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72" d="100"/>
          <a:sy n="72" d="100"/>
        </p:scale>
        <p:origin x="-3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F3999-AD76-45F2-B09F-D5AE002F99CC}" type="datetimeFigureOut">
              <a:rPr lang="en-US" smtClean="0"/>
              <a:t>6/4/2014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448C7-7E33-4C91-B091-3AE55C434F1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F3999-AD76-45F2-B09F-D5AE002F99CC}" type="datetimeFigureOut">
              <a:rPr lang="en-US" smtClean="0"/>
              <a:t>6/4/2014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448C7-7E33-4C91-B091-3AE55C434F1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F3999-AD76-45F2-B09F-D5AE002F99CC}" type="datetimeFigureOut">
              <a:rPr lang="en-US" smtClean="0"/>
              <a:t>6/4/2014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448C7-7E33-4C91-B091-3AE55C434F1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F3999-AD76-45F2-B09F-D5AE002F99CC}" type="datetimeFigureOut">
              <a:rPr lang="en-US" smtClean="0"/>
              <a:t>6/4/2014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448C7-7E33-4C91-B091-3AE55C434F1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F3999-AD76-45F2-B09F-D5AE002F99CC}" type="datetimeFigureOut">
              <a:rPr lang="en-US" smtClean="0"/>
              <a:t>6/4/2014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448C7-7E33-4C91-B091-3AE55C434F1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F3999-AD76-45F2-B09F-D5AE002F99CC}" type="datetimeFigureOut">
              <a:rPr lang="en-US" smtClean="0"/>
              <a:t>6/4/2014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448C7-7E33-4C91-B091-3AE55C434F1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F3999-AD76-45F2-B09F-D5AE002F99CC}" type="datetimeFigureOut">
              <a:rPr lang="en-US" smtClean="0"/>
              <a:t>6/4/2014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448C7-7E33-4C91-B091-3AE55C434F1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F3999-AD76-45F2-B09F-D5AE002F99CC}" type="datetimeFigureOut">
              <a:rPr lang="en-US" smtClean="0"/>
              <a:t>6/4/2014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448C7-7E33-4C91-B091-3AE55C434F1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F3999-AD76-45F2-B09F-D5AE002F99CC}" type="datetimeFigureOut">
              <a:rPr lang="en-US" smtClean="0"/>
              <a:t>6/4/2014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448C7-7E33-4C91-B091-3AE55C434F1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F3999-AD76-45F2-B09F-D5AE002F99CC}" type="datetimeFigureOut">
              <a:rPr lang="en-US" smtClean="0"/>
              <a:t>6/4/2014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448C7-7E33-4C91-B091-3AE55C434F1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F3999-AD76-45F2-B09F-D5AE002F99CC}" type="datetimeFigureOut">
              <a:rPr lang="en-US" smtClean="0"/>
              <a:t>6/4/2014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448C7-7E33-4C91-B091-3AE55C434F1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DF3999-AD76-45F2-B09F-D5AE002F99CC}" type="datetimeFigureOut">
              <a:rPr lang="en-US" smtClean="0"/>
              <a:t>6/4/2014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2448C7-7E33-4C91-B091-3AE55C434F1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5800" y="457200"/>
            <a:ext cx="7772400" cy="54102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2400" b="1" dirty="0" smtClean="0"/>
              <a:t>Consider the following about your product, service, or “offering:”</a:t>
            </a:r>
          </a:p>
          <a:p>
            <a:endParaRPr lang="en-US" sz="2400" b="1" dirty="0" smtClean="0"/>
          </a:p>
          <a:p>
            <a:r>
              <a:rPr lang="en-US" sz="2400" b="1" u="sng" dirty="0" smtClean="0"/>
              <a:t>Where is it in the product life cycle?</a:t>
            </a:r>
            <a:r>
              <a:rPr lang="en-US" sz="2400" b="1" dirty="0" smtClean="0"/>
              <a:t>  </a:t>
            </a:r>
          </a:p>
          <a:p>
            <a:pPr>
              <a:buFont typeface="Arial" pitchFamily="34" charset="0"/>
              <a:buChar char="•"/>
            </a:pPr>
            <a:r>
              <a:rPr lang="en-US" sz="2400" b="1" dirty="0" smtClean="0"/>
              <a:t>How long has it been available?</a:t>
            </a:r>
          </a:p>
          <a:p>
            <a:pPr>
              <a:buFont typeface="Arial" pitchFamily="34" charset="0"/>
              <a:buChar char="•"/>
            </a:pPr>
            <a:r>
              <a:rPr lang="en-US" sz="2400" b="1" dirty="0" smtClean="0"/>
              <a:t>How many competitors?</a:t>
            </a:r>
          </a:p>
          <a:p>
            <a:pPr>
              <a:buFont typeface="Arial" pitchFamily="34" charset="0"/>
              <a:buChar char="•"/>
            </a:pPr>
            <a:r>
              <a:rPr lang="en-US" sz="2400" b="1" dirty="0" smtClean="0"/>
              <a:t>What kind of competition – price, feature, value?</a:t>
            </a:r>
          </a:p>
          <a:p>
            <a:pPr>
              <a:buFont typeface="Arial" pitchFamily="34" charset="0"/>
              <a:buChar char="•"/>
            </a:pPr>
            <a:r>
              <a:rPr lang="en-US" sz="2400" b="1" dirty="0" smtClean="0"/>
              <a:t>How fast is your market changing?</a:t>
            </a:r>
          </a:p>
          <a:p>
            <a:pPr marL="119063" indent="-119063">
              <a:buFont typeface="Arial" pitchFamily="34" charset="0"/>
              <a:buChar char="•"/>
            </a:pPr>
            <a:r>
              <a:rPr lang="en-US" sz="2400" b="1" dirty="0" smtClean="0"/>
              <a:t>How well informed are your customers about it (how much customer education do they need to take full advantage of its features)?</a:t>
            </a:r>
          </a:p>
          <a:p>
            <a:pPr>
              <a:buFont typeface="Arial" pitchFamily="34" charset="0"/>
              <a:buChar char="•"/>
            </a:pPr>
            <a:r>
              <a:rPr lang="en-US" sz="2400" b="1" dirty="0" smtClean="0"/>
              <a:t>What adopter group best represents your customers?</a:t>
            </a:r>
          </a:p>
          <a:p>
            <a:pPr>
              <a:buFont typeface="Arial" pitchFamily="34" charset="0"/>
              <a:buChar char="•"/>
            </a:pPr>
            <a:r>
              <a:rPr lang="en-US" sz="2400" b="1" dirty="0" smtClean="0"/>
              <a:t>How soon will it be obsolete? (Will your firm replace it?)</a:t>
            </a:r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pPr>
              <a:buFont typeface="Arial" pitchFamily="34" charset="0"/>
              <a:buChar char="•"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63732" y="1351508"/>
            <a:ext cx="7016536" cy="48936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u="sng" dirty="0" smtClean="0"/>
              <a:t>Your Company;</a:t>
            </a:r>
          </a:p>
          <a:p>
            <a:pPr>
              <a:buFont typeface="Arial" pitchFamily="34" charset="0"/>
              <a:buChar char="•"/>
            </a:pPr>
            <a:r>
              <a:rPr lang="en-US" sz="2400" b="1" dirty="0" smtClean="0"/>
              <a:t>Sales or market driven?</a:t>
            </a:r>
          </a:p>
          <a:p>
            <a:pPr>
              <a:buFont typeface="Arial" pitchFamily="34" charset="0"/>
              <a:buChar char="•"/>
            </a:pPr>
            <a:r>
              <a:rPr lang="en-US" sz="2400" b="1" dirty="0" smtClean="0"/>
              <a:t>Who sets and controls price?</a:t>
            </a:r>
          </a:p>
          <a:p>
            <a:pPr>
              <a:buFont typeface="Arial" pitchFamily="34" charset="0"/>
              <a:buChar char="•"/>
            </a:pPr>
            <a:r>
              <a:rPr lang="en-US" sz="2400" b="1" dirty="0" smtClean="0"/>
              <a:t>What percentage of your sales are “under contract?”</a:t>
            </a:r>
          </a:p>
          <a:p>
            <a:endParaRPr lang="en-US" sz="2400" b="1" dirty="0" smtClean="0"/>
          </a:p>
          <a:p>
            <a:r>
              <a:rPr lang="en-US" sz="2400" b="1" u="sng" dirty="0" smtClean="0"/>
              <a:t>Describe your field team:</a:t>
            </a:r>
          </a:p>
          <a:p>
            <a:pPr>
              <a:buFont typeface="Arial" pitchFamily="34" charset="0"/>
              <a:buChar char="•"/>
            </a:pPr>
            <a:r>
              <a:rPr lang="en-US" sz="2400" b="1" dirty="0" smtClean="0"/>
              <a:t>Marketing?  Sales? </a:t>
            </a:r>
          </a:p>
          <a:p>
            <a:pPr>
              <a:buFont typeface="Arial" pitchFamily="34" charset="0"/>
              <a:buChar char="•"/>
            </a:pPr>
            <a:r>
              <a:rPr lang="en-US" sz="2400" b="1" dirty="0" smtClean="0"/>
              <a:t>Significant customer education?</a:t>
            </a:r>
          </a:p>
          <a:p>
            <a:pPr>
              <a:buFont typeface="Arial" pitchFamily="34" charset="0"/>
              <a:buChar char="•"/>
            </a:pPr>
            <a:r>
              <a:rPr lang="en-US" sz="2400" b="1" dirty="0" smtClean="0"/>
              <a:t>Compensation type?</a:t>
            </a:r>
          </a:p>
          <a:p>
            <a:pPr>
              <a:buFont typeface="Arial" pitchFamily="34" charset="0"/>
              <a:buChar char="•"/>
            </a:pPr>
            <a:r>
              <a:rPr lang="en-US" sz="2400" b="1" dirty="0" smtClean="0"/>
              <a:t>Time to “land new business?” (gestation period)</a:t>
            </a:r>
          </a:p>
          <a:p>
            <a:pPr>
              <a:buFont typeface="Arial" pitchFamily="34" charset="0"/>
              <a:buChar char="•"/>
            </a:pPr>
            <a:endParaRPr lang="en-US" sz="2400" b="1" dirty="0"/>
          </a:p>
          <a:p>
            <a:r>
              <a:rPr lang="en-US" sz="2400" b="1" dirty="0" smtClean="0"/>
              <a:t>Is the concept of “Market Ownership” practiced?</a:t>
            </a:r>
          </a:p>
          <a:p>
            <a:endParaRPr lang="en-US" sz="24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158</Words>
  <Application>Microsoft Office PowerPoint</Application>
  <PresentationFormat>On-screen Show (4:3)</PresentationFormat>
  <Paragraphs>27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Slide 1</vt:lpstr>
      <vt:lpstr>Slide 2</vt:lpstr>
    </vt:vector>
  </TitlesOfParts>
  <Company>San Jose State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 Vitale</dc:creator>
  <cp:lastModifiedBy>R Vitale</cp:lastModifiedBy>
  <cp:revision>3</cp:revision>
  <dcterms:created xsi:type="dcterms:W3CDTF">2014-06-05T00:37:02Z</dcterms:created>
  <dcterms:modified xsi:type="dcterms:W3CDTF">2014-06-05T00:50:38Z</dcterms:modified>
</cp:coreProperties>
</file>