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4"/>
  </p:notesMasterIdLst>
  <p:sldIdLst>
    <p:sldId id="512" r:id="rId2"/>
    <p:sldId id="494" r:id="rId3"/>
    <p:sldId id="495" r:id="rId4"/>
    <p:sldId id="496" r:id="rId5"/>
    <p:sldId id="497" r:id="rId6"/>
    <p:sldId id="498" r:id="rId7"/>
    <p:sldId id="499" r:id="rId8"/>
    <p:sldId id="500" r:id="rId9"/>
    <p:sldId id="501" r:id="rId10"/>
    <p:sldId id="502" r:id="rId11"/>
    <p:sldId id="513" r:id="rId12"/>
    <p:sldId id="503" r:id="rId13"/>
    <p:sldId id="504" r:id="rId14"/>
    <p:sldId id="508" r:id="rId15"/>
    <p:sldId id="510" r:id="rId16"/>
    <p:sldId id="511" r:id="rId17"/>
    <p:sldId id="514" r:id="rId18"/>
    <p:sldId id="515" r:id="rId19"/>
    <p:sldId id="517" r:id="rId20"/>
    <p:sldId id="516" r:id="rId21"/>
    <p:sldId id="505" r:id="rId22"/>
    <p:sldId id="507" r:id="rId2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693" autoAdjust="0"/>
  </p:normalViewPr>
  <p:slideViewPr>
    <p:cSldViewPr>
      <p:cViewPr varScale="1">
        <p:scale>
          <a:sx n="72" d="100"/>
          <a:sy n="72" d="100"/>
        </p:scale>
        <p:origin x="-175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76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B6BD20-ACEB-4D37-8636-E83F4B7BC8FB}" type="doc">
      <dgm:prSet loTypeId="urn:microsoft.com/office/officeart/2005/8/layout/chevron1" loCatId="process" qsTypeId="urn:microsoft.com/office/officeart/2005/8/quickstyle/simple1" qsCatId="simple" csTypeId="urn:microsoft.com/office/officeart/2005/8/colors/accent1_2" csCatId="accent1" phldr="1"/>
      <dgm:spPr/>
    </dgm:pt>
    <dgm:pt modelId="{F9A72560-78DA-458E-B76B-367F446BE30C}">
      <dgm:prSet phldrT="[Text]"/>
      <dgm:spPr/>
      <dgm:t>
        <a:bodyPr/>
        <a:lstStyle/>
        <a:p>
          <a:r>
            <a:rPr lang="en-US" dirty="0" smtClean="0"/>
            <a:t>Things happen</a:t>
          </a:r>
          <a:endParaRPr lang="en-US" dirty="0"/>
        </a:p>
      </dgm:t>
    </dgm:pt>
    <dgm:pt modelId="{C9672EEE-CC7C-4B53-B2D5-487A91D7FFAF}" type="parTrans" cxnId="{7639DD44-A20C-4BB7-BA3C-3A6DE853A104}">
      <dgm:prSet/>
      <dgm:spPr/>
      <dgm:t>
        <a:bodyPr/>
        <a:lstStyle/>
        <a:p>
          <a:endParaRPr lang="en-US"/>
        </a:p>
      </dgm:t>
    </dgm:pt>
    <dgm:pt modelId="{51B0C5B8-A08A-46C3-81C4-FAA7F41CEB8E}" type="sibTrans" cxnId="{7639DD44-A20C-4BB7-BA3C-3A6DE853A104}">
      <dgm:prSet/>
      <dgm:spPr/>
      <dgm:t>
        <a:bodyPr/>
        <a:lstStyle/>
        <a:p>
          <a:endParaRPr lang="en-US"/>
        </a:p>
      </dgm:t>
    </dgm:pt>
    <dgm:pt modelId="{33935577-02FC-41FD-BF31-18D328417664}">
      <dgm:prSet phldrT="[Text]"/>
      <dgm:spPr/>
      <dgm:t>
        <a:bodyPr/>
        <a:lstStyle/>
        <a:p>
          <a:r>
            <a:rPr lang="en-US" dirty="0" smtClean="0"/>
            <a:t>We interpret those things</a:t>
          </a:r>
          <a:endParaRPr lang="en-US" dirty="0"/>
        </a:p>
      </dgm:t>
    </dgm:pt>
    <dgm:pt modelId="{A7B0DF10-9621-42D4-B91A-6567E5965704}" type="parTrans" cxnId="{34019FD7-71A6-401F-9889-2B478F3C8389}">
      <dgm:prSet/>
      <dgm:spPr/>
      <dgm:t>
        <a:bodyPr/>
        <a:lstStyle/>
        <a:p>
          <a:endParaRPr lang="en-US"/>
        </a:p>
      </dgm:t>
    </dgm:pt>
    <dgm:pt modelId="{090C8CE5-0EA1-4A42-985B-8E38AAF15609}" type="sibTrans" cxnId="{34019FD7-71A6-401F-9889-2B478F3C8389}">
      <dgm:prSet/>
      <dgm:spPr/>
      <dgm:t>
        <a:bodyPr/>
        <a:lstStyle/>
        <a:p>
          <a:endParaRPr lang="en-US"/>
        </a:p>
      </dgm:t>
    </dgm:pt>
    <dgm:pt modelId="{5C86F4D4-C212-4781-AB38-00DA41A5180A}">
      <dgm:prSet phldrT="[Text]"/>
      <dgm:spPr/>
      <dgm:t>
        <a:bodyPr/>
        <a:lstStyle/>
        <a:p>
          <a:r>
            <a:rPr lang="en-US" dirty="0" smtClean="0"/>
            <a:t>Those interpretations influence our feelings</a:t>
          </a:r>
          <a:endParaRPr lang="en-US" dirty="0"/>
        </a:p>
      </dgm:t>
    </dgm:pt>
    <dgm:pt modelId="{EB4AEAED-4DC1-422D-97A0-70F9B568E774}" type="parTrans" cxnId="{55DB62EF-CB8B-4524-A0D1-874FFC0A61CC}">
      <dgm:prSet/>
      <dgm:spPr/>
      <dgm:t>
        <a:bodyPr/>
        <a:lstStyle/>
        <a:p>
          <a:endParaRPr lang="en-US"/>
        </a:p>
      </dgm:t>
    </dgm:pt>
    <dgm:pt modelId="{5C92011D-1965-4BEC-A326-E4A6F1BE97EC}" type="sibTrans" cxnId="{55DB62EF-CB8B-4524-A0D1-874FFC0A61CC}">
      <dgm:prSet/>
      <dgm:spPr/>
      <dgm:t>
        <a:bodyPr/>
        <a:lstStyle/>
        <a:p>
          <a:endParaRPr lang="en-US"/>
        </a:p>
      </dgm:t>
    </dgm:pt>
    <dgm:pt modelId="{9D3154AF-6EAD-4FC2-AE33-3F7283461B98}" type="pres">
      <dgm:prSet presAssocID="{24B6BD20-ACEB-4D37-8636-E83F4B7BC8FB}" presName="Name0" presStyleCnt="0">
        <dgm:presLayoutVars>
          <dgm:dir/>
          <dgm:animLvl val="lvl"/>
          <dgm:resizeHandles val="exact"/>
        </dgm:presLayoutVars>
      </dgm:prSet>
      <dgm:spPr/>
    </dgm:pt>
    <dgm:pt modelId="{6CC04A2F-B905-46E3-B9E6-939C2E5DFE32}" type="pres">
      <dgm:prSet presAssocID="{F9A72560-78DA-458E-B76B-367F446BE30C}" presName="parTxOnly" presStyleLbl="node1" presStyleIdx="0" presStyleCnt="3">
        <dgm:presLayoutVars>
          <dgm:chMax val="0"/>
          <dgm:chPref val="0"/>
          <dgm:bulletEnabled val="1"/>
        </dgm:presLayoutVars>
      </dgm:prSet>
      <dgm:spPr/>
      <dgm:t>
        <a:bodyPr/>
        <a:lstStyle/>
        <a:p>
          <a:endParaRPr lang="en-US"/>
        </a:p>
      </dgm:t>
    </dgm:pt>
    <dgm:pt modelId="{5E02EFC8-6DE3-4F9C-B2A8-1DC32A06143B}" type="pres">
      <dgm:prSet presAssocID="{51B0C5B8-A08A-46C3-81C4-FAA7F41CEB8E}" presName="parTxOnlySpace" presStyleCnt="0"/>
      <dgm:spPr/>
    </dgm:pt>
    <dgm:pt modelId="{2CD4CAA7-BECF-4A45-9271-59DBCE732FC6}" type="pres">
      <dgm:prSet presAssocID="{33935577-02FC-41FD-BF31-18D328417664}" presName="parTxOnly" presStyleLbl="node1" presStyleIdx="1" presStyleCnt="3">
        <dgm:presLayoutVars>
          <dgm:chMax val="0"/>
          <dgm:chPref val="0"/>
          <dgm:bulletEnabled val="1"/>
        </dgm:presLayoutVars>
      </dgm:prSet>
      <dgm:spPr/>
      <dgm:t>
        <a:bodyPr/>
        <a:lstStyle/>
        <a:p>
          <a:endParaRPr lang="en-US"/>
        </a:p>
      </dgm:t>
    </dgm:pt>
    <dgm:pt modelId="{2A098418-EEFE-4163-B1EA-F21254011140}" type="pres">
      <dgm:prSet presAssocID="{090C8CE5-0EA1-4A42-985B-8E38AAF15609}" presName="parTxOnlySpace" presStyleCnt="0"/>
      <dgm:spPr/>
    </dgm:pt>
    <dgm:pt modelId="{BDF60C47-D32D-419E-BBB2-F296CCEF5BA6}" type="pres">
      <dgm:prSet presAssocID="{5C86F4D4-C212-4781-AB38-00DA41A5180A}" presName="parTxOnly" presStyleLbl="node1" presStyleIdx="2" presStyleCnt="3">
        <dgm:presLayoutVars>
          <dgm:chMax val="0"/>
          <dgm:chPref val="0"/>
          <dgm:bulletEnabled val="1"/>
        </dgm:presLayoutVars>
      </dgm:prSet>
      <dgm:spPr/>
      <dgm:t>
        <a:bodyPr/>
        <a:lstStyle/>
        <a:p>
          <a:endParaRPr lang="en-US"/>
        </a:p>
      </dgm:t>
    </dgm:pt>
  </dgm:ptLst>
  <dgm:cxnLst>
    <dgm:cxn modelId="{E0DC62EB-FA09-45A2-B8B0-157B67971344}" type="presOf" srcId="{5C86F4D4-C212-4781-AB38-00DA41A5180A}" destId="{BDF60C47-D32D-419E-BBB2-F296CCEF5BA6}" srcOrd="0" destOrd="0" presId="urn:microsoft.com/office/officeart/2005/8/layout/chevron1"/>
    <dgm:cxn modelId="{B4FD00F9-8AF8-4D14-9CBD-F766B0CC0657}" type="presOf" srcId="{24B6BD20-ACEB-4D37-8636-E83F4B7BC8FB}" destId="{9D3154AF-6EAD-4FC2-AE33-3F7283461B98}" srcOrd="0" destOrd="0" presId="urn:microsoft.com/office/officeart/2005/8/layout/chevron1"/>
    <dgm:cxn modelId="{34019FD7-71A6-401F-9889-2B478F3C8389}" srcId="{24B6BD20-ACEB-4D37-8636-E83F4B7BC8FB}" destId="{33935577-02FC-41FD-BF31-18D328417664}" srcOrd="1" destOrd="0" parTransId="{A7B0DF10-9621-42D4-B91A-6567E5965704}" sibTransId="{090C8CE5-0EA1-4A42-985B-8E38AAF15609}"/>
    <dgm:cxn modelId="{7639DD44-A20C-4BB7-BA3C-3A6DE853A104}" srcId="{24B6BD20-ACEB-4D37-8636-E83F4B7BC8FB}" destId="{F9A72560-78DA-458E-B76B-367F446BE30C}" srcOrd="0" destOrd="0" parTransId="{C9672EEE-CC7C-4B53-B2D5-487A91D7FFAF}" sibTransId="{51B0C5B8-A08A-46C3-81C4-FAA7F41CEB8E}"/>
    <dgm:cxn modelId="{55DB62EF-CB8B-4524-A0D1-874FFC0A61CC}" srcId="{24B6BD20-ACEB-4D37-8636-E83F4B7BC8FB}" destId="{5C86F4D4-C212-4781-AB38-00DA41A5180A}" srcOrd="2" destOrd="0" parTransId="{EB4AEAED-4DC1-422D-97A0-70F9B568E774}" sibTransId="{5C92011D-1965-4BEC-A326-E4A6F1BE97EC}"/>
    <dgm:cxn modelId="{967CBA6E-3A2F-49E1-BB1C-9E17C54BCB70}" type="presOf" srcId="{F9A72560-78DA-458E-B76B-367F446BE30C}" destId="{6CC04A2F-B905-46E3-B9E6-939C2E5DFE32}" srcOrd="0" destOrd="0" presId="urn:microsoft.com/office/officeart/2005/8/layout/chevron1"/>
    <dgm:cxn modelId="{07C1F013-6097-4D4E-8470-15F9FDC33DFD}" type="presOf" srcId="{33935577-02FC-41FD-BF31-18D328417664}" destId="{2CD4CAA7-BECF-4A45-9271-59DBCE732FC6}" srcOrd="0" destOrd="0" presId="urn:microsoft.com/office/officeart/2005/8/layout/chevron1"/>
    <dgm:cxn modelId="{AAF04340-26C7-49BD-859F-B6024A643BA7}" type="presParOf" srcId="{9D3154AF-6EAD-4FC2-AE33-3F7283461B98}" destId="{6CC04A2F-B905-46E3-B9E6-939C2E5DFE32}" srcOrd="0" destOrd="0" presId="urn:microsoft.com/office/officeart/2005/8/layout/chevron1"/>
    <dgm:cxn modelId="{3E22A3A6-F588-4986-970F-BA292CE88419}" type="presParOf" srcId="{9D3154AF-6EAD-4FC2-AE33-3F7283461B98}" destId="{5E02EFC8-6DE3-4F9C-B2A8-1DC32A06143B}" srcOrd="1" destOrd="0" presId="urn:microsoft.com/office/officeart/2005/8/layout/chevron1"/>
    <dgm:cxn modelId="{8FC95791-1F7D-450D-9986-5C930ADA7394}" type="presParOf" srcId="{9D3154AF-6EAD-4FC2-AE33-3F7283461B98}" destId="{2CD4CAA7-BECF-4A45-9271-59DBCE732FC6}" srcOrd="2" destOrd="0" presId="urn:microsoft.com/office/officeart/2005/8/layout/chevron1"/>
    <dgm:cxn modelId="{A239DDBB-5C1B-428E-B3AD-12265F9A6BFB}" type="presParOf" srcId="{9D3154AF-6EAD-4FC2-AE33-3F7283461B98}" destId="{2A098418-EEFE-4163-B1EA-F21254011140}" srcOrd="3" destOrd="0" presId="urn:microsoft.com/office/officeart/2005/8/layout/chevron1"/>
    <dgm:cxn modelId="{25F353F6-1A59-4FC4-9763-324EAD734FFF}" type="presParOf" srcId="{9D3154AF-6EAD-4FC2-AE33-3F7283461B98}" destId="{BDF60C47-D32D-419E-BBB2-F296CCEF5BA6}" srcOrd="4"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CC04A2F-B905-46E3-B9E6-939C2E5DFE32}">
      <dsp:nvSpPr>
        <dsp:cNvPr id="0" name=""/>
        <dsp:cNvSpPr/>
      </dsp:nvSpPr>
      <dsp:spPr>
        <a:xfrm>
          <a:off x="1785" y="618926"/>
          <a:ext cx="2175867" cy="870346"/>
        </a:xfrm>
        <a:prstGeom prst="chevron">
          <a:avLst/>
        </a:prstGeom>
        <a:solidFill>
          <a:schemeClr val="accent1">
            <a:hueOff val="0"/>
            <a:satOff val="0"/>
            <a:lumOff val="0"/>
            <a:alphaOff val="0"/>
          </a:schemeClr>
        </a:solidFill>
        <a:ln w="1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kern="1200" dirty="0" smtClean="0"/>
            <a:t>Things happen</a:t>
          </a:r>
          <a:endParaRPr lang="en-US" sz="1400" kern="1200" dirty="0"/>
        </a:p>
      </dsp:txBody>
      <dsp:txXfrm>
        <a:off x="1785" y="618926"/>
        <a:ext cx="2175867" cy="870346"/>
      </dsp:txXfrm>
    </dsp:sp>
    <dsp:sp modelId="{2CD4CAA7-BECF-4A45-9271-59DBCE732FC6}">
      <dsp:nvSpPr>
        <dsp:cNvPr id="0" name=""/>
        <dsp:cNvSpPr/>
      </dsp:nvSpPr>
      <dsp:spPr>
        <a:xfrm>
          <a:off x="1960066" y="618926"/>
          <a:ext cx="2175867" cy="870346"/>
        </a:xfrm>
        <a:prstGeom prst="chevron">
          <a:avLst/>
        </a:prstGeom>
        <a:solidFill>
          <a:schemeClr val="accent1">
            <a:hueOff val="0"/>
            <a:satOff val="0"/>
            <a:lumOff val="0"/>
            <a:alphaOff val="0"/>
          </a:schemeClr>
        </a:solidFill>
        <a:ln w="1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kern="1200" dirty="0" smtClean="0"/>
            <a:t>We interpret those things</a:t>
          </a:r>
          <a:endParaRPr lang="en-US" sz="1400" kern="1200" dirty="0"/>
        </a:p>
      </dsp:txBody>
      <dsp:txXfrm>
        <a:off x="1960066" y="618926"/>
        <a:ext cx="2175867" cy="870346"/>
      </dsp:txXfrm>
    </dsp:sp>
    <dsp:sp modelId="{BDF60C47-D32D-419E-BBB2-F296CCEF5BA6}">
      <dsp:nvSpPr>
        <dsp:cNvPr id="0" name=""/>
        <dsp:cNvSpPr/>
      </dsp:nvSpPr>
      <dsp:spPr>
        <a:xfrm>
          <a:off x="3918346" y="618926"/>
          <a:ext cx="2175867" cy="870346"/>
        </a:xfrm>
        <a:prstGeom prst="chevron">
          <a:avLst/>
        </a:prstGeom>
        <a:solidFill>
          <a:schemeClr val="accent1">
            <a:hueOff val="0"/>
            <a:satOff val="0"/>
            <a:lumOff val="0"/>
            <a:alphaOff val="0"/>
          </a:schemeClr>
        </a:solidFill>
        <a:ln w="1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kern="1200" dirty="0" smtClean="0"/>
            <a:t>Those interpretations influence our feelings</a:t>
          </a:r>
          <a:endParaRPr lang="en-US" sz="1400" kern="1200" dirty="0"/>
        </a:p>
      </dsp:txBody>
      <dsp:txXfrm>
        <a:off x="3918346" y="618926"/>
        <a:ext cx="2175867" cy="87034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8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4587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458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587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87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4587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63D285D9-509B-490B-A842-D1238D54B6E1}"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Cognitive therapy has become the prominent approach to psychotherapy in the early part of the 21</a:t>
            </a:r>
            <a:r>
              <a:rPr lang="en-US" sz="1200" kern="1200" baseline="30000" dirty="0" smtClean="0">
                <a:solidFill>
                  <a:schemeClr val="tx1"/>
                </a:solidFill>
                <a:latin typeface="Arial" charset="0"/>
                <a:ea typeface="+mn-ea"/>
                <a:cs typeface="+mn-cs"/>
              </a:rPr>
              <a:t>st</a:t>
            </a:r>
            <a:r>
              <a:rPr lang="en-US" sz="1200" kern="1200" dirty="0" smtClean="0">
                <a:solidFill>
                  <a:schemeClr val="tx1"/>
                </a:solidFill>
                <a:latin typeface="Arial" charset="0"/>
                <a:ea typeface="+mn-ea"/>
                <a:cs typeface="+mn-cs"/>
              </a:rPr>
              <a:t> century.</a:t>
            </a:r>
            <a:endParaRPr lang="en-US" dirty="0"/>
          </a:p>
        </p:txBody>
      </p:sp>
      <p:sp>
        <p:nvSpPr>
          <p:cNvPr id="4" name="Slide Number Placeholder 3"/>
          <p:cNvSpPr>
            <a:spLocks noGrp="1"/>
          </p:cNvSpPr>
          <p:nvPr>
            <p:ph type="sldNum" sz="quarter" idx="10"/>
          </p:nvPr>
        </p:nvSpPr>
        <p:spPr/>
        <p:txBody>
          <a:bodyPr/>
          <a:lstStyle/>
          <a:p>
            <a:fld id="{63D285D9-509B-490B-A842-D1238D54B6E1}"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Dysfunctional Thought Record includes columns for</a:t>
            </a:r>
          </a:p>
          <a:p>
            <a:pPr>
              <a:buFont typeface="Arial" pitchFamily="34" charset="0"/>
              <a:buChar char="•"/>
            </a:pPr>
            <a:r>
              <a:rPr lang="en-US" sz="1200" kern="1200" dirty="0" smtClean="0">
                <a:solidFill>
                  <a:schemeClr val="tx1"/>
                </a:solidFill>
                <a:latin typeface="Arial" charset="0"/>
                <a:ea typeface="+mn-ea"/>
                <a:cs typeface="+mn-cs"/>
              </a:rPr>
              <a:t>a brief description of the event/situation,</a:t>
            </a:r>
          </a:p>
          <a:p>
            <a:pPr>
              <a:buFont typeface="Arial" pitchFamily="34" charset="0"/>
              <a:buChar char="•"/>
            </a:pPr>
            <a:r>
              <a:rPr lang="en-US" sz="1200" kern="1200" dirty="0" smtClean="0">
                <a:solidFill>
                  <a:schemeClr val="tx1"/>
                </a:solidFill>
                <a:latin typeface="Arial" charset="0"/>
                <a:ea typeface="+mn-ea"/>
                <a:cs typeface="+mn-cs"/>
              </a:rPr>
              <a:t>automatic thoughts about the event/situation (and the extent to which the client believes these thoughts),</a:t>
            </a:r>
          </a:p>
          <a:p>
            <a:pPr>
              <a:buFont typeface="Arial" pitchFamily="34" charset="0"/>
              <a:buChar char="•"/>
            </a:pPr>
            <a:r>
              <a:rPr lang="en-US" sz="1200" kern="1200" dirty="0" smtClean="0">
                <a:solidFill>
                  <a:schemeClr val="tx1"/>
                </a:solidFill>
                <a:latin typeface="Arial" charset="0"/>
                <a:ea typeface="+mn-ea"/>
                <a:cs typeface="+mn-cs"/>
              </a:rPr>
              <a:t>emotions (and their intensity),</a:t>
            </a:r>
          </a:p>
          <a:p>
            <a:pPr>
              <a:buFont typeface="Arial" pitchFamily="34" charset="0"/>
              <a:buChar char="•"/>
            </a:pPr>
            <a:r>
              <a:rPr lang="en-US" sz="1200" kern="1200" dirty="0" smtClean="0">
                <a:solidFill>
                  <a:schemeClr val="tx1"/>
                </a:solidFill>
                <a:latin typeface="Arial" charset="0"/>
                <a:ea typeface="+mn-ea"/>
                <a:cs typeface="+mn-cs"/>
              </a:rPr>
              <a:t>an adaptive response (identifying the distortion in the automatic thought and challenging it), and</a:t>
            </a:r>
          </a:p>
          <a:p>
            <a:pPr>
              <a:buFont typeface="Arial" pitchFamily="34" charset="0"/>
              <a:buChar char="•"/>
            </a:pPr>
            <a:r>
              <a:rPr lang="en-US" sz="1200" kern="1200" dirty="0" smtClean="0">
                <a:solidFill>
                  <a:schemeClr val="tx1"/>
                </a:solidFill>
                <a:latin typeface="Arial" charset="0"/>
                <a:ea typeface="+mn-ea"/>
                <a:cs typeface="+mn-cs"/>
              </a:rPr>
              <a:t>outcome (emotions after the adaptive response has been identified and the extent to which the client still believes the automatic thoughts)</a:t>
            </a:r>
          </a:p>
          <a:p>
            <a:endParaRPr lang="en-US" dirty="0"/>
          </a:p>
        </p:txBody>
      </p:sp>
      <p:sp>
        <p:nvSpPr>
          <p:cNvPr id="4" name="Slide Number Placeholder 3"/>
          <p:cNvSpPr>
            <a:spLocks noGrp="1"/>
          </p:cNvSpPr>
          <p:nvPr>
            <p:ph type="sldNum" sz="quarter" idx="10"/>
          </p:nvPr>
        </p:nvSpPr>
        <p:spPr/>
        <p:txBody>
          <a:bodyPr/>
          <a:lstStyle/>
          <a:p>
            <a:fld id="{63D285D9-509B-490B-A842-D1238D54B6E1}" type="slidenum">
              <a:rPr lang="en-US" smtClean="0"/>
              <a:pPr/>
              <a:t>12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FEAR:</a:t>
            </a:r>
          </a:p>
          <a:p>
            <a:r>
              <a:rPr lang="en-US" sz="1200" i="1" kern="1200" dirty="0" smtClean="0">
                <a:solidFill>
                  <a:schemeClr val="tx1"/>
                </a:solidFill>
                <a:latin typeface="Arial" charset="0"/>
                <a:ea typeface="+mn-ea"/>
                <a:cs typeface="+mn-cs"/>
              </a:rPr>
              <a:t>Fusion</a:t>
            </a:r>
            <a:r>
              <a:rPr lang="en-US" sz="1200" kern="1200" dirty="0" smtClean="0">
                <a:solidFill>
                  <a:schemeClr val="tx1"/>
                </a:solidFill>
                <a:latin typeface="Arial" charset="0"/>
                <a:ea typeface="+mn-ea"/>
                <a:cs typeface="+mn-cs"/>
              </a:rPr>
              <a:t> with inner experiences such as thoughts, feelings, and sensations that limits flexibility in responding;</a:t>
            </a:r>
          </a:p>
          <a:p>
            <a:r>
              <a:rPr lang="en-US" sz="1200" i="1" kern="1200" dirty="0" smtClean="0">
                <a:solidFill>
                  <a:schemeClr val="tx1"/>
                </a:solidFill>
                <a:latin typeface="Arial" charset="0"/>
                <a:ea typeface="+mn-ea"/>
                <a:cs typeface="+mn-cs"/>
              </a:rPr>
              <a:t>Evaluation</a:t>
            </a:r>
            <a:r>
              <a:rPr lang="en-US" sz="1200" kern="1200" dirty="0" smtClean="0">
                <a:solidFill>
                  <a:schemeClr val="tx1"/>
                </a:solidFill>
                <a:latin typeface="Arial" charset="0"/>
                <a:ea typeface="+mn-ea"/>
                <a:cs typeface="+mn-cs"/>
              </a:rPr>
              <a:t> of self, especially one’s own inner experiences;</a:t>
            </a:r>
          </a:p>
          <a:p>
            <a:r>
              <a:rPr lang="en-US" sz="1200" i="1" kern="1200" dirty="0" smtClean="0">
                <a:solidFill>
                  <a:schemeClr val="tx1"/>
                </a:solidFill>
                <a:latin typeface="Arial" charset="0"/>
                <a:ea typeface="+mn-ea"/>
                <a:cs typeface="+mn-cs"/>
              </a:rPr>
              <a:t>Avoidance</a:t>
            </a:r>
            <a:r>
              <a:rPr lang="en-US" sz="1200" kern="1200" dirty="0" smtClean="0">
                <a:solidFill>
                  <a:schemeClr val="tx1"/>
                </a:solidFill>
                <a:latin typeface="Arial" charset="0"/>
                <a:ea typeface="+mn-ea"/>
                <a:cs typeface="+mn-cs"/>
              </a:rPr>
              <a:t> of unpleasant inner experiences via such means as distracting or numbing oneself; and</a:t>
            </a:r>
          </a:p>
          <a:p>
            <a:r>
              <a:rPr lang="en-US" sz="1200" i="1" kern="1200" dirty="0" smtClean="0">
                <a:solidFill>
                  <a:schemeClr val="tx1"/>
                </a:solidFill>
                <a:latin typeface="Arial" charset="0"/>
                <a:ea typeface="+mn-ea"/>
                <a:cs typeface="+mn-cs"/>
              </a:rPr>
              <a:t>Reason-giving,</a:t>
            </a:r>
            <a:r>
              <a:rPr lang="en-US" sz="1200" kern="1200" dirty="0" smtClean="0">
                <a:solidFill>
                  <a:schemeClr val="tx1"/>
                </a:solidFill>
                <a:latin typeface="Arial" charset="0"/>
                <a:ea typeface="+mn-ea"/>
                <a:cs typeface="+mn-cs"/>
              </a:rPr>
              <a:t> or leaning too heavily on rationalizations that sound legitimate but actually perpetuate unhealthy approaches to life.</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ACT:</a:t>
            </a:r>
          </a:p>
          <a:p>
            <a:r>
              <a:rPr lang="en-US" sz="1200" i="1" kern="1200" dirty="0" smtClean="0">
                <a:solidFill>
                  <a:schemeClr val="tx1"/>
                </a:solidFill>
                <a:latin typeface="Arial" charset="0"/>
                <a:ea typeface="+mn-ea"/>
                <a:cs typeface="+mn-cs"/>
              </a:rPr>
              <a:t>Accepting</a:t>
            </a:r>
            <a:r>
              <a:rPr lang="en-US" sz="1200" kern="1200" dirty="0" smtClean="0">
                <a:solidFill>
                  <a:schemeClr val="tx1"/>
                </a:solidFill>
                <a:latin typeface="Arial" charset="0"/>
                <a:ea typeface="+mn-ea"/>
                <a:cs typeface="+mn-cs"/>
              </a:rPr>
              <a:t> one’s own inner experiences for what they are, and nothing more;</a:t>
            </a:r>
          </a:p>
          <a:p>
            <a:r>
              <a:rPr lang="en-US" sz="1200" i="1" kern="1200" dirty="0" smtClean="0">
                <a:solidFill>
                  <a:schemeClr val="tx1"/>
                </a:solidFill>
                <a:latin typeface="Arial" charset="0"/>
                <a:ea typeface="+mn-ea"/>
                <a:cs typeface="+mn-cs"/>
              </a:rPr>
              <a:t>Choosing</a:t>
            </a:r>
            <a:r>
              <a:rPr lang="en-US" sz="1200" kern="1200" dirty="0" smtClean="0">
                <a:solidFill>
                  <a:schemeClr val="tx1"/>
                </a:solidFill>
                <a:latin typeface="Arial" charset="0"/>
                <a:ea typeface="+mn-ea"/>
                <a:cs typeface="+mn-cs"/>
              </a:rPr>
              <a:t> directions in life based on one’s core values, which will enhance life’s meaning and purpose; and</a:t>
            </a:r>
          </a:p>
          <a:p>
            <a:r>
              <a:rPr lang="en-US" sz="1200" i="1" kern="1200" dirty="0" smtClean="0">
                <a:solidFill>
                  <a:schemeClr val="tx1"/>
                </a:solidFill>
                <a:latin typeface="Arial" charset="0"/>
                <a:ea typeface="+mn-ea"/>
                <a:cs typeface="+mn-cs"/>
              </a:rPr>
              <a:t>Taking action </a:t>
            </a:r>
            <a:r>
              <a:rPr lang="en-US" sz="1200" kern="1200" dirty="0" smtClean="0">
                <a:solidFill>
                  <a:schemeClr val="tx1"/>
                </a:solidFill>
                <a:latin typeface="Arial" charset="0"/>
                <a:ea typeface="+mn-ea"/>
                <a:cs typeface="+mn-cs"/>
              </a:rPr>
              <a:t>in matters large and small that are consonant with one’s own values.</a:t>
            </a:r>
          </a:p>
          <a:p>
            <a:endParaRPr lang="en-US" dirty="0"/>
          </a:p>
        </p:txBody>
      </p:sp>
      <p:sp>
        <p:nvSpPr>
          <p:cNvPr id="4" name="Slide Number Placeholder 3"/>
          <p:cNvSpPr>
            <a:spLocks noGrp="1"/>
          </p:cNvSpPr>
          <p:nvPr>
            <p:ph type="sldNum" sz="quarter" idx="10"/>
          </p:nvPr>
        </p:nvSpPr>
        <p:spPr/>
        <p:txBody>
          <a:bodyPr/>
          <a:lstStyle/>
          <a:p>
            <a:fld id="{63D285D9-509B-490B-A842-D1238D54B6E1}" type="slidenum">
              <a:rPr lang="en-US" smtClean="0"/>
              <a:pPr/>
              <a:t>17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Problem</a:t>
            </a:r>
            <a:r>
              <a:rPr lang="en-US" baseline="0" dirty="0" smtClean="0"/>
              <a:t> solving: </a:t>
            </a:r>
            <a:r>
              <a:rPr lang="en-US" sz="1200" kern="1200" dirty="0" smtClean="0">
                <a:solidFill>
                  <a:schemeClr val="tx1"/>
                </a:solidFill>
                <a:latin typeface="Arial" charset="0"/>
                <a:ea typeface="+mn-ea"/>
                <a:cs typeface="+mn-cs"/>
              </a:rPr>
              <a:t>encourage clients to strategize for the best possible outcome, considering what will happen if they act on emotional impulses versus more deliberate actions</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Validation: directly, persuasively communicate to BPD clients that their feelings are both important and a sensible reaction to their situation</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Dialectics: refers to exchanges between client and therapist intended to resolve simultaneous, contradictory feelings held by the client and arrive at the truth of their emotions</a:t>
            </a:r>
            <a:endParaRPr lang="en-US" dirty="0"/>
          </a:p>
        </p:txBody>
      </p:sp>
      <p:sp>
        <p:nvSpPr>
          <p:cNvPr id="4" name="Slide Number Placeholder 3"/>
          <p:cNvSpPr>
            <a:spLocks noGrp="1"/>
          </p:cNvSpPr>
          <p:nvPr>
            <p:ph type="sldNum" sz="quarter" idx="10"/>
          </p:nvPr>
        </p:nvSpPr>
        <p:spPr/>
        <p:txBody>
          <a:bodyPr/>
          <a:lstStyle/>
          <a:p>
            <a:fld id="{63D285D9-509B-490B-A842-D1238D54B6E1}" type="slidenum">
              <a:rPr lang="en-US" smtClean="0"/>
              <a:pPr/>
              <a:t>18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Emotion regulation</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involves identifying, describing, and accepting rather than avoiding negative emotions</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Distress tolerance:</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emphasizes the development of self-soothing techniques and impulse control to help clients with BPD minimize such behaviors as suicide attempts, self-harm, and drug abuse</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Interpersonal effectiveness:</a:t>
            </a:r>
            <a:r>
              <a:rPr lang="en-US" sz="1200" kern="1200" baseline="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helps clients determine appropriately assertive social skills in order to preserve relationships that might otherwise be damaged by extreme emotional outbursts</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Mindfulness skills: encourage clients to fully engage in their present lives, including their internal experiences, such as feelings, thoughts, and sensations, without avoidance or evaluation</a:t>
            </a:r>
          </a:p>
        </p:txBody>
      </p:sp>
      <p:sp>
        <p:nvSpPr>
          <p:cNvPr id="4" name="Slide Number Placeholder 3"/>
          <p:cNvSpPr>
            <a:spLocks noGrp="1"/>
          </p:cNvSpPr>
          <p:nvPr>
            <p:ph type="sldNum" sz="quarter" idx="10"/>
          </p:nvPr>
        </p:nvSpPr>
        <p:spPr/>
        <p:txBody>
          <a:bodyPr/>
          <a:lstStyle/>
          <a:p>
            <a:fld id="{63D285D9-509B-490B-A842-D1238D54B6E1}" type="slidenum">
              <a:rPr lang="en-US" smtClean="0"/>
              <a:pPr/>
              <a:t>19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Specific components of cognitive therapy have also received empirical support; for example, numerous studies have found that homework enhances therapy outcome in comparison to similar therapies that do not include homework.</a:t>
            </a:r>
            <a:endParaRPr lang="en-US" dirty="0"/>
          </a:p>
        </p:txBody>
      </p:sp>
      <p:sp>
        <p:nvSpPr>
          <p:cNvPr id="4" name="Slide Number Placeholder 3"/>
          <p:cNvSpPr>
            <a:spLocks noGrp="1"/>
          </p:cNvSpPr>
          <p:nvPr>
            <p:ph type="sldNum" sz="quarter" idx="10"/>
          </p:nvPr>
        </p:nvSpPr>
        <p:spPr/>
        <p:txBody>
          <a:bodyPr/>
          <a:lstStyle/>
          <a:p>
            <a:fld id="{63D285D9-509B-490B-A842-D1238D54B6E1}" type="slidenum">
              <a:rPr lang="en-US" smtClean="0"/>
              <a:pPr/>
              <a:t>22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6" name="正方形/長方形 189"/>
          <p:cNvSpPr/>
          <p:nvPr/>
        </p:nvSpPr>
        <p:spPr>
          <a:xfrm>
            <a:off x="-9554"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90"/>
          <p:cNvGrpSpPr>
            <a:grpSpLocks/>
          </p:cNvGrpSpPr>
          <p:nvPr/>
        </p:nvGrpSpPr>
        <p:grpSpPr bwMode="auto">
          <a:xfrm>
            <a:off x="4765" y="5589626"/>
            <a:ext cx="5067302" cy="1268398"/>
            <a:chOff x="16865" y="4817936"/>
            <a:chExt cx="5067302" cy="1268398"/>
          </a:xfrm>
        </p:grpSpPr>
        <p:sp>
          <p:nvSpPr>
            <p:cNvPr id="92" name="図形 91"/>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3" name="図形 92"/>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4" name="図形 93"/>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5" name="図形 94"/>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6" name="図形 95"/>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7" name="図形 96"/>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8" name="図形 97"/>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9" name="図形 98"/>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0" name="図形 99"/>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1" name="図形 100"/>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2" name="図形 101"/>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3" name="図形 102"/>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4" name="図形 103"/>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5" name="図形 104"/>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6" name="図形 105"/>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7" name="図形 106"/>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8" name="図形 107"/>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9" name="図形 108"/>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0" name="図形 109"/>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1" name="図形 110"/>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2" name="図形 111"/>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3" name="図形 112"/>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4" name="図形 113"/>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5" name="図形 114"/>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6" name="図形 115"/>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7" name="図形 116"/>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8" name="図形 117"/>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9" name="図形 118"/>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0" name="図形 119"/>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1" name="図形 120"/>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2" name="図形 121"/>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3" name="図形 122"/>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4" name="図形 123"/>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5" name="図形 124"/>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6" name="図形 125"/>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7" name="図形 126"/>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8" name="図形 127"/>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9" name="図形 128"/>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0" name="図形 129"/>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1" name="図形 130"/>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2" name="図形 131"/>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3" name="図形 132"/>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4" name="図形 133"/>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5" name="図形 134"/>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6" name="図形 135"/>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7" name="図形 136"/>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8" name="図形 137"/>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9" name="図形 138"/>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0" name="図形 139"/>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1" name="図形 140"/>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2" name="図形 141"/>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3" name="図形 142"/>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4" name="図形 143"/>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5" name="図形 144"/>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6" name="図形 145"/>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7" name="図形 146"/>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8" name="図形 147"/>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9" name="図形 148"/>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0" name="図形 149"/>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1" name="図形 150"/>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2" name="図形 151"/>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3" name="図形 152"/>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4" name="図形 153"/>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5" name="図形 154"/>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6" name="図形 155"/>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7" name="図形 156"/>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8" name="図形 157"/>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9" name="図形 158"/>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0" name="図形 159"/>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1" name="図形 160"/>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2" name="図形 161"/>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3" name="図形 162"/>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4" name="図形 163"/>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5" name="図形 164"/>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
        <p:nvSpPr>
          <p:cNvPr id="2" name="図形 1"/>
          <p:cNvSpPr>
            <a:spLocks noGrp="1"/>
          </p:cNvSpPr>
          <p:nvPr>
            <p:ph type="ctrTitle"/>
          </p:nvPr>
        </p:nvSpPr>
        <p:spPr>
          <a:xfrm>
            <a:off x="642910" y="2214554"/>
            <a:ext cx="7772400" cy="1470025"/>
          </a:xfrm>
        </p:spPr>
        <p:txBody>
          <a:bodyPr/>
          <a:lstStyle/>
          <a:p>
            <a:r>
              <a:rPr kumimoji="1" lang="en-US" altLang="ja-JP" smtClean="0"/>
              <a:t>Click to edit Master title style</a:t>
            </a:r>
            <a:endParaRPr kumimoji="1" lang="ja-JP" altLang="en-US"/>
          </a:p>
        </p:txBody>
      </p:sp>
      <p:sp>
        <p:nvSpPr>
          <p:cNvPr id="8" name="図形 7"/>
          <p:cNvSpPr>
            <a:spLocks noGrp="1"/>
          </p:cNvSpPr>
          <p:nvPr>
            <p:ph type="subTitle" idx="1"/>
          </p:nvPr>
        </p:nvSpPr>
        <p:spPr>
          <a:xfrm>
            <a:off x="642910" y="3699318"/>
            <a:ext cx="7772400" cy="900122"/>
          </a:xfrm>
        </p:spPr>
        <p:txBody>
          <a:bodyPr/>
          <a:lstStyle>
            <a:lvl1pPr marL="0" indent="0" algn="ctr">
              <a:buNone/>
              <a:defRPr baseline="0">
                <a:solidFill>
                  <a:schemeClr val="tx2">
                    <a:shade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dirty="0"/>
          </a:p>
        </p:txBody>
      </p:sp>
      <p:sp>
        <p:nvSpPr>
          <p:cNvPr id="12" name="図形 11"/>
          <p:cNvSpPr>
            <a:spLocks noGrp="1"/>
          </p:cNvSpPr>
          <p:nvPr>
            <p:ph type="dt" sz="half" idx="10"/>
          </p:nvPr>
        </p:nvSpPr>
        <p:spPr>
          <a:xfrm>
            <a:off x="4471200" y="6492874"/>
            <a:ext cx="1530000" cy="365125"/>
          </a:xfrm>
        </p:spPr>
        <p:txBody>
          <a:bodyPr/>
          <a:lstStyle/>
          <a:p>
            <a:endParaRPr lang="en-US"/>
          </a:p>
        </p:txBody>
      </p:sp>
      <p:sp>
        <p:nvSpPr>
          <p:cNvPr id="11" name="図形 10"/>
          <p:cNvSpPr>
            <a:spLocks noGrp="1"/>
          </p:cNvSpPr>
          <p:nvPr>
            <p:ph type="ftr" sz="quarter" idx="11"/>
          </p:nvPr>
        </p:nvSpPr>
        <p:spPr>
          <a:xfrm>
            <a:off x="6048000" y="6492875"/>
            <a:ext cx="2394000" cy="365125"/>
          </a:xfrm>
        </p:spPr>
        <p:txBody>
          <a:bodyPr/>
          <a:lstStyle/>
          <a:p>
            <a:endParaRPr lang="en-US"/>
          </a:p>
        </p:txBody>
      </p:sp>
      <p:sp>
        <p:nvSpPr>
          <p:cNvPr id="18" name="図形 17"/>
          <p:cNvSpPr>
            <a:spLocks noGrp="1"/>
          </p:cNvSpPr>
          <p:nvPr>
            <p:ph type="sldNum" sz="quarter" idx="12"/>
          </p:nvPr>
        </p:nvSpPr>
        <p:spPr>
          <a:xfrm>
            <a:off x="8499632" y="6492875"/>
            <a:ext cx="644400" cy="365125"/>
          </a:xfrm>
        </p:spPr>
        <p:txBody>
          <a:bodyPr/>
          <a:lstStyle/>
          <a:p>
            <a:fld id="{EE8A16CE-F126-49E2-8AB4-47523A5BC913}" type="slidenum">
              <a:rPr lang="en-US" smtClean="0"/>
              <a:pPr/>
              <a:t>‹#›</a:t>
            </a:fld>
            <a:endParaRPr lang="en-US"/>
          </a:p>
        </p:txBody>
      </p:sp>
      <p:sp>
        <p:nvSpPr>
          <p:cNvPr id="10" name="図形 9"/>
          <p:cNvSpPr>
            <a:spLocks/>
          </p:cNvSpPr>
          <p:nvPr/>
        </p:nvSpPr>
        <p:spPr bwMode="auto">
          <a:xfrm>
            <a:off x="3929058" y="9"/>
            <a:ext cx="5214942" cy="3383004"/>
          </a:xfrm>
          <a:custGeom>
            <a:avLst/>
            <a:gdLst/>
            <a:ahLst/>
            <a:cxnLst>
              <a:cxn ang="0">
                <a:pos x="3574" y="25"/>
              </a:cxn>
              <a:cxn ang="0">
                <a:pos x="3628" y="83"/>
              </a:cxn>
              <a:cxn ang="0">
                <a:pos x="3611" y="121"/>
              </a:cxn>
              <a:cxn ang="0">
                <a:pos x="3278" y="166"/>
              </a:cxn>
              <a:cxn ang="0">
                <a:pos x="2987" y="220"/>
              </a:cxn>
              <a:cxn ang="0">
                <a:pos x="2896" y="274"/>
              </a:cxn>
              <a:cxn ang="0">
                <a:pos x="2887" y="320"/>
              </a:cxn>
              <a:cxn ang="0">
                <a:pos x="2987" y="374"/>
              </a:cxn>
              <a:cxn ang="0">
                <a:pos x="3407" y="403"/>
              </a:cxn>
              <a:cxn ang="0">
                <a:pos x="3732" y="399"/>
              </a:cxn>
              <a:cxn ang="0">
                <a:pos x="3607" y="2391"/>
              </a:cxn>
              <a:cxn ang="0">
                <a:pos x="3199" y="2262"/>
              </a:cxn>
              <a:cxn ang="0">
                <a:pos x="3041" y="2159"/>
              </a:cxn>
              <a:cxn ang="0">
                <a:pos x="2991" y="2050"/>
              </a:cxn>
              <a:cxn ang="0">
                <a:pos x="3000" y="1992"/>
              </a:cxn>
              <a:cxn ang="0">
                <a:pos x="3054" y="1905"/>
              </a:cxn>
              <a:cxn ang="0">
                <a:pos x="3158" y="1826"/>
              </a:cxn>
              <a:cxn ang="0">
                <a:pos x="3183" y="1768"/>
              </a:cxn>
              <a:cxn ang="0">
                <a:pos x="3158" y="1684"/>
              </a:cxn>
              <a:cxn ang="0">
                <a:pos x="3099" y="1576"/>
              </a:cxn>
              <a:cxn ang="0">
                <a:pos x="2950" y="1497"/>
              </a:cxn>
              <a:cxn ang="0">
                <a:pos x="2779" y="1439"/>
              </a:cxn>
              <a:cxn ang="0">
                <a:pos x="2679" y="1364"/>
              </a:cxn>
              <a:cxn ang="0">
                <a:pos x="2654" y="1281"/>
              </a:cxn>
              <a:cxn ang="0">
                <a:pos x="2667" y="1194"/>
              </a:cxn>
              <a:cxn ang="0">
                <a:pos x="2600" y="1106"/>
              </a:cxn>
              <a:cxn ang="0">
                <a:pos x="2459" y="1077"/>
              </a:cxn>
              <a:cxn ang="0">
                <a:pos x="2005" y="1119"/>
              </a:cxn>
              <a:cxn ang="0">
                <a:pos x="1835" y="1102"/>
              </a:cxn>
              <a:cxn ang="0">
                <a:pos x="1743" y="1052"/>
              </a:cxn>
              <a:cxn ang="0">
                <a:pos x="1689" y="957"/>
              </a:cxn>
              <a:cxn ang="0">
                <a:pos x="1697" y="840"/>
              </a:cxn>
              <a:cxn ang="0">
                <a:pos x="1689" y="736"/>
              </a:cxn>
              <a:cxn ang="0">
                <a:pos x="1627" y="690"/>
              </a:cxn>
              <a:cxn ang="0">
                <a:pos x="1544" y="690"/>
              </a:cxn>
              <a:cxn ang="0">
                <a:pos x="1460" y="665"/>
              </a:cxn>
              <a:cxn ang="0">
                <a:pos x="1423" y="620"/>
              </a:cxn>
              <a:cxn ang="0">
                <a:pos x="1323" y="607"/>
              </a:cxn>
              <a:cxn ang="0">
                <a:pos x="1281" y="624"/>
              </a:cxn>
              <a:cxn ang="0">
                <a:pos x="1161" y="599"/>
              </a:cxn>
              <a:cxn ang="0">
                <a:pos x="1003" y="553"/>
              </a:cxn>
              <a:cxn ang="0">
                <a:pos x="928" y="578"/>
              </a:cxn>
              <a:cxn ang="0">
                <a:pos x="865" y="653"/>
              </a:cxn>
              <a:cxn ang="0">
                <a:pos x="845" y="724"/>
              </a:cxn>
              <a:cxn ang="0">
                <a:pos x="853" y="844"/>
              </a:cxn>
              <a:cxn ang="0">
                <a:pos x="803" y="936"/>
              </a:cxn>
              <a:cxn ang="0">
                <a:pos x="608" y="1027"/>
              </a:cxn>
              <a:cxn ang="0">
                <a:pos x="458" y="1048"/>
              </a:cxn>
              <a:cxn ang="0">
                <a:pos x="325" y="982"/>
              </a:cxn>
              <a:cxn ang="0">
                <a:pos x="233" y="786"/>
              </a:cxn>
              <a:cxn ang="0">
                <a:pos x="229" y="674"/>
              </a:cxn>
              <a:cxn ang="0">
                <a:pos x="287" y="570"/>
              </a:cxn>
              <a:cxn ang="0">
                <a:pos x="316" y="487"/>
              </a:cxn>
              <a:cxn ang="0">
                <a:pos x="246" y="441"/>
              </a:cxn>
              <a:cxn ang="0">
                <a:pos x="146" y="370"/>
              </a:cxn>
              <a:cxn ang="0">
                <a:pos x="104" y="287"/>
              </a:cxn>
              <a:cxn ang="0">
                <a:pos x="133" y="208"/>
              </a:cxn>
              <a:cxn ang="0">
                <a:pos x="162" y="154"/>
              </a:cxn>
              <a:cxn ang="0">
                <a:pos x="133" y="112"/>
              </a:cxn>
              <a:cxn ang="0">
                <a:pos x="42" y="83"/>
              </a:cxn>
              <a:cxn ang="0">
                <a:pos x="0" y="29"/>
              </a:cxn>
              <a:cxn ang="0">
                <a:pos x="179" y="0"/>
              </a:cxn>
            </a:cxnLst>
            <a:rect l="0" t="0" r="0" b="0"/>
            <a:pathLst>
              <a:path w="3732" h="2421">
                <a:moveTo>
                  <a:pt x="179" y="0"/>
                </a:moveTo>
                <a:lnTo>
                  <a:pt x="3553" y="4"/>
                </a:lnTo>
                <a:lnTo>
                  <a:pt x="3574" y="25"/>
                </a:lnTo>
                <a:lnTo>
                  <a:pt x="3599" y="37"/>
                </a:lnTo>
                <a:lnTo>
                  <a:pt x="3624" y="58"/>
                </a:lnTo>
                <a:lnTo>
                  <a:pt x="3628" y="83"/>
                </a:lnTo>
                <a:lnTo>
                  <a:pt x="3628" y="96"/>
                </a:lnTo>
                <a:lnTo>
                  <a:pt x="3624" y="108"/>
                </a:lnTo>
                <a:lnTo>
                  <a:pt x="3611" y="121"/>
                </a:lnTo>
                <a:lnTo>
                  <a:pt x="3594" y="125"/>
                </a:lnTo>
                <a:lnTo>
                  <a:pt x="3528" y="150"/>
                </a:lnTo>
                <a:lnTo>
                  <a:pt x="3278" y="166"/>
                </a:lnTo>
                <a:lnTo>
                  <a:pt x="3099" y="191"/>
                </a:lnTo>
                <a:lnTo>
                  <a:pt x="3029" y="204"/>
                </a:lnTo>
                <a:lnTo>
                  <a:pt x="2987" y="220"/>
                </a:lnTo>
                <a:lnTo>
                  <a:pt x="2975" y="225"/>
                </a:lnTo>
                <a:lnTo>
                  <a:pt x="2933" y="245"/>
                </a:lnTo>
                <a:lnTo>
                  <a:pt x="2896" y="274"/>
                </a:lnTo>
                <a:lnTo>
                  <a:pt x="2887" y="291"/>
                </a:lnTo>
                <a:lnTo>
                  <a:pt x="2879" y="316"/>
                </a:lnTo>
                <a:lnTo>
                  <a:pt x="2887" y="320"/>
                </a:lnTo>
                <a:lnTo>
                  <a:pt x="2916" y="345"/>
                </a:lnTo>
                <a:lnTo>
                  <a:pt x="2945" y="362"/>
                </a:lnTo>
                <a:lnTo>
                  <a:pt x="2987" y="374"/>
                </a:lnTo>
                <a:lnTo>
                  <a:pt x="3045" y="387"/>
                </a:lnTo>
                <a:lnTo>
                  <a:pt x="3116" y="391"/>
                </a:lnTo>
                <a:lnTo>
                  <a:pt x="3407" y="403"/>
                </a:lnTo>
                <a:lnTo>
                  <a:pt x="3624" y="403"/>
                </a:lnTo>
                <a:lnTo>
                  <a:pt x="3694" y="403"/>
                </a:lnTo>
                <a:lnTo>
                  <a:pt x="3732" y="399"/>
                </a:lnTo>
                <a:lnTo>
                  <a:pt x="3732" y="1410"/>
                </a:lnTo>
                <a:lnTo>
                  <a:pt x="3732" y="2421"/>
                </a:lnTo>
                <a:lnTo>
                  <a:pt x="3607" y="2391"/>
                </a:lnTo>
                <a:lnTo>
                  <a:pt x="3482" y="2362"/>
                </a:lnTo>
                <a:lnTo>
                  <a:pt x="3336" y="2321"/>
                </a:lnTo>
                <a:lnTo>
                  <a:pt x="3199" y="2262"/>
                </a:lnTo>
                <a:lnTo>
                  <a:pt x="3137" y="2229"/>
                </a:lnTo>
                <a:lnTo>
                  <a:pt x="3087" y="2196"/>
                </a:lnTo>
                <a:lnTo>
                  <a:pt x="3041" y="2159"/>
                </a:lnTo>
                <a:lnTo>
                  <a:pt x="3012" y="2117"/>
                </a:lnTo>
                <a:lnTo>
                  <a:pt x="2991" y="2071"/>
                </a:lnTo>
                <a:lnTo>
                  <a:pt x="2991" y="2050"/>
                </a:lnTo>
                <a:lnTo>
                  <a:pt x="2991" y="2030"/>
                </a:lnTo>
                <a:lnTo>
                  <a:pt x="2991" y="2017"/>
                </a:lnTo>
                <a:lnTo>
                  <a:pt x="3000" y="1992"/>
                </a:lnTo>
                <a:lnTo>
                  <a:pt x="3004" y="1967"/>
                </a:lnTo>
                <a:lnTo>
                  <a:pt x="3020" y="1938"/>
                </a:lnTo>
                <a:lnTo>
                  <a:pt x="3054" y="1905"/>
                </a:lnTo>
                <a:lnTo>
                  <a:pt x="3095" y="1867"/>
                </a:lnTo>
                <a:lnTo>
                  <a:pt x="3149" y="1838"/>
                </a:lnTo>
                <a:lnTo>
                  <a:pt x="3158" y="1826"/>
                </a:lnTo>
                <a:lnTo>
                  <a:pt x="3178" y="1801"/>
                </a:lnTo>
                <a:lnTo>
                  <a:pt x="3183" y="1784"/>
                </a:lnTo>
                <a:lnTo>
                  <a:pt x="3183" y="1768"/>
                </a:lnTo>
                <a:lnTo>
                  <a:pt x="3183" y="1743"/>
                </a:lnTo>
                <a:lnTo>
                  <a:pt x="3170" y="1713"/>
                </a:lnTo>
                <a:lnTo>
                  <a:pt x="3158" y="1684"/>
                </a:lnTo>
                <a:lnTo>
                  <a:pt x="3149" y="1655"/>
                </a:lnTo>
                <a:lnTo>
                  <a:pt x="3124" y="1614"/>
                </a:lnTo>
                <a:lnTo>
                  <a:pt x="3099" y="1576"/>
                </a:lnTo>
                <a:lnTo>
                  <a:pt x="3062" y="1539"/>
                </a:lnTo>
                <a:lnTo>
                  <a:pt x="3012" y="1518"/>
                </a:lnTo>
                <a:lnTo>
                  <a:pt x="2950" y="1497"/>
                </a:lnTo>
                <a:lnTo>
                  <a:pt x="2896" y="1489"/>
                </a:lnTo>
                <a:lnTo>
                  <a:pt x="2837" y="1468"/>
                </a:lnTo>
                <a:lnTo>
                  <a:pt x="2779" y="1439"/>
                </a:lnTo>
                <a:lnTo>
                  <a:pt x="2721" y="1406"/>
                </a:lnTo>
                <a:lnTo>
                  <a:pt x="2696" y="1385"/>
                </a:lnTo>
                <a:lnTo>
                  <a:pt x="2679" y="1364"/>
                </a:lnTo>
                <a:lnTo>
                  <a:pt x="2667" y="1339"/>
                </a:lnTo>
                <a:lnTo>
                  <a:pt x="2654" y="1310"/>
                </a:lnTo>
                <a:lnTo>
                  <a:pt x="2654" y="1281"/>
                </a:lnTo>
                <a:lnTo>
                  <a:pt x="2667" y="1244"/>
                </a:lnTo>
                <a:lnTo>
                  <a:pt x="2667" y="1219"/>
                </a:lnTo>
                <a:lnTo>
                  <a:pt x="2667" y="1194"/>
                </a:lnTo>
                <a:lnTo>
                  <a:pt x="2654" y="1160"/>
                </a:lnTo>
                <a:lnTo>
                  <a:pt x="2638" y="1131"/>
                </a:lnTo>
                <a:lnTo>
                  <a:pt x="2600" y="1106"/>
                </a:lnTo>
                <a:lnTo>
                  <a:pt x="2554" y="1090"/>
                </a:lnTo>
                <a:lnTo>
                  <a:pt x="2480" y="1081"/>
                </a:lnTo>
                <a:lnTo>
                  <a:pt x="2459" y="1077"/>
                </a:lnTo>
                <a:lnTo>
                  <a:pt x="2380" y="1077"/>
                </a:lnTo>
                <a:lnTo>
                  <a:pt x="2230" y="1090"/>
                </a:lnTo>
                <a:lnTo>
                  <a:pt x="2005" y="1119"/>
                </a:lnTo>
                <a:lnTo>
                  <a:pt x="1947" y="1119"/>
                </a:lnTo>
                <a:lnTo>
                  <a:pt x="1893" y="1110"/>
                </a:lnTo>
                <a:lnTo>
                  <a:pt x="1835" y="1102"/>
                </a:lnTo>
                <a:lnTo>
                  <a:pt x="1797" y="1090"/>
                </a:lnTo>
                <a:lnTo>
                  <a:pt x="1768" y="1069"/>
                </a:lnTo>
                <a:lnTo>
                  <a:pt x="1743" y="1052"/>
                </a:lnTo>
                <a:lnTo>
                  <a:pt x="1718" y="1023"/>
                </a:lnTo>
                <a:lnTo>
                  <a:pt x="1702" y="994"/>
                </a:lnTo>
                <a:lnTo>
                  <a:pt x="1689" y="957"/>
                </a:lnTo>
                <a:lnTo>
                  <a:pt x="1685" y="915"/>
                </a:lnTo>
                <a:lnTo>
                  <a:pt x="1689" y="869"/>
                </a:lnTo>
                <a:lnTo>
                  <a:pt x="1697" y="840"/>
                </a:lnTo>
                <a:lnTo>
                  <a:pt x="1702" y="803"/>
                </a:lnTo>
                <a:lnTo>
                  <a:pt x="1697" y="774"/>
                </a:lnTo>
                <a:lnTo>
                  <a:pt x="1689" y="736"/>
                </a:lnTo>
                <a:lnTo>
                  <a:pt x="1668" y="707"/>
                </a:lnTo>
                <a:lnTo>
                  <a:pt x="1648" y="695"/>
                </a:lnTo>
                <a:lnTo>
                  <a:pt x="1627" y="690"/>
                </a:lnTo>
                <a:lnTo>
                  <a:pt x="1593" y="690"/>
                </a:lnTo>
                <a:lnTo>
                  <a:pt x="1560" y="690"/>
                </a:lnTo>
                <a:lnTo>
                  <a:pt x="1544" y="690"/>
                </a:lnTo>
                <a:lnTo>
                  <a:pt x="1502" y="682"/>
                </a:lnTo>
                <a:lnTo>
                  <a:pt x="1481" y="678"/>
                </a:lnTo>
                <a:lnTo>
                  <a:pt x="1460" y="665"/>
                </a:lnTo>
                <a:lnTo>
                  <a:pt x="1448" y="649"/>
                </a:lnTo>
                <a:lnTo>
                  <a:pt x="1435" y="624"/>
                </a:lnTo>
                <a:lnTo>
                  <a:pt x="1423" y="620"/>
                </a:lnTo>
                <a:lnTo>
                  <a:pt x="1385" y="607"/>
                </a:lnTo>
                <a:lnTo>
                  <a:pt x="1344" y="599"/>
                </a:lnTo>
                <a:lnTo>
                  <a:pt x="1323" y="607"/>
                </a:lnTo>
                <a:lnTo>
                  <a:pt x="1298" y="611"/>
                </a:lnTo>
                <a:lnTo>
                  <a:pt x="1294" y="620"/>
                </a:lnTo>
                <a:lnTo>
                  <a:pt x="1281" y="624"/>
                </a:lnTo>
                <a:lnTo>
                  <a:pt x="1252" y="632"/>
                </a:lnTo>
                <a:lnTo>
                  <a:pt x="1190" y="620"/>
                </a:lnTo>
                <a:lnTo>
                  <a:pt x="1161" y="599"/>
                </a:lnTo>
                <a:lnTo>
                  <a:pt x="1090" y="566"/>
                </a:lnTo>
                <a:lnTo>
                  <a:pt x="1044" y="553"/>
                </a:lnTo>
                <a:lnTo>
                  <a:pt x="1003" y="553"/>
                </a:lnTo>
                <a:lnTo>
                  <a:pt x="961" y="557"/>
                </a:lnTo>
                <a:lnTo>
                  <a:pt x="940" y="566"/>
                </a:lnTo>
                <a:lnTo>
                  <a:pt x="928" y="578"/>
                </a:lnTo>
                <a:lnTo>
                  <a:pt x="911" y="595"/>
                </a:lnTo>
                <a:lnTo>
                  <a:pt x="878" y="632"/>
                </a:lnTo>
                <a:lnTo>
                  <a:pt x="865" y="653"/>
                </a:lnTo>
                <a:lnTo>
                  <a:pt x="845" y="678"/>
                </a:lnTo>
                <a:lnTo>
                  <a:pt x="840" y="703"/>
                </a:lnTo>
                <a:lnTo>
                  <a:pt x="845" y="724"/>
                </a:lnTo>
                <a:lnTo>
                  <a:pt x="853" y="749"/>
                </a:lnTo>
                <a:lnTo>
                  <a:pt x="853" y="811"/>
                </a:lnTo>
                <a:lnTo>
                  <a:pt x="853" y="844"/>
                </a:lnTo>
                <a:lnTo>
                  <a:pt x="840" y="882"/>
                </a:lnTo>
                <a:lnTo>
                  <a:pt x="828" y="911"/>
                </a:lnTo>
                <a:lnTo>
                  <a:pt x="803" y="936"/>
                </a:lnTo>
                <a:lnTo>
                  <a:pt x="728" y="982"/>
                </a:lnTo>
                <a:lnTo>
                  <a:pt x="649" y="1019"/>
                </a:lnTo>
                <a:lnTo>
                  <a:pt x="608" y="1027"/>
                </a:lnTo>
                <a:lnTo>
                  <a:pt x="562" y="1040"/>
                </a:lnTo>
                <a:lnTo>
                  <a:pt x="508" y="1048"/>
                </a:lnTo>
                <a:lnTo>
                  <a:pt x="458" y="1048"/>
                </a:lnTo>
                <a:lnTo>
                  <a:pt x="412" y="1036"/>
                </a:lnTo>
                <a:lnTo>
                  <a:pt x="366" y="1011"/>
                </a:lnTo>
                <a:lnTo>
                  <a:pt x="325" y="982"/>
                </a:lnTo>
                <a:lnTo>
                  <a:pt x="287" y="936"/>
                </a:lnTo>
                <a:lnTo>
                  <a:pt x="258" y="869"/>
                </a:lnTo>
                <a:lnTo>
                  <a:pt x="233" y="786"/>
                </a:lnTo>
                <a:lnTo>
                  <a:pt x="229" y="761"/>
                </a:lnTo>
                <a:lnTo>
                  <a:pt x="221" y="707"/>
                </a:lnTo>
                <a:lnTo>
                  <a:pt x="229" y="674"/>
                </a:lnTo>
                <a:lnTo>
                  <a:pt x="241" y="636"/>
                </a:lnTo>
                <a:lnTo>
                  <a:pt x="258" y="599"/>
                </a:lnTo>
                <a:lnTo>
                  <a:pt x="287" y="570"/>
                </a:lnTo>
                <a:lnTo>
                  <a:pt x="300" y="553"/>
                </a:lnTo>
                <a:lnTo>
                  <a:pt x="316" y="512"/>
                </a:lnTo>
                <a:lnTo>
                  <a:pt x="316" y="487"/>
                </a:lnTo>
                <a:lnTo>
                  <a:pt x="304" y="470"/>
                </a:lnTo>
                <a:lnTo>
                  <a:pt x="287" y="453"/>
                </a:lnTo>
                <a:lnTo>
                  <a:pt x="246" y="441"/>
                </a:lnTo>
                <a:lnTo>
                  <a:pt x="208" y="416"/>
                </a:lnTo>
                <a:lnTo>
                  <a:pt x="179" y="403"/>
                </a:lnTo>
                <a:lnTo>
                  <a:pt x="146" y="370"/>
                </a:lnTo>
                <a:lnTo>
                  <a:pt x="117" y="333"/>
                </a:lnTo>
                <a:lnTo>
                  <a:pt x="108" y="308"/>
                </a:lnTo>
                <a:lnTo>
                  <a:pt x="104" y="287"/>
                </a:lnTo>
                <a:lnTo>
                  <a:pt x="108" y="262"/>
                </a:lnTo>
                <a:lnTo>
                  <a:pt x="117" y="233"/>
                </a:lnTo>
                <a:lnTo>
                  <a:pt x="133" y="208"/>
                </a:lnTo>
                <a:lnTo>
                  <a:pt x="158" y="179"/>
                </a:lnTo>
                <a:lnTo>
                  <a:pt x="162" y="166"/>
                </a:lnTo>
                <a:lnTo>
                  <a:pt x="162" y="154"/>
                </a:lnTo>
                <a:lnTo>
                  <a:pt x="158" y="141"/>
                </a:lnTo>
                <a:lnTo>
                  <a:pt x="150" y="125"/>
                </a:lnTo>
                <a:lnTo>
                  <a:pt x="133" y="112"/>
                </a:lnTo>
                <a:lnTo>
                  <a:pt x="104" y="100"/>
                </a:lnTo>
                <a:lnTo>
                  <a:pt x="54" y="96"/>
                </a:lnTo>
                <a:lnTo>
                  <a:pt x="42" y="83"/>
                </a:lnTo>
                <a:lnTo>
                  <a:pt x="13" y="58"/>
                </a:lnTo>
                <a:lnTo>
                  <a:pt x="8" y="46"/>
                </a:lnTo>
                <a:lnTo>
                  <a:pt x="0" y="29"/>
                </a:lnTo>
                <a:lnTo>
                  <a:pt x="13" y="17"/>
                </a:lnTo>
                <a:lnTo>
                  <a:pt x="33" y="4"/>
                </a:lnTo>
                <a:lnTo>
                  <a:pt x="179" y="0"/>
                </a:lnTo>
                <a:close/>
              </a:path>
            </a:pathLst>
          </a:custGeom>
          <a:solidFill>
            <a:srgbClr val="FFFFFF">
              <a:alpha val="2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ja-JP" altLang="en-US"/>
          </a:p>
        </p:txBody>
      </p:sp>
      <p:grpSp>
        <p:nvGrpSpPr>
          <p:cNvPr id="4" name="グループ化 12"/>
          <p:cNvGrpSpPr>
            <a:grpSpLocks/>
          </p:cNvGrpSpPr>
          <p:nvPr/>
        </p:nvGrpSpPr>
        <p:grpSpPr bwMode="auto">
          <a:xfrm>
            <a:off x="4000496" y="0"/>
            <a:ext cx="5143504" cy="2000240"/>
            <a:chOff x="2168" y="0"/>
            <a:chExt cx="3576" cy="1384"/>
          </a:xfrm>
        </p:grpSpPr>
        <p:sp>
          <p:nvSpPr>
            <p:cNvPr id="14" name="図形 13"/>
            <p:cNvSpPr>
              <a:spLocks/>
            </p:cNvSpPr>
            <p:nvPr/>
          </p:nvSpPr>
          <p:spPr bwMode="auto">
            <a:xfrm>
              <a:off x="5420" y="1044"/>
              <a:ext cx="324" cy="272"/>
            </a:xfrm>
            <a:custGeom>
              <a:avLst/>
              <a:gdLst/>
              <a:ahLst/>
              <a:cxnLst>
                <a:cxn ang="0">
                  <a:pos x="12" y="112"/>
                </a:cxn>
                <a:cxn ang="0">
                  <a:pos x="0" y="124"/>
                </a:cxn>
                <a:cxn ang="0">
                  <a:pos x="0" y="148"/>
                </a:cxn>
                <a:cxn ang="0">
                  <a:pos x="0" y="152"/>
                </a:cxn>
                <a:cxn ang="0">
                  <a:pos x="4" y="164"/>
                </a:cxn>
                <a:cxn ang="0">
                  <a:pos x="16" y="176"/>
                </a:cxn>
                <a:cxn ang="0">
                  <a:pos x="52" y="200"/>
                </a:cxn>
                <a:cxn ang="0">
                  <a:pos x="104" y="224"/>
                </a:cxn>
                <a:cxn ang="0">
                  <a:pos x="156" y="244"/>
                </a:cxn>
                <a:cxn ang="0">
                  <a:pos x="260" y="260"/>
                </a:cxn>
                <a:cxn ang="0">
                  <a:pos x="308" y="268"/>
                </a:cxn>
                <a:cxn ang="0">
                  <a:pos x="324" y="272"/>
                </a:cxn>
                <a:cxn ang="0">
                  <a:pos x="324" y="268"/>
                </a:cxn>
                <a:cxn ang="0">
                  <a:pos x="308" y="268"/>
                </a:cxn>
                <a:cxn ang="0">
                  <a:pos x="264" y="256"/>
                </a:cxn>
                <a:cxn ang="0">
                  <a:pos x="164" y="236"/>
                </a:cxn>
                <a:cxn ang="0">
                  <a:pos x="108" y="220"/>
                </a:cxn>
                <a:cxn ang="0">
                  <a:pos x="60" y="200"/>
                </a:cxn>
                <a:cxn ang="0">
                  <a:pos x="24" y="176"/>
                </a:cxn>
                <a:cxn ang="0">
                  <a:pos x="12" y="164"/>
                </a:cxn>
                <a:cxn ang="0">
                  <a:pos x="0" y="148"/>
                </a:cxn>
                <a:cxn ang="0">
                  <a:pos x="4" y="124"/>
                </a:cxn>
                <a:cxn ang="0">
                  <a:pos x="16" y="112"/>
                </a:cxn>
                <a:cxn ang="0">
                  <a:pos x="36" y="92"/>
                </a:cxn>
                <a:cxn ang="0">
                  <a:pos x="64" y="76"/>
                </a:cxn>
                <a:cxn ang="0">
                  <a:pos x="140" y="44"/>
                </a:cxn>
                <a:cxn ang="0">
                  <a:pos x="228" y="20"/>
                </a:cxn>
                <a:cxn ang="0">
                  <a:pos x="324" y="0"/>
                </a:cxn>
                <a:cxn ang="0">
                  <a:pos x="236" y="12"/>
                </a:cxn>
                <a:cxn ang="0">
                  <a:pos x="140" y="36"/>
                </a:cxn>
                <a:cxn ang="0">
                  <a:pos x="64" y="76"/>
                </a:cxn>
                <a:cxn ang="0">
                  <a:pos x="36" y="92"/>
                </a:cxn>
                <a:cxn ang="0">
                  <a:pos x="16" y="112"/>
                </a:cxn>
              </a:cxnLst>
              <a:rect l="0" t="0" r="0" b="0"/>
              <a:pathLst>
                <a:path w="324" h="272">
                  <a:moveTo>
                    <a:pt x="12" y="112"/>
                  </a:moveTo>
                  <a:lnTo>
                    <a:pt x="0" y="124"/>
                  </a:lnTo>
                  <a:lnTo>
                    <a:pt x="0" y="148"/>
                  </a:lnTo>
                  <a:lnTo>
                    <a:pt x="0" y="152"/>
                  </a:lnTo>
                  <a:lnTo>
                    <a:pt x="4" y="164"/>
                  </a:lnTo>
                  <a:lnTo>
                    <a:pt x="16" y="176"/>
                  </a:lnTo>
                  <a:lnTo>
                    <a:pt x="52" y="200"/>
                  </a:lnTo>
                  <a:lnTo>
                    <a:pt x="104" y="224"/>
                  </a:lnTo>
                  <a:lnTo>
                    <a:pt x="156" y="244"/>
                  </a:lnTo>
                  <a:lnTo>
                    <a:pt x="260" y="260"/>
                  </a:lnTo>
                  <a:lnTo>
                    <a:pt x="308" y="268"/>
                  </a:lnTo>
                  <a:lnTo>
                    <a:pt x="324" y="272"/>
                  </a:lnTo>
                  <a:lnTo>
                    <a:pt x="324" y="268"/>
                  </a:lnTo>
                  <a:lnTo>
                    <a:pt x="308" y="268"/>
                  </a:lnTo>
                  <a:lnTo>
                    <a:pt x="264" y="256"/>
                  </a:lnTo>
                  <a:lnTo>
                    <a:pt x="164" y="236"/>
                  </a:lnTo>
                  <a:lnTo>
                    <a:pt x="108" y="220"/>
                  </a:lnTo>
                  <a:lnTo>
                    <a:pt x="60" y="200"/>
                  </a:lnTo>
                  <a:lnTo>
                    <a:pt x="24" y="176"/>
                  </a:lnTo>
                  <a:lnTo>
                    <a:pt x="12" y="164"/>
                  </a:lnTo>
                  <a:lnTo>
                    <a:pt x="0" y="148"/>
                  </a:lnTo>
                  <a:lnTo>
                    <a:pt x="4" y="124"/>
                  </a:lnTo>
                  <a:lnTo>
                    <a:pt x="16" y="112"/>
                  </a:lnTo>
                  <a:lnTo>
                    <a:pt x="36" y="92"/>
                  </a:lnTo>
                  <a:lnTo>
                    <a:pt x="64" y="76"/>
                  </a:lnTo>
                  <a:lnTo>
                    <a:pt x="140" y="44"/>
                  </a:lnTo>
                  <a:lnTo>
                    <a:pt x="228" y="20"/>
                  </a:lnTo>
                  <a:lnTo>
                    <a:pt x="324" y="0"/>
                  </a:lnTo>
                  <a:lnTo>
                    <a:pt x="236" y="12"/>
                  </a:lnTo>
                  <a:lnTo>
                    <a:pt x="140" y="36"/>
                  </a:lnTo>
                  <a:lnTo>
                    <a:pt x="64" y="76"/>
                  </a:lnTo>
                  <a:lnTo>
                    <a:pt x="36" y="92"/>
                  </a:lnTo>
                  <a:lnTo>
                    <a:pt x="16" y="112"/>
                  </a:lnTo>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 name="図形 14"/>
            <p:cNvSpPr>
              <a:spLocks/>
            </p:cNvSpPr>
            <p:nvPr/>
          </p:nvSpPr>
          <p:spPr bwMode="auto">
            <a:xfrm>
              <a:off x="2328" y="0"/>
              <a:ext cx="296" cy="24"/>
            </a:xfrm>
            <a:custGeom>
              <a:avLst/>
              <a:gdLst/>
              <a:ahLst/>
              <a:cxnLst>
                <a:cxn ang="0">
                  <a:pos x="56" y="8"/>
                </a:cxn>
                <a:cxn ang="0">
                  <a:pos x="124" y="12"/>
                </a:cxn>
                <a:cxn ang="0">
                  <a:pos x="124" y="8"/>
                </a:cxn>
                <a:cxn ang="0">
                  <a:pos x="184" y="12"/>
                </a:cxn>
                <a:cxn ang="0">
                  <a:pos x="296" y="24"/>
                </a:cxn>
                <a:cxn ang="0">
                  <a:pos x="256" y="20"/>
                </a:cxn>
                <a:cxn ang="0">
                  <a:pos x="160" y="0"/>
                </a:cxn>
                <a:cxn ang="0">
                  <a:pos x="136" y="0"/>
                </a:cxn>
                <a:cxn ang="0">
                  <a:pos x="164" y="8"/>
                </a:cxn>
                <a:cxn ang="0">
                  <a:pos x="104" y="0"/>
                </a:cxn>
                <a:cxn ang="0">
                  <a:pos x="72" y="0"/>
                </a:cxn>
                <a:cxn ang="0">
                  <a:pos x="100" y="8"/>
                </a:cxn>
                <a:cxn ang="0">
                  <a:pos x="60" y="0"/>
                </a:cxn>
                <a:cxn ang="0">
                  <a:pos x="0" y="0"/>
                </a:cxn>
                <a:cxn ang="0">
                  <a:pos x="56" y="8"/>
                </a:cxn>
              </a:cxnLst>
              <a:rect l="0" t="0" r="0" b="0"/>
              <a:pathLst>
                <a:path w="296" h="24">
                  <a:moveTo>
                    <a:pt x="56" y="8"/>
                  </a:moveTo>
                  <a:lnTo>
                    <a:pt x="124" y="12"/>
                  </a:lnTo>
                  <a:lnTo>
                    <a:pt x="124" y="8"/>
                  </a:lnTo>
                  <a:lnTo>
                    <a:pt x="184" y="12"/>
                  </a:lnTo>
                  <a:lnTo>
                    <a:pt x="296" y="24"/>
                  </a:lnTo>
                  <a:lnTo>
                    <a:pt x="256" y="20"/>
                  </a:lnTo>
                  <a:lnTo>
                    <a:pt x="160" y="0"/>
                  </a:lnTo>
                  <a:lnTo>
                    <a:pt x="136" y="0"/>
                  </a:lnTo>
                  <a:lnTo>
                    <a:pt x="164" y="8"/>
                  </a:lnTo>
                  <a:lnTo>
                    <a:pt x="104" y="0"/>
                  </a:lnTo>
                  <a:lnTo>
                    <a:pt x="72" y="0"/>
                  </a:lnTo>
                  <a:lnTo>
                    <a:pt x="100" y="8"/>
                  </a:lnTo>
                  <a:lnTo>
                    <a:pt x="60" y="0"/>
                  </a:lnTo>
                  <a:lnTo>
                    <a:pt x="0" y="0"/>
                  </a:lnTo>
                  <a:lnTo>
                    <a:pt x="5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2884" y="0"/>
              <a:ext cx="352" cy="168"/>
            </a:xfrm>
            <a:custGeom>
              <a:avLst/>
              <a:gdLst/>
              <a:ahLst/>
              <a:cxnLst>
                <a:cxn ang="0">
                  <a:pos x="176" y="132"/>
                </a:cxn>
                <a:cxn ang="0">
                  <a:pos x="316" y="164"/>
                </a:cxn>
                <a:cxn ang="0">
                  <a:pos x="316" y="156"/>
                </a:cxn>
                <a:cxn ang="0">
                  <a:pos x="352" y="168"/>
                </a:cxn>
                <a:cxn ang="0">
                  <a:pos x="352" y="164"/>
                </a:cxn>
                <a:cxn ang="0">
                  <a:pos x="312" y="152"/>
                </a:cxn>
                <a:cxn ang="0">
                  <a:pos x="220" y="128"/>
                </a:cxn>
                <a:cxn ang="0">
                  <a:pos x="172" y="108"/>
                </a:cxn>
                <a:cxn ang="0">
                  <a:pos x="128" y="84"/>
                </a:cxn>
                <a:cxn ang="0">
                  <a:pos x="92" y="56"/>
                </a:cxn>
                <a:cxn ang="0">
                  <a:pos x="80" y="36"/>
                </a:cxn>
                <a:cxn ang="0">
                  <a:pos x="76" y="20"/>
                </a:cxn>
                <a:cxn ang="0">
                  <a:pos x="80" y="0"/>
                </a:cxn>
                <a:cxn ang="0">
                  <a:pos x="76" y="0"/>
                </a:cxn>
                <a:cxn ang="0">
                  <a:pos x="68" y="20"/>
                </a:cxn>
                <a:cxn ang="0">
                  <a:pos x="80" y="44"/>
                </a:cxn>
                <a:cxn ang="0">
                  <a:pos x="92" y="60"/>
                </a:cxn>
                <a:cxn ang="0">
                  <a:pos x="128" y="92"/>
                </a:cxn>
                <a:cxn ang="0">
                  <a:pos x="176" y="120"/>
                </a:cxn>
                <a:cxn ang="0">
                  <a:pos x="236" y="140"/>
                </a:cxn>
                <a:cxn ang="0">
                  <a:pos x="176" y="128"/>
                </a:cxn>
                <a:cxn ang="0">
                  <a:pos x="104" y="104"/>
                </a:cxn>
                <a:cxn ang="0">
                  <a:pos x="52" y="84"/>
                </a:cxn>
                <a:cxn ang="0">
                  <a:pos x="20" y="60"/>
                </a:cxn>
                <a:cxn ang="0">
                  <a:pos x="8" y="44"/>
                </a:cxn>
                <a:cxn ang="0">
                  <a:pos x="0" y="24"/>
                </a:cxn>
                <a:cxn ang="0">
                  <a:pos x="8" y="20"/>
                </a:cxn>
                <a:cxn ang="0">
                  <a:pos x="12" y="0"/>
                </a:cxn>
                <a:cxn ang="0">
                  <a:pos x="8" y="0"/>
                </a:cxn>
                <a:cxn ang="0">
                  <a:pos x="0" y="12"/>
                </a:cxn>
                <a:cxn ang="0">
                  <a:pos x="0" y="24"/>
                </a:cxn>
                <a:cxn ang="0">
                  <a:pos x="0" y="44"/>
                </a:cxn>
                <a:cxn ang="0">
                  <a:pos x="12" y="60"/>
                </a:cxn>
                <a:cxn ang="0">
                  <a:pos x="52" y="84"/>
                </a:cxn>
                <a:cxn ang="0">
                  <a:pos x="100" y="108"/>
                </a:cxn>
                <a:cxn ang="0">
                  <a:pos x="176" y="132"/>
                </a:cxn>
              </a:cxnLst>
              <a:rect l="0" t="0" r="0" b="0"/>
              <a:pathLst>
                <a:path w="352" h="168">
                  <a:moveTo>
                    <a:pt x="176" y="132"/>
                  </a:moveTo>
                  <a:lnTo>
                    <a:pt x="316" y="164"/>
                  </a:lnTo>
                  <a:lnTo>
                    <a:pt x="316" y="156"/>
                  </a:lnTo>
                  <a:lnTo>
                    <a:pt x="352" y="168"/>
                  </a:lnTo>
                  <a:lnTo>
                    <a:pt x="352" y="164"/>
                  </a:lnTo>
                  <a:lnTo>
                    <a:pt x="312" y="152"/>
                  </a:lnTo>
                  <a:lnTo>
                    <a:pt x="220" y="128"/>
                  </a:lnTo>
                  <a:lnTo>
                    <a:pt x="172" y="108"/>
                  </a:lnTo>
                  <a:lnTo>
                    <a:pt x="128" y="84"/>
                  </a:lnTo>
                  <a:lnTo>
                    <a:pt x="92" y="56"/>
                  </a:lnTo>
                  <a:lnTo>
                    <a:pt x="80" y="36"/>
                  </a:lnTo>
                  <a:lnTo>
                    <a:pt x="76" y="20"/>
                  </a:lnTo>
                  <a:lnTo>
                    <a:pt x="80" y="0"/>
                  </a:lnTo>
                  <a:lnTo>
                    <a:pt x="76" y="0"/>
                  </a:lnTo>
                  <a:lnTo>
                    <a:pt x="68" y="20"/>
                  </a:lnTo>
                  <a:lnTo>
                    <a:pt x="80" y="44"/>
                  </a:lnTo>
                  <a:lnTo>
                    <a:pt x="92" y="60"/>
                  </a:lnTo>
                  <a:lnTo>
                    <a:pt x="128" y="92"/>
                  </a:lnTo>
                  <a:lnTo>
                    <a:pt x="176" y="120"/>
                  </a:lnTo>
                  <a:lnTo>
                    <a:pt x="236" y="140"/>
                  </a:lnTo>
                  <a:lnTo>
                    <a:pt x="176" y="128"/>
                  </a:lnTo>
                  <a:lnTo>
                    <a:pt x="104" y="104"/>
                  </a:lnTo>
                  <a:lnTo>
                    <a:pt x="52" y="84"/>
                  </a:lnTo>
                  <a:lnTo>
                    <a:pt x="20" y="60"/>
                  </a:lnTo>
                  <a:lnTo>
                    <a:pt x="8" y="44"/>
                  </a:lnTo>
                  <a:lnTo>
                    <a:pt x="0" y="24"/>
                  </a:lnTo>
                  <a:lnTo>
                    <a:pt x="8" y="20"/>
                  </a:lnTo>
                  <a:lnTo>
                    <a:pt x="12" y="0"/>
                  </a:lnTo>
                  <a:lnTo>
                    <a:pt x="8" y="0"/>
                  </a:lnTo>
                  <a:lnTo>
                    <a:pt x="0" y="12"/>
                  </a:lnTo>
                  <a:lnTo>
                    <a:pt x="0" y="24"/>
                  </a:lnTo>
                  <a:lnTo>
                    <a:pt x="0" y="44"/>
                  </a:lnTo>
                  <a:lnTo>
                    <a:pt x="12" y="60"/>
                  </a:lnTo>
                  <a:lnTo>
                    <a:pt x="52" y="84"/>
                  </a:lnTo>
                  <a:lnTo>
                    <a:pt x="100" y="108"/>
                  </a:lnTo>
                  <a:lnTo>
                    <a:pt x="176" y="1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5504" y="1076"/>
              <a:ext cx="240" cy="216"/>
            </a:xfrm>
            <a:custGeom>
              <a:avLst/>
              <a:gdLst/>
              <a:ahLst/>
              <a:cxnLst>
                <a:cxn ang="0">
                  <a:pos x="0" y="128"/>
                </a:cxn>
                <a:cxn ang="0">
                  <a:pos x="20" y="144"/>
                </a:cxn>
                <a:cxn ang="0">
                  <a:pos x="48" y="164"/>
                </a:cxn>
                <a:cxn ang="0">
                  <a:pos x="80" y="180"/>
                </a:cxn>
                <a:cxn ang="0">
                  <a:pos x="116" y="192"/>
                </a:cxn>
                <a:cxn ang="0">
                  <a:pos x="188" y="204"/>
                </a:cxn>
                <a:cxn ang="0">
                  <a:pos x="240" y="216"/>
                </a:cxn>
                <a:cxn ang="0">
                  <a:pos x="240" y="212"/>
                </a:cxn>
                <a:cxn ang="0">
                  <a:pos x="188" y="204"/>
                </a:cxn>
                <a:cxn ang="0">
                  <a:pos x="116" y="188"/>
                </a:cxn>
                <a:cxn ang="0">
                  <a:pos x="48" y="164"/>
                </a:cxn>
                <a:cxn ang="0">
                  <a:pos x="24" y="144"/>
                </a:cxn>
                <a:cxn ang="0">
                  <a:pos x="8" y="128"/>
                </a:cxn>
                <a:cxn ang="0">
                  <a:pos x="8" y="96"/>
                </a:cxn>
                <a:cxn ang="0">
                  <a:pos x="20" y="72"/>
                </a:cxn>
                <a:cxn ang="0">
                  <a:pos x="32" y="68"/>
                </a:cxn>
                <a:cxn ang="0">
                  <a:pos x="72" y="44"/>
                </a:cxn>
                <a:cxn ang="0">
                  <a:pos x="144" y="16"/>
                </a:cxn>
                <a:cxn ang="0">
                  <a:pos x="240" y="0"/>
                </a:cxn>
                <a:cxn ang="0">
                  <a:pos x="144" y="16"/>
                </a:cxn>
                <a:cxn ang="0">
                  <a:pos x="72" y="44"/>
                </a:cxn>
                <a:cxn ang="0">
                  <a:pos x="32" y="60"/>
                </a:cxn>
                <a:cxn ang="0">
                  <a:pos x="12" y="72"/>
                </a:cxn>
                <a:cxn ang="0">
                  <a:pos x="0" y="96"/>
                </a:cxn>
                <a:cxn ang="0">
                  <a:pos x="0" y="116"/>
                </a:cxn>
                <a:cxn ang="0">
                  <a:pos x="0" y="128"/>
                </a:cxn>
              </a:cxnLst>
              <a:rect l="0" t="0" r="0" b="0"/>
              <a:pathLst>
                <a:path w="240" h="216">
                  <a:moveTo>
                    <a:pt x="0" y="128"/>
                  </a:moveTo>
                  <a:lnTo>
                    <a:pt x="20" y="144"/>
                  </a:lnTo>
                  <a:lnTo>
                    <a:pt x="48" y="164"/>
                  </a:lnTo>
                  <a:lnTo>
                    <a:pt x="80" y="180"/>
                  </a:lnTo>
                  <a:lnTo>
                    <a:pt x="116" y="192"/>
                  </a:lnTo>
                  <a:lnTo>
                    <a:pt x="188" y="204"/>
                  </a:lnTo>
                  <a:lnTo>
                    <a:pt x="240" y="216"/>
                  </a:lnTo>
                  <a:lnTo>
                    <a:pt x="240" y="212"/>
                  </a:lnTo>
                  <a:lnTo>
                    <a:pt x="188" y="204"/>
                  </a:lnTo>
                  <a:lnTo>
                    <a:pt x="116" y="188"/>
                  </a:lnTo>
                  <a:lnTo>
                    <a:pt x="48" y="164"/>
                  </a:lnTo>
                  <a:lnTo>
                    <a:pt x="24" y="144"/>
                  </a:lnTo>
                  <a:lnTo>
                    <a:pt x="8" y="128"/>
                  </a:lnTo>
                  <a:lnTo>
                    <a:pt x="8" y="96"/>
                  </a:lnTo>
                  <a:lnTo>
                    <a:pt x="20" y="72"/>
                  </a:lnTo>
                  <a:lnTo>
                    <a:pt x="32" y="68"/>
                  </a:lnTo>
                  <a:lnTo>
                    <a:pt x="72" y="44"/>
                  </a:lnTo>
                  <a:lnTo>
                    <a:pt x="144" y="16"/>
                  </a:lnTo>
                  <a:lnTo>
                    <a:pt x="240" y="0"/>
                  </a:lnTo>
                  <a:lnTo>
                    <a:pt x="144" y="16"/>
                  </a:lnTo>
                  <a:lnTo>
                    <a:pt x="72" y="44"/>
                  </a:lnTo>
                  <a:lnTo>
                    <a:pt x="32" y="60"/>
                  </a:lnTo>
                  <a:lnTo>
                    <a:pt x="12" y="72"/>
                  </a:lnTo>
                  <a:lnTo>
                    <a:pt x="0" y="96"/>
                  </a:lnTo>
                  <a:lnTo>
                    <a:pt x="0" y="116"/>
                  </a:lnTo>
                  <a:lnTo>
                    <a:pt x="0" y="1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5740" y="1180"/>
              <a:ext cx="4" cy="36"/>
            </a:xfrm>
            <a:custGeom>
              <a:avLst/>
              <a:gdLst/>
              <a:ahLst/>
              <a:cxnLst>
                <a:cxn ang="0">
                  <a:pos x="4" y="36"/>
                </a:cxn>
                <a:cxn ang="0">
                  <a:pos x="4" y="24"/>
                </a:cxn>
                <a:cxn ang="0">
                  <a:pos x="4" y="12"/>
                </a:cxn>
                <a:cxn ang="0">
                  <a:pos x="4" y="0"/>
                </a:cxn>
                <a:cxn ang="0">
                  <a:pos x="0" y="4"/>
                </a:cxn>
                <a:cxn ang="0">
                  <a:pos x="0" y="24"/>
                </a:cxn>
                <a:cxn ang="0">
                  <a:pos x="4" y="36"/>
                </a:cxn>
              </a:cxnLst>
              <a:rect l="0" t="0" r="0" b="0"/>
              <a:pathLst>
                <a:path w="4" h="36">
                  <a:moveTo>
                    <a:pt x="4" y="36"/>
                  </a:moveTo>
                  <a:lnTo>
                    <a:pt x="4" y="24"/>
                  </a:lnTo>
                  <a:lnTo>
                    <a:pt x="4" y="12"/>
                  </a:lnTo>
                  <a:lnTo>
                    <a:pt x="4" y="0"/>
                  </a:lnTo>
                  <a:lnTo>
                    <a:pt x="0" y="4"/>
                  </a:lnTo>
                  <a:lnTo>
                    <a:pt x="0" y="24"/>
                  </a:lnTo>
                  <a:lnTo>
                    <a:pt x="4"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5720" y="1160"/>
              <a:ext cx="24" cy="68"/>
            </a:xfrm>
            <a:custGeom>
              <a:avLst/>
              <a:gdLst/>
              <a:ahLst/>
              <a:cxnLst>
                <a:cxn ang="0">
                  <a:pos x="8" y="24"/>
                </a:cxn>
                <a:cxn ang="0">
                  <a:pos x="0" y="44"/>
                </a:cxn>
                <a:cxn ang="0">
                  <a:pos x="8" y="56"/>
                </a:cxn>
                <a:cxn ang="0">
                  <a:pos x="24" y="68"/>
                </a:cxn>
                <a:cxn ang="0">
                  <a:pos x="24" y="60"/>
                </a:cxn>
                <a:cxn ang="0">
                  <a:pos x="12" y="48"/>
                </a:cxn>
                <a:cxn ang="0">
                  <a:pos x="8" y="44"/>
                </a:cxn>
                <a:cxn ang="0">
                  <a:pos x="8" y="24"/>
                </a:cxn>
                <a:cxn ang="0">
                  <a:pos x="12" y="20"/>
                </a:cxn>
                <a:cxn ang="0">
                  <a:pos x="24" y="8"/>
                </a:cxn>
                <a:cxn ang="0">
                  <a:pos x="24" y="0"/>
                </a:cxn>
                <a:cxn ang="0">
                  <a:pos x="8" y="20"/>
                </a:cxn>
                <a:cxn ang="0">
                  <a:pos x="8" y="24"/>
                </a:cxn>
              </a:cxnLst>
              <a:rect l="0" t="0" r="0" b="0"/>
              <a:pathLst>
                <a:path w="24" h="68">
                  <a:moveTo>
                    <a:pt x="8" y="24"/>
                  </a:moveTo>
                  <a:lnTo>
                    <a:pt x="0" y="44"/>
                  </a:lnTo>
                  <a:lnTo>
                    <a:pt x="8" y="56"/>
                  </a:lnTo>
                  <a:lnTo>
                    <a:pt x="24" y="68"/>
                  </a:lnTo>
                  <a:lnTo>
                    <a:pt x="24" y="60"/>
                  </a:lnTo>
                  <a:lnTo>
                    <a:pt x="12" y="48"/>
                  </a:lnTo>
                  <a:lnTo>
                    <a:pt x="8" y="44"/>
                  </a:lnTo>
                  <a:lnTo>
                    <a:pt x="8" y="24"/>
                  </a:lnTo>
                  <a:lnTo>
                    <a:pt x="12" y="20"/>
                  </a:lnTo>
                  <a:lnTo>
                    <a:pt x="24" y="8"/>
                  </a:lnTo>
                  <a:lnTo>
                    <a:pt x="24" y="0"/>
                  </a:lnTo>
                  <a:lnTo>
                    <a:pt x="8" y="20"/>
                  </a:lnTo>
                  <a:lnTo>
                    <a:pt x="8" y="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5656" y="1120"/>
              <a:ext cx="88" cy="132"/>
            </a:xfrm>
            <a:custGeom>
              <a:avLst/>
              <a:gdLst/>
              <a:ahLst/>
              <a:cxnLst>
                <a:cxn ang="0">
                  <a:pos x="0" y="72"/>
                </a:cxn>
                <a:cxn ang="0">
                  <a:pos x="12" y="96"/>
                </a:cxn>
                <a:cxn ang="0">
                  <a:pos x="28" y="112"/>
                </a:cxn>
                <a:cxn ang="0">
                  <a:pos x="60" y="124"/>
                </a:cxn>
                <a:cxn ang="0">
                  <a:pos x="88" y="132"/>
                </a:cxn>
                <a:cxn ang="0">
                  <a:pos x="60" y="120"/>
                </a:cxn>
                <a:cxn ang="0">
                  <a:pos x="36" y="108"/>
                </a:cxn>
                <a:cxn ang="0">
                  <a:pos x="16" y="88"/>
                </a:cxn>
                <a:cxn ang="0">
                  <a:pos x="4" y="72"/>
                </a:cxn>
                <a:cxn ang="0">
                  <a:pos x="4" y="60"/>
                </a:cxn>
                <a:cxn ang="0">
                  <a:pos x="12" y="48"/>
                </a:cxn>
                <a:cxn ang="0">
                  <a:pos x="24" y="36"/>
                </a:cxn>
                <a:cxn ang="0">
                  <a:pos x="48" y="16"/>
                </a:cxn>
                <a:cxn ang="0">
                  <a:pos x="88" y="4"/>
                </a:cxn>
                <a:cxn ang="0">
                  <a:pos x="88" y="0"/>
                </a:cxn>
                <a:cxn ang="0">
                  <a:pos x="48" y="16"/>
                </a:cxn>
                <a:cxn ang="0">
                  <a:pos x="16" y="36"/>
                </a:cxn>
                <a:cxn ang="0">
                  <a:pos x="12" y="48"/>
                </a:cxn>
                <a:cxn ang="0">
                  <a:pos x="4" y="52"/>
                </a:cxn>
                <a:cxn ang="0">
                  <a:pos x="0" y="72"/>
                </a:cxn>
              </a:cxnLst>
              <a:rect l="0" t="0" r="0" b="0"/>
              <a:pathLst>
                <a:path w="88" h="132">
                  <a:moveTo>
                    <a:pt x="0" y="72"/>
                  </a:moveTo>
                  <a:lnTo>
                    <a:pt x="12" y="96"/>
                  </a:lnTo>
                  <a:lnTo>
                    <a:pt x="28" y="112"/>
                  </a:lnTo>
                  <a:lnTo>
                    <a:pt x="60" y="124"/>
                  </a:lnTo>
                  <a:lnTo>
                    <a:pt x="88" y="132"/>
                  </a:lnTo>
                  <a:lnTo>
                    <a:pt x="60" y="120"/>
                  </a:lnTo>
                  <a:lnTo>
                    <a:pt x="36" y="108"/>
                  </a:lnTo>
                  <a:lnTo>
                    <a:pt x="16" y="88"/>
                  </a:lnTo>
                  <a:lnTo>
                    <a:pt x="4" y="72"/>
                  </a:lnTo>
                  <a:lnTo>
                    <a:pt x="4" y="60"/>
                  </a:lnTo>
                  <a:lnTo>
                    <a:pt x="12" y="48"/>
                  </a:lnTo>
                  <a:lnTo>
                    <a:pt x="24" y="36"/>
                  </a:lnTo>
                  <a:lnTo>
                    <a:pt x="48" y="16"/>
                  </a:lnTo>
                  <a:lnTo>
                    <a:pt x="88" y="4"/>
                  </a:lnTo>
                  <a:lnTo>
                    <a:pt x="88" y="0"/>
                  </a:lnTo>
                  <a:lnTo>
                    <a:pt x="48" y="16"/>
                  </a:lnTo>
                  <a:lnTo>
                    <a:pt x="16" y="36"/>
                  </a:lnTo>
                  <a:lnTo>
                    <a:pt x="12" y="48"/>
                  </a:lnTo>
                  <a:lnTo>
                    <a:pt x="4" y="52"/>
                  </a:lnTo>
                  <a:lnTo>
                    <a:pt x="0"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2" name="図形 21"/>
            <p:cNvSpPr>
              <a:spLocks/>
            </p:cNvSpPr>
            <p:nvPr/>
          </p:nvSpPr>
          <p:spPr bwMode="auto">
            <a:xfrm>
              <a:off x="5672" y="32"/>
              <a:ext cx="72" cy="72"/>
            </a:xfrm>
            <a:custGeom>
              <a:avLst/>
              <a:gdLst/>
              <a:ahLst/>
              <a:cxnLst>
                <a:cxn ang="0">
                  <a:pos x="0" y="36"/>
                </a:cxn>
                <a:cxn ang="0">
                  <a:pos x="0" y="48"/>
                </a:cxn>
                <a:cxn ang="0">
                  <a:pos x="12" y="60"/>
                </a:cxn>
                <a:cxn ang="0">
                  <a:pos x="32" y="64"/>
                </a:cxn>
                <a:cxn ang="0">
                  <a:pos x="72" y="72"/>
                </a:cxn>
                <a:cxn ang="0">
                  <a:pos x="32" y="60"/>
                </a:cxn>
                <a:cxn ang="0">
                  <a:pos x="8" y="48"/>
                </a:cxn>
                <a:cxn ang="0">
                  <a:pos x="0" y="36"/>
                </a:cxn>
                <a:cxn ang="0">
                  <a:pos x="20" y="24"/>
                </a:cxn>
                <a:cxn ang="0">
                  <a:pos x="44" y="12"/>
                </a:cxn>
                <a:cxn ang="0">
                  <a:pos x="72" y="4"/>
                </a:cxn>
                <a:cxn ang="0">
                  <a:pos x="72" y="0"/>
                </a:cxn>
                <a:cxn ang="0">
                  <a:pos x="36" y="12"/>
                </a:cxn>
                <a:cxn ang="0">
                  <a:pos x="12" y="16"/>
                </a:cxn>
                <a:cxn ang="0">
                  <a:pos x="0" y="36"/>
                </a:cxn>
              </a:cxnLst>
              <a:rect l="0" t="0" r="0" b="0"/>
              <a:pathLst>
                <a:path w="72" h="72">
                  <a:moveTo>
                    <a:pt x="0" y="36"/>
                  </a:moveTo>
                  <a:lnTo>
                    <a:pt x="0" y="48"/>
                  </a:lnTo>
                  <a:lnTo>
                    <a:pt x="12" y="60"/>
                  </a:lnTo>
                  <a:lnTo>
                    <a:pt x="32" y="64"/>
                  </a:lnTo>
                  <a:lnTo>
                    <a:pt x="72" y="72"/>
                  </a:lnTo>
                  <a:lnTo>
                    <a:pt x="32" y="60"/>
                  </a:lnTo>
                  <a:lnTo>
                    <a:pt x="8" y="48"/>
                  </a:lnTo>
                  <a:lnTo>
                    <a:pt x="0" y="36"/>
                  </a:lnTo>
                  <a:lnTo>
                    <a:pt x="20" y="24"/>
                  </a:lnTo>
                  <a:lnTo>
                    <a:pt x="44" y="12"/>
                  </a:lnTo>
                  <a:lnTo>
                    <a:pt x="72" y="4"/>
                  </a:lnTo>
                  <a:lnTo>
                    <a:pt x="72" y="0"/>
                  </a:lnTo>
                  <a:lnTo>
                    <a:pt x="36" y="12"/>
                  </a:lnTo>
                  <a:lnTo>
                    <a:pt x="12" y="16"/>
                  </a:lnTo>
                  <a:lnTo>
                    <a:pt x="0"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5600" y="0"/>
              <a:ext cx="144" cy="128"/>
            </a:xfrm>
            <a:custGeom>
              <a:avLst/>
              <a:gdLst/>
              <a:ahLst/>
              <a:cxnLst>
                <a:cxn ang="0">
                  <a:pos x="128" y="0"/>
                </a:cxn>
                <a:cxn ang="0">
                  <a:pos x="84" y="8"/>
                </a:cxn>
                <a:cxn ang="0">
                  <a:pos x="56" y="12"/>
                </a:cxn>
                <a:cxn ang="0">
                  <a:pos x="20" y="32"/>
                </a:cxn>
                <a:cxn ang="0">
                  <a:pos x="8" y="48"/>
                </a:cxn>
                <a:cxn ang="0">
                  <a:pos x="0" y="60"/>
                </a:cxn>
                <a:cxn ang="0">
                  <a:pos x="8" y="72"/>
                </a:cxn>
                <a:cxn ang="0">
                  <a:pos x="20" y="92"/>
                </a:cxn>
                <a:cxn ang="0">
                  <a:pos x="56" y="108"/>
                </a:cxn>
                <a:cxn ang="0">
                  <a:pos x="104" y="120"/>
                </a:cxn>
                <a:cxn ang="0">
                  <a:pos x="144" y="128"/>
                </a:cxn>
                <a:cxn ang="0">
                  <a:pos x="108" y="116"/>
                </a:cxn>
                <a:cxn ang="0">
                  <a:pos x="60" y="104"/>
                </a:cxn>
                <a:cxn ang="0">
                  <a:pos x="20" y="84"/>
                </a:cxn>
                <a:cxn ang="0">
                  <a:pos x="12" y="72"/>
                </a:cxn>
                <a:cxn ang="0">
                  <a:pos x="8" y="60"/>
                </a:cxn>
                <a:cxn ang="0">
                  <a:pos x="12" y="56"/>
                </a:cxn>
                <a:cxn ang="0">
                  <a:pos x="24" y="36"/>
                </a:cxn>
                <a:cxn ang="0">
                  <a:pos x="44" y="24"/>
                </a:cxn>
                <a:cxn ang="0">
                  <a:pos x="68" y="20"/>
                </a:cxn>
                <a:cxn ang="0">
                  <a:pos x="104" y="8"/>
                </a:cxn>
                <a:cxn ang="0">
                  <a:pos x="144" y="8"/>
                </a:cxn>
                <a:cxn ang="0">
                  <a:pos x="144" y="0"/>
                </a:cxn>
                <a:cxn ang="0">
                  <a:pos x="128" y="0"/>
                </a:cxn>
              </a:cxnLst>
              <a:rect l="0" t="0" r="0" b="0"/>
              <a:pathLst>
                <a:path w="144" h="128">
                  <a:moveTo>
                    <a:pt x="128" y="0"/>
                  </a:moveTo>
                  <a:lnTo>
                    <a:pt x="84" y="8"/>
                  </a:lnTo>
                  <a:lnTo>
                    <a:pt x="56" y="12"/>
                  </a:lnTo>
                  <a:lnTo>
                    <a:pt x="20" y="32"/>
                  </a:lnTo>
                  <a:lnTo>
                    <a:pt x="8" y="48"/>
                  </a:lnTo>
                  <a:lnTo>
                    <a:pt x="0" y="60"/>
                  </a:lnTo>
                  <a:lnTo>
                    <a:pt x="8" y="72"/>
                  </a:lnTo>
                  <a:lnTo>
                    <a:pt x="20" y="92"/>
                  </a:lnTo>
                  <a:lnTo>
                    <a:pt x="56" y="108"/>
                  </a:lnTo>
                  <a:lnTo>
                    <a:pt x="104" y="120"/>
                  </a:lnTo>
                  <a:lnTo>
                    <a:pt x="144" y="128"/>
                  </a:lnTo>
                  <a:lnTo>
                    <a:pt x="108" y="116"/>
                  </a:lnTo>
                  <a:lnTo>
                    <a:pt x="60" y="104"/>
                  </a:lnTo>
                  <a:lnTo>
                    <a:pt x="20" y="84"/>
                  </a:lnTo>
                  <a:lnTo>
                    <a:pt x="12" y="72"/>
                  </a:lnTo>
                  <a:lnTo>
                    <a:pt x="8" y="60"/>
                  </a:lnTo>
                  <a:lnTo>
                    <a:pt x="12" y="56"/>
                  </a:lnTo>
                  <a:lnTo>
                    <a:pt x="24" y="36"/>
                  </a:lnTo>
                  <a:lnTo>
                    <a:pt x="44" y="24"/>
                  </a:lnTo>
                  <a:lnTo>
                    <a:pt x="68" y="20"/>
                  </a:lnTo>
                  <a:lnTo>
                    <a:pt x="104" y="8"/>
                  </a:lnTo>
                  <a:lnTo>
                    <a:pt x="144" y="8"/>
                  </a:lnTo>
                  <a:lnTo>
                    <a:pt x="144" y="0"/>
                  </a:lnTo>
                  <a:lnTo>
                    <a:pt x="12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2168" y="0"/>
              <a:ext cx="3576" cy="1384"/>
            </a:xfrm>
            <a:custGeom>
              <a:avLst/>
              <a:gdLst/>
              <a:ahLst/>
              <a:cxnLst>
                <a:cxn ang="0">
                  <a:pos x="3504" y="152"/>
                </a:cxn>
                <a:cxn ang="0">
                  <a:pos x="3316" y="116"/>
                </a:cxn>
                <a:cxn ang="0">
                  <a:pos x="3196" y="68"/>
                </a:cxn>
                <a:cxn ang="0">
                  <a:pos x="3148" y="20"/>
                </a:cxn>
                <a:cxn ang="0">
                  <a:pos x="2960" y="32"/>
                </a:cxn>
                <a:cxn ang="0">
                  <a:pos x="2956" y="96"/>
                </a:cxn>
                <a:cxn ang="0">
                  <a:pos x="2860" y="56"/>
                </a:cxn>
                <a:cxn ang="0">
                  <a:pos x="2872" y="96"/>
                </a:cxn>
                <a:cxn ang="0">
                  <a:pos x="3020" y="164"/>
                </a:cxn>
                <a:cxn ang="0">
                  <a:pos x="3100" y="180"/>
                </a:cxn>
                <a:cxn ang="0">
                  <a:pos x="2824" y="140"/>
                </a:cxn>
                <a:cxn ang="0">
                  <a:pos x="2796" y="156"/>
                </a:cxn>
                <a:cxn ang="0">
                  <a:pos x="2472" y="60"/>
                </a:cxn>
                <a:cxn ang="0">
                  <a:pos x="2500" y="212"/>
                </a:cxn>
                <a:cxn ang="0">
                  <a:pos x="2508" y="156"/>
                </a:cxn>
                <a:cxn ang="0">
                  <a:pos x="2364" y="108"/>
                </a:cxn>
                <a:cxn ang="0">
                  <a:pos x="2004" y="72"/>
                </a:cxn>
                <a:cxn ang="0">
                  <a:pos x="1800" y="20"/>
                </a:cxn>
                <a:cxn ang="0">
                  <a:pos x="1980" y="116"/>
                </a:cxn>
                <a:cxn ang="0">
                  <a:pos x="1636" y="92"/>
                </a:cxn>
                <a:cxn ang="0">
                  <a:pos x="1396" y="32"/>
                </a:cxn>
                <a:cxn ang="0">
                  <a:pos x="1324" y="20"/>
                </a:cxn>
                <a:cxn ang="0">
                  <a:pos x="1248" y="0"/>
                </a:cxn>
                <a:cxn ang="0">
                  <a:pos x="1184" y="0"/>
                </a:cxn>
                <a:cxn ang="0">
                  <a:pos x="1112" y="0"/>
                </a:cxn>
                <a:cxn ang="0">
                  <a:pos x="928" y="0"/>
                </a:cxn>
                <a:cxn ang="0">
                  <a:pos x="844" y="0"/>
                </a:cxn>
                <a:cxn ang="0">
                  <a:pos x="904" y="164"/>
                </a:cxn>
                <a:cxn ang="0">
                  <a:pos x="692" y="116"/>
                </a:cxn>
                <a:cxn ang="0">
                  <a:pos x="592" y="116"/>
                </a:cxn>
                <a:cxn ang="0">
                  <a:pos x="232" y="36"/>
                </a:cxn>
                <a:cxn ang="0">
                  <a:pos x="112" y="72"/>
                </a:cxn>
                <a:cxn ang="0">
                  <a:pos x="892" y="156"/>
                </a:cxn>
                <a:cxn ang="0">
                  <a:pos x="1412" y="428"/>
                </a:cxn>
                <a:cxn ang="0">
                  <a:pos x="2176" y="500"/>
                </a:cxn>
                <a:cxn ang="0">
                  <a:pos x="2636" y="720"/>
                </a:cxn>
                <a:cxn ang="0">
                  <a:pos x="2564" y="1124"/>
                </a:cxn>
                <a:cxn ang="0">
                  <a:pos x="3288" y="1352"/>
                </a:cxn>
                <a:cxn ang="0">
                  <a:pos x="2900" y="1040"/>
                </a:cxn>
                <a:cxn ang="0">
                  <a:pos x="2912" y="808"/>
                </a:cxn>
                <a:cxn ang="0">
                  <a:pos x="2796" y="1136"/>
                </a:cxn>
                <a:cxn ang="0">
                  <a:pos x="2864" y="1168"/>
                </a:cxn>
                <a:cxn ang="0">
                  <a:pos x="3396" y="888"/>
                </a:cxn>
                <a:cxn ang="0">
                  <a:pos x="2544" y="628"/>
                </a:cxn>
                <a:cxn ang="0">
                  <a:pos x="3008" y="400"/>
                </a:cxn>
                <a:cxn ang="0">
                  <a:pos x="2780" y="760"/>
                </a:cxn>
                <a:cxn ang="0">
                  <a:pos x="3124" y="1052"/>
                </a:cxn>
                <a:cxn ang="0">
                  <a:pos x="3552" y="1348"/>
                </a:cxn>
                <a:cxn ang="0">
                  <a:pos x="3428" y="1016"/>
                </a:cxn>
                <a:cxn ang="0">
                  <a:pos x="3536" y="852"/>
                </a:cxn>
                <a:cxn ang="0">
                  <a:pos x="2840" y="564"/>
                </a:cxn>
                <a:cxn ang="0">
                  <a:pos x="3160" y="772"/>
                </a:cxn>
                <a:cxn ang="0">
                  <a:pos x="3348" y="648"/>
                </a:cxn>
                <a:cxn ang="0">
                  <a:pos x="3360" y="672"/>
                </a:cxn>
                <a:cxn ang="0">
                  <a:pos x="3172" y="532"/>
                </a:cxn>
                <a:cxn ang="0">
                  <a:pos x="3088" y="636"/>
                </a:cxn>
                <a:cxn ang="0">
                  <a:pos x="3084" y="556"/>
                </a:cxn>
                <a:cxn ang="0">
                  <a:pos x="3144" y="708"/>
                </a:cxn>
                <a:cxn ang="0">
                  <a:pos x="2992" y="544"/>
                </a:cxn>
                <a:cxn ang="0">
                  <a:pos x="3432" y="392"/>
                </a:cxn>
                <a:cxn ang="0">
                  <a:pos x="3220" y="168"/>
                </a:cxn>
              </a:cxnLst>
              <a:rect l="0" t="0" r="0" b="0"/>
              <a:pathLst>
                <a:path w="3576" h="1384">
                  <a:moveTo>
                    <a:pt x="3360" y="84"/>
                  </a:moveTo>
                  <a:lnTo>
                    <a:pt x="3356" y="72"/>
                  </a:lnTo>
                  <a:lnTo>
                    <a:pt x="3356" y="60"/>
                  </a:lnTo>
                  <a:lnTo>
                    <a:pt x="3360" y="56"/>
                  </a:lnTo>
                  <a:lnTo>
                    <a:pt x="3380" y="36"/>
                  </a:lnTo>
                  <a:lnTo>
                    <a:pt x="3416" y="20"/>
                  </a:lnTo>
                  <a:lnTo>
                    <a:pt x="3480" y="0"/>
                  </a:lnTo>
                  <a:lnTo>
                    <a:pt x="3452" y="0"/>
                  </a:lnTo>
                  <a:lnTo>
                    <a:pt x="3396" y="20"/>
                  </a:lnTo>
                  <a:lnTo>
                    <a:pt x="3368" y="36"/>
                  </a:lnTo>
                  <a:lnTo>
                    <a:pt x="3356" y="56"/>
                  </a:lnTo>
                  <a:lnTo>
                    <a:pt x="3356" y="60"/>
                  </a:lnTo>
                  <a:lnTo>
                    <a:pt x="3356" y="72"/>
                  </a:lnTo>
                  <a:lnTo>
                    <a:pt x="3356" y="84"/>
                  </a:lnTo>
                  <a:lnTo>
                    <a:pt x="3372" y="96"/>
                  </a:lnTo>
                  <a:lnTo>
                    <a:pt x="3392" y="108"/>
                  </a:lnTo>
                  <a:lnTo>
                    <a:pt x="3440" y="128"/>
                  </a:lnTo>
                  <a:lnTo>
                    <a:pt x="3528" y="144"/>
                  </a:lnTo>
                  <a:lnTo>
                    <a:pt x="3504" y="152"/>
                  </a:lnTo>
                  <a:lnTo>
                    <a:pt x="3504" y="144"/>
                  </a:lnTo>
                  <a:lnTo>
                    <a:pt x="3476" y="144"/>
                  </a:lnTo>
                  <a:lnTo>
                    <a:pt x="3404" y="132"/>
                  </a:lnTo>
                  <a:lnTo>
                    <a:pt x="3332" y="116"/>
                  </a:lnTo>
                  <a:lnTo>
                    <a:pt x="3300" y="96"/>
                  </a:lnTo>
                  <a:lnTo>
                    <a:pt x="3276" y="80"/>
                  </a:lnTo>
                  <a:lnTo>
                    <a:pt x="3268" y="68"/>
                  </a:lnTo>
                  <a:lnTo>
                    <a:pt x="3268" y="48"/>
                  </a:lnTo>
                  <a:lnTo>
                    <a:pt x="3280" y="32"/>
                  </a:lnTo>
                  <a:lnTo>
                    <a:pt x="3300" y="20"/>
                  </a:lnTo>
                  <a:lnTo>
                    <a:pt x="3336" y="0"/>
                  </a:lnTo>
                  <a:lnTo>
                    <a:pt x="3316" y="0"/>
                  </a:lnTo>
                  <a:lnTo>
                    <a:pt x="3288" y="20"/>
                  </a:lnTo>
                  <a:lnTo>
                    <a:pt x="3276" y="32"/>
                  </a:lnTo>
                  <a:lnTo>
                    <a:pt x="3264" y="48"/>
                  </a:lnTo>
                  <a:lnTo>
                    <a:pt x="3264" y="68"/>
                  </a:lnTo>
                  <a:lnTo>
                    <a:pt x="3276" y="84"/>
                  </a:lnTo>
                  <a:lnTo>
                    <a:pt x="3288" y="96"/>
                  </a:lnTo>
                  <a:lnTo>
                    <a:pt x="3316" y="116"/>
                  </a:lnTo>
                  <a:lnTo>
                    <a:pt x="3380" y="132"/>
                  </a:lnTo>
                  <a:lnTo>
                    <a:pt x="3444" y="144"/>
                  </a:lnTo>
                  <a:lnTo>
                    <a:pt x="3488" y="152"/>
                  </a:lnTo>
                  <a:lnTo>
                    <a:pt x="3444" y="156"/>
                  </a:lnTo>
                  <a:lnTo>
                    <a:pt x="3396" y="144"/>
                  </a:lnTo>
                  <a:lnTo>
                    <a:pt x="3324" y="132"/>
                  </a:lnTo>
                  <a:lnTo>
                    <a:pt x="3252" y="108"/>
                  </a:lnTo>
                  <a:lnTo>
                    <a:pt x="3228" y="92"/>
                  </a:lnTo>
                  <a:lnTo>
                    <a:pt x="3208" y="72"/>
                  </a:lnTo>
                  <a:lnTo>
                    <a:pt x="3204" y="68"/>
                  </a:lnTo>
                  <a:lnTo>
                    <a:pt x="3204" y="56"/>
                  </a:lnTo>
                  <a:lnTo>
                    <a:pt x="3216" y="36"/>
                  </a:lnTo>
                  <a:lnTo>
                    <a:pt x="3232" y="20"/>
                  </a:lnTo>
                  <a:lnTo>
                    <a:pt x="3264" y="0"/>
                  </a:lnTo>
                  <a:lnTo>
                    <a:pt x="3252" y="0"/>
                  </a:lnTo>
                  <a:lnTo>
                    <a:pt x="3228" y="20"/>
                  </a:lnTo>
                  <a:lnTo>
                    <a:pt x="3208" y="36"/>
                  </a:lnTo>
                  <a:lnTo>
                    <a:pt x="3196" y="48"/>
                  </a:lnTo>
                  <a:lnTo>
                    <a:pt x="3196" y="68"/>
                  </a:lnTo>
                  <a:lnTo>
                    <a:pt x="3204" y="80"/>
                  </a:lnTo>
                  <a:lnTo>
                    <a:pt x="3220" y="92"/>
                  </a:lnTo>
                  <a:lnTo>
                    <a:pt x="3240" y="108"/>
                  </a:lnTo>
                  <a:lnTo>
                    <a:pt x="3304" y="132"/>
                  </a:lnTo>
                  <a:lnTo>
                    <a:pt x="3372" y="144"/>
                  </a:lnTo>
                  <a:lnTo>
                    <a:pt x="3428" y="156"/>
                  </a:lnTo>
                  <a:lnTo>
                    <a:pt x="3384" y="156"/>
                  </a:lnTo>
                  <a:lnTo>
                    <a:pt x="3356" y="156"/>
                  </a:lnTo>
                  <a:lnTo>
                    <a:pt x="3280" y="140"/>
                  </a:lnTo>
                  <a:lnTo>
                    <a:pt x="3196" y="116"/>
                  </a:lnTo>
                  <a:lnTo>
                    <a:pt x="3168" y="104"/>
                  </a:lnTo>
                  <a:lnTo>
                    <a:pt x="3144" y="84"/>
                  </a:lnTo>
                  <a:lnTo>
                    <a:pt x="3136" y="68"/>
                  </a:lnTo>
                  <a:lnTo>
                    <a:pt x="3132" y="56"/>
                  </a:lnTo>
                  <a:lnTo>
                    <a:pt x="3144" y="36"/>
                  </a:lnTo>
                  <a:lnTo>
                    <a:pt x="3156" y="20"/>
                  </a:lnTo>
                  <a:lnTo>
                    <a:pt x="3180" y="0"/>
                  </a:lnTo>
                  <a:lnTo>
                    <a:pt x="3168" y="0"/>
                  </a:lnTo>
                  <a:lnTo>
                    <a:pt x="3148" y="20"/>
                  </a:lnTo>
                  <a:lnTo>
                    <a:pt x="3136" y="36"/>
                  </a:lnTo>
                  <a:lnTo>
                    <a:pt x="3132" y="56"/>
                  </a:lnTo>
                  <a:lnTo>
                    <a:pt x="3132" y="72"/>
                  </a:lnTo>
                  <a:lnTo>
                    <a:pt x="3136" y="84"/>
                  </a:lnTo>
                  <a:lnTo>
                    <a:pt x="3156" y="104"/>
                  </a:lnTo>
                  <a:lnTo>
                    <a:pt x="3180" y="116"/>
                  </a:lnTo>
                  <a:lnTo>
                    <a:pt x="3244" y="140"/>
                  </a:lnTo>
                  <a:lnTo>
                    <a:pt x="3312" y="152"/>
                  </a:lnTo>
                  <a:lnTo>
                    <a:pt x="3360" y="164"/>
                  </a:lnTo>
                  <a:lnTo>
                    <a:pt x="3304" y="164"/>
                  </a:lnTo>
                  <a:lnTo>
                    <a:pt x="3256" y="156"/>
                  </a:lnTo>
                  <a:lnTo>
                    <a:pt x="3148" y="140"/>
                  </a:lnTo>
                  <a:lnTo>
                    <a:pt x="3088" y="120"/>
                  </a:lnTo>
                  <a:lnTo>
                    <a:pt x="3032" y="108"/>
                  </a:lnTo>
                  <a:lnTo>
                    <a:pt x="2992" y="84"/>
                  </a:lnTo>
                  <a:lnTo>
                    <a:pt x="2960" y="68"/>
                  </a:lnTo>
                  <a:lnTo>
                    <a:pt x="2956" y="56"/>
                  </a:lnTo>
                  <a:lnTo>
                    <a:pt x="2956" y="44"/>
                  </a:lnTo>
                  <a:lnTo>
                    <a:pt x="2960" y="32"/>
                  </a:lnTo>
                  <a:lnTo>
                    <a:pt x="2980" y="20"/>
                  </a:lnTo>
                  <a:lnTo>
                    <a:pt x="2996" y="0"/>
                  </a:lnTo>
                  <a:lnTo>
                    <a:pt x="2984" y="0"/>
                  </a:lnTo>
                  <a:lnTo>
                    <a:pt x="2960" y="32"/>
                  </a:lnTo>
                  <a:lnTo>
                    <a:pt x="2948" y="44"/>
                  </a:lnTo>
                  <a:lnTo>
                    <a:pt x="2948" y="56"/>
                  </a:lnTo>
                  <a:lnTo>
                    <a:pt x="2956" y="68"/>
                  </a:lnTo>
                  <a:lnTo>
                    <a:pt x="2980" y="84"/>
                  </a:lnTo>
                  <a:lnTo>
                    <a:pt x="3016" y="104"/>
                  </a:lnTo>
                  <a:lnTo>
                    <a:pt x="3108" y="132"/>
                  </a:lnTo>
                  <a:lnTo>
                    <a:pt x="3208" y="152"/>
                  </a:lnTo>
                  <a:lnTo>
                    <a:pt x="3280" y="164"/>
                  </a:lnTo>
                  <a:lnTo>
                    <a:pt x="3268" y="164"/>
                  </a:lnTo>
                  <a:lnTo>
                    <a:pt x="3244" y="164"/>
                  </a:lnTo>
                  <a:lnTo>
                    <a:pt x="3240" y="164"/>
                  </a:lnTo>
                  <a:lnTo>
                    <a:pt x="3124" y="144"/>
                  </a:lnTo>
                  <a:lnTo>
                    <a:pt x="3052" y="128"/>
                  </a:lnTo>
                  <a:lnTo>
                    <a:pt x="3004" y="116"/>
                  </a:lnTo>
                  <a:lnTo>
                    <a:pt x="2956" y="96"/>
                  </a:lnTo>
                  <a:lnTo>
                    <a:pt x="2924" y="72"/>
                  </a:lnTo>
                  <a:lnTo>
                    <a:pt x="2912" y="60"/>
                  </a:lnTo>
                  <a:lnTo>
                    <a:pt x="2912" y="48"/>
                  </a:lnTo>
                  <a:lnTo>
                    <a:pt x="2912" y="36"/>
                  </a:lnTo>
                  <a:lnTo>
                    <a:pt x="2924" y="24"/>
                  </a:lnTo>
                  <a:lnTo>
                    <a:pt x="2948" y="0"/>
                  </a:lnTo>
                  <a:lnTo>
                    <a:pt x="2936" y="0"/>
                  </a:lnTo>
                  <a:lnTo>
                    <a:pt x="2920" y="24"/>
                  </a:lnTo>
                  <a:lnTo>
                    <a:pt x="2908" y="36"/>
                  </a:lnTo>
                  <a:lnTo>
                    <a:pt x="2908" y="48"/>
                  </a:lnTo>
                  <a:lnTo>
                    <a:pt x="2912" y="68"/>
                  </a:lnTo>
                  <a:lnTo>
                    <a:pt x="2920" y="80"/>
                  </a:lnTo>
                  <a:lnTo>
                    <a:pt x="2956" y="104"/>
                  </a:lnTo>
                  <a:lnTo>
                    <a:pt x="2980" y="108"/>
                  </a:lnTo>
                  <a:lnTo>
                    <a:pt x="3052" y="132"/>
                  </a:lnTo>
                  <a:lnTo>
                    <a:pt x="2936" y="108"/>
                  </a:lnTo>
                  <a:lnTo>
                    <a:pt x="2896" y="92"/>
                  </a:lnTo>
                  <a:lnTo>
                    <a:pt x="2872" y="72"/>
                  </a:lnTo>
                  <a:lnTo>
                    <a:pt x="2860" y="56"/>
                  </a:lnTo>
                  <a:lnTo>
                    <a:pt x="2852" y="44"/>
                  </a:lnTo>
                  <a:lnTo>
                    <a:pt x="2852" y="24"/>
                  </a:lnTo>
                  <a:lnTo>
                    <a:pt x="2860" y="0"/>
                  </a:lnTo>
                  <a:lnTo>
                    <a:pt x="2852" y="0"/>
                  </a:lnTo>
                  <a:lnTo>
                    <a:pt x="2848" y="24"/>
                  </a:lnTo>
                  <a:lnTo>
                    <a:pt x="2848" y="44"/>
                  </a:lnTo>
                  <a:lnTo>
                    <a:pt x="2852" y="60"/>
                  </a:lnTo>
                  <a:lnTo>
                    <a:pt x="2864" y="72"/>
                  </a:lnTo>
                  <a:lnTo>
                    <a:pt x="2884" y="84"/>
                  </a:lnTo>
                  <a:lnTo>
                    <a:pt x="2908" y="96"/>
                  </a:lnTo>
                  <a:lnTo>
                    <a:pt x="2968" y="120"/>
                  </a:lnTo>
                  <a:lnTo>
                    <a:pt x="3044" y="140"/>
                  </a:lnTo>
                  <a:lnTo>
                    <a:pt x="3124" y="152"/>
                  </a:lnTo>
                  <a:lnTo>
                    <a:pt x="3228" y="164"/>
                  </a:lnTo>
                  <a:lnTo>
                    <a:pt x="3216" y="168"/>
                  </a:lnTo>
                  <a:lnTo>
                    <a:pt x="3132" y="156"/>
                  </a:lnTo>
                  <a:lnTo>
                    <a:pt x="2996" y="132"/>
                  </a:lnTo>
                  <a:lnTo>
                    <a:pt x="2932" y="116"/>
                  </a:lnTo>
                  <a:lnTo>
                    <a:pt x="2872" y="96"/>
                  </a:lnTo>
                  <a:lnTo>
                    <a:pt x="2824" y="72"/>
                  </a:lnTo>
                  <a:lnTo>
                    <a:pt x="2808" y="60"/>
                  </a:lnTo>
                  <a:lnTo>
                    <a:pt x="2796" y="44"/>
                  </a:lnTo>
                  <a:lnTo>
                    <a:pt x="2796" y="36"/>
                  </a:lnTo>
                  <a:lnTo>
                    <a:pt x="2804" y="12"/>
                  </a:lnTo>
                  <a:lnTo>
                    <a:pt x="2808" y="0"/>
                  </a:lnTo>
                  <a:lnTo>
                    <a:pt x="2804" y="0"/>
                  </a:lnTo>
                  <a:lnTo>
                    <a:pt x="2796" y="12"/>
                  </a:lnTo>
                  <a:lnTo>
                    <a:pt x="2792" y="36"/>
                  </a:lnTo>
                  <a:lnTo>
                    <a:pt x="2796" y="48"/>
                  </a:lnTo>
                  <a:lnTo>
                    <a:pt x="2804" y="60"/>
                  </a:lnTo>
                  <a:lnTo>
                    <a:pt x="2816" y="72"/>
                  </a:lnTo>
                  <a:lnTo>
                    <a:pt x="2860" y="96"/>
                  </a:lnTo>
                  <a:lnTo>
                    <a:pt x="2912" y="116"/>
                  </a:lnTo>
                  <a:lnTo>
                    <a:pt x="2972" y="132"/>
                  </a:lnTo>
                  <a:lnTo>
                    <a:pt x="3096" y="156"/>
                  </a:lnTo>
                  <a:lnTo>
                    <a:pt x="3192" y="168"/>
                  </a:lnTo>
                  <a:lnTo>
                    <a:pt x="3120" y="180"/>
                  </a:lnTo>
                  <a:lnTo>
                    <a:pt x="3020" y="164"/>
                  </a:lnTo>
                  <a:lnTo>
                    <a:pt x="2936" y="140"/>
                  </a:lnTo>
                  <a:lnTo>
                    <a:pt x="2848" y="116"/>
                  </a:lnTo>
                  <a:lnTo>
                    <a:pt x="2804" y="96"/>
                  </a:lnTo>
                  <a:lnTo>
                    <a:pt x="2772" y="80"/>
                  </a:lnTo>
                  <a:lnTo>
                    <a:pt x="2756" y="60"/>
                  </a:lnTo>
                  <a:lnTo>
                    <a:pt x="2744" y="44"/>
                  </a:lnTo>
                  <a:lnTo>
                    <a:pt x="2736" y="20"/>
                  </a:lnTo>
                  <a:lnTo>
                    <a:pt x="2744" y="12"/>
                  </a:lnTo>
                  <a:lnTo>
                    <a:pt x="2744" y="0"/>
                  </a:lnTo>
                  <a:lnTo>
                    <a:pt x="2736" y="8"/>
                  </a:lnTo>
                  <a:lnTo>
                    <a:pt x="2736" y="20"/>
                  </a:lnTo>
                  <a:lnTo>
                    <a:pt x="2736" y="44"/>
                  </a:lnTo>
                  <a:lnTo>
                    <a:pt x="2748" y="60"/>
                  </a:lnTo>
                  <a:lnTo>
                    <a:pt x="2768" y="80"/>
                  </a:lnTo>
                  <a:lnTo>
                    <a:pt x="2796" y="96"/>
                  </a:lnTo>
                  <a:lnTo>
                    <a:pt x="2840" y="120"/>
                  </a:lnTo>
                  <a:lnTo>
                    <a:pt x="2924" y="144"/>
                  </a:lnTo>
                  <a:lnTo>
                    <a:pt x="3008" y="164"/>
                  </a:lnTo>
                  <a:lnTo>
                    <a:pt x="3100" y="180"/>
                  </a:lnTo>
                  <a:lnTo>
                    <a:pt x="3056" y="188"/>
                  </a:lnTo>
                  <a:lnTo>
                    <a:pt x="2992" y="176"/>
                  </a:lnTo>
                  <a:lnTo>
                    <a:pt x="2956" y="168"/>
                  </a:lnTo>
                  <a:lnTo>
                    <a:pt x="2920" y="164"/>
                  </a:lnTo>
                  <a:lnTo>
                    <a:pt x="2828" y="140"/>
                  </a:lnTo>
                  <a:lnTo>
                    <a:pt x="2732" y="96"/>
                  </a:lnTo>
                  <a:lnTo>
                    <a:pt x="2688" y="72"/>
                  </a:lnTo>
                  <a:lnTo>
                    <a:pt x="2664" y="48"/>
                  </a:lnTo>
                  <a:lnTo>
                    <a:pt x="2660" y="36"/>
                  </a:lnTo>
                  <a:lnTo>
                    <a:pt x="2660" y="24"/>
                  </a:lnTo>
                  <a:lnTo>
                    <a:pt x="2660" y="12"/>
                  </a:lnTo>
                  <a:lnTo>
                    <a:pt x="2660" y="0"/>
                  </a:lnTo>
                  <a:lnTo>
                    <a:pt x="2652" y="12"/>
                  </a:lnTo>
                  <a:lnTo>
                    <a:pt x="2652" y="24"/>
                  </a:lnTo>
                  <a:lnTo>
                    <a:pt x="2652" y="36"/>
                  </a:lnTo>
                  <a:lnTo>
                    <a:pt x="2664" y="48"/>
                  </a:lnTo>
                  <a:lnTo>
                    <a:pt x="2688" y="80"/>
                  </a:lnTo>
                  <a:lnTo>
                    <a:pt x="2724" y="104"/>
                  </a:lnTo>
                  <a:lnTo>
                    <a:pt x="2824" y="140"/>
                  </a:lnTo>
                  <a:lnTo>
                    <a:pt x="2912" y="164"/>
                  </a:lnTo>
                  <a:lnTo>
                    <a:pt x="2956" y="176"/>
                  </a:lnTo>
                  <a:lnTo>
                    <a:pt x="2992" y="180"/>
                  </a:lnTo>
                  <a:lnTo>
                    <a:pt x="2852" y="168"/>
                  </a:lnTo>
                  <a:lnTo>
                    <a:pt x="2848" y="168"/>
                  </a:lnTo>
                  <a:lnTo>
                    <a:pt x="2836" y="164"/>
                  </a:lnTo>
                  <a:lnTo>
                    <a:pt x="2772" y="144"/>
                  </a:lnTo>
                  <a:lnTo>
                    <a:pt x="2720" y="128"/>
                  </a:lnTo>
                  <a:lnTo>
                    <a:pt x="2648" y="84"/>
                  </a:lnTo>
                  <a:lnTo>
                    <a:pt x="2592" y="56"/>
                  </a:lnTo>
                  <a:lnTo>
                    <a:pt x="2576" y="36"/>
                  </a:lnTo>
                  <a:lnTo>
                    <a:pt x="2564" y="20"/>
                  </a:lnTo>
                  <a:lnTo>
                    <a:pt x="2564" y="0"/>
                  </a:lnTo>
                  <a:lnTo>
                    <a:pt x="2564" y="24"/>
                  </a:lnTo>
                  <a:lnTo>
                    <a:pt x="2576" y="44"/>
                  </a:lnTo>
                  <a:lnTo>
                    <a:pt x="2588" y="56"/>
                  </a:lnTo>
                  <a:lnTo>
                    <a:pt x="2628" y="84"/>
                  </a:lnTo>
                  <a:lnTo>
                    <a:pt x="2696" y="120"/>
                  </a:lnTo>
                  <a:lnTo>
                    <a:pt x="2796" y="156"/>
                  </a:lnTo>
                  <a:lnTo>
                    <a:pt x="2724" y="140"/>
                  </a:lnTo>
                  <a:lnTo>
                    <a:pt x="2648" y="116"/>
                  </a:lnTo>
                  <a:lnTo>
                    <a:pt x="2568" y="80"/>
                  </a:lnTo>
                  <a:lnTo>
                    <a:pt x="2532" y="60"/>
                  </a:lnTo>
                  <a:lnTo>
                    <a:pt x="2508" y="36"/>
                  </a:lnTo>
                  <a:lnTo>
                    <a:pt x="2500" y="24"/>
                  </a:lnTo>
                  <a:lnTo>
                    <a:pt x="2496" y="0"/>
                  </a:lnTo>
                  <a:lnTo>
                    <a:pt x="2488" y="0"/>
                  </a:lnTo>
                  <a:lnTo>
                    <a:pt x="2496" y="24"/>
                  </a:lnTo>
                  <a:lnTo>
                    <a:pt x="2500" y="36"/>
                  </a:lnTo>
                  <a:lnTo>
                    <a:pt x="2524" y="60"/>
                  </a:lnTo>
                  <a:lnTo>
                    <a:pt x="2556" y="80"/>
                  </a:lnTo>
                  <a:lnTo>
                    <a:pt x="2624" y="116"/>
                  </a:lnTo>
                  <a:lnTo>
                    <a:pt x="2696" y="140"/>
                  </a:lnTo>
                  <a:lnTo>
                    <a:pt x="2760" y="156"/>
                  </a:lnTo>
                  <a:lnTo>
                    <a:pt x="2664" y="132"/>
                  </a:lnTo>
                  <a:lnTo>
                    <a:pt x="2624" y="128"/>
                  </a:lnTo>
                  <a:lnTo>
                    <a:pt x="2532" y="92"/>
                  </a:lnTo>
                  <a:lnTo>
                    <a:pt x="2472" y="60"/>
                  </a:lnTo>
                  <a:lnTo>
                    <a:pt x="2436" y="36"/>
                  </a:lnTo>
                  <a:lnTo>
                    <a:pt x="2424" y="24"/>
                  </a:lnTo>
                  <a:lnTo>
                    <a:pt x="2412" y="0"/>
                  </a:lnTo>
                  <a:lnTo>
                    <a:pt x="2404" y="0"/>
                  </a:lnTo>
                  <a:lnTo>
                    <a:pt x="2416" y="32"/>
                  </a:lnTo>
                  <a:lnTo>
                    <a:pt x="2428" y="36"/>
                  </a:lnTo>
                  <a:lnTo>
                    <a:pt x="2472" y="68"/>
                  </a:lnTo>
                  <a:lnTo>
                    <a:pt x="2532" y="96"/>
                  </a:lnTo>
                  <a:lnTo>
                    <a:pt x="2624" y="128"/>
                  </a:lnTo>
                  <a:lnTo>
                    <a:pt x="2652" y="140"/>
                  </a:lnTo>
                  <a:lnTo>
                    <a:pt x="2732" y="156"/>
                  </a:lnTo>
                  <a:lnTo>
                    <a:pt x="2700" y="152"/>
                  </a:lnTo>
                  <a:lnTo>
                    <a:pt x="2648" y="152"/>
                  </a:lnTo>
                  <a:lnTo>
                    <a:pt x="2592" y="156"/>
                  </a:lnTo>
                  <a:lnTo>
                    <a:pt x="2556" y="168"/>
                  </a:lnTo>
                  <a:lnTo>
                    <a:pt x="2532" y="176"/>
                  </a:lnTo>
                  <a:lnTo>
                    <a:pt x="2512" y="188"/>
                  </a:lnTo>
                  <a:lnTo>
                    <a:pt x="2508" y="200"/>
                  </a:lnTo>
                  <a:lnTo>
                    <a:pt x="2500" y="212"/>
                  </a:lnTo>
                  <a:lnTo>
                    <a:pt x="2500" y="228"/>
                  </a:lnTo>
                  <a:lnTo>
                    <a:pt x="2508" y="236"/>
                  </a:lnTo>
                  <a:lnTo>
                    <a:pt x="2532" y="252"/>
                  </a:lnTo>
                  <a:lnTo>
                    <a:pt x="2564" y="264"/>
                  </a:lnTo>
                  <a:lnTo>
                    <a:pt x="2636" y="284"/>
                  </a:lnTo>
                  <a:lnTo>
                    <a:pt x="2600" y="284"/>
                  </a:lnTo>
                  <a:lnTo>
                    <a:pt x="2600" y="292"/>
                  </a:lnTo>
                  <a:lnTo>
                    <a:pt x="2548" y="276"/>
                  </a:lnTo>
                  <a:lnTo>
                    <a:pt x="2496" y="272"/>
                  </a:lnTo>
                  <a:lnTo>
                    <a:pt x="2520" y="276"/>
                  </a:lnTo>
                  <a:lnTo>
                    <a:pt x="2520" y="272"/>
                  </a:lnTo>
                  <a:lnTo>
                    <a:pt x="2476" y="260"/>
                  </a:lnTo>
                  <a:lnTo>
                    <a:pt x="2448" y="240"/>
                  </a:lnTo>
                  <a:lnTo>
                    <a:pt x="2428" y="228"/>
                  </a:lnTo>
                  <a:lnTo>
                    <a:pt x="2424" y="216"/>
                  </a:lnTo>
                  <a:lnTo>
                    <a:pt x="2428" y="204"/>
                  </a:lnTo>
                  <a:lnTo>
                    <a:pt x="2436" y="192"/>
                  </a:lnTo>
                  <a:lnTo>
                    <a:pt x="2460" y="176"/>
                  </a:lnTo>
                  <a:lnTo>
                    <a:pt x="2508" y="156"/>
                  </a:lnTo>
                  <a:lnTo>
                    <a:pt x="2536" y="144"/>
                  </a:lnTo>
                  <a:lnTo>
                    <a:pt x="2580" y="144"/>
                  </a:lnTo>
                  <a:lnTo>
                    <a:pt x="2592" y="144"/>
                  </a:lnTo>
                  <a:lnTo>
                    <a:pt x="2564" y="140"/>
                  </a:lnTo>
                  <a:lnTo>
                    <a:pt x="2500" y="132"/>
                  </a:lnTo>
                  <a:lnTo>
                    <a:pt x="2472" y="128"/>
                  </a:lnTo>
                  <a:lnTo>
                    <a:pt x="2424" y="120"/>
                  </a:lnTo>
                  <a:lnTo>
                    <a:pt x="2364" y="104"/>
                  </a:lnTo>
                  <a:lnTo>
                    <a:pt x="2316" y="84"/>
                  </a:lnTo>
                  <a:lnTo>
                    <a:pt x="2276" y="68"/>
                  </a:lnTo>
                  <a:lnTo>
                    <a:pt x="2252" y="56"/>
                  </a:lnTo>
                  <a:lnTo>
                    <a:pt x="2228" y="24"/>
                  </a:lnTo>
                  <a:lnTo>
                    <a:pt x="2224" y="20"/>
                  </a:lnTo>
                  <a:lnTo>
                    <a:pt x="2216" y="0"/>
                  </a:lnTo>
                  <a:lnTo>
                    <a:pt x="2216" y="20"/>
                  </a:lnTo>
                  <a:lnTo>
                    <a:pt x="2224" y="24"/>
                  </a:lnTo>
                  <a:lnTo>
                    <a:pt x="2240" y="48"/>
                  </a:lnTo>
                  <a:lnTo>
                    <a:pt x="2288" y="80"/>
                  </a:lnTo>
                  <a:lnTo>
                    <a:pt x="2364" y="108"/>
                  </a:lnTo>
                  <a:lnTo>
                    <a:pt x="2296" y="96"/>
                  </a:lnTo>
                  <a:lnTo>
                    <a:pt x="2272" y="92"/>
                  </a:lnTo>
                  <a:lnTo>
                    <a:pt x="2224" y="72"/>
                  </a:lnTo>
                  <a:lnTo>
                    <a:pt x="2200" y="60"/>
                  </a:lnTo>
                  <a:lnTo>
                    <a:pt x="2176" y="44"/>
                  </a:lnTo>
                  <a:lnTo>
                    <a:pt x="2156" y="24"/>
                  </a:lnTo>
                  <a:lnTo>
                    <a:pt x="2152" y="0"/>
                  </a:lnTo>
                  <a:lnTo>
                    <a:pt x="2144" y="0"/>
                  </a:lnTo>
                  <a:lnTo>
                    <a:pt x="2152" y="20"/>
                  </a:lnTo>
                  <a:lnTo>
                    <a:pt x="2164" y="36"/>
                  </a:lnTo>
                  <a:lnTo>
                    <a:pt x="2192" y="60"/>
                  </a:lnTo>
                  <a:lnTo>
                    <a:pt x="2228" y="80"/>
                  </a:lnTo>
                  <a:lnTo>
                    <a:pt x="2264" y="92"/>
                  </a:lnTo>
                  <a:lnTo>
                    <a:pt x="2204" y="84"/>
                  </a:lnTo>
                  <a:lnTo>
                    <a:pt x="2168" y="84"/>
                  </a:lnTo>
                  <a:lnTo>
                    <a:pt x="2132" y="92"/>
                  </a:lnTo>
                  <a:lnTo>
                    <a:pt x="2084" y="92"/>
                  </a:lnTo>
                  <a:lnTo>
                    <a:pt x="2048" y="84"/>
                  </a:lnTo>
                  <a:lnTo>
                    <a:pt x="2004" y="72"/>
                  </a:lnTo>
                  <a:lnTo>
                    <a:pt x="1964" y="60"/>
                  </a:lnTo>
                  <a:lnTo>
                    <a:pt x="1916" y="48"/>
                  </a:lnTo>
                  <a:lnTo>
                    <a:pt x="1884" y="32"/>
                  </a:lnTo>
                  <a:lnTo>
                    <a:pt x="1868" y="12"/>
                  </a:lnTo>
                  <a:lnTo>
                    <a:pt x="1860" y="0"/>
                  </a:lnTo>
                  <a:lnTo>
                    <a:pt x="1856" y="0"/>
                  </a:lnTo>
                  <a:lnTo>
                    <a:pt x="1860" y="12"/>
                  </a:lnTo>
                  <a:lnTo>
                    <a:pt x="1868" y="24"/>
                  </a:lnTo>
                  <a:lnTo>
                    <a:pt x="1884" y="36"/>
                  </a:lnTo>
                  <a:lnTo>
                    <a:pt x="1916" y="56"/>
                  </a:lnTo>
                  <a:lnTo>
                    <a:pt x="1964" y="68"/>
                  </a:lnTo>
                  <a:lnTo>
                    <a:pt x="2000" y="80"/>
                  </a:lnTo>
                  <a:lnTo>
                    <a:pt x="2068" y="92"/>
                  </a:lnTo>
                  <a:lnTo>
                    <a:pt x="2036" y="96"/>
                  </a:lnTo>
                  <a:lnTo>
                    <a:pt x="2000" y="92"/>
                  </a:lnTo>
                  <a:lnTo>
                    <a:pt x="1928" y="80"/>
                  </a:lnTo>
                  <a:lnTo>
                    <a:pt x="1848" y="56"/>
                  </a:lnTo>
                  <a:lnTo>
                    <a:pt x="1820" y="36"/>
                  </a:lnTo>
                  <a:lnTo>
                    <a:pt x="1800" y="20"/>
                  </a:lnTo>
                  <a:lnTo>
                    <a:pt x="1796" y="0"/>
                  </a:lnTo>
                  <a:lnTo>
                    <a:pt x="1788" y="0"/>
                  </a:lnTo>
                  <a:lnTo>
                    <a:pt x="1796" y="20"/>
                  </a:lnTo>
                  <a:lnTo>
                    <a:pt x="1812" y="36"/>
                  </a:lnTo>
                  <a:lnTo>
                    <a:pt x="1836" y="56"/>
                  </a:lnTo>
                  <a:lnTo>
                    <a:pt x="1904" y="72"/>
                  </a:lnTo>
                  <a:lnTo>
                    <a:pt x="1968" y="92"/>
                  </a:lnTo>
                  <a:lnTo>
                    <a:pt x="2024" y="96"/>
                  </a:lnTo>
                  <a:lnTo>
                    <a:pt x="1988" y="108"/>
                  </a:lnTo>
                  <a:lnTo>
                    <a:pt x="1896" y="92"/>
                  </a:lnTo>
                  <a:lnTo>
                    <a:pt x="1824" y="68"/>
                  </a:lnTo>
                  <a:lnTo>
                    <a:pt x="1764" y="44"/>
                  </a:lnTo>
                  <a:lnTo>
                    <a:pt x="1740" y="24"/>
                  </a:lnTo>
                  <a:lnTo>
                    <a:pt x="1728" y="0"/>
                  </a:lnTo>
                  <a:lnTo>
                    <a:pt x="1732" y="24"/>
                  </a:lnTo>
                  <a:lnTo>
                    <a:pt x="1756" y="48"/>
                  </a:lnTo>
                  <a:lnTo>
                    <a:pt x="1820" y="72"/>
                  </a:lnTo>
                  <a:lnTo>
                    <a:pt x="1892" y="96"/>
                  </a:lnTo>
                  <a:lnTo>
                    <a:pt x="1980" y="116"/>
                  </a:lnTo>
                  <a:lnTo>
                    <a:pt x="1964" y="120"/>
                  </a:lnTo>
                  <a:lnTo>
                    <a:pt x="1916" y="108"/>
                  </a:lnTo>
                  <a:lnTo>
                    <a:pt x="1820" y="84"/>
                  </a:lnTo>
                  <a:lnTo>
                    <a:pt x="1720" y="56"/>
                  </a:lnTo>
                  <a:lnTo>
                    <a:pt x="1684" y="36"/>
                  </a:lnTo>
                  <a:lnTo>
                    <a:pt x="1660" y="12"/>
                  </a:lnTo>
                  <a:lnTo>
                    <a:pt x="1656" y="0"/>
                  </a:lnTo>
                  <a:lnTo>
                    <a:pt x="1648" y="0"/>
                  </a:lnTo>
                  <a:lnTo>
                    <a:pt x="1656" y="20"/>
                  </a:lnTo>
                  <a:lnTo>
                    <a:pt x="1680" y="36"/>
                  </a:lnTo>
                  <a:lnTo>
                    <a:pt x="1716" y="56"/>
                  </a:lnTo>
                  <a:lnTo>
                    <a:pt x="1808" y="92"/>
                  </a:lnTo>
                  <a:lnTo>
                    <a:pt x="1896" y="116"/>
                  </a:lnTo>
                  <a:lnTo>
                    <a:pt x="1956" y="128"/>
                  </a:lnTo>
                  <a:lnTo>
                    <a:pt x="1952" y="132"/>
                  </a:lnTo>
                  <a:lnTo>
                    <a:pt x="1880" y="132"/>
                  </a:lnTo>
                  <a:lnTo>
                    <a:pt x="1820" y="128"/>
                  </a:lnTo>
                  <a:lnTo>
                    <a:pt x="1752" y="120"/>
                  </a:lnTo>
                  <a:lnTo>
                    <a:pt x="1636" y="92"/>
                  </a:lnTo>
                  <a:lnTo>
                    <a:pt x="1560" y="68"/>
                  </a:lnTo>
                  <a:lnTo>
                    <a:pt x="1528" y="56"/>
                  </a:lnTo>
                  <a:lnTo>
                    <a:pt x="1480" y="32"/>
                  </a:lnTo>
                  <a:lnTo>
                    <a:pt x="1468" y="12"/>
                  </a:lnTo>
                  <a:lnTo>
                    <a:pt x="1460" y="0"/>
                  </a:lnTo>
                  <a:lnTo>
                    <a:pt x="1456" y="0"/>
                  </a:lnTo>
                  <a:lnTo>
                    <a:pt x="1460" y="20"/>
                  </a:lnTo>
                  <a:lnTo>
                    <a:pt x="1472" y="32"/>
                  </a:lnTo>
                  <a:lnTo>
                    <a:pt x="1520" y="60"/>
                  </a:lnTo>
                  <a:lnTo>
                    <a:pt x="1612" y="92"/>
                  </a:lnTo>
                  <a:lnTo>
                    <a:pt x="1696" y="116"/>
                  </a:lnTo>
                  <a:lnTo>
                    <a:pt x="1808" y="132"/>
                  </a:lnTo>
                  <a:lnTo>
                    <a:pt x="1744" y="140"/>
                  </a:lnTo>
                  <a:lnTo>
                    <a:pt x="1720" y="132"/>
                  </a:lnTo>
                  <a:lnTo>
                    <a:pt x="1668" y="128"/>
                  </a:lnTo>
                  <a:lnTo>
                    <a:pt x="1552" y="96"/>
                  </a:lnTo>
                  <a:lnTo>
                    <a:pt x="1492" y="80"/>
                  </a:lnTo>
                  <a:lnTo>
                    <a:pt x="1436" y="56"/>
                  </a:lnTo>
                  <a:lnTo>
                    <a:pt x="1396" y="32"/>
                  </a:lnTo>
                  <a:lnTo>
                    <a:pt x="1384" y="20"/>
                  </a:lnTo>
                  <a:lnTo>
                    <a:pt x="1376" y="0"/>
                  </a:lnTo>
                  <a:lnTo>
                    <a:pt x="1372" y="0"/>
                  </a:lnTo>
                  <a:lnTo>
                    <a:pt x="1376" y="20"/>
                  </a:lnTo>
                  <a:lnTo>
                    <a:pt x="1388" y="32"/>
                  </a:lnTo>
                  <a:lnTo>
                    <a:pt x="1420" y="56"/>
                  </a:lnTo>
                  <a:lnTo>
                    <a:pt x="1468" y="80"/>
                  </a:lnTo>
                  <a:lnTo>
                    <a:pt x="1520" y="96"/>
                  </a:lnTo>
                  <a:lnTo>
                    <a:pt x="1632" y="120"/>
                  </a:lnTo>
                  <a:lnTo>
                    <a:pt x="1708" y="132"/>
                  </a:lnTo>
                  <a:lnTo>
                    <a:pt x="1648" y="140"/>
                  </a:lnTo>
                  <a:lnTo>
                    <a:pt x="1612" y="132"/>
                  </a:lnTo>
                  <a:lnTo>
                    <a:pt x="1564" y="128"/>
                  </a:lnTo>
                  <a:lnTo>
                    <a:pt x="1520" y="120"/>
                  </a:lnTo>
                  <a:lnTo>
                    <a:pt x="1444" y="92"/>
                  </a:lnTo>
                  <a:lnTo>
                    <a:pt x="1396" y="68"/>
                  </a:lnTo>
                  <a:lnTo>
                    <a:pt x="1372" y="56"/>
                  </a:lnTo>
                  <a:lnTo>
                    <a:pt x="1336" y="32"/>
                  </a:lnTo>
                  <a:lnTo>
                    <a:pt x="1324" y="20"/>
                  </a:lnTo>
                  <a:lnTo>
                    <a:pt x="1316" y="0"/>
                  </a:lnTo>
                  <a:lnTo>
                    <a:pt x="1312" y="0"/>
                  </a:lnTo>
                  <a:lnTo>
                    <a:pt x="1316" y="20"/>
                  </a:lnTo>
                  <a:lnTo>
                    <a:pt x="1328" y="32"/>
                  </a:lnTo>
                  <a:lnTo>
                    <a:pt x="1372" y="60"/>
                  </a:lnTo>
                  <a:lnTo>
                    <a:pt x="1388" y="72"/>
                  </a:lnTo>
                  <a:lnTo>
                    <a:pt x="1444" y="96"/>
                  </a:lnTo>
                  <a:lnTo>
                    <a:pt x="1520" y="120"/>
                  </a:lnTo>
                  <a:lnTo>
                    <a:pt x="1564" y="132"/>
                  </a:lnTo>
                  <a:lnTo>
                    <a:pt x="1612" y="140"/>
                  </a:lnTo>
                  <a:lnTo>
                    <a:pt x="1620" y="140"/>
                  </a:lnTo>
                  <a:lnTo>
                    <a:pt x="1588" y="144"/>
                  </a:lnTo>
                  <a:lnTo>
                    <a:pt x="1540" y="132"/>
                  </a:lnTo>
                  <a:lnTo>
                    <a:pt x="1436" y="108"/>
                  </a:lnTo>
                  <a:lnTo>
                    <a:pt x="1376" y="84"/>
                  </a:lnTo>
                  <a:lnTo>
                    <a:pt x="1324" y="68"/>
                  </a:lnTo>
                  <a:lnTo>
                    <a:pt x="1280" y="44"/>
                  </a:lnTo>
                  <a:lnTo>
                    <a:pt x="1256" y="12"/>
                  </a:lnTo>
                  <a:lnTo>
                    <a:pt x="1248" y="0"/>
                  </a:lnTo>
                  <a:lnTo>
                    <a:pt x="1248" y="20"/>
                  </a:lnTo>
                  <a:lnTo>
                    <a:pt x="1272" y="44"/>
                  </a:lnTo>
                  <a:lnTo>
                    <a:pt x="1312" y="68"/>
                  </a:lnTo>
                  <a:lnTo>
                    <a:pt x="1360" y="84"/>
                  </a:lnTo>
                  <a:lnTo>
                    <a:pt x="1408" y="104"/>
                  </a:lnTo>
                  <a:lnTo>
                    <a:pt x="1508" y="132"/>
                  </a:lnTo>
                  <a:lnTo>
                    <a:pt x="1576" y="144"/>
                  </a:lnTo>
                  <a:lnTo>
                    <a:pt x="1560" y="144"/>
                  </a:lnTo>
                  <a:lnTo>
                    <a:pt x="1560" y="152"/>
                  </a:lnTo>
                  <a:lnTo>
                    <a:pt x="1548" y="152"/>
                  </a:lnTo>
                  <a:lnTo>
                    <a:pt x="1548" y="144"/>
                  </a:lnTo>
                  <a:lnTo>
                    <a:pt x="1480" y="140"/>
                  </a:lnTo>
                  <a:lnTo>
                    <a:pt x="1400" y="120"/>
                  </a:lnTo>
                  <a:lnTo>
                    <a:pt x="1336" y="104"/>
                  </a:lnTo>
                  <a:lnTo>
                    <a:pt x="1280" y="80"/>
                  </a:lnTo>
                  <a:lnTo>
                    <a:pt x="1244" y="60"/>
                  </a:lnTo>
                  <a:lnTo>
                    <a:pt x="1220" y="44"/>
                  </a:lnTo>
                  <a:lnTo>
                    <a:pt x="1200" y="24"/>
                  </a:lnTo>
                  <a:lnTo>
                    <a:pt x="1184" y="0"/>
                  </a:lnTo>
                  <a:lnTo>
                    <a:pt x="1176" y="0"/>
                  </a:lnTo>
                  <a:lnTo>
                    <a:pt x="1188" y="24"/>
                  </a:lnTo>
                  <a:lnTo>
                    <a:pt x="1208" y="44"/>
                  </a:lnTo>
                  <a:lnTo>
                    <a:pt x="1236" y="60"/>
                  </a:lnTo>
                  <a:lnTo>
                    <a:pt x="1272" y="84"/>
                  </a:lnTo>
                  <a:lnTo>
                    <a:pt x="1328" y="104"/>
                  </a:lnTo>
                  <a:lnTo>
                    <a:pt x="1396" y="128"/>
                  </a:lnTo>
                  <a:lnTo>
                    <a:pt x="1480" y="144"/>
                  </a:lnTo>
                  <a:lnTo>
                    <a:pt x="1540" y="152"/>
                  </a:lnTo>
                  <a:lnTo>
                    <a:pt x="1536" y="152"/>
                  </a:lnTo>
                  <a:lnTo>
                    <a:pt x="1492" y="144"/>
                  </a:lnTo>
                  <a:lnTo>
                    <a:pt x="1448" y="144"/>
                  </a:lnTo>
                  <a:lnTo>
                    <a:pt x="1396" y="140"/>
                  </a:lnTo>
                  <a:lnTo>
                    <a:pt x="1372" y="132"/>
                  </a:lnTo>
                  <a:lnTo>
                    <a:pt x="1268" y="108"/>
                  </a:lnTo>
                  <a:lnTo>
                    <a:pt x="1196" y="84"/>
                  </a:lnTo>
                  <a:lnTo>
                    <a:pt x="1152" y="56"/>
                  </a:lnTo>
                  <a:lnTo>
                    <a:pt x="1128" y="32"/>
                  </a:lnTo>
                  <a:lnTo>
                    <a:pt x="1112" y="0"/>
                  </a:lnTo>
                  <a:lnTo>
                    <a:pt x="1124" y="32"/>
                  </a:lnTo>
                  <a:lnTo>
                    <a:pt x="1148" y="60"/>
                  </a:lnTo>
                  <a:lnTo>
                    <a:pt x="1196" y="92"/>
                  </a:lnTo>
                  <a:lnTo>
                    <a:pt x="1268" y="116"/>
                  </a:lnTo>
                  <a:lnTo>
                    <a:pt x="1364" y="140"/>
                  </a:lnTo>
                  <a:lnTo>
                    <a:pt x="1424" y="144"/>
                  </a:lnTo>
                  <a:lnTo>
                    <a:pt x="1360" y="156"/>
                  </a:lnTo>
                  <a:lnTo>
                    <a:pt x="1324" y="168"/>
                  </a:lnTo>
                  <a:lnTo>
                    <a:pt x="1288" y="164"/>
                  </a:lnTo>
                  <a:lnTo>
                    <a:pt x="1224" y="156"/>
                  </a:lnTo>
                  <a:lnTo>
                    <a:pt x="1184" y="152"/>
                  </a:lnTo>
                  <a:lnTo>
                    <a:pt x="1148" y="140"/>
                  </a:lnTo>
                  <a:lnTo>
                    <a:pt x="1044" y="116"/>
                  </a:lnTo>
                  <a:lnTo>
                    <a:pt x="984" y="84"/>
                  </a:lnTo>
                  <a:lnTo>
                    <a:pt x="948" y="60"/>
                  </a:lnTo>
                  <a:lnTo>
                    <a:pt x="928" y="36"/>
                  </a:lnTo>
                  <a:lnTo>
                    <a:pt x="928" y="20"/>
                  </a:lnTo>
                  <a:lnTo>
                    <a:pt x="936" y="0"/>
                  </a:lnTo>
                  <a:lnTo>
                    <a:pt x="928" y="0"/>
                  </a:lnTo>
                  <a:lnTo>
                    <a:pt x="924" y="20"/>
                  </a:lnTo>
                  <a:lnTo>
                    <a:pt x="928" y="36"/>
                  </a:lnTo>
                  <a:lnTo>
                    <a:pt x="936" y="56"/>
                  </a:lnTo>
                  <a:lnTo>
                    <a:pt x="948" y="68"/>
                  </a:lnTo>
                  <a:lnTo>
                    <a:pt x="988" y="96"/>
                  </a:lnTo>
                  <a:lnTo>
                    <a:pt x="1056" y="120"/>
                  </a:lnTo>
                  <a:lnTo>
                    <a:pt x="1148" y="144"/>
                  </a:lnTo>
                  <a:lnTo>
                    <a:pt x="1176" y="156"/>
                  </a:lnTo>
                  <a:lnTo>
                    <a:pt x="1256" y="168"/>
                  </a:lnTo>
                  <a:lnTo>
                    <a:pt x="1220" y="168"/>
                  </a:lnTo>
                  <a:lnTo>
                    <a:pt x="1044" y="140"/>
                  </a:lnTo>
                  <a:lnTo>
                    <a:pt x="976" y="120"/>
                  </a:lnTo>
                  <a:lnTo>
                    <a:pt x="928" y="104"/>
                  </a:lnTo>
                  <a:lnTo>
                    <a:pt x="892" y="84"/>
                  </a:lnTo>
                  <a:lnTo>
                    <a:pt x="876" y="68"/>
                  </a:lnTo>
                  <a:lnTo>
                    <a:pt x="852" y="36"/>
                  </a:lnTo>
                  <a:lnTo>
                    <a:pt x="844" y="24"/>
                  </a:lnTo>
                  <a:lnTo>
                    <a:pt x="852" y="0"/>
                  </a:lnTo>
                  <a:lnTo>
                    <a:pt x="844" y="0"/>
                  </a:lnTo>
                  <a:lnTo>
                    <a:pt x="844" y="24"/>
                  </a:lnTo>
                  <a:lnTo>
                    <a:pt x="844" y="36"/>
                  </a:lnTo>
                  <a:lnTo>
                    <a:pt x="856" y="48"/>
                  </a:lnTo>
                  <a:lnTo>
                    <a:pt x="868" y="68"/>
                  </a:lnTo>
                  <a:lnTo>
                    <a:pt x="892" y="84"/>
                  </a:lnTo>
                  <a:lnTo>
                    <a:pt x="924" y="108"/>
                  </a:lnTo>
                  <a:lnTo>
                    <a:pt x="976" y="128"/>
                  </a:lnTo>
                  <a:lnTo>
                    <a:pt x="1044" y="144"/>
                  </a:lnTo>
                  <a:lnTo>
                    <a:pt x="1212" y="176"/>
                  </a:lnTo>
                  <a:lnTo>
                    <a:pt x="1148" y="192"/>
                  </a:lnTo>
                  <a:lnTo>
                    <a:pt x="1116" y="200"/>
                  </a:lnTo>
                  <a:lnTo>
                    <a:pt x="1112" y="200"/>
                  </a:lnTo>
                  <a:lnTo>
                    <a:pt x="1112" y="204"/>
                  </a:lnTo>
                  <a:lnTo>
                    <a:pt x="1044" y="204"/>
                  </a:lnTo>
                  <a:lnTo>
                    <a:pt x="984" y="212"/>
                  </a:lnTo>
                  <a:lnTo>
                    <a:pt x="904" y="228"/>
                  </a:lnTo>
                  <a:lnTo>
                    <a:pt x="916" y="204"/>
                  </a:lnTo>
                  <a:lnTo>
                    <a:pt x="916" y="180"/>
                  </a:lnTo>
                  <a:lnTo>
                    <a:pt x="904" y="164"/>
                  </a:lnTo>
                  <a:lnTo>
                    <a:pt x="892" y="152"/>
                  </a:lnTo>
                  <a:lnTo>
                    <a:pt x="880" y="144"/>
                  </a:lnTo>
                  <a:lnTo>
                    <a:pt x="868" y="140"/>
                  </a:lnTo>
                  <a:lnTo>
                    <a:pt x="832" y="132"/>
                  </a:lnTo>
                  <a:lnTo>
                    <a:pt x="760" y="108"/>
                  </a:lnTo>
                  <a:lnTo>
                    <a:pt x="716" y="92"/>
                  </a:lnTo>
                  <a:lnTo>
                    <a:pt x="688" y="72"/>
                  </a:lnTo>
                  <a:lnTo>
                    <a:pt x="664" y="48"/>
                  </a:lnTo>
                  <a:lnTo>
                    <a:pt x="652" y="24"/>
                  </a:lnTo>
                  <a:lnTo>
                    <a:pt x="664" y="0"/>
                  </a:lnTo>
                  <a:lnTo>
                    <a:pt x="656" y="0"/>
                  </a:lnTo>
                  <a:lnTo>
                    <a:pt x="652" y="24"/>
                  </a:lnTo>
                  <a:lnTo>
                    <a:pt x="652" y="44"/>
                  </a:lnTo>
                  <a:lnTo>
                    <a:pt x="664" y="60"/>
                  </a:lnTo>
                  <a:lnTo>
                    <a:pt x="704" y="92"/>
                  </a:lnTo>
                  <a:lnTo>
                    <a:pt x="760" y="116"/>
                  </a:lnTo>
                  <a:lnTo>
                    <a:pt x="816" y="128"/>
                  </a:lnTo>
                  <a:lnTo>
                    <a:pt x="748" y="128"/>
                  </a:lnTo>
                  <a:lnTo>
                    <a:pt x="692" y="116"/>
                  </a:lnTo>
                  <a:lnTo>
                    <a:pt x="652" y="96"/>
                  </a:lnTo>
                  <a:lnTo>
                    <a:pt x="620" y="84"/>
                  </a:lnTo>
                  <a:lnTo>
                    <a:pt x="596" y="68"/>
                  </a:lnTo>
                  <a:lnTo>
                    <a:pt x="580" y="44"/>
                  </a:lnTo>
                  <a:lnTo>
                    <a:pt x="580" y="36"/>
                  </a:lnTo>
                  <a:lnTo>
                    <a:pt x="584" y="20"/>
                  </a:lnTo>
                  <a:lnTo>
                    <a:pt x="604" y="0"/>
                  </a:lnTo>
                  <a:lnTo>
                    <a:pt x="596" y="0"/>
                  </a:lnTo>
                  <a:lnTo>
                    <a:pt x="584" y="20"/>
                  </a:lnTo>
                  <a:lnTo>
                    <a:pt x="572" y="36"/>
                  </a:lnTo>
                  <a:lnTo>
                    <a:pt x="572" y="48"/>
                  </a:lnTo>
                  <a:lnTo>
                    <a:pt x="592" y="72"/>
                  </a:lnTo>
                  <a:lnTo>
                    <a:pt x="616" y="84"/>
                  </a:lnTo>
                  <a:lnTo>
                    <a:pt x="640" y="104"/>
                  </a:lnTo>
                  <a:lnTo>
                    <a:pt x="680" y="116"/>
                  </a:lnTo>
                  <a:lnTo>
                    <a:pt x="736" y="128"/>
                  </a:lnTo>
                  <a:lnTo>
                    <a:pt x="704" y="128"/>
                  </a:lnTo>
                  <a:lnTo>
                    <a:pt x="640" y="128"/>
                  </a:lnTo>
                  <a:lnTo>
                    <a:pt x="592" y="116"/>
                  </a:lnTo>
                  <a:lnTo>
                    <a:pt x="568" y="96"/>
                  </a:lnTo>
                  <a:lnTo>
                    <a:pt x="560" y="92"/>
                  </a:lnTo>
                  <a:lnTo>
                    <a:pt x="560" y="84"/>
                  </a:lnTo>
                  <a:lnTo>
                    <a:pt x="544" y="72"/>
                  </a:lnTo>
                  <a:lnTo>
                    <a:pt x="532" y="56"/>
                  </a:lnTo>
                  <a:lnTo>
                    <a:pt x="524" y="32"/>
                  </a:lnTo>
                  <a:lnTo>
                    <a:pt x="532" y="20"/>
                  </a:lnTo>
                  <a:lnTo>
                    <a:pt x="544" y="0"/>
                  </a:lnTo>
                  <a:lnTo>
                    <a:pt x="512" y="0"/>
                  </a:lnTo>
                  <a:lnTo>
                    <a:pt x="532" y="8"/>
                  </a:lnTo>
                  <a:lnTo>
                    <a:pt x="524" y="20"/>
                  </a:lnTo>
                  <a:lnTo>
                    <a:pt x="520" y="32"/>
                  </a:lnTo>
                  <a:lnTo>
                    <a:pt x="520" y="36"/>
                  </a:lnTo>
                  <a:lnTo>
                    <a:pt x="520" y="44"/>
                  </a:lnTo>
                  <a:lnTo>
                    <a:pt x="456" y="44"/>
                  </a:lnTo>
                  <a:lnTo>
                    <a:pt x="452" y="36"/>
                  </a:lnTo>
                  <a:lnTo>
                    <a:pt x="452" y="44"/>
                  </a:lnTo>
                  <a:lnTo>
                    <a:pt x="356" y="44"/>
                  </a:lnTo>
                  <a:lnTo>
                    <a:pt x="232" y="36"/>
                  </a:lnTo>
                  <a:lnTo>
                    <a:pt x="112" y="24"/>
                  </a:lnTo>
                  <a:lnTo>
                    <a:pt x="64" y="12"/>
                  </a:lnTo>
                  <a:lnTo>
                    <a:pt x="16" y="0"/>
                  </a:lnTo>
                  <a:lnTo>
                    <a:pt x="0" y="0"/>
                  </a:lnTo>
                  <a:lnTo>
                    <a:pt x="12" y="8"/>
                  </a:lnTo>
                  <a:lnTo>
                    <a:pt x="108" y="32"/>
                  </a:lnTo>
                  <a:lnTo>
                    <a:pt x="220" y="44"/>
                  </a:lnTo>
                  <a:lnTo>
                    <a:pt x="344" y="48"/>
                  </a:lnTo>
                  <a:lnTo>
                    <a:pt x="440" y="48"/>
                  </a:lnTo>
                  <a:lnTo>
                    <a:pt x="416" y="60"/>
                  </a:lnTo>
                  <a:lnTo>
                    <a:pt x="368" y="80"/>
                  </a:lnTo>
                  <a:lnTo>
                    <a:pt x="324" y="84"/>
                  </a:lnTo>
                  <a:lnTo>
                    <a:pt x="272" y="84"/>
                  </a:lnTo>
                  <a:lnTo>
                    <a:pt x="196" y="80"/>
                  </a:lnTo>
                  <a:lnTo>
                    <a:pt x="112" y="68"/>
                  </a:lnTo>
                  <a:lnTo>
                    <a:pt x="0" y="20"/>
                  </a:lnTo>
                  <a:lnTo>
                    <a:pt x="0" y="32"/>
                  </a:lnTo>
                  <a:lnTo>
                    <a:pt x="76" y="60"/>
                  </a:lnTo>
                  <a:lnTo>
                    <a:pt x="112" y="72"/>
                  </a:lnTo>
                  <a:lnTo>
                    <a:pt x="204" y="84"/>
                  </a:lnTo>
                  <a:lnTo>
                    <a:pt x="276" y="92"/>
                  </a:lnTo>
                  <a:lnTo>
                    <a:pt x="336" y="84"/>
                  </a:lnTo>
                  <a:lnTo>
                    <a:pt x="380" y="80"/>
                  </a:lnTo>
                  <a:lnTo>
                    <a:pt x="408" y="72"/>
                  </a:lnTo>
                  <a:lnTo>
                    <a:pt x="428" y="60"/>
                  </a:lnTo>
                  <a:lnTo>
                    <a:pt x="444" y="48"/>
                  </a:lnTo>
                  <a:lnTo>
                    <a:pt x="456" y="48"/>
                  </a:lnTo>
                  <a:lnTo>
                    <a:pt x="476" y="60"/>
                  </a:lnTo>
                  <a:lnTo>
                    <a:pt x="508" y="72"/>
                  </a:lnTo>
                  <a:lnTo>
                    <a:pt x="556" y="92"/>
                  </a:lnTo>
                  <a:lnTo>
                    <a:pt x="568" y="104"/>
                  </a:lnTo>
                  <a:lnTo>
                    <a:pt x="592" y="116"/>
                  </a:lnTo>
                  <a:lnTo>
                    <a:pt x="632" y="128"/>
                  </a:lnTo>
                  <a:lnTo>
                    <a:pt x="704" y="132"/>
                  </a:lnTo>
                  <a:lnTo>
                    <a:pt x="768" y="132"/>
                  </a:lnTo>
                  <a:lnTo>
                    <a:pt x="820" y="132"/>
                  </a:lnTo>
                  <a:lnTo>
                    <a:pt x="880" y="144"/>
                  </a:lnTo>
                  <a:lnTo>
                    <a:pt x="892" y="156"/>
                  </a:lnTo>
                  <a:lnTo>
                    <a:pt x="904" y="168"/>
                  </a:lnTo>
                  <a:lnTo>
                    <a:pt x="912" y="180"/>
                  </a:lnTo>
                  <a:lnTo>
                    <a:pt x="912" y="204"/>
                  </a:lnTo>
                  <a:lnTo>
                    <a:pt x="900" y="236"/>
                  </a:lnTo>
                  <a:lnTo>
                    <a:pt x="892" y="252"/>
                  </a:lnTo>
                  <a:lnTo>
                    <a:pt x="888" y="276"/>
                  </a:lnTo>
                  <a:lnTo>
                    <a:pt x="888" y="308"/>
                  </a:lnTo>
                  <a:lnTo>
                    <a:pt x="892" y="332"/>
                  </a:lnTo>
                  <a:lnTo>
                    <a:pt x="900" y="356"/>
                  </a:lnTo>
                  <a:lnTo>
                    <a:pt x="924" y="376"/>
                  </a:lnTo>
                  <a:lnTo>
                    <a:pt x="952" y="400"/>
                  </a:lnTo>
                  <a:lnTo>
                    <a:pt x="1020" y="428"/>
                  </a:lnTo>
                  <a:lnTo>
                    <a:pt x="1028" y="428"/>
                  </a:lnTo>
                  <a:lnTo>
                    <a:pt x="1124" y="460"/>
                  </a:lnTo>
                  <a:lnTo>
                    <a:pt x="1196" y="464"/>
                  </a:lnTo>
                  <a:lnTo>
                    <a:pt x="1280" y="464"/>
                  </a:lnTo>
                  <a:lnTo>
                    <a:pt x="1328" y="452"/>
                  </a:lnTo>
                  <a:lnTo>
                    <a:pt x="1372" y="448"/>
                  </a:lnTo>
                  <a:lnTo>
                    <a:pt x="1412" y="428"/>
                  </a:lnTo>
                  <a:lnTo>
                    <a:pt x="1456" y="436"/>
                  </a:lnTo>
                  <a:lnTo>
                    <a:pt x="1540" y="436"/>
                  </a:lnTo>
                  <a:lnTo>
                    <a:pt x="1552" y="436"/>
                  </a:lnTo>
                  <a:lnTo>
                    <a:pt x="1560" y="436"/>
                  </a:lnTo>
                  <a:lnTo>
                    <a:pt x="1608" y="428"/>
                  </a:lnTo>
                  <a:lnTo>
                    <a:pt x="1608" y="436"/>
                  </a:lnTo>
                  <a:lnTo>
                    <a:pt x="1632" y="428"/>
                  </a:lnTo>
                  <a:lnTo>
                    <a:pt x="1728" y="416"/>
                  </a:lnTo>
                  <a:lnTo>
                    <a:pt x="1836" y="400"/>
                  </a:lnTo>
                  <a:lnTo>
                    <a:pt x="1908" y="400"/>
                  </a:lnTo>
                  <a:lnTo>
                    <a:pt x="1988" y="400"/>
                  </a:lnTo>
                  <a:lnTo>
                    <a:pt x="2024" y="412"/>
                  </a:lnTo>
                  <a:lnTo>
                    <a:pt x="2072" y="424"/>
                  </a:lnTo>
                  <a:lnTo>
                    <a:pt x="2108" y="436"/>
                  </a:lnTo>
                  <a:lnTo>
                    <a:pt x="2152" y="452"/>
                  </a:lnTo>
                  <a:lnTo>
                    <a:pt x="2156" y="452"/>
                  </a:lnTo>
                  <a:lnTo>
                    <a:pt x="2176" y="464"/>
                  </a:lnTo>
                  <a:lnTo>
                    <a:pt x="2180" y="484"/>
                  </a:lnTo>
                  <a:lnTo>
                    <a:pt x="2176" y="500"/>
                  </a:lnTo>
                  <a:lnTo>
                    <a:pt x="2156" y="512"/>
                  </a:lnTo>
                  <a:lnTo>
                    <a:pt x="2132" y="532"/>
                  </a:lnTo>
                  <a:lnTo>
                    <a:pt x="2120" y="548"/>
                  </a:lnTo>
                  <a:lnTo>
                    <a:pt x="2116" y="576"/>
                  </a:lnTo>
                  <a:lnTo>
                    <a:pt x="2128" y="600"/>
                  </a:lnTo>
                  <a:lnTo>
                    <a:pt x="2152" y="616"/>
                  </a:lnTo>
                  <a:lnTo>
                    <a:pt x="2168" y="628"/>
                  </a:lnTo>
                  <a:lnTo>
                    <a:pt x="2224" y="652"/>
                  </a:lnTo>
                  <a:lnTo>
                    <a:pt x="2316" y="676"/>
                  </a:lnTo>
                  <a:lnTo>
                    <a:pt x="2436" y="700"/>
                  </a:lnTo>
                  <a:lnTo>
                    <a:pt x="2440" y="700"/>
                  </a:lnTo>
                  <a:lnTo>
                    <a:pt x="2476" y="700"/>
                  </a:lnTo>
                  <a:lnTo>
                    <a:pt x="2476" y="700"/>
                  </a:lnTo>
                  <a:lnTo>
                    <a:pt x="2476" y="700"/>
                  </a:lnTo>
                  <a:lnTo>
                    <a:pt x="2496" y="700"/>
                  </a:lnTo>
                  <a:lnTo>
                    <a:pt x="2564" y="700"/>
                  </a:lnTo>
                  <a:lnTo>
                    <a:pt x="2600" y="708"/>
                  </a:lnTo>
                  <a:lnTo>
                    <a:pt x="2628" y="712"/>
                  </a:lnTo>
                  <a:lnTo>
                    <a:pt x="2636" y="720"/>
                  </a:lnTo>
                  <a:lnTo>
                    <a:pt x="2660" y="724"/>
                  </a:lnTo>
                  <a:lnTo>
                    <a:pt x="2700" y="756"/>
                  </a:lnTo>
                  <a:lnTo>
                    <a:pt x="2724" y="772"/>
                  </a:lnTo>
                  <a:lnTo>
                    <a:pt x="2748" y="804"/>
                  </a:lnTo>
                  <a:lnTo>
                    <a:pt x="2760" y="832"/>
                  </a:lnTo>
                  <a:lnTo>
                    <a:pt x="2768" y="876"/>
                  </a:lnTo>
                  <a:lnTo>
                    <a:pt x="2768" y="896"/>
                  </a:lnTo>
                  <a:lnTo>
                    <a:pt x="2768" y="908"/>
                  </a:lnTo>
                  <a:lnTo>
                    <a:pt x="2756" y="936"/>
                  </a:lnTo>
                  <a:lnTo>
                    <a:pt x="2736" y="960"/>
                  </a:lnTo>
                  <a:lnTo>
                    <a:pt x="2724" y="972"/>
                  </a:lnTo>
                  <a:lnTo>
                    <a:pt x="2700" y="980"/>
                  </a:lnTo>
                  <a:lnTo>
                    <a:pt x="2684" y="984"/>
                  </a:lnTo>
                  <a:lnTo>
                    <a:pt x="2628" y="1008"/>
                  </a:lnTo>
                  <a:lnTo>
                    <a:pt x="2604" y="1020"/>
                  </a:lnTo>
                  <a:lnTo>
                    <a:pt x="2580" y="1044"/>
                  </a:lnTo>
                  <a:lnTo>
                    <a:pt x="2564" y="1068"/>
                  </a:lnTo>
                  <a:lnTo>
                    <a:pt x="2548" y="1092"/>
                  </a:lnTo>
                  <a:lnTo>
                    <a:pt x="2564" y="1124"/>
                  </a:lnTo>
                  <a:lnTo>
                    <a:pt x="2580" y="1148"/>
                  </a:lnTo>
                  <a:lnTo>
                    <a:pt x="2600" y="1172"/>
                  </a:lnTo>
                  <a:lnTo>
                    <a:pt x="2604" y="1180"/>
                  </a:lnTo>
                  <a:lnTo>
                    <a:pt x="2660" y="1220"/>
                  </a:lnTo>
                  <a:lnTo>
                    <a:pt x="2688" y="1240"/>
                  </a:lnTo>
                  <a:lnTo>
                    <a:pt x="2724" y="1256"/>
                  </a:lnTo>
                  <a:lnTo>
                    <a:pt x="2756" y="1268"/>
                  </a:lnTo>
                  <a:lnTo>
                    <a:pt x="2824" y="1288"/>
                  </a:lnTo>
                  <a:lnTo>
                    <a:pt x="2900" y="1304"/>
                  </a:lnTo>
                  <a:lnTo>
                    <a:pt x="3088" y="1340"/>
                  </a:lnTo>
                  <a:lnTo>
                    <a:pt x="3268" y="1364"/>
                  </a:lnTo>
                  <a:lnTo>
                    <a:pt x="3360" y="1376"/>
                  </a:lnTo>
                  <a:lnTo>
                    <a:pt x="3452" y="1376"/>
                  </a:lnTo>
                  <a:lnTo>
                    <a:pt x="3576" y="1384"/>
                  </a:lnTo>
                  <a:lnTo>
                    <a:pt x="3576" y="1376"/>
                  </a:lnTo>
                  <a:lnTo>
                    <a:pt x="3452" y="1372"/>
                  </a:lnTo>
                  <a:lnTo>
                    <a:pt x="3292" y="1364"/>
                  </a:lnTo>
                  <a:lnTo>
                    <a:pt x="3136" y="1348"/>
                  </a:lnTo>
                  <a:lnTo>
                    <a:pt x="3288" y="1352"/>
                  </a:lnTo>
                  <a:lnTo>
                    <a:pt x="3372" y="1352"/>
                  </a:lnTo>
                  <a:lnTo>
                    <a:pt x="3452" y="1348"/>
                  </a:lnTo>
                  <a:lnTo>
                    <a:pt x="3452" y="1340"/>
                  </a:lnTo>
                  <a:lnTo>
                    <a:pt x="3348" y="1348"/>
                  </a:lnTo>
                  <a:lnTo>
                    <a:pt x="3240" y="1348"/>
                  </a:lnTo>
                  <a:lnTo>
                    <a:pt x="3088" y="1336"/>
                  </a:lnTo>
                  <a:lnTo>
                    <a:pt x="3016" y="1324"/>
                  </a:lnTo>
                  <a:lnTo>
                    <a:pt x="2920" y="1292"/>
                  </a:lnTo>
                  <a:lnTo>
                    <a:pt x="2852" y="1264"/>
                  </a:lnTo>
                  <a:lnTo>
                    <a:pt x="2804" y="1240"/>
                  </a:lnTo>
                  <a:lnTo>
                    <a:pt x="2772" y="1208"/>
                  </a:lnTo>
                  <a:lnTo>
                    <a:pt x="2756" y="1184"/>
                  </a:lnTo>
                  <a:lnTo>
                    <a:pt x="2744" y="1168"/>
                  </a:lnTo>
                  <a:lnTo>
                    <a:pt x="2744" y="1156"/>
                  </a:lnTo>
                  <a:lnTo>
                    <a:pt x="2748" y="1136"/>
                  </a:lnTo>
                  <a:lnTo>
                    <a:pt x="2756" y="1120"/>
                  </a:lnTo>
                  <a:lnTo>
                    <a:pt x="2792" y="1088"/>
                  </a:lnTo>
                  <a:lnTo>
                    <a:pt x="2840" y="1056"/>
                  </a:lnTo>
                  <a:lnTo>
                    <a:pt x="2900" y="1040"/>
                  </a:lnTo>
                  <a:lnTo>
                    <a:pt x="3008" y="1016"/>
                  </a:lnTo>
                  <a:lnTo>
                    <a:pt x="3056" y="1004"/>
                  </a:lnTo>
                  <a:lnTo>
                    <a:pt x="3100" y="992"/>
                  </a:lnTo>
                  <a:lnTo>
                    <a:pt x="3136" y="972"/>
                  </a:lnTo>
                  <a:lnTo>
                    <a:pt x="3160" y="956"/>
                  </a:lnTo>
                  <a:lnTo>
                    <a:pt x="3172" y="932"/>
                  </a:lnTo>
                  <a:lnTo>
                    <a:pt x="3180" y="912"/>
                  </a:lnTo>
                  <a:lnTo>
                    <a:pt x="3180" y="900"/>
                  </a:lnTo>
                  <a:lnTo>
                    <a:pt x="3180" y="888"/>
                  </a:lnTo>
                  <a:lnTo>
                    <a:pt x="3156" y="864"/>
                  </a:lnTo>
                  <a:lnTo>
                    <a:pt x="3124" y="848"/>
                  </a:lnTo>
                  <a:lnTo>
                    <a:pt x="3088" y="828"/>
                  </a:lnTo>
                  <a:lnTo>
                    <a:pt x="3052" y="820"/>
                  </a:lnTo>
                  <a:lnTo>
                    <a:pt x="2984" y="816"/>
                  </a:lnTo>
                  <a:lnTo>
                    <a:pt x="2956" y="816"/>
                  </a:lnTo>
                  <a:lnTo>
                    <a:pt x="2872" y="808"/>
                  </a:lnTo>
                  <a:lnTo>
                    <a:pt x="2760" y="816"/>
                  </a:lnTo>
                  <a:lnTo>
                    <a:pt x="2756" y="808"/>
                  </a:lnTo>
                  <a:lnTo>
                    <a:pt x="2912" y="808"/>
                  </a:lnTo>
                  <a:lnTo>
                    <a:pt x="3020" y="816"/>
                  </a:lnTo>
                  <a:lnTo>
                    <a:pt x="3076" y="820"/>
                  </a:lnTo>
                  <a:lnTo>
                    <a:pt x="3120" y="832"/>
                  </a:lnTo>
                  <a:lnTo>
                    <a:pt x="3168" y="852"/>
                  </a:lnTo>
                  <a:lnTo>
                    <a:pt x="3196" y="876"/>
                  </a:lnTo>
                  <a:lnTo>
                    <a:pt x="3216" y="888"/>
                  </a:lnTo>
                  <a:lnTo>
                    <a:pt x="3220" y="908"/>
                  </a:lnTo>
                  <a:lnTo>
                    <a:pt x="3220" y="932"/>
                  </a:lnTo>
                  <a:lnTo>
                    <a:pt x="3204" y="956"/>
                  </a:lnTo>
                  <a:lnTo>
                    <a:pt x="3196" y="968"/>
                  </a:lnTo>
                  <a:lnTo>
                    <a:pt x="3172" y="980"/>
                  </a:lnTo>
                  <a:lnTo>
                    <a:pt x="3120" y="1004"/>
                  </a:lnTo>
                  <a:lnTo>
                    <a:pt x="3020" y="1028"/>
                  </a:lnTo>
                  <a:lnTo>
                    <a:pt x="2992" y="1032"/>
                  </a:lnTo>
                  <a:lnTo>
                    <a:pt x="2920" y="1052"/>
                  </a:lnTo>
                  <a:lnTo>
                    <a:pt x="2884" y="1064"/>
                  </a:lnTo>
                  <a:lnTo>
                    <a:pt x="2848" y="1080"/>
                  </a:lnTo>
                  <a:lnTo>
                    <a:pt x="2824" y="1104"/>
                  </a:lnTo>
                  <a:lnTo>
                    <a:pt x="2796" y="1136"/>
                  </a:lnTo>
                  <a:lnTo>
                    <a:pt x="2796" y="1156"/>
                  </a:lnTo>
                  <a:lnTo>
                    <a:pt x="2796" y="1168"/>
                  </a:lnTo>
                  <a:lnTo>
                    <a:pt x="2808" y="1192"/>
                  </a:lnTo>
                  <a:lnTo>
                    <a:pt x="2828" y="1216"/>
                  </a:lnTo>
                  <a:lnTo>
                    <a:pt x="2864" y="1244"/>
                  </a:lnTo>
                  <a:lnTo>
                    <a:pt x="2924" y="1276"/>
                  </a:lnTo>
                  <a:lnTo>
                    <a:pt x="3016" y="1292"/>
                  </a:lnTo>
                  <a:lnTo>
                    <a:pt x="3148" y="1316"/>
                  </a:lnTo>
                  <a:lnTo>
                    <a:pt x="3264" y="1336"/>
                  </a:lnTo>
                  <a:lnTo>
                    <a:pt x="3368" y="1340"/>
                  </a:lnTo>
                  <a:lnTo>
                    <a:pt x="3368" y="1336"/>
                  </a:lnTo>
                  <a:lnTo>
                    <a:pt x="3268" y="1324"/>
                  </a:lnTo>
                  <a:lnTo>
                    <a:pt x="3156" y="1300"/>
                  </a:lnTo>
                  <a:lnTo>
                    <a:pt x="3020" y="1276"/>
                  </a:lnTo>
                  <a:lnTo>
                    <a:pt x="2960" y="1256"/>
                  </a:lnTo>
                  <a:lnTo>
                    <a:pt x="2912" y="1232"/>
                  </a:lnTo>
                  <a:lnTo>
                    <a:pt x="2884" y="1216"/>
                  </a:lnTo>
                  <a:lnTo>
                    <a:pt x="2864" y="1184"/>
                  </a:lnTo>
                  <a:lnTo>
                    <a:pt x="2864" y="1168"/>
                  </a:lnTo>
                  <a:lnTo>
                    <a:pt x="2876" y="1148"/>
                  </a:lnTo>
                  <a:lnTo>
                    <a:pt x="2888" y="1132"/>
                  </a:lnTo>
                  <a:lnTo>
                    <a:pt x="2924" y="1104"/>
                  </a:lnTo>
                  <a:lnTo>
                    <a:pt x="2968" y="1080"/>
                  </a:lnTo>
                  <a:lnTo>
                    <a:pt x="3016" y="1064"/>
                  </a:lnTo>
                  <a:lnTo>
                    <a:pt x="3064" y="1052"/>
                  </a:lnTo>
                  <a:lnTo>
                    <a:pt x="3144" y="1040"/>
                  </a:lnTo>
                  <a:lnTo>
                    <a:pt x="3180" y="1032"/>
                  </a:lnTo>
                  <a:lnTo>
                    <a:pt x="3216" y="1028"/>
                  </a:lnTo>
                  <a:lnTo>
                    <a:pt x="3216" y="1032"/>
                  </a:lnTo>
                  <a:lnTo>
                    <a:pt x="3268" y="1028"/>
                  </a:lnTo>
                  <a:lnTo>
                    <a:pt x="3292" y="1020"/>
                  </a:lnTo>
                  <a:lnTo>
                    <a:pt x="3344" y="1004"/>
                  </a:lnTo>
                  <a:lnTo>
                    <a:pt x="3380" y="984"/>
                  </a:lnTo>
                  <a:lnTo>
                    <a:pt x="3396" y="960"/>
                  </a:lnTo>
                  <a:lnTo>
                    <a:pt x="3408" y="948"/>
                  </a:lnTo>
                  <a:lnTo>
                    <a:pt x="3416" y="924"/>
                  </a:lnTo>
                  <a:lnTo>
                    <a:pt x="3408" y="920"/>
                  </a:lnTo>
                  <a:lnTo>
                    <a:pt x="3396" y="888"/>
                  </a:lnTo>
                  <a:lnTo>
                    <a:pt x="3372" y="872"/>
                  </a:lnTo>
                  <a:lnTo>
                    <a:pt x="3336" y="852"/>
                  </a:lnTo>
                  <a:lnTo>
                    <a:pt x="3300" y="840"/>
                  </a:lnTo>
                  <a:lnTo>
                    <a:pt x="3232" y="828"/>
                  </a:lnTo>
                  <a:lnTo>
                    <a:pt x="3196" y="828"/>
                  </a:lnTo>
                  <a:lnTo>
                    <a:pt x="3124" y="808"/>
                  </a:lnTo>
                  <a:lnTo>
                    <a:pt x="3088" y="808"/>
                  </a:lnTo>
                  <a:lnTo>
                    <a:pt x="2920" y="796"/>
                  </a:lnTo>
                  <a:lnTo>
                    <a:pt x="2796" y="772"/>
                  </a:lnTo>
                  <a:lnTo>
                    <a:pt x="2732" y="756"/>
                  </a:lnTo>
                  <a:lnTo>
                    <a:pt x="2708" y="748"/>
                  </a:lnTo>
                  <a:lnTo>
                    <a:pt x="2672" y="724"/>
                  </a:lnTo>
                  <a:lnTo>
                    <a:pt x="2640" y="712"/>
                  </a:lnTo>
                  <a:lnTo>
                    <a:pt x="2648" y="712"/>
                  </a:lnTo>
                  <a:lnTo>
                    <a:pt x="2636" y="708"/>
                  </a:lnTo>
                  <a:lnTo>
                    <a:pt x="2600" y="696"/>
                  </a:lnTo>
                  <a:lnTo>
                    <a:pt x="2568" y="672"/>
                  </a:lnTo>
                  <a:lnTo>
                    <a:pt x="2556" y="652"/>
                  </a:lnTo>
                  <a:lnTo>
                    <a:pt x="2544" y="628"/>
                  </a:lnTo>
                  <a:lnTo>
                    <a:pt x="2548" y="600"/>
                  </a:lnTo>
                  <a:lnTo>
                    <a:pt x="2564" y="580"/>
                  </a:lnTo>
                  <a:lnTo>
                    <a:pt x="2580" y="564"/>
                  </a:lnTo>
                  <a:lnTo>
                    <a:pt x="2624" y="532"/>
                  </a:lnTo>
                  <a:lnTo>
                    <a:pt x="2672" y="512"/>
                  </a:lnTo>
                  <a:lnTo>
                    <a:pt x="2732" y="496"/>
                  </a:lnTo>
                  <a:lnTo>
                    <a:pt x="2852" y="464"/>
                  </a:lnTo>
                  <a:lnTo>
                    <a:pt x="2884" y="452"/>
                  </a:lnTo>
                  <a:lnTo>
                    <a:pt x="2912" y="436"/>
                  </a:lnTo>
                  <a:lnTo>
                    <a:pt x="2932" y="416"/>
                  </a:lnTo>
                  <a:lnTo>
                    <a:pt x="2936" y="400"/>
                  </a:lnTo>
                  <a:lnTo>
                    <a:pt x="2936" y="388"/>
                  </a:lnTo>
                  <a:lnTo>
                    <a:pt x="2932" y="376"/>
                  </a:lnTo>
                  <a:lnTo>
                    <a:pt x="2920" y="356"/>
                  </a:lnTo>
                  <a:lnTo>
                    <a:pt x="2936" y="356"/>
                  </a:lnTo>
                  <a:lnTo>
                    <a:pt x="2972" y="368"/>
                  </a:lnTo>
                  <a:lnTo>
                    <a:pt x="2996" y="380"/>
                  </a:lnTo>
                  <a:lnTo>
                    <a:pt x="3004" y="388"/>
                  </a:lnTo>
                  <a:lnTo>
                    <a:pt x="3008" y="400"/>
                  </a:lnTo>
                  <a:lnTo>
                    <a:pt x="3004" y="412"/>
                  </a:lnTo>
                  <a:lnTo>
                    <a:pt x="2992" y="424"/>
                  </a:lnTo>
                  <a:lnTo>
                    <a:pt x="2956" y="448"/>
                  </a:lnTo>
                  <a:lnTo>
                    <a:pt x="2920" y="460"/>
                  </a:lnTo>
                  <a:lnTo>
                    <a:pt x="2884" y="472"/>
                  </a:lnTo>
                  <a:lnTo>
                    <a:pt x="2852" y="476"/>
                  </a:lnTo>
                  <a:lnTo>
                    <a:pt x="2808" y="484"/>
                  </a:lnTo>
                  <a:lnTo>
                    <a:pt x="2724" y="500"/>
                  </a:lnTo>
                  <a:lnTo>
                    <a:pt x="2688" y="520"/>
                  </a:lnTo>
                  <a:lnTo>
                    <a:pt x="2648" y="544"/>
                  </a:lnTo>
                  <a:lnTo>
                    <a:pt x="2616" y="576"/>
                  </a:lnTo>
                  <a:lnTo>
                    <a:pt x="2604" y="592"/>
                  </a:lnTo>
                  <a:lnTo>
                    <a:pt x="2600" y="612"/>
                  </a:lnTo>
                  <a:lnTo>
                    <a:pt x="2600" y="628"/>
                  </a:lnTo>
                  <a:lnTo>
                    <a:pt x="2604" y="648"/>
                  </a:lnTo>
                  <a:lnTo>
                    <a:pt x="2624" y="672"/>
                  </a:lnTo>
                  <a:lnTo>
                    <a:pt x="2652" y="700"/>
                  </a:lnTo>
                  <a:lnTo>
                    <a:pt x="2700" y="732"/>
                  </a:lnTo>
                  <a:lnTo>
                    <a:pt x="2780" y="760"/>
                  </a:lnTo>
                  <a:lnTo>
                    <a:pt x="2896" y="780"/>
                  </a:lnTo>
                  <a:lnTo>
                    <a:pt x="3040" y="784"/>
                  </a:lnTo>
                  <a:lnTo>
                    <a:pt x="3160" y="796"/>
                  </a:lnTo>
                  <a:lnTo>
                    <a:pt x="3252" y="808"/>
                  </a:lnTo>
                  <a:lnTo>
                    <a:pt x="3292" y="816"/>
                  </a:lnTo>
                  <a:lnTo>
                    <a:pt x="3396" y="832"/>
                  </a:lnTo>
                  <a:lnTo>
                    <a:pt x="3444" y="852"/>
                  </a:lnTo>
                  <a:lnTo>
                    <a:pt x="3488" y="876"/>
                  </a:lnTo>
                  <a:lnTo>
                    <a:pt x="3524" y="908"/>
                  </a:lnTo>
                  <a:lnTo>
                    <a:pt x="3528" y="920"/>
                  </a:lnTo>
                  <a:lnTo>
                    <a:pt x="3528" y="936"/>
                  </a:lnTo>
                  <a:lnTo>
                    <a:pt x="3528" y="948"/>
                  </a:lnTo>
                  <a:lnTo>
                    <a:pt x="3504" y="972"/>
                  </a:lnTo>
                  <a:lnTo>
                    <a:pt x="3488" y="992"/>
                  </a:lnTo>
                  <a:lnTo>
                    <a:pt x="3464" y="1004"/>
                  </a:lnTo>
                  <a:lnTo>
                    <a:pt x="3428" y="1008"/>
                  </a:lnTo>
                  <a:lnTo>
                    <a:pt x="3380" y="1016"/>
                  </a:lnTo>
                  <a:lnTo>
                    <a:pt x="3240" y="1040"/>
                  </a:lnTo>
                  <a:lnTo>
                    <a:pt x="3124" y="1052"/>
                  </a:lnTo>
                  <a:lnTo>
                    <a:pt x="3044" y="1068"/>
                  </a:lnTo>
                  <a:lnTo>
                    <a:pt x="3004" y="1088"/>
                  </a:lnTo>
                  <a:lnTo>
                    <a:pt x="2992" y="1092"/>
                  </a:lnTo>
                  <a:lnTo>
                    <a:pt x="2960" y="1112"/>
                  </a:lnTo>
                  <a:lnTo>
                    <a:pt x="2936" y="1124"/>
                  </a:lnTo>
                  <a:lnTo>
                    <a:pt x="2924" y="1144"/>
                  </a:lnTo>
                  <a:lnTo>
                    <a:pt x="2920" y="1168"/>
                  </a:lnTo>
                  <a:lnTo>
                    <a:pt x="2924" y="1184"/>
                  </a:lnTo>
                  <a:lnTo>
                    <a:pt x="2936" y="1204"/>
                  </a:lnTo>
                  <a:lnTo>
                    <a:pt x="2960" y="1220"/>
                  </a:lnTo>
                  <a:lnTo>
                    <a:pt x="3028" y="1256"/>
                  </a:lnTo>
                  <a:lnTo>
                    <a:pt x="3120" y="1288"/>
                  </a:lnTo>
                  <a:lnTo>
                    <a:pt x="3216" y="1304"/>
                  </a:lnTo>
                  <a:lnTo>
                    <a:pt x="3312" y="1324"/>
                  </a:lnTo>
                  <a:lnTo>
                    <a:pt x="3480" y="1348"/>
                  </a:lnTo>
                  <a:lnTo>
                    <a:pt x="3552" y="1352"/>
                  </a:lnTo>
                  <a:lnTo>
                    <a:pt x="3576" y="1352"/>
                  </a:lnTo>
                  <a:lnTo>
                    <a:pt x="3576" y="1348"/>
                  </a:lnTo>
                  <a:lnTo>
                    <a:pt x="3552" y="1348"/>
                  </a:lnTo>
                  <a:lnTo>
                    <a:pt x="3480" y="1340"/>
                  </a:lnTo>
                  <a:lnTo>
                    <a:pt x="3312" y="1316"/>
                  </a:lnTo>
                  <a:lnTo>
                    <a:pt x="3216" y="1304"/>
                  </a:lnTo>
                  <a:lnTo>
                    <a:pt x="3120" y="1280"/>
                  </a:lnTo>
                  <a:lnTo>
                    <a:pt x="3032" y="1252"/>
                  </a:lnTo>
                  <a:lnTo>
                    <a:pt x="2968" y="1220"/>
                  </a:lnTo>
                  <a:lnTo>
                    <a:pt x="2944" y="1204"/>
                  </a:lnTo>
                  <a:lnTo>
                    <a:pt x="2932" y="1180"/>
                  </a:lnTo>
                  <a:lnTo>
                    <a:pt x="2924" y="1168"/>
                  </a:lnTo>
                  <a:lnTo>
                    <a:pt x="2932" y="1148"/>
                  </a:lnTo>
                  <a:lnTo>
                    <a:pt x="2944" y="1132"/>
                  </a:lnTo>
                  <a:lnTo>
                    <a:pt x="2960" y="1112"/>
                  </a:lnTo>
                  <a:lnTo>
                    <a:pt x="2992" y="1100"/>
                  </a:lnTo>
                  <a:lnTo>
                    <a:pt x="3004" y="1092"/>
                  </a:lnTo>
                  <a:lnTo>
                    <a:pt x="3052" y="1076"/>
                  </a:lnTo>
                  <a:lnTo>
                    <a:pt x="3124" y="1056"/>
                  </a:lnTo>
                  <a:lnTo>
                    <a:pt x="3240" y="1044"/>
                  </a:lnTo>
                  <a:lnTo>
                    <a:pt x="3380" y="1020"/>
                  </a:lnTo>
                  <a:lnTo>
                    <a:pt x="3428" y="1016"/>
                  </a:lnTo>
                  <a:lnTo>
                    <a:pt x="3464" y="1008"/>
                  </a:lnTo>
                  <a:lnTo>
                    <a:pt x="3492" y="992"/>
                  </a:lnTo>
                  <a:lnTo>
                    <a:pt x="3512" y="980"/>
                  </a:lnTo>
                  <a:lnTo>
                    <a:pt x="3528" y="948"/>
                  </a:lnTo>
                  <a:lnTo>
                    <a:pt x="3536" y="936"/>
                  </a:lnTo>
                  <a:lnTo>
                    <a:pt x="3536" y="920"/>
                  </a:lnTo>
                  <a:lnTo>
                    <a:pt x="3524" y="896"/>
                  </a:lnTo>
                  <a:lnTo>
                    <a:pt x="3504" y="884"/>
                  </a:lnTo>
                  <a:lnTo>
                    <a:pt x="3480" y="864"/>
                  </a:lnTo>
                  <a:lnTo>
                    <a:pt x="3420" y="840"/>
                  </a:lnTo>
                  <a:lnTo>
                    <a:pt x="3360" y="820"/>
                  </a:lnTo>
                  <a:lnTo>
                    <a:pt x="3408" y="828"/>
                  </a:lnTo>
                  <a:lnTo>
                    <a:pt x="3476" y="832"/>
                  </a:lnTo>
                  <a:lnTo>
                    <a:pt x="3536" y="860"/>
                  </a:lnTo>
                  <a:lnTo>
                    <a:pt x="3560" y="876"/>
                  </a:lnTo>
                  <a:lnTo>
                    <a:pt x="3576" y="896"/>
                  </a:lnTo>
                  <a:lnTo>
                    <a:pt x="3576" y="888"/>
                  </a:lnTo>
                  <a:lnTo>
                    <a:pt x="3560" y="872"/>
                  </a:lnTo>
                  <a:lnTo>
                    <a:pt x="3536" y="852"/>
                  </a:lnTo>
                  <a:lnTo>
                    <a:pt x="3576" y="860"/>
                  </a:lnTo>
                  <a:lnTo>
                    <a:pt x="3576" y="852"/>
                  </a:lnTo>
                  <a:lnTo>
                    <a:pt x="3524" y="848"/>
                  </a:lnTo>
                  <a:lnTo>
                    <a:pt x="3464" y="828"/>
                  </a:lnTo>
                  <a:lnTo>
                    <a:pt x="3408" y="820"/>
                  </a:lnTo>
                  <a:lnTo>
                    <a:pt x="3336" y="816"/>
                  </a:lnTo>
                  <a:lnTo>
                    <a:pt x="3252" y="804"/>
                  </a:lnTo>
                  <a:lnTo>
                    <a:pt x="3172" y="792"/>
                  </a:lnTo>
                  <a:lnTo>
                    <a:pt x="3076" y="784"/>
                  </a:lnTo>
                  <a:lnTo>
                    <a:pt x="3028" y="772"/>
                  </a:lnTo>
                  <a:lnTo>
                    <a:pt x="2936" y="736"/>
                  </a:lnTo>
                  <a:lnTo>
                    <a:pt x="2888" y="708"/>
                  </a:lnTo>
                  <a:lnTo>
                    <a:pt x="2848" y="688"/>
                  </a:lnTo>
                  <a:lnTo>
                    <a:pt x="2816" y="652"/>
                  </a:lnTo>
                  <a:lnTo>
                    <a:pt x="2808" y="640"/>
                  </a:lnTo>
                  <a:lnTo>
                    <a:pt x="2808" y="624"/>
                  </a:lnTo>
                  <a:lnTo>
                    <a:pt x="2808" y="604"/>
                  </a:lnTo>
                  <a:lnTo>
                    <a:pt x="2824" y="580"/>
                  </a:lnTo>
                  <a:lnTo>
                    <a:pt x="2840" y="564"/>
                  </a:lnTo>
                  <a:lnTo>
                    <a:pt x="2864" y="532"/>
                  </a:lnTo>
                  <a:lnTo>
                    <a:pt x="2908" y="508"/>
                  </a:lnTo>
                  <a:lnTo>
                    <a:pt x="2960" y="488"/>
                  </a:lnTo>
                  <a:lnTo>
                    <a:pt x="3028" y="472"/>
                  </a:lnTo>
                  <a:lnTo>
                    <a:pt x="3132" y="460"/>
                  </a:lnTo>
                  <a:lnTo>
                    <a:pt x="3056" y="472"/>
                  </a:lnTo>
                  <a:lnTo>
                    <a:pt x="3004" y="488"/>
                  </a:lnTo>
                  <a:lnTo>
                    <a:pt x="2956" y="508"/>
                  </a:lnTo>
                  <a:lnTo>
                    <a:pt x="2924" y="532"/>
                  </a:lnTo>
                  <a:lnTo>
                    <a:pt x="2884" y="568"/>
                  </a:lnTo>
                  <a:lnTo>
                    <a:pt x="2872" y="580"/>
                  </a:lnTo>
                  <a:lnTo>
                    <a:pt x="2860" y="612"/>
                  </a:lnTo>
                  <a:lnTo>
                    <a:pt x="2864" y="640"/>
                  </a:lnTo>
                  <a:lnTo>
                    <a:pt x="2884" y="664"/>
                  </a:lnTo>
                  <a:lnTo>
                    <a:pt x="2908" y="688"/>
                  </a:lnTo>
                  <a:lnTo>
                    <a:pt x="2968" y="720"/>
                  </a:lnTo>
                  <a:lnTo>
                    <a:pt x="3020" y="736"/>
                  </a:lnTo>
                  <a:lnTo>
                    <a:pt x="3052" y="744"/>
                  </a:lnTo>
                  <a:lnTo>
                    <a:pt x="3160" y="772"/>
                  </a:lnTo>
                  <a:lnTo>
                    <a:pt x="3264" y="796"/>
                  </a:lnTo>
                  <a:lnTo>
                    <a:pt x="3348" y="808"/>
                  </a:lnTo>
                  <a:lnTo>
                    <a:pt x="3420" y="816"/>
                  </a:lnTo>
                  <a:lnTo>
                    <a:pt x="3524" y="816"/>
                  </a:lnTo>
                  <a:lnTo>
                    <a:pt x="3560" y="808"/>
                  </a:lnTo>
                  <a:lnTo>
                    <a:pt x="3576" y="820"/>
                  </a:lnTo>
                  <a:lnTo>
                    <a:pt x="3576" y="816"/>
                  </a:lnTo>
                  <a:lnTo>
                    <a:pt x="3560" y="804"/>
                  </a:lnTo>
                  <a:lnTo>
                    <a:pt x="3536" y="780"/>
                  </a:lnTo>
                  <a:lnTo>
                    <a:pt x="3536" y="760"/>
                  </a:lnTo>
                  <a:lnTo>
                    <a:pt x="3548" y="748"/>
                  </a:lnTo>
                  <a:lnTo>
                    <a:pt x="3572" y="736"/>
                  </a:lnTo>
                  <a:lnTo>
                    <a:pt x="3576" y="736"/>
                  </a:lnTo>
                  <a:lnTo>
                    <a:pt x="3576" y="732"/>
                  </a:lnTo>
                  <a:lnTo>
                    <a:pt x="3572" y="732"/>
                  </a:lnTo>
                  <a:lnTo>
                    <a:pt x="3476" y="712"/>
                  </a:lnTo>
                  <a:lnTo>
                    <a:pt x="3408" y="696"/>
                  </a:lnTo>
                  <a:lnTo>
                    <a:pt x="3368" y="672"/>
                  </a:lnTo>
                  <a:lnTo>
                    <a:pt x="3348" y="648"/>
                  </a:lnTo>
                  <a:lnTo>
                    <a:pt x="3344" y="616"/>
                  </a:lnTo>
                  <a:lnTo>
                    <a:pt x="3344" y="612"/>
                  </a:lnTo>
                  <a:lnTo>
                    <a:pt x="3356" y="588"/>
                  </a:lnTo>
                  <a:lnTo>
                    <a:pt x="3380" y="568"/>
                  </a:lnTo>
                  <a:lnTo>
                    <a:pt x="3408" y="548"/>
                  </a:lnTo>
                  <a:lnTo>
                    <a:pt x="3440" y="532"/>
                  </a:lnTo>
                  <a:lnTo>
                    <a:pt x="3512" y="512"/>
                  </a:lnTo>
                  <a:lnTo>
                    <a:pt x="3576" y="500"/>
                  </a:lnTo>
                  <a:lnTo>
                    <a:pt x="3576" y="496"/>
                  </a:lnTo>
                  <a:lnTo>
                    <a:pt x="3504" y="508"/>
                  </a:lnTo>
                  <a:lnTo>
                    <a:pt x="3432" y="532"/>
                  </a:lnTo>
                  <a:lnTo>
                    <a:pt x="3404" y="544"/>
                  </a:lnTo>
                  <a:lnTo>
                    <a:pt x="3372" y="564"/>
                  </a:lnTo>
                  <a:lnTo>
                    <a:pt x="3356" y="580"/>
                  </a:lnTo>
                  <a:lnTo>
                    <a:pt x="3336" y="604"/>
                  </a:lnTo>
                  <a:lnTo>
                    <a:pt x="3336" y="616"/>
                  </a:lnTo>
                  <a:lnTo>
                    <a:pt x="3336" y="628"/>
                  </a:lnTo>
                  <a:lnTo>
                    <a:pt x="3344" y="648"/>
                  </a:lnTo>
                  <a:lnTo>
                    <a:pt x="3360" y="672"/>
                  </a:lnTo>
                  <a:lnTo>
                    <a:pt x="3404" y="696"/>
                  </a:lnTo>
                  <a:lnTo>
                    <a:pt x="3464" y="712"/>
                  </a:lnTo>
                  <a:lnTo>
                    <a:pt x="3560" y="736"/>
                  </a:lnTo>
                  <a:lnTo>
                    <a:pt x="3540" y="744"/>
                  </a:lnTo>
                  <a:lnTo>
                    <a:pt x="3528" y="756"/>
                  </a:lnTo>
                  <a:lnTo>
                    <a:pt x="3528" y="768"/>
                  </a:lnTo>
                  <a:lnTo>
                    <a:pt x="3464" y="760"/>
                  </a:lnTo>
                  <a:lnTo>
                    <a:pt x="3312" y="744"/>
                  </a:lnTo>
                  <a:lnTo>
                    <a:pt x="3232" y="724"/>
                  </a:lnTo>
                  <a:lnTo>
                    <a:pt x="3168" y="700"/>
                  </a:lnTo>
                  <a:lnTo>
                    <a:pt x="3136" y="688"/>
                  </a:lnTo>
                  <a:lnTo>
                    <a:pt x="3112" y="672"/>
                  </a:lnTo>
                  <a:lnTo>
                    <a:pt x="3100" y="652"/>
                  </a:lnTo>
                  <a:lnTo>
                    <a:pt x="3088" y="636"/>
                  </a:lnTo>
                  <a:lnTo>
                    <a:pt x="3088" y="624"/>
                  </a:lnTo>
                  <a:lnTo>
                    <a:pt x="3096" y="604"/>
                  </a:lnTo>
                  <a:lnTo>
                    <a:pt x="3108" y="588"/>
                  </a:lnTo>
                  <a:lnTo>
                    <a:pt x="3144" y="548"/>
                  </a:lnTo>
                  <a:lnTo>
                    <a:pt x="3172" y="532"/>
                  </a:lnTo>
                  <a:lnTo>
                    <a:pt x="3216" y="520"/>
                  </a:lnTo>
                  <a:lnTo>
                    <a:pt x="3264" y="500"/>
                  </a:lnTo>
                  <a:lnTo>
                    <a:pt x="3324" y="488"/>
                  </a:lnTo>
                  <a:lnTo>
                    <a:pt x="3396" y="476"/>
                  </a:lnTo>
                  <a:lnTo>
                    <a:pt x="3480" y="464"/>
                  </a:lnTo>
                  <a:lnTo>
                    <a:pt x="3576" y="460"/>
                  </a:lnTo>
                  <a:lnTo>
                    <a:pt x="3576" y="452"/>
                  </a:lnTo>
                  <a:lnTo>
                    <a:pt x="3480" y="464"/>
                  </a:lnTo>
                  <a:lnTo>
                    <a:pt x="3396" y="472"/>
                  </a:lnTo>
                  <a:lnTo>
                    <a:pt x="3324" y="484"/>
                  </a:lnTo>
                  <a:lnTo>
                    <a:pt x="3256" y="496"/>
                  </a:lnTo>
                  <a:lnTo>
                    <a:pt x="3208" y="512"/>
                  </a:lnTo>
                  <a:lnTo>
                    <a:pt x="3172" y="532"/>
                  </a:lnTo>
                  <a:lnTo>
                    <a:pt x="3144" y="548"/>
                  </a:lnTo>
                  <a:lnTo>
                    <a:pt x="3120" y="568"/>
                  </a:lnTo>
                  <a:lnTo>
                    <a:pt x="3100" y="588"/>
                  </a:lnTo>
                  <a:lnTo>
                    <a:pt x="3088" y="604"/>
                  </a:lnTo>
                  <a:lnTo>
                    <a:pt x="3088" y="624"/>
                  </a:lnTo>
                  <a:lnTo>
                    <a:pt x="3088" y="636"/>
                  </a:lnTo>
                  <a:lnTo>
                    <a:pt x="3088" y="652"/>
                  </a:lnTo>
                  <a:lnTo>
                    <a:pt x="3100" y="664"/>
                  </a:lnTo>
                  <a:lnTo>
                    <a:pt x="3136" y="696"/>
                  </a:lnTo>
                  <a:lnTo>
                    <a:pt x="3184" y="712"/>
                  </a:lnTo>
                  <a:lnTo>
                    <a:pt x="3244" y="732"/>
                  </a:lnTo>
                  <a:lnTo>
                    <a:pt x="3380" y="756"/>
                  </a:lnTo>
                  <a:lnTo>
                    <a:pt x="3480" y="768"/>
                  </a:lnTo>
                  <a:lnTo>
                    <a:pt x="3372" y="760"/>
                  </a:lnTo>
                  <a:lnTo>
                    <a:pt x="3304" y="748"/>
                  </a:lnTo>
                  <a:lnTo>
                    <a:pt x="3240" y="736"/>
                  </a:lnTo>
                  <a:lnTo>
                    <a:pt x="3180" y="720"/>
                  </a:lnTo>
                  <a:lnTo>
                    <a:pt x="3120" y="700"/>
                  </a:lnTo>
                  <a:lnTo>
                    <a:pt x="3076" y="664"/>
                  </a:lnTo>
                  <a:lnTo>
                    <a:pt x="3056" y="648"/>
                  </a:lnTo>
                  <a:lnTo>
                    <a:pt x="3044" y="624"/>
                  </a:lnTo>
                  <a:lnTo>
                    <a:pt x="3044" y="612"/>
                  </a:lnTo>
                  <a:lnTo>
                    <a:pt x="3052" y="592"/>
                  </a:lnTo>
                  <a:lnTo>
                    <a:pt x="3056" y="576"/>
                  </a:lnTo>
                  <a:lnTo>
                    <a:pt x="3084" y="556"/>
                  </a:lnTo>
                  <a:lnTo>
                    <a:pt x="3120" y="524"/>
                  </a:lnTo>
                  <a:lnTo>
                    <a:pt x="3180" y="508"/>
                  </a:lnTo>
                  <a:lnTo>
                    <a:pt x="3264" y="488"/>
                  </a:lnTo>
                  <a:lnTo>
                    <a:pt x="3380" y="472"/>
                  </a:lnTo>
                  <a:lnTo>
                    <a:pt x="3576" y="440"/>
                  </a:lnTo>
                  <a:lnTo>
                    <a:pt x="3576" y="436"/>
                  </a:lnTo>
                  <a:lnTo>
                    <a:pt x="3380" y="464"/>
                  </a:lnTo>
                  <a:lnTo>
                    <a:pt x="3264" y="484"/>
                  </a:lnTo>
                  <a:lnTo>
                    <a:pt x="3172" y="500"/>
                  </a:lnTo>
                  <a:lnTo>
                    <a:pt x="3112" y="524"/>
                  </a:lnTo>
                  <a:lnTo>
                    <a:pt x="3076" y="548"/>
                  </a:lnTo>
                  <a:lnTo>
                    <a:pt x="3052" y="576"/>
                  </a:lnTo>
                  <a:lnTo>
                    <a:pt x="3044" y="592"/>
                  </a:lnTo>
                  <a:lnTo>
                    <a:pt x="3044" y="612"/>
                  </a:lnTo>
                  <a:lnTo>
                    <a:pt x="3044" y="628"/>
                  </a:lnTo>
                  <a:lnTo>
                    <a:pt x="3056" y="652"/>
                  </a:lnTo>
                  <a:lnTo>
                    <a:pt x="3084" y="676"/>
                  </a:lnTo>
                  <a:lnTo>
                    <a:pt x="3108" y="696"/>
                  </a:lnTo>
                  <a:lnTo>
                    <a:pt x="3144" y="708"/>
                  </a:lnTo>
                  <a:lnTo>
                    <a:pt x="3216" y="736"/>
                  </a:lnTo>
                  <a:lnTo>
                    <a:pt x="3300" y="756"/>
                  </a:lnTo>
                  <a:lnTo>
                    <a:pt x="3380" y="768"/>
                  </a:lnTo>
                  <a:lnTo>
                    <a:pt x="3452" y="772"/>
                  </a:lnTo>
                  <a:lnTo>
                    <a:pt x="3528" y="772"/>
                  </a:lnTo>
                  <a:lnTo>
                    <a:pt x="3540" y="784"/>
                  </a:lnTo>
                  <a:lnTo>
                    <a:pt x="3444" y="784"/>
                  </a:lnTo>
                  <a:lnTo>
                    <a:pt x="3276" y="768"/>
                  </a:lnTo>
                  <a:lnTo>
                    <a:pt x="3184" y="748"/>
                  </a:lnTo>
                  <a:lnTo>
                    <a:pt x="3100" y="732"/>
                  </a:lnTo>
                  <a:lnTo>
                    <a:pt x="3028" y="700"/>
                  </a:lnTo>
                  <a:lnTo>
                    <a:pt x="2996" y="696"/>
                  </a:lnTo>
                  <a:lnTo>
                    <a:pt x="2980" y="676"/>
                  </a:lnTo>
                  <a:lnTo>
                    <a:pt x="2960" y="652"/>
                  </a:lnTo>
                  <a:lnTo>
                    <a:pt x="2948" y="628"/>
                  </a:lnTo>
                  <a:lnTo>
                    <a:pt x="2944" y="600"/>
                  </a:lnTo>
                  <a:lnTo>
                    <a:pt x="2956" y="580"/>
                  </a:lnTo>
                  <a:lnTo>
                    <a:pt x="2968" y="564"/>
                  </a:lnTo>
                  <a:lnTo>
                    <a:pt x="2992" y="544"/>
                  </a:lnTo>
                  <a:lnTo>
                    <a:pt x="3028" y="532"/>
                  </a:lnTo>
                  <a:lnTo>
                    <a:pt x="3044" y="520"/>
                  </a:lnTo>
                  <a:lnTo>
                    <a:pt x="3100" y="500"/>
                  </a:lnTo>
                  <a:lnTo>
                    <a:pt x="3184" y="476"/>
                  </a:lnTo>
                  <a:lnTo>
                    <a:pt x="3304" y="452"/>
                  </a:lnTo>
                  <a:lnTo>
                    <a:pt x="3324" y="452"/>
                  </a:lnTo>
                  <a:lnTo>
                    <a:pt x="3420" y="440"/>
                  </a:lnTo>
                  <a:lnTo>
                    <a:pt x="3500" y="428"/>
                  </a:lnTo>
                  <a:lnTo>
                    <a:pt x="3576" y="416"/>
                  </a:lnTo>
                  <a:lnTo>
                    <a:pt x="3576" y="412"/>
                  </a:lnTo>
                  <a:lnTo>
                    <a:pt x="3468" y="428"/>
                  </a:lnTo>
                  <a:lnTo>
                    <a:pt x="3368" y="440"/>
                  </a:lnTo>
                  <a:lnTo>
                    <a:pt x="3416" y="428"/>
                  </a:lnTo>
                  <a:lnTo>
                    <a:pt x="3432" y="416"/>
                  </a:lnTo>
                  <a:lnTo>
                    <a:pt x="3452" y="400"/>
                  </a:lnTo>
                  <a:lnTo>
                    <a:pt x="3444" y="400"/>
                  </a:lnTo>
                  <a:lnTo>
                    <a:pt x="3576" y="392"/>
                  </a:lnTo>
                  <a:lnTo>
                    <a:pt x="3576" y="388"/>
                  </a:lnTo>
                  <a:lnTo>
                    <a:pt x="3432" y="392"/>
                  </a:lnTo>
                  <a:lnTo>
                    <a:pt x="3304" y="392"/>
                  </a:lnTo>
                  <a:lnTo>
                    <a:pt x="3108" y="380"/>
                  </a:lnTo>
                  <a:lnTo>
                    <a:pt x="3100" y="376"/>
                  </a:lnTo>
                  <a:lnTo>
                    <a:pt x="3100" y="380"/>
                  </a:lnTo>
                  <a:lnTo>
                    <a:pt x="2980" y="364"/>
                  </a:lnTo>
                  <a:lnTo>
                    <a:pt x="2936" y="356"/>
                  </a:lnTo>
                  <a:lnTo>
                    <a:pt x="2912" y="352"/>
                  </a:lnTo>
                  <a:lnTo>
                    <a:pt x="2864" y="328"/>
                  </a:lnTo>
                  <a:lnTo>
                    <a:pt x="2848" y="316"/>
                  </a:lnTo>
                  <a:lnTo>
                    <a:pt x="2840" y="296"/>
                  </a:lnTo>
                  <a:lnTo>
                    <a:pt x="2836" y="292"/>
                  </a:lnTo>
                  <a:lnTo>
                    <a:pt x="2840" y="284"/>
                  </a:lnTo>
                  <a:lnTo>
                    <a:pt x="2848" y="264"/>
                  </a:lnTo>
                  <a:lnTo>
                    <a:pt x="2872" y="248"/>
                  </a:lnTo>
                  <a:lnTo>
                    <a:pt x="2924" y="228"/>
                  </a:lnTo>
                  <a:lnTo>
                    <a:pt x="2992" y="204"/>
                  </a:lnTo>
                  <a:lnTo>
                    <a:pt x="3084" y="188"/>
                  </a:lnTo>
                  <a:lnTo>
                    <a:pt x="3216" y="168"/>
                  </a:lnTo>
                  <a:lnTo>
                    <a:pt x="3220" y="168"/>
                  </a:lnTo>
                  <a:lnTo>
                    <a:pt x="3268" y="168"/>
                  </a:lnTo>
                  <a:lnTo>
                    <a:pt x="3324" y="168"/>
                  </a:lnTo>
                  <a:lnTo>
                    <a:pt x="3444" y="156"/>
                  </a:lnTo>
                  <a:lnTo>
                    <a:pt x="3456" y="164"/>
                  </a:lnTo>
                  <a:lnTo>
                    <a:pt x="3456" y="156"/>
                  </a:lnTo>
                  <a:lnTo>
                    <a:pt x="3540" y="144"/>
                  </a:lnTo>
                  <a:lnTo>
                    <a:pt x="3576" y="140"/>
                  </a:lnTo>
                  <a:lnTo>
                    <a:pt x="3576" y="132"/>
                  </a:lnTo>
                  <a:lnTo>
                    <a:pt x="3540" y="140"/>
                  </a:lnTo>
                  <a:lnTo>
                    <a:pt x="3456" y="128"/>
                  </a:lnTo>
                  <a:lnTo>
                    <a:pt x="3396" y="108"/>
                  </a:lnTo>
                  <a:lnTo>
                    <a:pt x="3380" y="96"/>
                  </a:lnTo>
                  <a:lnTo>
                    <a:pt x="3360"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2632" y="48"/>
              <a:ext cx="84" cy="36"/>
            </a:xfrm>
            <a:custGeom>
              <a:avLst/>
              <a:gdLst/>
              <a:ahLst/>
              <a:cxnLst>
                <a:cxn ang="0">
                  <a:pos x="0" y="0"/>
                </a:cxn>
                <a:cxn ang="0">
                  <a:pos x="56" y="0"/>
                </a:cxn>
                <a:cxn ang="0">
                  <a:pos x="68" y="20"/>
                </a:cxn>
                <a:cxn ang="0">
                  <a:pos x="84" y="36"/>
                </a:cxn>
                <a:cxn ang="0">
                  <a:pos x="36" y="20"/>
                </a:cxn>
                <a:cxn ang="0">
                  <a:pos x="0" y="0"/>
                </a:cxn>
              </a:cxnLst>
              <a:rect l="0" t="0" r="0" b="0"/>
              <a:pathLst>
                <a:path w="84" h="36">
                  <a:moveTo>
                    <a:pt x="0" y="0"/>
                  </a:moveTo>
                  <a:lnTo>
                    <a:pt x="56" y="0"/>
                  </a:lnTo>
                  <a:lnTo>
                    <a:pt x="68" y="20"/>
                  </a:lnTo>
                  <a:lnTo>
                    <a:pt x="84" y="36"/>
                  </a:lnTo>
                  <a:lnTo>
                    <a:pt x="36" y="2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4904" y="884"/>
              <a:ext cx="104" cy="84"/>
            </a:xfrm>
            <a:custGeom>
              <a:avLst/>
              <a:gdLst/>
              <a:ahLst/>
              <a:cxnLst>
                <a:cxn ang="0">
                  <a:pos x="36" y="12"/>
                </a:cxn>
                <a:cxn ang="0">
                  <a:pos x="36" y="0"/>
                </a:cxn>
                <a:cxn ang="0">
                  <a:pos x="68" y="4"/>
                </a:cxn>
                <a:cxn ang="0">
                  <a:pos x="92" y="16"/>
                </a:cxn>
                <a:cxn ang="0">
                  <a:pos x="104" y="28"/>
                </a:cxn>
                <a:cxn ang="0">
                  <a:pos x="104" y="40"/>
                </a:cxn>
                <a:cxn ang="0">
                  <a:pos x="100" y="60"/>
                </a:cxn>
                <a:cxn ang="0">
                  <a:pos x="100" y="64"/>
                </a:cxn>
                <a:cxn ang="0">
                  <a:pos x="80" y="72"/>
                </a:cxn>
                <a:cxn ang="0">
                  <a:pos x="56" y="84"/>
                </a:cxn>
                <a:cxn ang="0">
                  <a:pos x="0" y="84"/>
                </a:cxn>
                <a:cxn ang="0">
                  <a:pos x="20" y="64"/>
                </a:cxn>
                <a:cxn ang="0">
                  <a:pos x="32" y="40"/>
                </a:cxn>
                <a:cxn ang="0">
                  <a:pos x="36" y="12"/>
                </a:cxn>
              </a:cxnLst>
              <a:rect l="0" t="0" r="0" b="0"/>
              <a:pathLst>
                <a:path w="104" h="84">
                  <a:moveTo>
                    <a:pt x="36" y="12"/>
                  </a:moveTo>
                  <a:lnTo>
                    <a:pt x="36" y="0"/>
                  </a:lnTo>
                  <a:lnTo>
                    <a:pt x="68" y="4"/>
                  </a:lnTo>
                  <a:lnTo>
                    <a:pt x="92" y="16"/>
                  </a:lnTo>
                  <a:lnTo>
                    <a:pt x="104" y="28"/>
                  </a:lnTo>
                  <a:lnTo>
                    <a:pt x="104" y="40"/>
                  </a:lnTo>
                  <a:lnTo>
                    <a:pt x="100" y="60"/>
                  </a:lnTo>
                  <a:lnTo>
                    <a:pt x="100" y="64"/>
                  </a:lnTo>
                  <a:lnTo>
                    <a:pt x="80" y="72"/>
                  </a:lnTo>
                  <a:lnTo>
                    <a:pt x="56" y="84"/>
                  </a:lnTo>
                  <a:lnTo>
                    <a:pt x="0" y="84"/>
                  </a:lnTo>
                  <a:lnTo>
                    <a:pt x="20" y="64"/>
                  </a:lnTo>
                  <a:lnTo>
                    <a:pt x="32" y="40"/>
                  </a:lnTo>
                  <a:lnTo>
                    <a:pt x="36" y="1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4828" y="864"/>
              <a:ext cx="248" cy="132"/>
            </a:xfrm>
            <a:custGeom>
              <a:avLst/>
              <a:gdLst/>
              <a:ahLst/>
              <a:cxnLst>
                <a:cxn ang="0">
                  <a:pos x="48" y="116"/>
                </a:cxn>
                <a:cxn ang="0">
                  <a:pos x="72" y="108"/>
                </a:cxn>
                <a:cxn ang="0">
                  <a:pos x="124" y="104"/>
                </a:cxn>
                <a:cxn ang="0">
                  <a:pos x="164" y="96"/>
                </a:cxn>
                <a:cxn ang="0">
                  <a:pos x="176" y="84"/>
                </a:cxn>
                <a:cxn ang="0">
                  <a:pos x="180" y="80"/>
                </a:cxn>
                <a:cxn ang="0">
                  <a:pos x="188" y="60"/>
                </a:cxn>
                <a:cxn ang="0">
                  <a:pos x="188" y="48"/>
                </a:cxn>
                <a:cxn ang="0">
                  <a:pos x="168" y="32"/>
                </a:cxn>
                <a:cxn ang="0">
                  <a:pos x="148" y="20"/>
                </a:cxn>
                <a:cxn ang="0">
                  <a:pos x="112" y="12"/>
                </a:cxn>
                <a:cxn ang="0">
                  <a:pos x="112" y="0"/>
                </a:cxn>
                <a:cxn ang="0">
                  <a:pos x="168" y="0"/>
                </a:cxn>
                <a:cxn ang="0">
                  <a:pos x="204" y="12"/>
                </a:cxn>
                <a:cxn ang="0">
                  <a:pos x="236" y="24"/>
                </a:cxn>
                <a:cxn ang="0">
                  <a:pos x="248" y="44"/>
                </a:cxn>
                <a:cxn ang="0">
                  <a:pos x="248" y="60"/>
                </a:cxn>
                <a:cxn ang="0">
                  <a:pos x="240" y="72"/>
                </a:cxn>
                <a:cxn ang="0">
                  <a:pos x="236" y="84"/>
                </a:cxn>
                <a:cxn ang="0">
                  <a:pos x="224" y="96"/>
                </a:cxn>
                <a:cxn ang="0">
                  <a:pos x="200" y="108"/>
                </a:cxn>
                <a:cxn ang="0">
                  <a:pos x="164" y="120"/>
                </a:cxn>
                <a:cxn ang="0">
                  <a:pos x="112" y="128"/>
                </a:cxn>
                <a:cxn ang="0">
                  <a:pos x="52" y="132"/>
                </a:cxn>
                <a:cxn ang="0">
                  <a:pos x="0" y="132"/>
                </a:cxn>
                <a:cxn ang="0">
                  <a:pos x="48" y="116"/>
                </a:cxn>
              </a:cxnLst>
              <a:rect l="0" t="0" r="0" b="0"/>
              <a:pathLst>
                <a:path w="248" h="132">
                  <a:moveTo>
                    <a:pt x="48" y="116"/>
                  </a:moveTo>
                  <a:lnTo>
                    <a:pt x="72" y="108"/>
                  </a:lnTo>
                  <a:lnTo>
                    <a:pt x="124" y="104"/>
                  </a:lnTo>
                  <a:lnTo>
                    <a:pt x="164" y="96"/>
                  </a:lnTo>
                  <a:lnTo>
                    <a:pt x="176" y="84"/>
                  </a:lnTo>
                  <a:lnTo>
                    <a:pt x="180" y="80"/>
                  </a:lnTo>
                  <a:lnTo>
                    <a:pt x="188" y="60"/>
                  </a:lnTo>
                  <a:lnTo>
                    <a:pt x="188" y="48"/>
                  </a:lnTo>
                  <a:lnTo>
                    <a:pt x="168" y="32"/>
                  </a:lnTo>
                  <a:lnTo>
                    <a:pt x="148" y="20"/>
                  </a:lnTo>
                  <a:lnTo>
                    <a:pt x="112" y="12"/>
                  </a:lnTo>
                  <a:lnTo>
                    <a:pt x="112" y="0"/>
                  </a:lnTo>
                  <a:lnTo>
                    <a:pt x="168" y="0"/>
                  </a:lnTo>
                  <a:lnTo>
                    <a:pt x="204" y="12"/>
                  </a:lnTo>
                  <a:lnTo>
                    <a:pt x="236" y="24"/>
                  </a:lnTo>
                  <a:lnTo>
                    <a:pt x="248" y="44"/>
                  </a:lnTo>
                  <a:lnTo>
                    <a:pt x="248" y="60"/>
                  </a:lnTo>
                  <a:lnTo>
                    <a:pt x="240" y="72"/>
                  </a:lnTo>
                  <a:lnTo>
                    <a:pt x="236" y="84"/>
                  </a:lnTo>
                  <a:lnTo>
                    <a:pt x="224" y="96"/>
                  </a:lnTo>
                  <a:lnTo>
                    <a:pt x="200" y="108"/>
                  </a:lnTo>
                  <a:lnTo>
                    <a:pt x="164" y="120"/>
                  </a:lnTo>
                  <a:lnTo>
                    <a:pt x="112" y="128"/>
                  </a:lnTo>
                  <a:lnTo>
                    <a:pt x="52" y="132"/>
                  </a:lnTo>
                  <a:lnTo>
                    <a:pt x="0" y="132"/>
                  </a:lnTo>
                  <a:lnTo>
                    <a:pt x="48"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4772" y="1056"/>
              <a:ext cx="128" cy="176"/>
            </a:xfrm>
            <a:custGeom>
              <a:avLst/>
              <a:gdLst/>
              <a:ahLst/>
              <a:cxnLst>
                <a:cxn ang="0">
                  <a:pos x="0" y="116"/>
                </a:cxn>
                <a:cxn ang="0">
                  <a:pos x="0" y="100"/>
                </a:cxn>
                <a:cxn ang="0">
                  <a:pos x="8" y="68"/>
                </a:cxn>
                <a:cxn ang="0">
                  <a:pos x="32" y="44"/>
                </a:cxn>
                <a:cxn ang="0">
                  <a:pos x="56" y="24"/>
                </a:cxn>
                <a:cxn ang="0">
                  <a:pos x="84" y="12"/>
                </a:cxn>
                <a:cxn ang="0">
                  <a:pos x="128" y="0"/>
                </a:cxn>
                <a:cxn ang="0">
                  <a:pos x="84" y="32"/>
                </a:cxn>
                <a:cxn ang="0">
                  <a:pos x="60" y="56"/>
                </a:cxn>
                <a:cxn ang="0">
                  <a:pos x="36" y="88"/>
                </a:cxn>
                <a:cxn ang="0">
                  <a:pos x="36" y="112"/>
                </a:cxn>
                <a:cxn ang="0">
                  <a:pos x="48" y="140"/>
                </a:cxn>
                <a:cxn ang="0">
                  <a:pos x="68" y="160"/>
                </a:cxn>
                <a:cxn ang="0">
                  <a:pos x="84" y="176"/>
                </a:cxn>
                <a:cxn ang="0">
                  <a:pos x="36" y="148"/>
                </a:cxn>
                <a:cxn ang="0">
                  <a:pos x="0" y="116"/>
                </a:cxn>
              </a:cxnLst>
              <a:rect l="0" t="0" r="0" b="0"/>
              <a:pathLst>
                <a:path w="128" h="176">
                  <a:moveTo>
                    <a:pt x="0" y="116"/>
                  </a:moveTo>
                  <a:lnTo>
                    <a:pt x="0" y="100"/>
                  </a:lnTo>
                  <a:lnTo>
                    <a:pt x="8" y="68"/>
                  </a:lnTo>
                  <a:lnTo>
                    <a:pt x="32" y="44"/>
                  </a:lnTo>
                  <a:lnTo>
                    <a:pt x="56" y="24"/>
                  </a:lnTo>
                  <a:lnTo>
                    <a:pt x="84" y="12"/>
                  </a:lnTo>
                  <a:lnTo>
                    <a:pt x="128" y="0"/>
                  </a:lnTo>
                  <a:lnTo>
                    <a:pt x="84" y="32"/>
                  </a:lnTo>
                  <a:lnTo>
                    <a:pt x="60" y="56"/>
                  </a:lnTo>
                  <a:lnTo>
                    <a:pt x="36" y="88"/>
                  </a:lnTo>
                  <a:lnTo>
                    <a:pt x="36" y="112"/>
                  </a:lnTo>
                  <a:lnTo>
                    <a:pt x="48" y="140"/>
                  </a:lnTo>
                  <a:lnTo>
                    <a:pt x="68" y="160"/>
                  </a:lnTo>
                  <a:lnTo>
                    <a:pt x="84" y="176"/>
                  </a:lnTo>
                  <a:lnTo>
                    <a:pt x="36" y="148"/>
                  </a:lnTo>
                  <a:lnTo>
                    <a:pt x="0"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9" name="図形 28"/>
            <p:cNvSpPr>
              <a:spLocks/>
            </p:cNvSpPr>
            <p:nvPr/>
          </p:nvSpPr>
          <p:spPr bwMode="auto">
            <a:xfrm>
              <a:off x="4816" y="820"/>
              <a:ext cx="532" cy="492"/>
            </a:xfrm>
            <a:custGeom>
              <a:avLst/>
              <a:gdLst/>
              <a:ahLst/>
              <a:cxnLst>
                <a:cxn ang="0">
                  <a:pos x="524" y="68"/>
                </a:cxn>
                <a:cxn ang="0">
                  <a:pos x="532" y="80"/>
                </a:cxn>
                <a:cxn ang="0">
                  <a:pos x="524" y="92"/>
                </a:cxn>
                <a:cxn ang="0">
                  <a:pos x="524" y="112"/>
                </a:cxn>
                <a:cxn ang="0">
                  <a:pos x="512" y="128"/>
                </a:cxn>
                <a:cxn ang="0">
                  <a:pos x="488" y="148"/>
                </a:cxn>
                <a:cxn ang="0">
                  <a:pos x="460" y="164"/>
                </a:cxn>
                <a:cxn ang="0">
                  <a:pos x="408" y="184"/>
                </a:cxn>
                <a:cxn ang="0">
                  <a:pos x="356" y="188"/>
                </a:cxn>
                <a:cxn ang="0">
                  <a:pos x="248" y="212"/>
                </a:cxn>
                <a:cxn ang="0">
                  <a:pos x="188" y="236"/>
                </a:cxn>
                <a:cxn ang="0">
                  <a:pos x="136" y="260"/>
                </a:cxn>
                <a:cxn ang="0">
                  <a:pos x="108" y="300"/>
                </a:cxn>
                <a:cxn ang="0">
                  <a:pos x="96" y="316"/>
                </a:cxn>
                <a:cxn ang="0">
                  <a:pos x="88" y="336"/>
                </a:cxn>
                <a:cxn ang="0">
                  <a:pos x="96" y="348"/>
                </a:cxn>
                <a:cxn ang="0">
                  <a:pos x="100" y="364"/>
                </a:cxn>
                <a:cxn ang="0">
                  <a:pos x="112" y="384"/>
                </a:cxn>
                <a:cxn ang="0">
                  <a:pos x="136" y="412"/>
                </a:cxn>
                <a:cxn ang="0">
                  <a:pos x="180" y="436"/>
                </a:cxn>
                <a:cxn ang="0">
                  <a:pos x="236" y="460"/>
                </a:cxn>
                <a:cxn ang="0">
                  <a:pos x="308" y="492"/>
                </a:cxn>
                <a:cxn ang="0">
                  <a:pos x="180" y="460"/>
                </a:cxn>
                <a:cxn ang="0">
                  <a:pos x="84" y="436"/>
                </a:cxn>
                <a:cxn ang="0">
                  <a:pos x="52" y="420"/>
                </a:cxn>
                <a:cxn ang="0">
                  <a:pos x="24" y="396"/>
                </a:cxn>
                <a:cxn ang="0">
                  <a:pos x="4" y="360"/>
                </a:cxn>
                <a:cxn ang="0">
                  <a:pos x="0" y="348"/>
                </a:cxn>
                <a:cxn ang="0">
                  <a:pos x="0" y="328"/>
                </a:cxn>
                <a:cxn ang="0">
                  <a:pos x="4" y="316"/>
                </a:cxn>
                <a:cxn ang="0">
                  <a:pos x="24" y="292"/>
                </a:cxn>
                <a:cxn ang="0">
                  <a:pos x="60" y="256"/>
                </a:cxn>
                <a:cxn ang="0">
                  <a:pos x="88" y="244"/>
                </a:cxn>
                <a:cxn ang="0">
                  <a:pos x="132" y="224"/>
                </a:cxn>
                <a:cxn ang="0">
                  <a:pos x="228" y="200"/>
                </a:cxn>
                <a:cxn ang="0">
                  <a:pos x="308" y="188"/>
                </a:cxn>
                <a:cxn ang="0">
                  <a:pos x="372" y="176"/>
                </a:cxn>
                <a:cxn ang="0">
                  <a:pos x="420" y="164"/>
                </a:cxn>
                <a:cxn ang="0">
                  <a:pos x="460" y="148"/>
                </a:cxn>
                <a:cxn ang="0">
                  <a:pos x="472" y="136"/>
                </a:cxn>
                <a:cxn ang="0">
                  <a:pos x="484" y="116"/>
                </a:cxn>
                <a:cxn ang="0">
                  <a:pos x="484" y="92"/>
                </a:cxn>
                <a:cxn ang="0">
                  <a:pos x="472" y="64"/>
                </a:cxn>
                <a:cxn ang="0">
                  <a:pos x="464" y="52"/>
                </a:cxn>
                <a:cxn ang="0">
                  <a:pos x="440" y="32"/>
                </a:cxn>
                <a:cxn ang="0">
                  <a:pos x="396" y="12"/>
                </a:cxn>
                <a:cxn ang="0">
                  <a:pos x="332" y="0"/>
                </a:cxn>
                <a:cxn ang="0">
                  <a:pos x="380" y="0"/>
                </a:cxn>
                <a:cxn ang="0">
                  <a:pos x="436" y="12"/>
                </a:cxn>
                <a:cxn ang="0">
                  <a:pos x="488" y="32"/>
                </a:cxn>
                <a:cxn ang="0">
                  <a:pos x="512" y="52"/>
                </a:cxn>
                <a:cxn ang="0">
                  <a:pos x="524" y="68"/>
                </a:cxn>
              </a:cxnLst>
              <a:rect l="0" t="0" r="0" b="0"/>
              <a:pathLst>
                <a:path w="532" h="492">
                  <a:moveTo>
                    <a:pt x="524" y="68"/>
                  </a:moveTo>
                  <a:lnTo>
                    <a:pt x="532" y="80"/>
                  </a:lnTo>
                  <a:lnTo>
                    <a:pt x="524" y="92"/>
                  </a:lnTo>
                  <a:lnTo>
                    <a:pt x="524" y="112"/>
                  </a:lnTo>
                  <a:lnTo>
                    <a:pt x="512" y="128"/>
                  </a:lnTo>
                  <a:lnTo>
                    <a:pt x="488" y="148"/>
                  </a:lnTo>
                  <a:lnTo>
                    <a:pt x="460" y="164"/>
                  </a:lnTo>
                  <a:lnTo>
                    <a:pt x="408" y="184"/>
                  </a:lnTo>
                  <a:lnTo>
                    <a:pt x="356" y="188"/>
                  </a:lnTo>
                  <a:lnTo>
                    <a:pt x="248" y="212"/>
                  </a:lnTo>
                  <a:lnTo>
                    <a:pt x="188" y="236"/>
                  </a:lnTo>
                  <a:lnTo>
                    <a:pt x="136" y="260"/>
                  </a:lnTo>
                  <a:lnTo>
                    <a:pt x="108" y="300"/>
                  </a:lnTo>
                  <a:lnTo>
                    <a:pt x="96" y="316"/>
                  </a:lnTo>
                  <a:lnTo>
                    <a:pt x="88" y="336"/>
                  </a:lnTo>
                  <a:lnTo>
                    <a:pt x="96" y="348"/>
                  </a:lnTo>
                  <a:lnTo>
                    <a:pt x="100" y="364"/>
                  </a:lnTo>
                  <a:lnTo>
                    <a:pt x="112" y="384"/>
                  </a:lnTo>
                  <a:lnTo>
                    <a:pt x="136" y="412"/>
                  </a:lnTo>
                  <a:lnTo>
                    <a:pt x="180" y="436"/>
                  </a:lnTo>
                  <a:lnTo>
                    <a:pt x="236" y="460"/>
                  </a:lnTo>
                  <a:lnTo>
                    <a:pt x="308" y="492"/>
                  </a:lnTo>
                  <a:lnTo>
                    <a:pt x="180" y="460"/>
                  </a:lnTo>
                  <a:lnTo>
                    <a:pt x="84" y="436"/>
                  </a:lnTo>
                  <a:lnTo>
                    <a:pt x="52" y="420"/>
                  </a:lnTo>
                  <a:lnTo>
                    <a:pt x="24" y="396"/>
                  </a:lnTo>
                  <a:lnTo>
                    <a:pt x="4" y="360"/>
                  </a:lnTo>
                  <a:lnTo>
                    <a:pt x="0" y="348"/>
                  </a:lnTo>
                  <a:lnTo>
                    <a:pt x="0" y="328"/>
                  </a:lnTo>
                  <a:lnTo>
                    <a:pt x="4" y="316"/>
                  </a:lnTo>
                  <a:lnTo>
                    <a:pt x="24" y="292"/>
                  </a:lnTo>
                  <a:lnTo>
                    <a:pt x="60" y="256"/>
                  </a:lnTo>
                  <a:lnTo>
                    <a:pt x="88" y="244"/>
                  </a:lnTo>
                  <a:lnTo>
                    <a:pt x="132" y="224"/>
                  </a:lnTo>
                  <a:lnTo>
                    <a:pt x="228" y="200"/>
                  </a:lnTo>
                  <a:lnTo>
                    <a:pt x="308" y="188"/>
                  </a:lnTo>
                  <a:lnTo>
                    <a:pt x="372" y="176"/>
                  </a:lnTo>
                  <a:lnTo>
                    <a:pt x="420" y="164"/>
                  </a:lnTo>
                  <a:lnTo>
                    <a:pt x="460" y="148"/>
                  </a:lnTo>
                  <a:lnTo>
                    <a:pt x="472" y="136"/>
                  </a:lnTo>
                  <a:lnTo>
                    <a:pt x="484" y="116"/>
                  </a:lnTo>
                  <a:lnTo>
                    <a:pt x="484" y="92"/>
                  </a:lnTo>
                  <a:lnTo>
                    <a:pt x="472" y="64"/>
                  </a:lnTo>
                  <a:lnTo>
                    <a:pt x="464" y="52"/>
                  </a:lnTo>
                  <a:lnTo>
                    <a:pt x="440" y="32"/>
                  </a:lnTo>
                  <a:lnTo>
                    <a:pt x="396" y="12"/>
                  </a:lnTo>
                  <a:lnTo>
                    <a:pt x="332" y="0"/>
                  </a:lnTo>
                  <a:lnTo>
                    <a:pt x="380" y="0"/>
                  </a:lnTo>
                  <a:lnTo>
                    <a:pt x="436" y="12"/>
                  </a:lnTo>
                  <a:lnTo>
                    <a:pt x="488" y="32"/>
                  </a:lnTo>
                  <a:lnTo>
                    <a:pt x="512" y="52"/>
                  </a:lnTo>
                  <a:lnTo>
                    <a:pt x="524"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4724" y="816"/>
              <a:ext cx="576" cy="352"/>
            </a:xfrm>
            <a:custGeom>
              <a:avLst/>
              <a:gdLst/>
              <a:ahLst/>
              <a:cxnLst>
                <a:cxn ang="0">
                  <a:pos x="576" y="96"/>
                </a:cxn>
                <a:cxn ang="0">
                  <a:pos x="564" y="140"/>
                </a:cxn>
                <a:cxn ang="0">
                  <a:pos x="512" y="168"/>
                </a:cxn>
                <a:cxn ang="0">
                  <a:pos x="400" y="188"/>
                </a:cxn>
                <a:cxn ang="0">
                  <a:pos x="224" y="228"/>
                </a:cxn>
                <a:cxn ang="0">
                  <a:pos x="192" y="236"/>
                </a:cxn>
                <a:cxn ang="0">
                  <a:pos x="108" y="260"/>
                </a:cxn>
                <a:cxn ang="0">
                  <a:pos x="56" y="308"/>
                </a:cxn>
                <a:cxn ang="0">
                  <a:pos x="44" y="352"/>
                </a:cxn>
                <a:cxn ang="0">
                  <a:pos x="20" y="284"/>
                </a:cxn>
                <a:cxn ang="0">
                  <a:pos x="56" y="248"/>
                </a:cxn>
                <a:cxn ang="0">
                  <a:pos x="132" y="216"/>
                </a:cxn>
                <a:cxn ang="0">
                  <a:pos x="356" y="176"/>
                </a:cxn>
                <a:cxn ang="0">
                  <a:pos x="460" y="152"/>
                </a:cxn>
                <a:cxn ang="0">
                  <a:pos x="496" y="120"/>
                </a:cxn>
                <a:cxn ang="0">
                  <a:pos x="500" y="92"/>
                </a:cxn>
                <a:cxn ang="0">
                  <a:pos x="484" y="60"/>
                </a:cxn>
                <a:cxn ang="0">
                  <a:pos x="400" y="24"/>
                </a:cxn>
                <a:cxn ang="0">
                  <a:pos x="260" y="16"/>
                </a:cxn>
                <a:cxn ang="0">
                  <a:pos x="212" y="32"/>
                </a:cxn>
                <a:cxn ang="0">
                  <a:pos x="344" y="24"/>
                </a:cxn>
                <a:cxn ang="0">
                  <a:pos x="440" y="44"/>
                </a:cxn>
                <a:cxn ang="0">
                  <a:pos x="488" y="80"/>
                </a:cxn>
                <a:cxn ang="0">
                  <a:pos x="500" y="104"/>
                </a:cxn>
                <a:cxn ang="0">
                  <a:pos x="484" y="132"/>
                </a:cxn>
                <a:cxn ang="0">
                  <a:pos x="416" y="164"/>
                </a:cxn>
                <a:cxn ang="0">
                  <a:pos x="228" y="188"/>
                </a:cxn>
                <a:cxn ang="0">
                  <a:pos x="92" y="224"/>
                </a:cxn>
                <a:cxn ang="0">
                  <a:pos x="32" y="252"/>
                </a:cxn>
                <a:cxn ang="0">
                  <a:pos x="8" y="304"/>
                </a:cxn>
                <a:cxn ang="0">
                  <a:pos x="12" y="248"/>
                </a:cxn>
                <a:cxn ang="0">
                  <a:pos x="60" y="204"/>
                </a:cxn>
                <a:cxn ang="0">
                  <a:pos x="156" y="188"/>
                </a:cxn>
                <a:cxn ang="0">
                  <a:pos x="272" y="176"/>
                </a:cxn>
                <a:cxn ang="0">
                  <a:pos x="328" y="144"/>
                </a:cxn>
                <a:cxn ang="0">
                  <a:pos x="352" y="120"/>
                </a:cxn>
                <a:cxn ang="0">
                  <a:pos x="352" y="84"/>
                </a:cxn>
                <a:cxn ang="0">
                  <a:pos x="308" y="56"/>
                </a:cxn>
                <a:cxn ang="0">
                  <a:pos x="216" y="44"/>
                </a:cxn>
                <a:cxn ang="0">
                  <a:pos x="304" y="0"/>
                </a:cxn>
                <a:cxn ang="0">
                  <a:pos x="440" y="12"/>
                </a:cxn>
                <a:cxn ang="0">
                  <a:pos x="520" y="36"/>
                </a:cxn>
                <a:cxn ang="0">
                  <a:pos x="556" y="68"/>
                </a:cxn>
              </a:cxnLst>
              <a:rect l="0" t="0" r="0" b="0"/>
              <a:pathLst>
                <a:path w="576" h="352">
                  <a:moveTo>
                    <a:pt x="556" y="68"/>
                  </a:moveTo>
                  <a:lnTo>
                    <a:pt x="576" y="96"/>
                  </a:lnTo>
                  <a:lnTo>
                    <a:pt x="568" y="120"/>
                  </a:lnTo>
                  <a:lnTo>
                    <a:pt x="564" y="140"/>
                  </a:lnTo>
                  <a:lnTo>
                    <a:pt x="544" y="152"/>
                  </a:lnTo>
                  <a:lnTo>
                    <a:pt x="512" y="168"/>
                  </a:lnTo>
                  <a:lnTo>
                    <a:pt x="464" y="180"/>
                  </a:lnTo>
                  <a:lnTo>
                    <a:pt x="400" y="188"/>
                  </a:lnTo>
                  <a:lnTo>
                    <a:pt x="320" y="200"/>
                  </a:lnTo>
                  <a:lnTo>
                    <a:pt x="224" y="228"/>
                  </a:lnTo>
                  <a:lnTo>
                    <a:pt x="216" y="228"/>
                  </a:lnTo>
                  <a:lnTo>
                    <a:pt x="192" y="236"/>
                  </a:lnTo>
                  <a:lnTo>
                    <a:pt x="144" y="248"/>
                  </a:lnTo>
                  <a:lnTo>
                    <a:pt x="108" y="260"/>
                  </a:lnTo>
                  <a:lnTo>
                    <a:pt x="72" y="284"/>
                  </a:lnTo>
                  <a:lnTo>
                    <a:pt x="56" y="308"/>
                  </a:lnTo>
                  <a:lnTo>
                    <a:pt x="44" y="332"/>
                  </a:lnTo>
                  <a:lnTo>
                    <a:pt x="44" y="352"/>
                  </a:lnTo>
                  <a:lnTo>
                    <a:pt x="12" y="308"/>
                  </a:lnTo>
                  <a:lnTo>
                    <a:pt x="20" y="284"/>
                  </a:lnTo>
                  <a:lnTo>
                    <a:pt x="32" y="260"/>
                  </a:lnTo>
                  <a:lnTo>
                    <a:pt x="56" y="248"/>
                  </a:lnTo>
                  <a:lnTo>
                    <a:pt x="92" y="228"/>
                  </a:lnTo>
                  <a:lnTo>
                    <a:pt x="132" y="216"/>
                  </a:lnTo>
                  <a:lnTo>
                    <a:pt x="236" y="192"/>
                  </a:lnTo>
                  <a:lnTo>
                    <a:pt x="356" y="176"/>
                  </a:lnTo>
                  <a:lnTo>
                    <a:pt x="416" y="168"/>
                  </a:lnTo>
                  <a:lnTo>
                    <a:pt x="460" y="152"/>
                  </a:lnTo>
                  <a:lnTo>
                    <a:pt x="484" y="140"/>
                  </a:lnTo>
                  <a:lnTo>
                    <a:pt x="496" y="120"/>
                  </a:lnTo>
                  <a:lnTo>
                    <a:pt x="508" y="104"/>
                  </a:lnTo>
                  <a:lnTo>
                    <a:pt x="500" y="92"/>
                  </a:lnTo>
                  <a:lnTo>
                    <a:pt x="496" y="72"/>
                  </a:lnTo>
                  <a:lnTo>
                    <a:pt x="484" y="60"/>
                  </a:lnTo>
                  <a:lnTo>
                    <a:pt x="448" y="36"/>
                  </a:lnTo>
                  <a:lnTo>
                    <a:pt x="400" y="24"/>
                  </a:lnTo>
                  <a:lnTo>
                    <a:pt x="352" y="16"/>
                  </a:lnTo>
                  <a:lnTo>
                    <a:pt x="260" y="16"/>
                  </a:lnTo>
                  <a:lnTo>
                    <a:pt x="212" y="24"/>
                  </a:lnTo>
                  <a:lnTo>
                    <a:pt x="212" y="32"/>
                  </a:lnTo>
                  <a:lnTo>
                    <a:pt x="252" y="24"/>
                  </a:lnTo>
                  <a:lnTo>
                    <a:pt x="344" y="24"/>
                  </a:lnTo>
                  <a:lnTo>
                    <a:pt x="392" y="32"/>
                  </a:lnTo>
                  <a:lnTo>
                    <a:pt x="440" y="44"/>
                  </a:lnTo>
                  <a:lnTo>
                    <a:pt x="476" y="60"/>
                  </a:lnTo>
                  <a:lnTo>
                    <a:pt x="488" y="80"/>
                  </a:lnTo>
                  <a:lnTo>
                    <a:pt x="500" y="92"/>
                  </a:lnTo>
                  <a:lnTo>
                    <a:pt x="500" y="104"/>
                  </a:lnTo>
                  <a:lnTo>
                    <a:pt x="496" y="120"/>
                  </a:lnTo>
                  <a:lnTo>
                    <a:pt x="484" y="132"/>
                  </a:lnTo>
                  <a:lnTo>
                    <a:pt x="452" y="152"/>
                  </a:lnTo>
                  <a:lnTo>
                    <a:pt x="416" y="164"/>
                  </a:lnTo>
                  <a:lnTo>
                    <a:pt x="356" y="176"/>
                  </a:lnTo>
                  <a:lnTo>
                    <a:pt x="228" y="188"/>
                  </a:lnTo>
                  <a:lnTo>
                    <a:pt x="132" y="212"/>
                  </a:lnTo>
                  <a:lnTo>
                    <a:pt x="92" y="224"/>
                  </a:lnTo>
                  <a:lnTo>
                    <a:pt x="56" y="240"/>
                  </a:lnTo>
                  <a:lnTo>
                    <a:pt x="32" y="252"/>
                  </a:lnTo>
                  <a:lnTo>
                    <a:pt x="20" y="272"/>
                  </a:lnTo>
                  <a:lnTo>
                    <a:pt x="8" y="304"/>
                  </a:lnTo>
                  <a:lnTo>
                    <a:pt x="0" y="276"/>
                  </a:lnTo>
                  <a:lnTo>
                    <a:pt x="12" y="248"/>
                  </a:lnTo>
                  <a:lnTo>
                    <a:pt x="32" y="224"/>
                  </a:lnTo>
                  <a:lnTo>
                    <a:pt x="60" y="204"/>
                  </a:lnTo>
                  <a:lnTo>
                    <a:pt x="96" y="188"/>
                  </a:lnTo>
                  <a:lnTo>
                    <a:pt x="156" y="188"/>
                  </a:lnTo>
                  <a:lnTo>
                    <a:pt x="224" y="180"/>
                  </a:lnTo>
                  <a:lnTo>
                    <a:pt x="272" y="176"/>
                  </a:lnTo>
                  <a:lnTo>
                    <a:pt x="304" y="164"/>
                  </a:lnTo>
                  <a:lnTo>
                    <a:pt x="328" y="144"/>
                  </a:lnTo>
                  <a:lnTo>
                    <a:pt x="344" y="132"/>
                  </a:lnTo>
                  <a:lnTo>
                    <a:pt x="352" y="120"/>
                  </a:lnTo>
                  <a:lnTo>
                    <a:pt x="356" y="108"/>
                  </a:lnTo>
                  <a:lnTo>
                    <a:pt x="352" y="84"/>
                  </a:lnTo>
                  <a:lnTo>
                    <a:pt x="340" y="72"/>
                  </a:lnTo>
                  <a:lnTo>
                    <a:pt x="308" y="56"/>
                  </a:lnTo>
                  <a:lnTo>
                    <a:pt x="272" y="44"/>
                  </a:lnTo>
                  <a:lnTo>
                    <a:pt x="216" y="44"/>
                  </a:lnTo>
                  <a:lnTo>
                    <a:pt x="204" y="4"/>
                  </a:lnTo>
                  <a:lnTo>
                    <a:pt x="304" y="0"/>
                  </a:lnTo>
                  <a:lnTo>
                    <a:pt x="380" y="0"/>
                  </a:lnTo>
                  <a:lnTo>
                    <a:pt x="440" y="12"/>
                  </a:lnTo>
                  <a:lnTo>
                    <a:pt x="488" y="24"/>
                  </a:lnTo>
                  <a:lnTo>
                    <a:pt x="520" y="36"/>
                  </a:lnTo>
                  <a:lnTo>
                    <a:pt x="544" y="56"/>
                  </a:lnTo>
                  <a:lnTo>
                    <a:pt x="556"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5232" y="848"/>
              <a:ext cx="292" cy="196"/>
            </a:xfrm>
            <a:custGeom>
              <a:avLst/>
              <a:gdLst/>
              <a:ahLst/>
              <a:cxnLst>
                <a:cxn ang="0">
                  <a:pos x="116" y="184"/>
                </a:cxn>
                <a:cxn ang="0">
                  <a:pos x="80" y="184"/>
                </a:cxn>
                <a:cxn ang="0">
                  <a:pos x="0" y="196"/>
                </a:cxn>
                <a:cxn ang="0">
                  <a:pos x="12" y="192"/>
                </a:cxn>
                <a:cxn ang="0">
                  <a:pos x="36" y="180"/>
                </a:cxn>
                <a:cxn ang="0">
                  <a:pos x="92" y="172"/>
                </a:cxn>
                <a:cxn ang="0">
                  <a:pos x="156" y="148"/>
                </a:cxn>
                <a:cxn ang="0">
                  <a:pos x="200" y="132"/>
                </a:cxn>
                <a:cxn ang="0">
                  <a:pos x="228" y="108"/>
                </a:cxn>
                <a:cxn ang="0">
                  <a:pos x="240" y="88"/>
                </a:cxn>
                <a:cxn ang="0">
                  <a:pos x="248" y="72"/>
                </a:cxn>
                <a:cxn ang="0">
                  <a:pos x="240" y="60"/>
                </a:cxn>
                <a:cxn ang="0">
                  <a:pos x="236" y="40"/>
                </a:cxn>
                <a:cxn ang="0">
                  <a:pos x="216" y="24"/>
                </a:cxn>
                <a:cxn ang="0">
                  <a:pos x="180" y="0"/>
                </a:cxn>
                <a:cxn ang="0">
                  <a:pos x="216" y="4"/>
                </a:cxn>
                <a:cxn ang="0">
                  <a:pos x="240" y="12"/>
                </a:cxn>
                <a:cxn ang="0">
                  <a:pos x="260" y="28"/>
                </a:cxn>
                <a:cxn ang="0">
                  <a:pos x="280" y="40"/>
                </a:cxn>
                <a:cxn ang="0">
                  <a:pos x="292" y="64"/>
                </a:cxn>
                <a:cxn ang="0">
                  <a:pos x="292" y="76"/>
                </a:cxn>
                <a:cxn ang="0">
                  <a:pos x="292" y="84"/>
                </a:cxn>
                <a:cxn ang="0">
                  <a:pos x="284" y="108"/>
                </a:cxn>
                <a:cxn ang="0">
                  <a:pos x="260" y="132"/>
                </a:cxn>
                <a:cxn ang="0">
                  <a:pos x="228" y="148"/>
                </a:cxn>
                <a:cxn ang="0">
                  <a:pos x="200" y="160"/>
                </a:cxn>
                <a:cxn ang="0">
                  <a:pos x="140" y="180"/>
                </a:cxn>
                <a:cxn ang="0">
                  <a:pos x="116" y="184"/>
                </a:cxn>
              </a:cxnLst>
              <a:rect l="0" t="0" r="0" b="0"/>
              <a:pathLst>
                <a:path w="292" h="196">
                  <a:moveTo>
                    <a:pt x="116" y="184"/>
                  </a:moveTo>
                  <a:lnTo>
                    <a:pt x="80" y="184"/>
                  </a:lnTo>
                  <a:lnTo>
                    <a:pt x="0" y="196"/>
                  </a:lnTo>
                  <a:lnTo>
                    <a:pt x="12" y="192"/>
                  </a:lnTo>
                  <a:lnTo>
                    <a:pt x="36" y="180"/>
                  </a:lnTo>
                  <a:lnTo>
                    <a:pt x="92" y="172"/>
                  </a:lnTo>
                  <a:lnTo>
                    <a:pt x="156" y="148"/>
                  </a:lnTo>
                  <a:lnTo>
                    <a:pt x="200" y="132"/>
                  </a:lnTo>
                  <a:lnTo>
                    <a:pt x="228" y="108"/>
                  </a:lnTo>
                  <a:lnTo>
                    <a:pt x="240" y="88"/>
                  </a:lnTo>
                  <a:lnTo>
                    <a:pt x="248" y="72"/>
                  </a:lnTo>
                  <a:lnTo>
                    <a:pt x="240" y="60"/>
                  </a:lnTo>
                  <a:lnTo>
                    <a:pt x="236" y="40"/>
                  </a:lnTo>
                  <a:lnTo>
                    <a:pt x="216" y="24"/>
                  </a:lnTo>
                  <a:lnTo>
                    <a:pt x="180" y="0"/>
                  </a:lnTo>
                  <a:lnTo>
                    <a:pt x="216" y="4"/>
                  </a:lnTo>
                  <a:lnTo>
                    <a:pt x="240" y="12"/>
                  </a:lnTo>
                  <a:lnTo>
                    <a:pt x="260" y="28"/>
                  </a:lnTo>
                  <a:lnTo>
                    <a:pt x="280" y="40"/>
                  </a:lnTo>
                  <a:lnTo>
                    <a:pt x="292" y="64"/>
                  </a:lnTo>
                  <a:lnTo>
                    <a:pt x="292" y="76"/>
                  </a:lnTo>
                  <a:lnTo>
                    <a:pt x="292" y="84"/>
                  </a:lnTo>
                  <a:lnTo>
                    <a:pt x="284" y="108"/>
                  </a:lnTo>
                  <a:lnTo>
                    <a:pt x="260" y="132"/>
                  </a:lnTo>
                  <a:lnTo>
                    <a:pt x="228" y="148"/>
                  </a:lnTo>
                  <a:lnTo>
                    <a:pt x="200" y="160"/>
                  </a:lnTo>
                  <a:lnTo>
                    <a:pt x="140" y="180"/>
                  </a:lnTo>
                  <a:lnTo>
                    <a:pt x="116" y="1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5384" y="832"/>
              <a:ext cx="192" cy="196"/>
            </a:xfrm>
            <a:custGeom>
              <a:avLst/>
              <a:gdLst/>
              <a:ahLst/>
              <a:cxnLst>
                <a:cxn ang="0">
                  <a:pos x="192" y="88"/>
                </a:cxn>
                <a:cxn ang="0">
                  <a:pos x="192" y="92"/>
                </a:cxn>
                <a:cxn ang="0">
                  <a:pos x="188" y="112"/>
                </a:cxn>
                <a:cxn ang="0">
                  <a:pos x="176" y="128"/>
                </a:cxn>
                <a:cxn ang="0">
                  <a:pos x="156" y="148"/>
                </a:cxn>
                <a:cxn ang="0">
                  <a:pos x="128" y="164"/>
                </a:cxn>
                <a:cxn ang="0">
                  <a:pos x="72" y="184"/>
                </a:cxn>
                <a:cxn ang="0">
                  <a:pos x="52" y="188"/>
                </a:cxn>
                <a:cxn ang="0">
                  <a:pos x="12" y="196"/>
                </a:cxn>
                <a:cxn ang="0">
                  <a:pos x="48" y="184"/>
                </a:cxn>
                <a:cxn ang="0">
                  <a:pos x="88" y="164"/>
                </a:cxn>
                <a:cxn ang="0">
                  <a:pos x="128" y="136"/>
                </a:cxn>
                <a:cxn ang="0">
                  <a:pos x="140" y="116"/>
                </a:cxn>
                <a:cxn ang="0">
                  <a:pos x="144" y="100"/>
                </a:cxn>
                <a:cxn ang="0">
                  <a:pos x="144" y="92"/>
                </a:cxn>
                <a:cxn ang="0">
                  <a:pos x="144" y="80"/>
                </a:cxn>
                <a:cxn ang="0">
                  <a:pos x="128" y="52"/>
                </a:cxn>
                <a:cxn ang="0">
                  <a:pos x="116" y="40"/>
                </a:cxn>
                <a:cxn ang="0">
                  <a:pos x="88" y="28"/>
                </a:cxn>
                <a:cxn ang="0">
                  <a:pos x="60" y="16"/>
                </a:cxn>
                <a:cxn ang="0">
                  <a:pos x="16" y="8"/>
                </a:cxn>
                <a:cxn ang="0">
                  <a:pos x="0" y="0"/>
                </a:cxn>
                <a:cxn ang="0">
                  <a:pos x="48" y="8"/>
                </a:cxn>
                <a:cxn ang="0">
                  <a:pos x="108" y="20"/>
                </a:cxn>
                <a:cxn ang="0">
                  <a:pos x="132" y="32"/>
                </a:cxn>
                <a:cxn ang="0">
                  <a:pos x="164" y="44"/>
                </a:cxn>
                <a:cxn ang="0">
                  <a:pos x="180" y="64"/>
                </a:cxn>
                <a:cxn ang="0">
                  <a:pos x="192" y="88"/>
                </a:cxn>
              </a:cxnLst>
              <a:rect l="0" t="0" r="0" b="0"/>
              <a:pathLst>
                <a:path w="192" h="196">
                  <a:moveTo>
                    <a:pt x="192" y="88"/>
                  </a:moveTo>
                  <a:lnTo>
                    <a:pt x="192" y="92"/>
                  </a:lnTo>
                  <a:lnTo>
                    <a:pt x="188" y="112"/>
                  </a:lnTo>
                  <a:lnTo>
                    <a:pt x="176" y="128"/>
                  </a:lnTo>
                  <a:lnTo>
                    <a:pt x="156" y="148"/>
                  </a:lnTo>
                  <a:lnTo>
                    <a:pt x="128" y="164"/>
                  </a:lnTo>
                  <a:lnTo>
                    <a:pt x="72" y="184"/>
                  </a:lnTo>
                  <a:lnTo>
                    <a:pt x="52" y="188"/>
                  </a:lnTo>
                  <a:lnTo>
                    <a:pt x="12" y="196"/>
                  </a:lnTo>
                  <a:lnTo>
                    <a:pt x="48" y="184"/>
                  </a:lnTo>
                  <a:lnTo>
                    <a:pt x="88" y="164"/>
                  </a:lnTo>
                  <a:lnTo>
                    <a:pt x="128" y="136"/>
                  </a:lnTo>
                  <a:lnTo>
                    <a:pt x="140" y="116"/>
                  </a:lnTo>
                  <a:lnTo>
                    <a:pt x="144" y="100"/>
                  </a:lnTo>
                  <a:lnTo>
                    <a:pt x="144" y="92"/>
                  </a:lnTo>
                  <a:lnTo>
                    <a:pt x="144" y="80"/>
                  </a:lnTo>
                  <a:lnTo>
                    <a:pt x="128" y="52"/>
                  </a:lnTo>
                  <a:lnTo>
                    <a:pt x="116" y="40"/>
                  </a:lnTo>
                  <a:lnTo>
                    <a:pt x="88" y="28"/>
                  </a:lnTo>
                  <a:lnTo>
                    <a:pt x="60" y="16"/>
                  </a:lnTo>
                  <a:lnTo>
                    <a:pt x="16" y="8"/>
                  </a:lnTo>
                  <a:lnTo>
                    <a:pt x="0" y="0"/>
                  </a:lnTo>
                  <a:lnTo>
                    <a:pt x="48" y="8"/>
                  </a:lnTo>
                  <a:lnTo>
                    <a:pt x="108" y="20"/>
                  </a:lnTo>
                  <a:lnTo>
                    <a:pt x="132" y="32"/>
                  </a:lnTo>
                  <a:lnTo>
                    <a:pt x="164" y="44"/>
                  </a:lnTo>
                  <a:lnTo>
                    <a:pt x="180" y="64"/>
                  </a:lnTo>
                  <a:lnTo>
                    <a:pt x="192"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4880" y="756"/>
              <a:ext cx="624" cy="580"/>
            </a:xfrm>
            <a:custGeom>
              <a:avLst/>
              <a:gdLst/>
              <a:ahLst/>
              <a:cxnLst>
                <a:cxn ang="0">
                  <a:pos x="408" y="60"/>
                </a:cxn>
                <a:cxn ang="0">
                  <a:pos x="516" y="84"/>
                </a:cxn>
                <a:cxn ang="0">
                  <a:pos x="576" y="128"/>
                </a:cxn>
                <a:cxn ang="0">
                  <a:pos x="592" y="164"/>
                </a:cxn>
                <a:cxn ang="0">
                  <a:pos x="576" y="200"/>
                </a:cxn>
                <a:cxn ang="0">
                  <a:pos x="504" y="240"/>
                </a:cxn>
                <a:cxn ang="0">
                  <a:pos x="396" y="264"/>
                </a:cxn>
                <a:cxn ang="0">
                  <a:pos x="344" y="288"/>
                </a:cxn>
                <a:cxn ang="0">
                  <a:pos x="248" y="320"/>
                </a:cxn>
                <a:cxn ang="0">
                  <a:pos x="172" y="376"/>
                </a:cxn>
                <a:cxn ang="0">
                  <a:pos x="152" y="404"/>
                </a:cxn>
                <a:cxn ang="0">
                  <a:pos x="152" y="428"/>
                </a:cxn>
                <a:cxn ang="0">
                  <a:pos x="196" y="484"/>
                </a:cxn>
                <a:cxn ang="0">
                  <a:pos x="308" y="520"/>
                </a:cxn>
                <a:cxn ang="0">
                  <a:pos x="624" y="580"/>
                </a:cxn>
                <a:cxn ang="0">
                  <a:pos x="420" y="556"/>
                </a:cxn>
                <a:cxn ang="0">
                  <a:pos x="220" y="512"/>
                </a:cxn>
                <a:cxn ang="0">
                  <a:pos x="124" y="460"/>
                </a:cxn>
                <a:cxn ang="0">
                  <a:pos x="92" y="412"/>
                </a:cxn>
                <a:cxn ang="0">
                  <a:pos x="92" y="380"/>
                </a:cxn>
                <a:cxn ang="0">
                  <a:pos x="140" y="332"/>
                </a:cxn>
                <a:cxn ang="0">
                  <a:pos x="212" y="296"/>
                </a:cxn>
                <a:cxn ang="0">
                  <a:pos x="308" y="276"/>
                </a:cxn>
                <a:cxn ang="0">
                  <a:pos x="460" y="228"/>
                </a:cxn>
                <a:cxn ang="0">
                  <a:pos x="496" y="204"/>
                </a:cxn>
                <a:cxn ang="0">
                  <a:pos x="516" y="152"/>
                </a:cxn>
                <a:cxn ang="0">
                  <a:pos x="492" y="120"/>
                </a:cxn>
                <a:cxn ang="0">
                  <a:pos x="408" y="72"/>
                </a:cxn>
                <a:cxn ang="0">
                  <a:pos x="308" y="52"/>
                </a:cxn>
                <a:cxn ang="0">
                  <a:pos x="44" y="52"/>
                </a:cxn>
                <a:cxn ang="0">
                  <a:pos x="0" y="0"/>
                </a:cxn>
                <a:cxn ang="0">
                  <a:pos x="112" y="28"/>
                </a:cxn>
                <a:cxn ang="0">
                  <a:pos x="376" y="60"/>
                </a:cxn>
              </a:cxnLst>
              <a:rect l="0" t="0" r="0" b="0"/>
              <a:pathLst>
                <a:path w="624" h="580">
                  <a:moveTo>
                    <a:pt x="376" y="60"/>
                  </a:moveTo>
                  <a:lnTo>
                    <a:pt x="408" y="60"/>
                  </a:lnTo>
                  <a:lnTo>
                    <a:pt x="472" y="72"/>
                  </a:lnTo>
                  <a:lnTo>
                    <a:pt x="516" y="84"/>
                  </a:lnTo>
                  <a:lnTo>
                    <a:pt x="544" y="104"/>
                  </a:lnTo>
                  <a:lnTo>
                    <a:pt x="576" y="128"/>
                  </a:lnTo>
                  <a:lnTo>
                    <a:pt x="592" y="156"/>
                  </a:lnTo>
                  <a:lnTo>
                    <a:pt x="592" y="164"/>
                  </a:lnTo>
                  <a:lnTo>
                    <a:pt x="588" y="180"/>
                  </a:lnTo>
                  <a:lnTo>
                    <a:pt x="576" y="200"/>
                  </a:lnTo>
                  <a:lnTo>
                    <a:pt x="552" y="216"/>
                  </a:lnTo>
                  <a:lnTo>
                    <a:pt x="504" y="240"/>
                  </a:lnTo>
                  <a:lnTo>
                    <a:pt x="436" y="260"/>
                  </a:lnTo>
                  <a:lnTo>
                    <a:pt x="396" y="264"/>
                  </a:lnTo>
                  <a:lnTo>
                    <a:pt x="364" y="276"/>
                  </a:lnTo>
                  <a:lnTo>
                    <a:pt x="344" y="288"/>
                  </a:lnTo>
                  <a:lnTo>
                    <a:pt x="296" y="300"/>
                  </a:lnTo>
                  <a:lnTo>
                    <a:pt x="248" y="320"/>
                  </a:lnTo>
                  <a:lnTo>
                    <a:pt x="208" y="344"/>
                  </a:lnTo>
                  <a:lnTo>
                    <a:pt x="172" y="376"/>
                  </a:lnTo>
                  <a:lnTo>
                    <a:pt x="160" y="388"/>
                  </a:lnTo>
                  <a:lnTo>
                    <a:pt x="152" y="404"/>
                  </a:lnTo>
                  <a:lnTo>
                    <a:pt x="148" y="416"/>
                  </a:lnTo>
                  <a:lnTo>
                    <a:pt x="152" y="428"/>
                  </a:lnTo>
                  <a:lnTo>
                    <a:pt x="164" y="460"/>
                  </a:lnTo>
                  <a:lnTo>
                    <a:pt x="196" y="484"/>
                  </a:lnTo>
                  <a:lnTo>
                    <a:pt x="244" y="500"/>
                  </a:lnTo>
                  <a:lnTo>
                    <a:pt x="308" y="520"/>
                  </a:lnTo>
                  <a:lnTo>
                    <a:pt x="424" y="544"/>
                  </a:lnTo>
                  <a:lnTo>
                    <a:pt x="624" y="580"/>
                  </a:lnTo>
                  <a:lnTo>
                    <a:pt x="520" y="572"/>
                  </a:lnTo>
                  <a:lnTo>
                    <a:pt x="420" y="556"/>
                  </a:lnTo>
                  <a:lnTo>
                    <a:pt x="304" y="536"/>
                  </a:lnTo>
                  <a:lnTo>
                    <a:pt x="220" y="512"/>
                  </a:lnTo>
                  <a:lnTo>
                    <a:pt x="160" y="484"/>
                  </a:lnTo>
                  <a:lnTo>
                    <a:pt x="124" y="460"/>
                  </a:lnTo>
                  <a:lnTo>
                    <a:pt x="96" y="428"/>
                  </a:lnTo>
                  <a:lnTo>
                    <a:pt x="92" y="412"/>
                  </a:lnTo>
                  <a:lnTo>
                    <a:pt x="92" y="400"/>
                  </a:lnTo>
                  <a:lnTo>
                    <a:pt x="92" y="380"/>
                  </a:lnTo>
                  <a:lnTo>
                    <a:pt x="112" y="348"/>
                  </a:lnTo>
                  <a:lnTo>
                    <a:pt x="140" y="332"/>
                  </a:lnTo>
                  <a:lnTo>
                    <a:pt x="176" y="312"/>
                  </a:lnTo>
                  <a:lnTo>
                    <a:pt x="212" y="296"/>
                  </a:lnTo>
                  <a:lnTo>
                    <a:pt x="280" y="284"/>
                  </a:lnTo>
                  <a:lnTo>
                    <a:pt x="308" y="276"/>
                  </a:lnTo>
                  <a:lnTo>
                    <a:pt x="408" y="252"/>
                  </a:lnTo>
                  <a:lnTo>
                    <a:pt x="460" y="228"/>
                  </a:lnTo>
                  <a:lnTo>
                    <a:pt x="492" y="212"/>
                  </a:lnTo>
                  <a:lnTo>
                    <a:pt x="496" y="204"/>
                  </a:lnTo>
                  <a:lnTo>
                    <a:pt x="516" y="176"/>
                  </a:lnTo>
                  <a:lnTo>
                    <a:pt x="516" y="152"/>
                  </a:lnTo>
                  <a:lnTo>
                    <a:pt x="504" y="132"/>
                  </a:lnTo>
                  <a:lnTo>
                    <a:pt x="492" y="120"/>
                  </a:lnTo>
                  <a:lnTo>
                    <a:pt x="456" y="96"/>
                  </a:lnTo>
                  <a:lnTo>
                    <a:pt x="408" y="72"/>
                  </a:lnTo>
                  <a:lnTo>
                    <a:pt x="364" y="60"/>
                  </a:lnTo>
                  <a:lnTo>
                    <a:pt x="308" y="52"/>
                  </a:lnTo>
                  <a:lnTo>
                    <a:pt x="196" y="48"/>
                  </a:lnTo>
                  <a:lnTo>
                    <a:pt x="44" y="52"/>
                  </a:lnTo>
                  <a:lnTo>
                    <a:pt x="24" y="24"/>
                  </a:lnTo>
                  <a:lnTo>
                    <a:pt x="0" y="0"/>
                  </a:lnTo>
                  <a:lnTo>
                    <a:pt x="36" y="12"/>
                  </a:lnTo>
                  <a:lnTo>
                    <a:pt x="112" y="28"/>
                  </a:lnTo>
                  <a:lnTo>
                    <a:pt x="224" y="48"/>
                  </a:lnTo>
                  <a:lnTo>
                    <a:pt x="376"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5696" y="768"/>
              <a:ext cx="1" cy="4"/>
            </a:xfrm>
            <a:custGeom>
              <a:avLst/>
              <a:gdLst/>
              <a:ahLst/>
              <a:cxnLst>
                <a:cxn ang="0">
                  <a:pos x="0" y="4"/>
                </a:cxn>
                <a:cxn ang="0">
                  <a:pos x="0" y="0"/>
                </a:cxn>
                <a:cxn ang="0">
                  <a:pos x="0" y="4"/>
                </a:cxn>
              </a:cxnLst>
              <a:rect l="0" t="0" r="0" b="0"/>
              <a:pathLst>
                <a:path h="4">
                  <a:moveTo>
                    <a:pt x="0" y="4"/>
                  </a:moveTo>
                  <a:lnTo>
                    <a:pt x="0" y="0"/>
                  </a:lnTo>
                  <a:lnTo>
                    <a:pt x="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4924" y="472"/>
              <a:ext cx="276" cy="308"/>
            </a:xfrm>
            <a:custGeom>
              <a:avLst/>
              <a:gdLst/>
              <a:ahLst/>
              <a:cxnLst>
                <a:cxn ang="0">
                  <a:pos x="48" y="152"/>
                </a:cxn>
                <a:cxn ang="0">
                  <a:pos x="52" y="176"/>
                </a:cxn>
                <a:cxn ang="0">
                  <a:pos x="68" y="204"/>
                </a:cxn>
                <a:cxn ang="0">
                  <a:pos x="96" y="228"/>
                </a:cxn>
                <a:cxn ang="0">
                  <a:pos x="132" y="240"/>
                </a:cxn>
                <a:cxn ang="0">
                  <a:pos x="204" y="276"/>
                </a:cxn>
                <a:cxn ang="0">
                  <a:pos x="276" y="308"/>
                </a:cxn>
                <a:cxn ang="0">
                  <a:pos x="200" y="284"/>
                </a:cxn>
                <a:cxn ang="0">
                  <a:pos x="104" y="248"/>
                </a:cxn>
                <a:cxn ang="0">
                  <a:pos x="60" y="228"/>
                </a:cxn>
                <a:cxn ang="0">
                  <a:pos x="24" y="204"/>
                </a:cxn>
                <a:cxn ang="0">
                  <a:pos x="0" y="176"/>
                </a:cxn>
                <a:cxn ang="0">
                  <a:pos x="0" y="156"/>
                </a:cxn>
                <a:cxn ang="0">
                  <a:pos x="0" y="140"/>
                </a:cxn>
                <a:cxn ang="0">
                  <a:pos x="4" y="120"/>
                </a:cxn>
                <a:cxn ang="0">
                  <a:pos x="16" y="104"/>
                </a:cxn>
                <a:cxn ang="0">
                  <a:pos x="36" y="76"/>
                </a:cxn>
                <a:cxn ang="0">
                  <a:pos x="68" y="60"/>
                </a:cxn>
                <a:cxn ang="0">
                  <a:pos x="108" y="36"/>
                </a:cxn>
                <a:cxn ang="0">
                  <a:pos x="168" y="16"/>
                </a:cxn>
                <a:cxn ang="0">
                  <a:pos x="240" y="0"/>
                </a:cxn>
                <a:cxn ang="0">
                  <a:pos x="248" y="0"/>
                </a:cxn>
                <a:cxn ang="0">
                  <a:pos x="188" y="16"/>
                </a:cxn>
                <a:cxn ang="0">
                  <a:pos x="140" y="40"/>
                </a:cxn>
                <a:cxn ang="0">
                  <a:pos x="104" y="64"/>
                </a:cxn>
                <a:cxn ang="0">
                  <a:pos x="80" y="92"/>
                </a:cxn>
                <a:cxn ang="0">
                  <a:pos x="60" y="116"/>
                </a:cxn>
                <a:cxn ang="0">
                  <a:pos x="52" y="132"/>
                </a:cxn>
                <a:cxn ang="0">
                  <a:pos x="48" y="152"/>
                </a:cxn>
              </a:cxnLst>
              <a:rect l="0" t="0" r="0" b="0"/>
              <a:pathLst>
                <a:path w="276" h="308">
                  <a:moveTo>
                    <a:pt x="48" y="152"/>
                  </a:moveTo>
                  <a:lnTo>
                    <a:pt x="52" y="176"/>
                  </a:lnTo>
                  <a:lnTo>
                    <a:pt x="68" y="204"/>
                  </a:lnTo>
                  <a:lnTo>
                    <a:pt x="96" y="228"/>
                  </a:lnTo>
                  <a:lnTo>
                    <a:pt x="132" y="240"/>
                  </a:lnTo>
                  <a:lnTo>
                    <a:pt x="204" y="276"/>
                  </a:lnTo>
                  <a:lnTo>
                    <a:pt x="276" y="308"/>
                  </a:lnTo>
                  <a:lnTo>
                    <a:pt x="200" y="284"/>
                  </a:lnTo>
                  <a:lnTo>
                    <a:pt x="104" y="248"/>
                  </a:lnTo>
                  <a:lnTo>
                    <a:pt x="60" y="228"/>
                  </a:lnTo>
                  <a:lnTo>
                    <a:pt x="24" y="204"/>
                  </a:lnTo>
                  <a:lnTo>
                    <a:pt x="0" y="176"/>
                  </a:lnTo>
                  <a:lnTo>
                    <a:pt x="0" y="156"/>
                  </a:lnTo>
                  <a:lnTo>
                    <a:pt x="0" y="140"/>
                  </a:lnTo>
                  <a:lnTo>
                    <a:pt x="4" y="120"/>
                  </a:lnTo>
                  <a:lnTo>
                    <a:pt x="16" y="104"/>
                  </a:lnTo>
                  <a:lnTo>
                    <a:pt x="36" y="76"/>
                  </a:lnTo>
                  <a:lnTo>
                    <a:pt x="68" y="60"/>
                  </a:lnTo>
                  <a:lnTo>
                    <a:pt x="108" y="36"/>
                  </a:lnTo>
                  <a:lnTo>
                    <a:pt x="168" y="16"/>
                  </a:lnTo>
                  <a:lnTo>
                    <a:pt x="240" y="0"/>
                  </a:lnTo>
                  <a:lnTo>
                    <a:pt x="248" y="0"/>
                  </a:lnTo>
                  <a:lnTo>
                    <a:pt x="188" y="16"/>
                  </a:lnTo>
                  <a:lnTo>
                    <a:pt x="140" y="40"/>
                  </a:lnTo>
                  <a:lnTo>
                    <a:pt x="104" y="64"/>
                  </a:lnTo>
                  <a:lnTo>
                    <a:pt x="80" y="92"/>
                  </a:lnTo>
                  <a:lnTo>
                    <a:pt x="60" y="116"/>
                  </a:lnTo>
                  <a:lnTo>
                    <a:pt x="52" y="132"/>
                  </a:lnTo>
                  <a:lnTo>
                    <a:pt x="48"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5032" y="448"/>
              <a:ext cx="696" cy="360"/>
            </a:xfrm>
            <a:custGeom>
              <a:avLst/>
              <a:gdLst/>
              <a:ahLst/>
              <a:cxnLst>
                <a:cxn ang="0">
                  <a:pos x="164" y="76"/>
                </a:cxn>
                <a:cxn ang="0">
                  <a:pos x="128" y="96"/>
                </a:cxn>
                <a:cxn ang="0">
                  <a:pos x="104" y="116"/>
                </a:cxn>
                <a:cxn ang="0">
                  <a:pos x="84" y="132"/>
                </a:cxn>
                <a:cxn ang="0">
                  <a:pos x="80" y="152"/>
                </a:cxn>
                <a:cxn ang="0">
                  <a:pos x="80" y="180"/>
                </a:cxn>
                <a:cxn ang="0">
                  <a:pos x="92" y="204"/>
                </a:cxn>
                <a:cxn ang="0">
                  <a:pos x="116" y="228"/>
                </a:cxn>
                <a:cxn ang="0">
                  <a:pos x="132" y="248"/>
                </a:cxn>
                <a:cxn ang="0">
                  <a:pos x="164" y="260"/>
                </a:cxn>
                <a:cxn ang="0">
                  <a:pos x="236" y="288"/>
                </a:cxn>
                <a:cxn ang="0">
                  <a:pos x="328" y="308"/>
                </a:cxn>
                <a:cxn ang="0">
                  <a:pos x="424" y="324"/>
                </a:cxn>
                <a:cxn ang="0">
                  <a:pos x="592" y="344"/>
                </a:cxn>
                <a:cxn ang="0">
                  <a:pos x="676" y="344"/>
                </a:cxn>
                <a:cxn ang="0">
                  <a:pos x="688" y="356"/>
                </a:cxn>
                <a:cxn ang="0">
                  <a:pos x="696" y="360"/>
                </a:cxn>
                <a:cxn ang="0">
                  <a:pos x="648" y="360"/>
                </a:cxn>
                <a:cxn ang="0">
                  <a:pos x="544" y="360"/>
                </a:cxn>
                <a:cxn ang="0">
                  <a:pos x="472" y="356"/>
                </a:cxn>
                <a:cxn ang="0">
                  <a:pos x="388" y="344"/>
                </a:cxn>
                <a:cxn ang="0">
                  <a:pos x="292" y="320"/>
                </a:cxn>
                <a:cxn ang="0">
                  <a:pos x="188" y="296"/>
                </a:cxn>
                <a:cxn ang="0">
                  <a:pos x="164" y="284"/>
                </a:cxn>
                <a:cxn ang="0">
                  <a:pos x="108" y="264"/>
                </a:cxn>
                <a:cxn ang="0">
                  <a:pos x="44" y="240"/>
                </a:cxn>
                <a:cxn ang="0">
                  <a:pos x="20" y="216"/>
                </a:cxn>
                <a:cxn ang="0">
                  <a:pos x="8" y="192"/>
                </a:cxn>
                <a:cxn ang="0">
                  <a:pos x="0" y="164"/>
                </a:cxn>
                <a:cxn ang="0">
                  <a:pos x="12" y="132"/>
                </a:cxn>
                <a:cxn ang="0">
                  <a:pos x="24" y="120"/>
                </a:cxn>
                <a:cxn ang="0">
                  <a:pos x="68" y="84"/>
                </a:cxn>
                <a:cxn ang="0">
                  <a:pos x="104" y="60"/>
                </a:cxn>
                <a:cxn ang="0">
                  <a:pos x="152" y="40"/>
                </a:cxn>
                <a:cxn ang="0">
                  <a:pos x="220" y="24"/>
                </a:cxn>
                <a:cxn ang="0">
                  <a:pos x="296" y="12"/>
                </a:cxn>
                <a:cxn ang="0">
                  <a:pos x="436" y="0"/>
                </a:cxn>
                <a:cxn ang="0">
                  <a:pos x="316" y="24"/>
                </a:cxn>
                <a:cxn ang="0">
                  <a:pos x="232" y="48"/>
                </a:cxn>
                <a:cxn ang="0">
                  <a:pos x="164" y="76"/>
                </a:cxn>
              </a:cxnLst>
              <a:rect l="0" t="0" r="0" b="0"/>
              <a:pathLst>
                <a:path w="696" h="360">
                  <a:moveTo>
                    <a:pt x="164" y="76"/>
                  </a:moveTo>
                  <a:lnTo>
                    <a:pt x="128" y="96"/>
                  </a:lnTo>
                  <a:lnTo>
                    <a:pt x="104" y="116"/>
                  </a:lnTo>
                  <a:lnTo>
                    <a:pt x="84" y="132"/>
                  </a:lnTo>
                  <a:lnTo>
                    <a:pt x="80" y="152"/>
                  </a:lnTo>
                  <a:lnTo>
                    <a:pt x="80" y="180"/>
                  </a:lnTo>
                  <a:lnTo>
                    <a:pt x="92" y="204"/>
                  </a:lnTo>
                  <a:lnTo>
                    <a:pt x="116" y="228"/>
                  </a:lnTo>
                  <a:lnTo>
                    <a:pt x="132" y="248"/>
                  </a:lnTo>
                  <a:lnTo>
                    <a:pt x="164" y="260"/>
                  </a:lnTo>
                  <a:lnTo>
                    <a:pt x="236" y="288"/>
                  </a:lnTo>
                  <a:lnTo>
                    <a:pt x="328" y="308"/>
                  </a:lnTo>
                  <a:lnTo>
                    <a:pt x="424" y="324"/>
                  </a:lnTo>
                  <a:lnTo>
                    <a:pt x="592" y="344"/>
                  </a:lnTo>
                  <a:lnTo>
                    <a:pt x="676" y="344"/>
                  </a:lnTo>
                  <a:lnTo>
                    <a:pt x="688" y="356"/>
                  </a:lnTo>
                  <a:lnTo>
                    <a:pt x="696" y="360"/>
                  </a:lnTo>
                  <a:lnTo>
                    <a:pt x="648" y="360"/>
                  </a:lnTo>
                  <a:lnTo>
                    <a:pt x="544" y="360"/>
                  </a:lnTo>
                  <a:lnTo>
                    <a:pt x="472" y="356"/>
                  </a:lnTo>
                  <a:lnTo>
                    <a:pt x="388" y="344"/>
                  </a:lnTo>
                  <a:lnTo>
                    <a:pt x="292" y="320"/>
                  </a:lnTo>
                  <a:lnTo>
                    <a:pt x="188" y="296"/>
                  </a:lnTo>
                  <a:lnTo>
                    <a:pt x="164" y="284"/>
                  </a:lnTo>
                  <a:lnTo>
                    <a:pt x="108" y="264"/>
                  </a:lnTo>
                  <a:lnTo>
                    <a:pt x="44" y="240"/>
                  </a:lnTo>
                  <a:lnTo>
                    <a:pt x="20" y="216"/>
                  </a:lnTo>
                  <a:lnTo>
                    <a:pt x="8" y="192"/>
                  </a:lnTo>
                  <a:lnTo>
                    <a:pt x="0" y="164"/>
                  </a:lnTo>
                  <a:lnTo>
                    <a:pt x="12" y="132"/>
                  </a:lnTo>
                  <a:lnTo>
                    <a:pt x="24" y="120"/>
                  </a:lnTo>
                  <a:lnTo>
                    <a:pt x="68" y="84"/>
                  </a:lnTo>
                  <a:lnTo>
                    <a:pt x="104" y="60"/>
                  </a:lnTo>
                  <a:lnTo>
                    <a:pt x="152" y="40"/>
                  </a:lnTo>
                  <a:lnTo>
                    <a:pt x="220" y="24"/>
                  </a:lnTo>
                  <a:lnTo>
                    <a:pt x="296" y="12"/>
                  </a:lnTo>
                  <a:lnTo>
                    <a:pt x="436" y="0"/>
                  </a:lnTo>
                  <a:lnTo>
                    <a:pt x="316" y="24"/>
                  </a:lnTo>
                  <a:lnTo>
                    <a:pt x="232" y="48"/>
                  </a:lnTo>
                  <a:lnTo>
                    <a:pt x="164" y="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4772" y="400"/>
              <a:ext cx="840" cy="384"/>
            </a:xfrm>
            <a:custGeom>
              <a:avLst/>
              <a:gdLst/>
              <a:ahLst/>
              <a:cxnLst>
                <a:cxn ang="0">
                  <a:pos x="840" y="0"/>
                </a:cxn>
                <a:cxn ang="0">
                  <a:pos x="828" y="12"/>
                </a:cxn>
                <a:cxn ang="0">
                  <a:pos x="812" y="24"/>
                </a:cxn>
                <a:cxn ang="0">
                  <a:pos x="764" y="36"/>
                </a:cxn>
                <a:cxn ang="0">
                  <a:pos x="700" y="48"/>
                </a:cxn>
                <a:cxn ang="0">
                  <a:pos x="564" y="52"/>
                </a:cxn>
                <a:cxn ang="0">
                  <a:pos x="464" y="60"/>
                </a:cxn>
                <a:cxn ang="0">
                  <a:pos x="392" y="72"/>
                </a:cxn>
                <a:cxn ang="0">
                  <a:pos x="316" y="84"/>
                </a:cxn>
                <a:cxn ang="0">
                  <a:pos x="260" y="100"/>
                </a:cxn>
                <a:cxn ang="0">
                  <a:pos x="212" y="124"/>
                </a:cxn>
                <a:cxn ang="0">
                  <a:pos x="180" y="148"/>
                </a:cxn>
                <a:cxn ang="0">
                  <a:pos x="164" y="168"/>
                </a:cxn>
                <a:cxn ang="0">
                  <a:pos x="152" y="192"/>
                </a:cxn>
                <a:cxn ang="0">
                  <a:pos x="144" y="212"/>
                </a:cxn>
                <a:cxn ang="0">
                  <a:pos x="144" y="228"/>
                </a:cxn>
                <a:cxn ang="0">
                  <a:pos x="152" y="248"/>
                </a:cxn>
                <a:cxn ang="0">
                  <a:pos x="176" y="276"/>
                </a:cxn>
                <a:cxn ang="0">
                  <a:pos x="212" y="300"/>
                </a:cxn>
                <a:cxn ang="0">
                  <a:pos x="256" y="324"/>
                </a:cxn>
                <a:cxn ang="0">
                  <a:pos x="356" y="360"/>
                </a:cxn>
                <a:cxn ang="0">
                  <a:pos x="436" y="384"/>
                </a:cxn>
                <a:cxn ang="0">
                  <a:pos x="292" y="380"/>
                </a:cxn>
                <a:cxn ang="0">
                  <a:pos x="176" y="356"/>
                </a:cxn>
                <a:cxn ang="0">
                  <a:pos x="96" y="324"/>
                </a:cxn>
                <a:cxn ang="0">
                  <a:pos x="48" y="300"/>
                </a:cxn>
                <a:cxn ang="0">
                  <a:pos x="20" y="272"/>
                </a:cxn>
                <a:cxn ang="0">
                  <a:pos x="8" y="248"/>
                </a:cxn>
                <a:cxn ang="0">
                  <a:pos x="0" y="228"/>
                </a:cxn>
                <a:cxn ang="0">
                  <a:pos x="0" y="212"/>
                </a:cxn>
                <a:cxn ang="0">
                  <a:pos x="8" y="192"/>
                </a:cxn>
                <a:cxn ang="0">
                  <a:pos x="20" y="176"/>
                </a:cxn>
                <a:cxn ang="0">
                  <a:pos x="48" y="144"/>
                </a:cxn>
                <a:cxn ang="0">
                  <a:pos x="84" y="120"/>
                </a:cxn>
                <a:cxn ang="0">
                  <a:pos x="128" y="108"/>
                </a:cxn>
                <a:cxn ang="0">
                  <a:pos x="212" y="84"/>
                </a:cxn>
                <a:cxn ang="0">
                  <a:pos x="256" y="76"/>
                </a:cxn>
                <a:cxn ang="0">
                  <a:pos x="268" y="76"/>
                </a:cxn>
                <a:cxn ang="0">
                  <a:pos x="284" y="72"/>
                </a:cxn>
                <a:cxn ang="0">
                  <a:pos x="292" y="72"/>
                </a:cxn>
                <a:cxn ang="0">
                  <a:pos x="292" y="76"/>
                </a:cxn>
                <a:cxn ang="0">
                  <a:pos x="404" y="64"/>
                </a:cxn>
                <a:cxn ang="0">
                  <a:pos x="424" y="60"/>
                </a:cxn>
                <a:cxn ang="0">
                  <a:pos x="528" y="48"/>
                </a:cxn>
                <a:cxn ang="0">
                  <a:pos x="604" y="36"/>
                </a:cxn>
                <a:cxn ang="0">
                  <a:pos x="652" y="24"/>
                </a:cxn>
                <a:cxn ang="0">
                  <a:pos x="664" y="12"/>
                </a:cxn>
                <a:cxn ang="0">
                  <a:pos x="672" y="4"/>
                </a:cxn>
                <a:cxn ang="0">
                  <a:pos x="664" y="0"/>
                </a:cxn>
                <a:cxn ang="0">
                  <a:pos x="840" y="0"/>
                </a:cxn>
              </a:cxnLst>
              <a:rect l="0" t="0" r="0" b="0"/>
              <a:pathLst>
                <a:path w="840" h="384">
                  <a:moveTo>
                    <a:pt x="840" y="0"/>
                  </a:moveTo>
                  <a:lnTo>
                    <a:pt x="828" y="12"/>
                  </a:lnTo>
                  <a:lnTo>
                    <a:pt x="812" y="24"/>
                  </a:lnTo>
                  <a:lnTo>
                    <a:pt x="764" y="36"/>
                  </a:lnTo>
                  <a:lnTo>
                    <a:pt x="700" y="48"/>
                  </a:lnTo>
                  <a:lnTo>
                    <a:pt x="564" y="52"/>
                  </a:lnTo>
                  <a:lnTo>
                    <a:pt x="464" y="60"/>
                  </a:lnTo>
                  <a:lnTo>
                    <a:pt x="392" y="72"/>
                  </a:lnTo>
                  <a:lnTo>
                    <a:pt x="316" y="84"/>
                  </a:lnTo>
                  <a:lnTo>
                    <a:pt x="260" y="100"/>
                  </a:lnTo>
                  <a:lnTo>
                    <a:pt x="212" y="124"/>
                  </a:lnTo>
                  <a:lnTo>
                    <a:pt x="180" y="148"/>
                  </a:lnTo>
                  <a:lnTo>
                    <a:pt x="164" y="168"/>
                  </a:lnTo>
                  <a:lnTo>
                    <a:pt x="152" y="192"/>
                  </a:lnTo>
                  <a:lnTo>
                    <a:pt x="144" y="212"/>
                  </a:lnTo>
                  <a:lnTo>
                    <a:pt x="144" y="228"/>
                  </a:lnTo>
                  <a:lnTo>
                    <a:pt x="152" y="248"/>
                  </a:lnTo>
                  <a:lnTo>
                    <a:pt x="176" y="276"/>
                  </a:lnTo>
                  <a:lnTo>
                    <a:pt x="212" y="300"/>
                  </a:lnTo>
                  <a:lnTo>
                    <a:pt x="256" y="324"/>
                  </a:lnTo>
                  <a:lnTo>
                    <a:pt x="356" y="360"/>
                  </a:lnTo>
                  <a:lnTo>
                    <a:pt x="436" y="384"/>
                  </a:lnTo>
                  <a:lnTo>
                    <a:pt x="292" y="380"/>
                  </a:lnTo>
                  <a:lnTo>
                    <a:pt x="176" y="356"/>
                  </a:lnTo>
                  <a:lnTo>
                    <a:pt x="96" y="324"/>
                  </a:lnTo>
                  <a:lnTo>
                    <a:pt x="48" y="300"/>
                  </a:lnTo>
                  <a:lnTo>
                    <a:pt x="20" y="272"/>
                  </a:lnTo>
                  <a:lnTo>
                    <a:pt x="8" y="248"/>
                  </a:lnTo>
                  <a:lnTo>
                    <a:pt x="0" y="228"/>
                  </a:lnTo>
                  <a:lnTo>
                    <a:pt x="0" y="212"/>
                  </a:lnTo>
                  <a:lnTo>
                    <a:pt x="8" y="192"/>
                  </a:lnTo>
                  <a:lnTo>
                    <a:pt x="20" y="176"/>
                  </a:lnTo>
                  <a:lnTo>
                    <a:pt x="48" y="144"/>
                  </a:lnTo>
                  <a:lnTo>
                    <a:pt x="84" y="120"/>
                  </a:lnTo>
                  <a:lnTo>
                    <a:pt x="128" y="108"/>
                  </a:lnTo>
                  <a:lnTo>
                    <a:pt x="212" y="84"/>
                  </a:lnTo>
                  <a:lnTo>
                    <a:pt x="256" y="76"/>
                  </a:lnTo>
                  <a:lnTo>
                    <a:pt x="268" y="76"/>
                  </a:lnTo>
                  <a:lnTo>
                    <a:pt x="284" y="72"/>
                  </a:lnTo>
                  <a:lnTo>
                    <a:pt x="292" y="72"/>
                  </a:lnTo>
                  <a:lnTo>
                    <a:pt x="292" y="76"/>
                  </a:lnTo>
                  <a:lnTo>
                    <a:pt x="404" y="64"/>
                  </a:lnTo>
                  <a:lnTo>
                    <a:pt x="424" y="60"/>
                  </a:lnTo>
                  <a:lnTo>
                    <a:pt x="528" y="48"/>
                  </a:lnTo>
                  <a:lnTo>
                    <a:pt x="604" y="36"/>
                  </a:lnTo>
                  <a:lnTo>
                    <a:pt x="652" y="24"/>
                  </a:lnTo>
                  <a:lnTo>
                    <a:pt x="664" y="12"/>
                  </a:lnTo>
                  <a:lnTo>
                    <a:pt x="672" y="4"/>
                  </a:lnTo>
                  <a:lnTo>
                    <a:pt x="664" y="0"/>
                  </a:lnTo>
                  <a:lnTo>
                    <a:pt x="84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5256" y="392"/>
              <a:ext cx="180" cy="56"/>
            </a:xfrm>
            <a:custGeom>
              <a:avLst/>
              <a:gdLst/>
              <a:ahLst/>
              <a:cxnLst>
                <a:cxn ang="0">
                  <a:pos x="176" y="8"/>
                </a:cxn>
                <a:cxn ang="0">
                  <a:pos x="180" y="12"/>
                </a:cxn>
                <a:cxn ang="0">
                  <a:pos x="176" y="20"/>
                </a:cxn>
                <a:cxn ang="0">
                  <a:pos x="152" y="32"/>
                </a:cxn>
                <a:cxn ang="0">
                  <a:pos x="96" y="44"/>
                </a:cxn>
                <a:cxn ang="0">
                  <a:pos x="0" y="56"/>
                </a:cxn>
                <a:cxn ang="0">
                  <a:pos x="68" y="36"/>
                </a:cxn>
                <a:cxn ang="0">
                  <a:pos x="84" y="24"/>
                </a:cxn>
                <a:cxn ang="0">
                  <a:pos x="92" y="12"/>
                </a:cxn>
                <a:cxn ang="0">
                  <a:pos x="92" y="8"/>
                </a:cxn>
                <a:cxn ang="0">
                  <a:pos x="92" y="0"/>
                </a:cxn>
                <a:cxn ang="0">
                  <a:pos x="176" y="8"/>
                </a:cxn>
              </a:cxnLst>
              <a:rect l="0" t="0" r="0" b="0"/>
              <a:pathLst>
                <a:path w="180" h="56">
                  <a:moveTo>
                    <a:pt x="176" y="8"/>
                  </a:moveTo>
                  <a:lnTo>
                    <a:pt x="180" y="12"/>
                  </a:lnTo>
                  <a:lnTo>
                    <a:pt x="176" y="20"/>
                  </a:lnTo>
                  <a:lnTo>
                    <a:pt x="152" y="32"/>
                  </a:lnTo>
                  <a:lnTo>
                    <a:pt x="96" y="44"/>
                  </a:lnTo>
                  <a:lnTo>
                    <a:pt x="0" y="56"/>
                  </a:lnTo>
                  <a:lnTo>
                    <a:pt x="68" y="36"/>
                  </a:lnTo>
                  <a:lnTo>
                    <a:pt x="84" y="24"/>
                  </a:lnTo>
                  <a:lnTo>
                    <a:pt x="92" y="12"/>
                  </a:lnTo>
                  <a:lnTo>
                    <a:pt x="92" y="8"/>
                  </a:lnTo>
                  <a:lnTo>
                    <a:pt x="92" y="0"/>
                  </a:lnTo>
                  <a:lnTo>
                    <a:pt x="17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100" y="388"/>
              <a:ext cx="248" cy="76"/>
            </a:xfrm>
            <a:custGeom>
              <a:avLst/>
              <a:gdLst/>
              <a:ahLst/>
              <a:cxnLst>
                <a:cxn ang="0">
                  <a:pos x="240" y="4"/>
                </a:cxn>
                <a:cxn ang="0">
                  <a:pos x="248" y="16"/>
                </a:cxn>
                <a:cxn ang="0">
                  <a:pos x="236" y="28"/>
                </a:cxn>
                <a:cxn ang="0">
                  <a:pos x="212" y="40"/>
                </a:cxn>
                <a:cxn ang="0">
                  <a:pos x="164" y="60"/>
                </a:cxn>
                <a:cxn ang="0">
                  <a:pos x="76" y="72"/>
                </a:cxn>
                <a:cxn ang="0">
                  <a:pos x="0" y="76"/>
                </a:cxn>
                <a:cxn ang="0">
                  <a:pos x="64" y="72"/>
                </a:cxn>
                <a:cxn ang="0">
                  <a:pos x="112" y="60"/>
                </a:cxn>
                <a:cxn ang="0">
                  <a:pos x="152" y="48"/>
                </a:cxn>
                <a:cxn ang="0">
                  <a:pos x="176" y="36"/>
                </a:cxn>
                <a:cxn ang="0">
                  <a:pos x="188" y="16"/>
                </a:cxn>
                <a:cxn ang="0">
                  <a:pos x="188" y="4"/>
                </a:cxn>
                <a:cxn ang="0">
                  <a:pos x="180" y="0"/>
                </a:cxn>
                <a:cxn ang="0">
                  <a:pos x="240" y="4"/>
                </a:cxn>
              </a:cxnLst>
              <a:rect l="0" t="0" r="0" b="0"/>
              <a:pathLst>
                <a:path w="248" h="76">
                  <a:moveTo>
                    <a:pt x="240" y="4"/>
                  </a:moveTo>
                  <a:lnTo>
                    <a:pt x="248" y="16"/>
                  </a:lnTo>
                  <a:lnTo>
                    <a:pt x="236" y="28"/>
                  </a:lnTo>
                  <a:lnTo>
                    <a:pt x="212" y="40"/>
                  </a:lnTo>
                  <a:lnTo>
                    <a:pt x="164" y="60"/>
                  </a:lnTo>
                  <a:lnTo>
                    <a:pt x="76" y="72"/>
                  </a:lnTo>
                  <a:lnTo>
                    <a:pt x="0" y="76"/>
                  </a:lnTo>
                  <a:lnTo>
                    <a:pt x="64" y="72"/>
                  </a:lnTo>
                  <a:lnTo>
                    <a:pt x="112" y="60"/>
                  </a:lnTo>
                  <a:lnTo>
                    <a:pt x="152" y="48"/>
                  </a:lnTo>
                  <a:lnTo>
                    <a:pt x="176" y="36"/>
                  </a:lnTo>
                  <a:lnTo>
                    <a:pt x="188" y="16"/>
                  </a:lnTo>
                  <a:lnTo>
                    <a:pt x="188" y="4"/>
                  </a:lnTo>
                  <a:lnTo>
                    <a:pt x="180" y="0"/>
                  </a:lnTo>
                  <a:lnTo>
                    <a:pt x="24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5092" y="368"/>
              <a:ext cx="188" cy="96"/>
            </a:xfrm>
            <a:custGeom>
              <a:avLst/>
              <a:gdLst/>
              <a:ahLst/>
              <a:cxnLst>
                <a:cxn ang="0">
                  <a:pos x="176" y="20"/>
                </a:cxn>
                <a:cxn ang="0">
                  <a:pos x="188" y="24"/>
                </a:cxn>
                <a:cxn ang="0">
                  <a:pos x="188" y="36"/>
                </a:cxn>
                <a:cxn ang="0">
                  <a:pos x="184" y="48"/>
                </a:cxn>
                <a:cxn ang="0">
                  <a:pos x="164" y="60"/>
                </a:cxn>
                <a:cxn ang="0">
                  <a:pos x="128" y="72"/>
                </a:cxn>
                <a:cxn ang="0">
                  <a:pos x="72" y="84"/>
                </a:cxn>
                <a:cxn ang="0">
                  <a:pos x="0" y="96"/>
                </a:cxn>
                <a:cxn ang="0">
                  <a:pos x="32" y="84"/>
                </a:cxn>
                <a:cxn ang="0">
                  <a:pos x="56" y="72"/>
                </a:cxn>
                <a:cxn ang="0">
                  <a:pos x="80" y="56"/>
                </a:cxn>
                <a:cxn ang="0">
                  <a:pos x="84" y="32"/>
                </a:cxn>
                <a:cxn ang="0">
                  <a:pos x="84" y="20"/>
                </a:cxn>
                <a:cxn ang="0">
                  <a:pos x="80" y="12"/>
                </a:cxn>
                <a:cxn ang="0">
                  <a:pos x="68" y="0"/>
                </a:cxn>
                <a:cxn ang="0">
                  <a:pos x="176" y="20"/>
                </a:cxn>
              </a:cxnLst>
              <a:rect l="0" t="0" r="0" b="0"/>
              <a:pathLst>
                <a:path w="188" h="96">
                  <a:moveTo>
                    <a:pt x="176" y="20"/>
                  </a:moveTo>
                  <a:lnTo>
                    <a:pt x="188" y="24"/>
                  </a:lnTo>
                  <a:lnTo>
                    <a:pt x="188" y="36"/>
                  </a:lnTo>
                  <a:lnTo>
                    <a:pt x="184" y="48"/>
                  </a:lnTo>
                  <a:lnTo>
                    <a:pt x="164" y="60"/>
                  </a:lnTo>
                  <a:lnTo>
                    <a:pt x="128" y="72"/>
                  </a:lnTo>
                  <a:lnTo>
                    <a:pt x="72" y="84"/>
                  </a:lnTo>
                  <a:lnTo>
                    <a:pt x="0" y="96"/>
                  </a:lnTo>
                  <a:lnTo>
                    <a:pt x="32" y="84"/>
                  </a:lnTo>
                  <a:lnTo>
                    <a:pt x="56" y="72"/>
                  </a:lnTo>
                  <a:lnTo>
                    <a:pt x="80" y="56"/>
                  </a:lnTo>
                  <a:lnTo>
                    <a:pt x="84" y="32"/>
                  </a:lnTo>
                  <a:lnTo>
                    <a:pt x="84" y="20"/>
                  </a:lnTo>
                  <a:lnTo>
                    <a:pt x="80" y="12"/>
                  </a:lnTo>
                  <a:lnTo>
                    <a:pt x="68" y="0"/>
                  </a:lnTo>
                  <a:lnTo>
                    <a:pt x="176" y="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4544" y="144"/>
              <a:ext cx="188" cy="120"/>
            </a:xfrm>
            <a:custGeom>
              <a:avLst/>
              <a:gdLst/>
              <a:ahLst/>
              <a:cxnLst>
                <a:cxn ang="0">
                  <a:pos x="188" y="0"/>
                </a:cxn>
                <a:cxn ang="0">
                  <a:pos x="148" y="0"/>
                </a:cxn>
                <a:cxn ang="0">
                  <a:pos x="120" y="8"/>
                </a:cxn>
                <a:cxn ang="0">
                  <a:pos x="76" y="32"/>
                </a:cxn>
                <a:cxn ang="0">
                  <a:pos x="52" y="48"/>
                </a:cxn>
                <a:cxn ang="0">
                  <a:pos x="48" y="56"/>
                </a:cxn>
                <a:cxn ang="0">
                  <a:pos x="48" y="72"/>
                </a:cxn>
                <a:cxn ang="0">
                  <a:pos x="48" y="84"/>
                </a:cxn>
                <a:cxn ang="0">
                  <a:pos x="60" y="96"/>
                </a:cxn>
                <a:cxn ang="0">
                  <a:pos x="76" y="108"/>
                </a:cxn>
                <a:cxn ang="0">
                  <a:pos x="112" y="120"/>
                </a:cxn>
                <a:cxn ang="0">
                  <a:pos x="72" y="116"/>
                </a:cxn>
                <a:cxn ang="0">
                  <a:pos x="36" y="104"/>
                </a:cxn>
                <a:cxn ang="0">
                  <a:pos x="16" y="92"/>
                </a:cxn>
                <a:cxn ang="0">
                  <a:pos x="4" y="84"/>
                </a:cxn>
                <a:cxn ang="0">
                  <a:pos x="0" y="60"/>
                </a:cxn>
                <a:cxn ang="0">
                  <a:pos x="4" y="56"/>
                </a:cxn>
                <a:cxn ang="0">
                  <a:pos x="16" y="32"/>
                </a:cxn>
                <a:cxn ang="0">
                  <a:pos x="36" y="20"/>
                </a:cxn>
                <a:cxn ang="0">
                  <a:pos x="88" y="8"/>
                </a:cxn>
                <a:cxn ang="0">
                  <a:pos x="148" y="0"/>
                </a:cxn>
                <a:cxn ang="0">
                  <a:pos x="188" y="0"/>
                </a:cxn>
              </a:cxnLst>
              <a:rect l="0" t="0" r="0" b="0"/>
              <a:pathLst>
                <a:path w="188" h="120">
                  <a:moveTo>
                    <a:pt x="188" y="0"/>
                  </a:moveTo>
                  <a:lnTo>
                    <a:pt x="148" y="0"/>
                  </a:lnTo>
                  <a:lnTo>
                    <a:pt x="120" y="8"/>
                  </a:lnTo>
                  <a:lnTo>
                    <a:pt x="76" y="32"/>
                  </a:lnTo>
                  <a:lnTo>
                    <a:pt x="52" y="48"/>
                  </a:lnTo>
                  <a:lnTo>
                    <a:pt x="48" y="56"/>
                  </a:lnTo>
                  <a:lnTo>
                    <a:pt x="48" y="72"/>
                  </a:lnTo>
                  <a:lnTo>
                    <a:pt x="48" y="84"/>
                  </a:lnTo>
                  <a:lnTo>
                    <a:pt x="60" y="96"/>
                  </a:lnTo>
                  <a:lnTo>
                    <a:pt x="76" y="108"/>
                  </a:lnTo>
                  <a:lnTo>
                    <a:pt x="112" y="120"/>
                  </a:lnTo>
                  <a:lnTo>
                    <a:pt x="72" y="116"/>
                  </a:lnTo>
                  <a:lnTo>
                    <a:pt x="36" y="104"/>
                  </a:lnTo>
                  <a:lnTo>
                    <a:pt x="16" y="92"/>
                  </a:lnTo>
                  <a:lnTo>
                    <a:pt x="4" y="84"/>
                  </a:lnTo>
                  <a:lnTo>
                    <a:pt x="0" y="60"/>
                  </a:lnTo>
                  <a:lnTo>
                    <a:pt x="4" y="56"/>
                  </a:lnTo>
                  <a:lnTo>
                    <a:pt x="16" y="32"/>
                  </a:lnTo>
                  <a:lnTo>
                    <a:pt x="36" y="20"/>
                  </a:lnTo>
                  <a:lnTo>
                    <a:pt x="88" y="8"/>
                  </a:lnTo>
                  <a:lnTo>
                    <a:pt x="148" y="0"/>
                  </a:lnTo>
                  <a:lnTo>
                    <a:pt x="18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472" y="140"/>
              <a:ext cx="184" cy="132"/>
            </a:xfrm>
            <a:custGeom>
              <a:avLst/>
              <a:gdLst/>
              <a:ahLst/>
              <a:cxnLst>
                <a:cxn ang="0">
                  <a:pos x="76" y="88"/>
                </a:cxn>
                <a:cxn ang="0">
                  <a:pos x="84" y="96"/>
                </a:cxn>
                <a:cxn ang="0">
                  <a:pos x="100" y="108"/>
                </a:cxn>
                <a:cxn ang="0">
                  <a:pos x="132" y="120"/>
                </a:cxn>
                <a:cxn ang="0">
                  <a:pos x="172" y="132"/>
                </a:cxn>
                <a:cxn ang="0">
                  <a:pos x="124" y="120"/>
                </a:cxn>
                <a:cxn ang="0">
                  <a:pos x="64" y="108"/>
                </a:cxn>
                <a:cxn ang="0">
                  <a:pos x="16" y="88"/>
                </a:cxn>
                <a:cxn ang="0">
                  <a:pos x="4" y="76"/>
                </a:cxn>
                <a:cxn ang="0">
                  <a:pos x="0" y="64"/>
                </a:cxn>
                <a:cxn ang="0">
                  <a:pos x="0" y="60"/>
                </a:cxn>
                <a:cxn ang="0">
                  <a:pos x="12" y="40"/>
                </a:cxn>
                <a:cxn ang="0">
                  <a:pos x="36" y="24"/>
                </a:cxn>
                <a:cxn ang="0">
                  <a:pos x="88" y="12"/>
                </a:cxn>
                <a:cxn ang="0">
                  <a:pos x="120" y="4"/>
                </a:cxn>
                <a:cxn ang="0">
                  <a:pos x="184" y="0"/>
                </a:cxn>
                <a:cxn ang="0">
                  <a:pos x="148" y="4"/>
                </a:cxn>
                <a:cxn ang="0">
                  <a:pos x="112" y="16"/>
                </a:cxn>
                <a:cxn ang="0">
                  <a:pos x="88" y="28"/>
                </a:cxn>
                <a:cxn ang="0">
                  <a:pos x="72" y="52"/>
                </a:cxn>
                <a:cxn ang="0">
                  <a:pos x="72" y="64"/>
                </a:cxn>
                <a:cxn ang="0">
                  <a:pos x="76" y="88"/>
                </a:cxn>
              </a:cxnLst>
              <a:rect l="0" t="0" r="0" b="0"/>
              <a:pathLst>
                <a:path w="184" h="132">
                  <a:moveTo>
                    <a:pt x="76" y="88"/>
                  </a:moveTo>
                  <a:lnTo>
                    <a:pt x="84" y="96"/>
                  </a:lnTo>
                  <a:lnTo>
                    <a:pt x="100" y="108"/>
                  </a:lnTo>
                  <a:lnTo>
                    <a:pt x="132" y="120"/>
                  </a:lnTo>
                  <a:lnTo>
                    <a:pt x="172" y="132"/>
                  </a:lnTo>
                  <a:lnTo>
                    <a:pt x="124" y="120"/>
                  </a:lnTo>
                  <a:lnTo>
                    <a:pt x="64" y="108"/>
                  </a:lnTo>
                  <a:lnTo>
                    <a:pt x="16" y="88"/>
                  </a:lnTo>
                  <a:lnTo>
                    <a:pt x="4" y="76"/>
                  </a:lnTo>
                  <a:lnTo>
                    <a:pt x="0" y="64"/>
                  </a:lnTo>
                  <a:lnTo>
                    <a:pt x="0" y="60"/>
                  </a:lnTo>
                  <a:lnTo>
                    <a:pt x="12" y="40"/>
                  </a:lnTo>
                  <a:lnTo>
                    <a:pt x="36" y="24"/>
                  </a:lnTo>
                  <a:lnTo>
                    <a:pt x="88" y="12"/>
                  </a:lnTo>
                  <a:lnTo>
                    <a:pt x="120" y="4"/>
                  </a:lnTo>
                  <a:lnTo>
                    <a:pt x="184" y="0"/>
                  </a:lnTo>
                  <a:lnTo>
                    <a:pt x="148" y="4"/>
                  </a:lnTo>
                  <a:lnTo>
                    <a:pt x="112" y="16"/>
                  </a:lnTo>
                  <a:lnTo>
                    <a:pt x="88" y="28"/>
                  </a:lnTo>
                  <a:lnTo>
                    <a:pt x="72" y="52"/>
                  </a:lnTo>
                  <a:lnTo>
                    <a:pt x="72" y="64"/>
                  </a:lnTo>
                  <a:lnTo>
                    <a:pt x="76"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4664" y="140"/>
              <a:ext cx="4" cy="1"/>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4348" y="128"/>
              <a:ext cx="316" cy="148"/>
            </a:xfrm>
            <a:custGeom>
              <a:avLst/>
              <a:gdLst/>
              <a:ahLst/>
              <a:cxnLst>
                <a:cxn ang="0">
                  <a:pos x="292" y="4"/>
                </a:cxn>
                <a:cxn ang="0">
                  <a:pos x="316" y="4"/>
                </a:cxn>
                <a:cxn ang="0">
                  <a:pos x="316" y="12"/>
                </a:cxn>
                <a:cxn ang="0">
                  <a:pos x="244" y="12"/>
                </a:cxn>
                <a:cxn ang="0">
                  <a:pos x="212" y="16"/>
                </a:cxn>
                <a:cxn ang="0">
                  <a:pos x="184" y="24"/>
                </a:cxn>
                <a:cxn ang="0">
                  <a:pos x="160" y="28"/>
                </a:cxn>
                <a:cxn ang="0">
                  <a:pos x="128" y="52"/>
                </a:cxn>
                <a:cxn ang="0">
                  <a:pos x="124" y="64"/>
                </a:cxn>
                <a:cxn ang="0">
                  <a:pos x="116" y="76"/>
                </a:cxn>
                <a:cxn ang="0">
                  <a:pos x="124" y="88"/>
                </a:cxn>
                <a:cxn ang="0">
                  <a:pos x="136" y="108"/>
                </a:cxn>
                <a:cxn ang="0">
                  <a:pos x="184" y="120"/>
                </a:cxn>
                <a:cxn ang="0">
                  <a:pos x="236" y="136"/>
                </a:cxn>
                <a:cxn ang="0">
                  <a:pos x="292" y="144"/>
                </a:cxn>
                <a:cxn ang="0">
                  <a:pos x="208" y="148"/>
                </a:cxn>
                <a:cxn ang="0">
                  <a:pos x="172" y="148"/>
                </a:cxn>
                <a:cxn ang="0">
                  <a:pos x="148" y="148"/>
                </a:cxn>
                <a:cxn ang="0">
                  <a:pos x="124" y="144"/>
                </a:cxn>
                <a:cxn ang="0">
                  <a:pos x="68" y="124"/>
                </a:cxn>
                <a:cxn ang="0">
                  <a:pos x="20" y="108"/>
                </a:cxn>
                <a:cxn ang="0">
                  <a:pos x="8" y="96"/>
                </a:cxn>
                <a:cxn ang="0">
                  <a:pos x="0" y="76"/>
                </a:cxn>
                <a:cxn ang="0">
                  <a:pos x="0" y="64"/>
                </a:cxn>
                <a:cxn ang="0">
                  <a:pos x="12" y="48"/>
                </a:cxn>
                <a:cxn ang="0">
                  <a:pos x="24" y="28"/>
                </a:cxn>
                <a:cxn ang="0">
                  <a:pos x="48" y="16"/>
                </a:cxn>
                <a:cxn ang="0">
                  <a:pos x="84" y="12"/>
                </a:cxn>
                <a:cxn ang="0">
                  <a:pos x="136" y="0"/>
                </a:cxn>
                <a:cxn ang="0">
                  <a:pos x="172" y="0"/>
                </a:cxn>
                <a:cxn ang="0">
                  <a:pos x="220" y="0"/>
                </a:cxn>
                <a:cxn ang="0">
                  <a:pos x="292" y="4"/>
                </a:cxn>
              </a:cxnLst>
              <a:rect l="0" t="0" r="0" b="0"/>
              <a:pathLst>
                <a:path w="316" h="148">
                  <a:moveTo>
                    <a:pt x="292" y="4"/>
                  </a:moveTo>
                  <a:lnTo>
                    <a:pt x="316" y="4"/>
                  </a:lnTo>
                  <a:lnTo>
                    <a:pt x="316" y="12"/>
                  </a:lnTo>
                  <a:lnTo>
                    <a:pt x="244" y="12"/>
                  </a:lnTo>
                  <a:lnTo>
                    <a:pt x="212" y="16"/>
                  </a:lnTo>
                  <a:lnTo>
                    <a:pt x="184" y="24"/>
                  </a:lnTo>
                  <a:lnTo>
                    <a:pt x="160" y="28"/>
                  </a:lnTo>
                  <a:lnTo>
                    <a:pt x="128" y="52"/>
                  </a:lnTo>
                  <a:lnTo>
                    <a:pt x="124" y="64"/>
                  </a:lnTo>
                  <a:lnTo>
                    <a:pt x="116" y="76"/>
                  </a:lnTo>
                  <a:lnTo>
                    <a:pt x="124" y="88"/>
                  </a:lnTo>
                  <a:lnTo>
                    <a:pt x="136" y="108"/>
                  </a:lnTo>
                  <a:lnTo>
                    <a:pt x="184" y="120"/>
                  </a:lnTo>
                  <a:lnTo>
                    <a:pt x="236" y="136"/>
                  </a:lnTo>
                  <a:lnTo>
                    <a:pt x="292" y="144"/>
                  </a:lnTo>
                  <a:lnTo>
                    <a:pt x="208" y="148"/>
                  </a:lnTo>
                  <a:lnTo>
                    <a:pt x="172" y="148"/>
                  </a:lnTo>
                  <a:lnTo>
                    <a:pt x="148" y="148"/>
                  </a:lnTo>
                  <a:lnTo>
                    <a:pt x="124" y="144"/>
                  </a:lnTo>
                  <a:lnTo>
                    <a:pt x="68" y="124"/>
                  </a:lnTo>
                  <a:lnTo>
                    <a:pt x="20" y="108"/>
                  </a:lnTo>
                  <a:lnTo>
                    <a:pt x="8" y="96"/>
                  </a:lnTo>
                  <a:lnTo>
                    <a:pt x="0" y="76"/>
                  </a:lnTo>
                  <a:lnTo>
                    <a:pt x="0" y="64"/>
                  </a:lnTo>
                  <a:lnTo>
                    <a:pt x="12" y="48"/>
                  </a:lnTo>
                  <a:lnTo>
                    <a:pt x="24" y="28"/>
                  </a:lnTo>
                  <a:lnTo>
                    <a:pt x="48" y="16"/>
                  </a:lnTo>
                  <a:lnTo>
                    <a:pt x="84" y="12"/>
                  </a:lnTo>
                  <a:lnTo>
                    <a:pt x="136" y="0"/>
                  </a:lnTo>
                  <a:lnTo>
                    <a:pt x="172" y="0"/>
                  </a:lnTo>
                  <a:lnTo>
                    <a:pt x="220" y="0"/>
                  </a:lnTo>
                  <a:lnTo>
                    <a:pt x="292"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4272" y="116"/>
              <a:ext cx="288" cy="168"/>
            </a:xfrm>
            <a:custGeom>
              <a:avLst/>
              <a:gdLst/>
              <a:ahLst/>
              <a:cxnLst>
                <a:cxn ang="0">
                  <a:pos x="264" y="0"/>
                </a:cxn>
                <a:cxn ang="0">
                  <a:pos x="284" y="0"/>
                </a:cxn>
                <a:cxn ang="0">
                  <a:pos x="288" y="4"/>
                </a:cxn>
                <a:cxn ang="0">
                  <a:pos x="228" y="4"/>
                </a:cxn>
                <a:cxn ang="0">
                  <a:pos x="212" y="12"/>
                </a:cxn>
                <a:cxn ang="0">
                  <a:pos x="156" y="16"/>
                </a:cxn>
                <a:cxn ang="0">
                  <a:pos x="124" y="28"/>
                </a:cxn>
                <a:cxn ang="0">
                  <a:pos x="100" y="40"/>
                </a:cxn>
                <a:cxn ang="0">
                  <a:pos x="84" y="52"/>
                </a:cxn>
                <a:cxn ang="0">
                  <a:pos x="72" y="76"/>
                </a:cxn>
                <a:cxn ang="0">
                  <a:pos x="72" y="88"/>
                </a:cxn>
                <a:cxn ang="0">
                  <a:pos x="76" y="108"/>
                </a:cxn>
                <a:cxn ang="0">
                  <a:pos x="88" y="120"/>
                </a:cxn>
                <a:cxn ang="0">
                  <a:pos x="144" y="144"/>
                </a:cxn>
                <a:cxn ang="0">
                  <a:pos x="192" y="156"/>
                </a:cxn>
                <a:cxn ang="0">
                  <a:pos x="224" y="160"/>
                </a:cxn>
                <a:cxn ang="0">
                  <a:pos x="228" y="168"/>
                </a:cxn>
                <a:cxn ang="0">
                  <a:pos x="180" y="168"/>
                </a:cxn>
                <a:cxn ang="0">
                  <a:pos x="148" y="160"/>
                </a:cxn>
                <a:cxn ang="0">
                  <a:pos x="88" y="144"/>
                </a:cxn>
                <a:cxn ang="0">
                  <a:pos x="52" y="132"/>
                </a:cxn>
                <a:cxn ang="0">
                  <a:pos x="28" y="120"/>
                </a:cxn>
                <a:cxn ang="0">
                  <a:pos x="4" y="100"/>
                </a:cxn>
                <a:cxn ang="0">
                  <a:pos x="0" y="76"/>
                </a:cxn>
                <a:cxn ang="0">
                  <a:pos x="0" y="64"/>
                </a:cxn>
                <a:cxn ang="0">
                  <a:pos x="16" y="40"/>
                </a:cxn>
                <a:cxn ang="0">
                  <a:pos x="36" y="24"/>
                </a:cxn>
                <a:cxn ang="0">
                  <a:pos x="64" y="12"/>
                </a:cxn>
                <a:cxn ang="0">
                  <a:pos x="108" y="4"/>
                </a:cxn>
                <a:cxn ang="0">
                  <a:pos x="156" y="0"/>
                </a:cxn>
                <a:cxn ang="0">
                  <a:pos x="184" y="0"/>
                </a:cxn>
                <a:cxn ang="0">
                  <a:pos x="264" y="0"/>
                </a:cxn>
              </a:cxnLst>
              <a:rect l="0" t="0" r="0" b="0"/>
              <a:pathLst>
                <a:path w="288" h="168">
                  <a:moveTo>
                    <a:pt x="264" y="0"/>
                  </a:moveTo>
                  <a:lnTo>
                    <a:pt x="284" y="0"/>
                  </a:lnTo>
                  <a:lnTo>
                    <a:pt x="288" y="4"/>
                  </a:lnTo>
                  <a:lnTo>
                    <a:pt x="228" y="4"/>
                  </a:lnTo>
                  <a:lnTo>
                    <a:pt x="212" y="12"/>
                  </a:lnTo>
                  <a:lnTo>
                    <a:pt x="156" y="16"/>
                  </a:lnTo>
                  <a:lnTo>
                    <a:pt x="124" y="28"/>
                  </a:lnTo>
                  <a:lnTo>
                    <a:pt x="100" y="40"/>
                  </a:lnTo>
                  <a:lnTo>
                    <a:pt x="84" y="52"/>
                  </a:lnTo>
                  <a:lnTo>
                    <a:pt x="72" y="76"/>
                  </a:lnTo>
                  <a:lnTo>
                    <a:pt x="72" y="88"/>
                  </a:lnTo>
                  <a:lnTo>
                    <a:pt x="76" y="108"/>
                  </a:lnTo>
                  <a:lnTo>
                    <a:pt x="88" y="120"/>
                  </a:lnTo>
                  <a:lnTo>
                    <a:pt x="144" y="144"/>
                  </a:lnTo>
                  <a:lnTo>
                    <a:pt x="192" y="156"/>
                  </a:lnTo>
                  <a:lnTo>
                    <a:pt x="224" y="160"/>
                  </a:lnTo>
                  <a:lnTo>
                    <a:pt x="228" y="168"/>
                  </a:lnTo>
                  <a:lnTo>
                    <a:pt x="180" y="168"/>
                  </a:lnTo>
                  <a:lnTo>
                    <a:pt x="148" y="160"/>
                  </a:lnTo>
                  <a:lnTo>
                    <a:pt x="88" y="144"/>
                  </a:lnTo>
                  <a:lnTo>
                    <a:pt x="52" y="132"/>
                  </a:lnTo>
                  <a:lnTo>
                    <a:pt x="28" y="120"/>
                  </a:lnTo>
                  <a:lnTo>
                    <a:pt x="4" y="100"/>
                  </a:lnTo>
                  <a:lnTo>
                    <a:pt x="0" y="76"/>
                  </a:lnTo>
                  <a:lnTo>
                    <a:pt x="0" y="64"/>
                  </a:lnTo>
                  <a:lnTo>
                    <a:pt x="16" y="40"/>
                  </a:lnTo>
                  <a:lnTo>
                    <a:pt x="36" y="24"/>
                  </a:lnTo>
                  <a:lnTo>
                    <a:pt x="64" y="12"/>
                  </a:lnTo>
                  <a:lnTo>
                    <a:pt x="108" y="4"/>
                  </a:lnTo>
                  <a:lnTo>
                    <a:pt x="156" y="0"/>
                  </a:lnTo>
                  <a:lnTo>
                    <a:pt x="184" y="0"/>
                  </a:lnTo>
                  <a:lnTo>
                    <a:pt x="264"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4348" y="284"/>
              <a:ext cx="248" cy="212"/>
            </a:xfrm>
            <a:custGeom>
              <a:avLst/>
              <a:gdLst/>
              <a:ahLst/>
              <a:cxnLst>
                <a:cxn ang="0">
                  <a:pos x="8" y="200"/>
                </a:cxn>
                <a:cxn ang="0">
                  <a:pos x="8" y="192"/>
                </a:cxn>
                <a:cxn ang="0">
                  <a:pos x="104" y="164"/>
                </a:cxn>
                <a:cxn ang="0">
                  <a:pos x="140" y="140"/>
                </a:cxn>
                <a:cxn ang="0">
                  <a:pos x="152" y="120"/>
                </a:cxn>
                <a:cxn ang="0">
                  <a:pos x="160" y="108"/>
                </a:cxn>
                <a:cxn ang="0">
                  <a:pos x="160" y="84"/>
                </a:cxn>
                <a:cxn ang="0">
                  <a:pos x="152" y="68"/>
                </a:cxn>
                <a:cxn ang="0">
                  <a:pos x="140" y="48"/>
                </a:cxn>
                <a:cxn ang="0">
                  <a:pos x="96" y="20"/>
                </a:cxn>
                <a:cxn ang="0">
                  <a:pos x="48" y="0"/>
                </a:cxn>
                <a:cxn ang="0">
                  <a:pos x="84" y="8"/>
                </a:cxn>
                <a:cxn ang="0">
                  <a:pos x="140" y="12"/>
                </a:cxn>
                <a:cxn ang="0">
                  <a:pos x="196" y="32"/>
                </a:cxn>
                <a:cxn ang="0">
                  <a:pos x="220" y="48"/>
                </a:cxn>
                <a:cxn ang="0">
                  <a:pos x="244" y="68"/>
                </a:cxn>
                <a:cxn ang="0">
                  <a:pos x="248" y="84"/>
                </a:cxn>
                <a:cxn ang="0">
                  <a:pos x="248" y="96"/>
                </a:cxn>
                <a:cxn ang="0">
                  <a:pos x="248" y="116"/>
                </a:cxn>
                <a:cxn ang="0">
                  <a:pos x="232" y="140"/>
                </a:cxn>
                <a:cxn ang="0">
                  <a:pos x="200" y="156"/>
                </a:cxn>
                <a:cxn ang="0">
                  <a:pos x="140" y="180"/>
                </a:cxn>
                <a:cxn ang="0">
                  <a:pos x="80" y="200"/>
                </a:cxn>
                <a:cxn ang="0">
                  <a:pos x="0" y="212"/>
                </a:cxn>
                <a:cxn ang="0">
                  <a:pos x="8" y="200"/>
                </a:cxn>
              </a:cxnLst>
              <a:rect l="0" t="0" r="0" b="0"/>
              <a:pathLst>
                <a:path w="248" h="212">
                  <a:moveTo>
                    <a:pt x="8" y="200"/>
                  </a:moveTo>
                  <a:lnTo>
                    <a:pt x="8" y="192"/>
                  </a:lnTo>
                  <a:lnTo>
                    <a:pt x="104" y="164"/>
                  </a:lnTo>
                  <a:lnTo>
                    <a:pt x="140" y="140"/>
                  </a:lnTo>
                  <a:lnTo>
                    <a:pt x="152" y="120"/>
                  </a:lnTo>
                  <a:lnTo>
                    <a:pt x="160" y="108"/>
                  </a:lnTo>
                  <a:lnTo>
                    <a:pt x="160" y="84"/>
                  </a:lnTo>
                  <a:lnTo>
                    <a:pt x="152" y="68"/>
                  </a:lnTo>
                  <a:lnTo>
                    <a:pt x="140" y="48"/>
                  </a:lnTo>
                  <a:lnTo>
                    <a:pt x="96" y="20"/>
                  </a:lnTo>
                  <a:lnTo>
                    <a:pt x="48" y="0"/>
                  </a:lnTo>
                  <a:lnTo>
                    <a:pt x="84" y="8"/>
                  </a:lnTo>
                  <a:lnTo>
                    <a:pt x="140" y="12"/>
                  </a:lnTo>
                  <a:lnTo>
                    <a:pt x="196" y="32"/>
                  </a:lnTo>
                  <a:lnTo>
                    <a:pt x="220" y="48"/>
                  </a:lnTo>
                  <a:lnTo>
                    <a:pt x="244" y="68"/>
                  </a:lnTo>
                  <a:lnTo>
                    <a:pt x="248" y="84"/>
                  </a:lnTo>
                  <a:lnTo>
                    <a:pt x="248" y="96"/>
                  </a:lnTo>
                  <a:lnTo>
                    <a:pt x="248" y="116"/>
                  </a:lnTo>
                  <a:lnTo>
                    <a:pt x="232" y="140"/>
                  </a:lnTo>
                  <a:lnTo>
                    <a:pt x="200" y="156"/>
                  </a:lnTo>
                  <a:lnTo>
                    <a:pt x="140" y="180"/>
                  </a:lnTo>
                  <a:lnTo>
                    <a:pt x="80" y="200"/>
                  </a:lnTo>
                  <a:lnTo>
                    <a:pt x="0" y="212"/>
                  </a:lnTo>
                  <a:lnTo>
                    <a:pt x="8"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4224" y="96"/>
              <a:ext cx="284" cy="188"/>
            </a:xfrm>
            <a:custGeom>
              <a:avLst/>
              <a:gdLst/>
              <a:ahLst/>
              <a:cxnLst>
                <a:cxn ang="0">
                  <a:pos x="208" y="0"/>
                </a:cxn>
                <a:cxn ang="0">
                  <a:pos x="284" y="12"/>
                </a:cxn>
                <a:cxn ang="0">
                  <a:pos x="220" y="12"/>
                </a:cxn>
                <a:cxn ang="0">
                  <a:pos x="204" y="12"/>
                </a:cxn>
                <a:cxn ang="0">
                  <a:pos x="148" y="20"/>
                </a:cxn>
                <a:cxn ang="0">
                  <a:pos x="112" y="32"/>
                </a:cxn>
                <a:cxn ang="0">
                  <a:pos x="84" y="44"/>
                </a:cxn>
                <a:cxn ang="0">
                  <a:pos x="64" y="56"/>
                </a:cxn>
                <a:cxn ang="0">
                  <a:pos x="40" y="84"/>
                </a:cxn>
                <a:cxn ang="0">
                  <a:pos x="40" y="96"/>
                </a:cxn>
                <a:cxn ang="0">
                  <a:pos x="48" y="116"/>
                </a:cxn>
                <a:cxn ang="0">
                  <a:pos x="64" y="132"/>
                </a:cxn>
                <a:cxn ang="0">
                  <a:pos x="84" y="144"/>
                </a:cxn>
                <a:cxn ang="0">
                  <a:pos x="112" y="156"/>
                </a:cxn>
                <a:cxn ang="0">
                  <a:pos x="168" y="176"/>
                </a:cxn>
                <a:cxn ang="0">
                  <a:pos x="208" y="188"/>
                </a:cxn>
                <a:cxn ang="0">
                  <a:pos x="160" y="188"/>
                </a:cxn>
                <a:cxn ang="0">
                  <a:pos x="156" y="188"/>
                </a:cxn>
                <a:cxn ang="0">
                  <a:pos x="156" y="180"/>
                </a:cxn>
                <a:cxn ang="0">
                  <a:pos x="96" y="168"/>
                </a:cxn>
                <a:cxn ang="0">
                  <a:pos x="48" y="152"/>
                </a:cxn>
                <a:cxn ang="0">
                  <a:pos x="24" y="140"/>
                </a:cxn>
                <a:cxn ang="0">
                  <a:pos x="4" y="120"/>
                </a:cxn>
                <a:cxn ang="0">
                  <a:pos x="0" y="104"/>
                </a:cxn>
                <a:cxn ang="0">
                  <a:pos x="0" y="92"/>
                </a:cxn>
                <a:cxn ang="0">
                  <a:pos x="12" y="60"/>
                </a:cxn>
                <a:cxn ang="0">
                  <a:pos x="40" y="36"/>
                </a:cxn>
                <a:cxn ang="0">
                  <a:pos x="72" y="24"/>
                </a:cxn>
                <a:cxn ang="0">
                  <a:pos x="108" y="12"/>
                </a:cxn>
                <a:cxn ang="0">
                  <a:pos x="180" y="8"/>
                </a:cxn>
                <a:cxn ang="0">
                  <a:pos x="208" y="0"/>
                </a:cxn>
              </a:cxnLst>
              <a:rect l="0" t="0" r="0" b="0"/>
              <a:pathLst>
                <a:path w="284" h="188">
                  <a:moveTo>
                    <a:pt x="208" y="0"/>
                  </a:moveTo>
                  <a:lnTo>
                    <a:pt x="284" y="12"/>
                  </a:lnTo>
                  <a:lnTo>
                    <a:pt x="220" y="12"/>
                  </a:lnTo>
                  <a:lnTo>
                    <a:pt x="204" y="12"/>
                  </a:lnTo>
                  <a:lnTo>
                    <a:pt x="148" y="20"/>
                  </a:lnTo>
                  <a:lnTo>
                    <a:pt x="112" y="32"/>
                  </a:lnTo>
                  <a:lnTo>
                    <a:pt x="84" y="44"/>
                  </a:lnTo>
                  <a:lnTo>
                    <a:pt x="64" y="56"/>
                  </a:lnTo>
                  <a:lnTo>
                    <a:pt x="40" y="84"/>
                  </a:lnTo>
                  <a:lnTo>
                    <a:pt x="40" y="96"/>
                  </a:lnTo>
                  <a:lnTo>
                    <a:pt x="48" y="116"/>
                  </a:lnTo>
                  <a:lnTo>
                    <a:pt x="64" y="132"/>
                  </a:lnTo>
                  <a:lnTo>
                    <a:pt x="84" y="144"/>
                  </a:lnTo>
                  <a:lnTo>
                    <a:pt x="112" y="156"/>
                  </a:lnTo>
                  <a:lnTo>
                    <a:pt x="168" y="176"/>
                  </a:lnTo>
                  <a:lnTo>
                    <a:pt x="208" y="188"/>
                  </a:lnTo>
                  <a:lnTo>
                    <a:pt x="160" y="188"/>
                  </a:lnTo>
                  <a:lnTo>
                    <a:pt x="156" y="188"/>
                  </a:lnTo>
                  <a:lnTo>
                    <a:pt x="156" y="180"/>
                  </a:lnTo>
                  <a:lnTo>
                    <a:pt x="96" y="168"/>
                  </a:lnTo>
                  <a:lnTo>
                    <a:pt x="48" y="152"/>
                  </a:lnTo>
                  <a:lnTo>
                    <a:pt x="24" y="140"/>
                  </a:lnTo>
                  <a:lnTo>
                    <a:pt x="4" y="120"/>
                  </a:lnTo>
                  <a:lnTo>
                    <a:pt x="0" y="104"/>
                  </a:lnTo>
                  <a:lnTo>
                    <a:pt x="0" y="92"/>
                  </a:lnTo>
                  <a:lnTo>
                    <a:pt x="12" y="60"/>
                  </a:lnTo>
                  <a:lnTo>
                    <a:pt x="40" y="36"/>
                  </a:lnTo>
                  <a:lnTo>
                    <a:pt x="72" y="24"/>
                  </a:lnTo>
                  <a:lnTo>
                    <a:pt x="108" y="12"/>
                  </a:lnTo>
                  <a:lnTo>
                    <a:pt x="180" y="8"/>
                  </a:lnTo>
                  <a:lnTo>
                    <a:pt x="20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4160" y="92"/>
              <a:ext cx="248" cy="180"/>
            </a:xfrm>
            <a:custGeom>
              <a:avLst/>
              <a:gdLst/>
              <a:ahLst/>
              <a:cxnLst>
                <a:cxn ang="0">
                  <a:pos x="196" y="0"/>
                </a:cxn>
                <a:cxn ang="0">
                  <a:pos x="248" y="4"/>
                </a:cxn>
                <a:cxn ang="0">
                  <a:pos x="200" y="4"/>
                </a:cxn>
                <a:cxn ang="0">
                  <a:pos x="140" y="24"/>
                </a:cxn>
                <a:cxn ang="0">
                  <a:pos x="112" y="28"/>
                </a:cxn>
                <a:cxn ang="0">
                  <a:pos x="88" y="48"/>
                </a:cxn>
                <a:cxn ang="0">
                  <a:pos x="68" y="72"/>
                </a:cxn>
                <a:cxn ang="0">
                  <a:pos x="56" y="96"/>
                </a:cxn>
                <a:cxn ang="0">
                  <a:pos x="56" y="108"/>
                </a:cxn>
                <a:cxn ang="0">
                  <a:pos x="64" y="124"/>
                </a:cxn>
                <a:cxn ang="0">
                  <a:pos x="76" y="144"/>
                </a:cxn>
                <a:cxn ang="0">
                  <a:pos x="100" y="148"/>
                </a:cxn>
                <a:cxn ang="0">
                  <a:pos x="128" y="168"/>
                </a:cxn>
                <a:cxn ang="0">
                  <a:pos x="172" y="180"/>
                </a:cxn>
                <a:cxn ang="0">
                  <a:pos x="128" y="180"/>
                </a:cxn>
                <a:cxn ang="0">
                  <a:pos x="80" y="160"/>
                </a:cxn>
                <a:cxn ang="0">
                  <a:pos x="48" y="144"/>
                </a:cxn>
                <a:cxn ang="0">
                  <a:pos x="32" y="132"/>
                </a:cxn>
                <a:cxn ang="0">
                  <a:pos x="24" y="132"/>
                </a:cxn>
                <a:cxn ang="0">
                  <a:pos x="12" y="108"/>
                </a:cxn>
                <a:cxn ang="0">
                  <a:pos x="12" y="100"/>
                </a:cxn>
                <a:cxn ang="0">
                  <a:pos x="0" y="76"/>
                </a:cxn>
                <a:cxn ang="0">
                  <a:pos x="8" y="72"/>
                </a:cxn>
                <a:cxn ang="0">
                  <a:pos x="24" y="48"/>
                </a:cxn>
                <a:cxn ang="0">
                  <a:pos x="48" y="28"/>
                </a:cxn>
                <a:cxn ang="0">
                  <a:pos x="80" y="16"/>
                </a:cxn>
                <a:cxn ang="0">
                  <a:pos x="112" y="12"/>
                </a:cxn>
                <a:cxn ang="0">
                  <a:pos x="172" y="4"/>
                </a:cxn>
                <a:cxn ang="0">
                  <a:pos x="196" y="0"/>
                </a:cxn>
              </a:cxnLst>
              <a:rect l="0" t="0" r="0" b="0"/>
              <a:pathLst>
                <a:path w="248" h="180">
                  <a:moveTo>
                    <a:pt x="196" y="0"/>
                  </a:moveTo>
                  <a:lnTo>
                    <a:pt x="248" y="4"/>
                  </a:lnTo>
                  <a:lnTo>
                    <a:pt x="200" y="4"/>
                  </a:lnTo>
                  <a:lnTo>
                    <a:pt x="140" y="24"/>
                  </a:lnTo>
                  <a:lnTo>
                    <a:pt x="112" y="28"/>
                  </a:lnTo>
                  <a:lnTo>
                    <a:pt x="88" y="48"/>
                  </a:lnTo>
                  <a:lnTo>
                    <a:pt x="68" y="72"/>
                  </a:lnTo>
                  <a:lnTo>
                    <a:pt x="56" y="96"/>
                  </a:lnTo>
                  <a:lnTo>
                    <a:pt x="56" y="108"/>
                  </a:lnTo>
                  <a:lnTo>
                    <a:pt x="64" y="124"/>
                  </a:lnTo>
                  <a:lnTo>
                    <a:pt x="76" y="144"/>
                  </a:lnTo>
                  <a:lnTo>
                    <a:pt x="100" y="148"/>
                  </a:lnTo>
                  <a:lnTo>
                    <a:pt x="128" y="168"/>
                  </a:lnTo>
                  <a:lnTo>
                    <a:pt x="172" y="180"/>
                  </a:lnTo>
                  <a:lnTo>
                    <a:pt x="128" y="180"/>
                  </a:lnTo>
                  <a:lnTo>
                    <a:pt x="80" y="160"/>
                  </a:lnTo>
                  <a:lnTo>
                    <a:pt x="48" y="144"/>
                  </a:lnTo>
                  <a:lnTo>
                    <a:pt x="32" y="132"/>
                  </a:lnTo>
                  <a:lnTo>
                    <a:pt x="24" y="132"/>
                  </a:lnTo>
                  <a:lnTo>
                    <a:pt x="12" y="108"/>
                  </a:lnTo>
                  <a:lnTo>
                    <a:pt x="12" y="100"/>
                  </a:lnTo>
                  <a:lnTo>
                    <a:pt x="0" y="76"/>
                  </a:lnTo>
                  <a:lnTo>
                    <a:pt x="8" y="72"/>
                  </a:lnTo>
                  <a:lnTo>
                    <a:pt x="24" y="48"/>
                  </a:lnTo>
                  <a:lnTo>
                    <a:pt x="48" y="28"/>
                  </a:lnTo>
                  <a:lnTo>
                    <a:pt x="80" y="16"/>
                  </a:lnTo>
                  <a:lnTo>
                    <a:pt x="112" y="12"/>
                  </a:lnTo>
                  <a:lnTo>
                    <a:pt x="172" y="4"/>
                  </a:lnTo>
                  <a:lnTo>
                    <a:pt x="196"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4184" y="228"/>
              <a:ext cx="88" cy="44"/>
            </a:xfrm>
            <a:custGeom>
              <a:avLst/>
              <a:gdLst/>
              <a:ahLst/>
              <a:cxnLst>
                <a:cxn ang="0">
                  <a:pos x="8" y="0"/>
                </a:cxn>
                <a:cxn ang="0">
                  <a:pos x="32" y="20"/>
                </a:cxn>
                <a:cxn ang="0">
                  <a:pos x="88" y="44"/>
                </a:cxn>
                <a:cxn ang="0">
                  <a:pos x="0" y="36"/>
                </a:cxn>
                <a:cxn ang="0">
                  <a:pos x="8" y="36"/>
                </a:cxn>
                <a:cxn ang="0">
                  <a:pos x="8" y="20"/>
                </a:cxn>
                <a:cxn ang="0">
                  <a:pos x="8" y="0"/>
                </a:cxn>
              </a:cxnLst>
              <a:rect l="0" t="0" r="0" b="0"/>
              <a:pathLst>
                <a:path w="88" h="44">
                  <a:moveTo>
                    <a:pt x="8" y="0"/>
                  </a:moveTo>
                  <a:lnTo>
                    <a:pt x="32" y="20"/>
                  </a:lnTo>
                  <a:lnTo>
                    <a:pt x="88" y="44"/>
                  </a:lnTo>
                  <a:lnTo>
                    <a:pt x="0" y="36"/>
                  </a:lnTo>
                  <a:lnTo>
                    <a:pt x="8" y="36"/>
                  </a:lnTo>
                  <a:lnTo>
                    <a:pt x="8" y="2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4108" y="96"/>
              <a:ext cx="180" cy="92"/>
            </a:xfrm>
            <a:custGeom>
              <a:avLst/>
              <a:gdLst/>
              <a:ahLst/>
              <a:cxnLst>
                <a:cxn ang="0">
                  <a:pos x="12" y="36"/>
                </a:cxn>
                <a:cxn ang="0">
                  <a:pos x="16" y="36"/>
                </a:cxn>
                <a:cxn ang="0">
                  <a:pos x="24" y="32"/>
                </a:cxn>
                <a:cxn ang="0">
                  <a:pos x="52" y="12"/>
                </a:cxn>
                <a:cxn ang="0">
                  <a:pos x="100" y="8"/>
                </a:cxn>
                <a:cxn ang="0">
                  <a:pos x="180" y="0"/>
                </a:cxn>
                <a:cxn ang="0">
                  <a:pos x="144" y="8"/>
                </a:cxn>
                <a:cxn ang="0">
                  <a:pos x="108" y="20"/>
                </a:cxn>
                <a:cxn ang="0">
                  <a:pos x="76" y="36"/>
                </a:cxn>
                <a:cxn ang="0">
                  <a:pos x="52" y="60"/>
                </a:cxn>
                <a:cxn ang="0">
                  <a:pos x="52" y="72"/>
                </a:cxn>
                <a:cxn ang="0">
                  <a:pos x="52" y="92"/>
                </a:cxn>
                <a:cxn ang="0">
                  <a:pos x="28" y="72"/>
                </a:cxn>
                <a:cxn ang="0">
                  <a:pos x="0" y="60"/>
                </a:cxn>
                <a:cxn ang="0">
                  <a:pos x="12" y="36"/>
                </a:cxn>
              </a:cxnLst>
              <a:rect l="0" t="0" r="0" b="0"/>
              <a:pathLst>
                <a:path w="180" h="92">
                  <a:moveTo>
                    <a:pt x="12" y="36"/>
                  </a:moveTo>
                  <a:lnTo>
                    <a:pt x="16" y="36"/>
                  </a:lnTo>
                  <a:lnTo>
                    <a:pt x="24" y="32"/>
                  </a:lnTo>
                  <a:lnTo>
                    <a:pt x="52" y="12"/>
                  </a:lnTo>
                  <a:lnTo>
                    <a:pt x="100" y="8"/>
                  </a:lnTo>
                  <a:lnTo>
                    <a:pt x="180" y="0"/>
                  </a:lnTo>
                  <a:lnTo>
                    <a:pt x="144" y="8"/>
                  </a:lnTo>
                  <a:lnTo>
                    <a:pt x="108" y="20"/>
                  </a:lnTo>
                  <a:lnTo>
                    <a:pt x="76" y="36"/>
                  </a:lnTo>
                  <a:lnTo>
                    <a:pt x="52" y="60"/>
                  </a:lnTo>
                  <a:lnTo>
                    <a:pt x="52" y="72"/>
                  </a:lnTo>
                  <a:lnTo>
                    <a:pt x="52" y="92"/>
                  </a:lnTo>
                  <a:lnTo>
                    <a:pt x="28" y="72"/>
                  </a:lnTo>
                  <a:lnTo>
                    <a:pt x="0" y="60"/>
                  </a:lnTo>
                  <a:lnTo>
                    <a:pt x="12"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4040" y="140"/>
              <a:ext cx="72" cy="12"/>
            </a:xfrm>
            <a:custGeom>
              <a:avLst/>
              <a:gdLst/>
              <a:ahLst/>
              <a:cxnLst>
                <a:cxn ang="0">
                  <a:pos x="8" y="0"/>
                </a:cxn>
                <a:cxn ang="0">
                  <a:pos x="72" y="0"/>
                </a:cxn>
                <a:cxn ang="0">
                  <a:pos x="60" y="12"/>
                </a:cxn>
                <a:cxn ang="0">
                  <a:pos x="0" y="0"/>
                </a:cxn>
                <a:cxn ang="0">
                  <a:pos x="8" y="0"/>
                </a:cxn>
              </a:cxnLst>
              <a:rect l="0" t="0" r="0" b="0"/>
              <a:pathLst>
                <a:path w="72" h="12">
                  <a:moveTo>
                    <a:pt x="8" y="0"/>
                  </a:moveTo>
                  <a:lnTo>
                    <a:pt x="72" y="0"/>
                  </a:lnTo>
                  <a:lnTo>
                    <a:pt x="60" y="12"/>
                  </a:lnTo>
                  <a:lnTo>
                    <a:pt x="0" y="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3056" y="264"/>
              <a:ext cx="152" cy="100"/>
            </a:xfrm>
            <a:custGeom>
              <a:avLst/>
              <a:gdLst/>
              <a:ahLst/>
              <a:cxnLst>
                <a:cxn ang="0">
                  <a:pos x="28" y="100"/>
                </a:cxn>
                <a:cxn ang="0">
                  <a:pos x="4" y="76"/>
                </a:cxn>
                <a:cxn ang="0">
                  <a:pos x="0" y="44"/>
                </a:cxn>
                <a:cxn ang="0">
                  <a:pos x="0" y="20"/>
                </a:cxn>
                <a:cxn ang="0">
                  <a:pos x="4" y="0"/>
                </a:cxn>
                <a:cxn ang="0">
                  <a:pos x="52" y="0"/>
                </a:cxn>
                <a:cxn ang="0">
                  <a:pos x="100" y="8"/>
                </a:cxn>
                <a:cxn ang="0">
                  <a:pos x="120" y="12"/>
                </a:cxn>
                <a:cxn ang="0">
                  <a:pos x="140" y="20"/>
                </a:cxn>
                <a:cxn ang="0">
                  <a:pos x="144" y="32"/>
                </a:cxn>
                <a:cxn ang="0">
                  <a:pos x="152" y="44"/>
                </a:cxn>
                <a:cxn ang="0">
                  <a:pos x="144" y="52"/>
                </a:cxn>
                <a:cxn ang="0">
                  <a:pos x="132" y="68"/>
                </a:cxn>
                <a:cxn ang="0">
                  <a:pos x="120" y="80"/>
                </a:cxn>
                <a:cxn ang="0">
                  <a:pos x="96" y="88"/>
                </a:cxn>
                <a:cxn ang="0">
                  <a:pos x="64" y="92"/>
                </a:cxn>
                <a:cxn ang="0">
                  <a:pos x="28" y="100"/>
                </a:cxn>
              </a:cxnLst>
              <a:rect l="0" t="0" r="0" b="0"/>
              <a:pathLst>
                <a:path w="152" h="100">
                  <a:moveTo>
                    <a:pt x="28" y="100"/>
                  </a:moveTo>
                  <a:lnTo>
                    <a:pt x="4" y="76"/>
                  </a:lnTo>
                  <a:lnTo>
                    <a:pt x="0" y="44"/>
                  </a:lnTo>
                  <a:lnTo>
                    <a:pt x="0" y="20"/>
                  </a:lnTo>
                  <a:lnTo>
                    <a:pt x="4" y="0"/>
                  </a:lnTo>
                  <a:lnTo>
                    <a:pt x="52" y="0"/>
                  </a:lnTo>
                  <a:lnTo>
                    <a:pt x="100" y="8"/>
                  </a:lnTo>
                  <a:lnTo>
                    <a:pt x="120" y="12"/>
                  </a:lnTo>
                  <a:lnTo>
                    <a:pt x="140" y="20"/>
                  </a:lnTo>
                  <a:lnTo>
                    <a:pt x="144" y="32"/>
                  </a:lnTo>
                  <a:lnTo>
                    <a:pt x="152" y="44"/>
                  </a:lnTo>
                  <a:lnTo>
                    <a:pt x="144" y="52"/>
                  </a:lnTo>
                  <a:lnTo>
                    <a:pt x="132" y="68"/>
                  </a:lnTo>
                  <a:lnTo>
                    <a:pt x="120" y="80"/>
                  </a:lnTo>
                  <a:lnTo>
                    <a:pt x="96" y="88"/>
                  </a:lnTo>
                  <a:lnTo>
                    <a:pt x="64" y="92"/>
                  </a:lnTo>
                  <a:lnTo>
                    <a:pt x="28"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3060" y="236"/>
              <a:ext cx="220" cy="144"/>
            </a:xfrm>
            <a:custGeom>
              <a:avLst/>
              <a:gdLst/>
              <a:ahLst/>
              <a:cxnLst>
                <a:cxn ang="0">
                  <a:pos x="48" y="144"/>
                </a:cxn>
                <a:cxn ang="0">
                  <a:pos x="24" y="128"/>
                </a:cxn>
                <a:cxn ang="0">
                  <a:pos x="60" y="128"/>
                </a:cxn>
                <a:cxn ang="0">
                  <a:pos x="96" y="120"/>
                </a:cxn>
                <a:cxn ang="0">
                  <a:pos x="116" y="108"/>
                </a:cxn>
                <a:cxn ang="0">
                  <a:pos x="136" y="104"/>
                </a:cxn>
                <a:cxn ang="0">
                  <a:pos x="148" y="80"/>
                </a:cxn>
                <a:cxn ang="0">
                  <a:pos x="148" y="72"/>
                </a:cxn>
                <a:cxn ang="0">
                  <a:pos x="148" y="56"/>
                </a:cxn>
                <a:cxn ang="0">
                  <a:pos x="140" y="48"/>
                </a:cxn>
                <a:cxn ang="0">
                  <a:pos x="120" y="36"/>
                </a:cxn>
                <a:cxn ang="0">
                  <a:pos x="104" y="28"/>
                </a:cxn>
                <a:cxn ang="0">
                  <a:pos x="56" y="24"/>
                </a:cxn>
                <a:cxn ang="0">
                  <a:pos x="0" y="24"/>
                </a:cxn>
                <a:cxn ang="0">
                  <a:pos x="8" y="0"/>
                </a:cxn>
                <a:cxn ang="0">
                  <a:pos x="8" y="4"/>
                </a:cxn>
                <a:cxn ang="0">
                  <a:pos x="84" y="0"/>
                </a:cxn>
                <a:cxn ang="0">
                  <a:pos x="148" y="4"/>
                </a:cxn>
                <a:cxn ang="0">
                  <a:pos x="176" y="16"/>
                </a:cxn>
                <a:cxn ang="0">
                  <a:pos x="200" y="28"/>
                </a:cxn>
                <a:cxn ang="0">
                  <a:pos x="212" y="40"/>
                </a:cxn>
                <a:cxn ang="0">
                  <a:pos x="220" y="60"/>
                </a:cxn>
                <a:cxn ang="0">
                  <a:pos x="220" y="72"/>
                </a:cxn>
                <a:cxn ang="0">
                  <a:pos x="208" y="96"/>
                </a:cxn>
                <a:cxn ang="0">
                  <a:pos x="200" y="108"/>
                </a:cxn>
                <a:cxn ang="0">
                  <a:pos x="184" y="120"/>
                </a:cxn>
                <a:cxn ang="0">
                  <a:pos x="160" y="132"/>
                </a:cxn>
                <a:cxn ang="0">
                  <a:pos x="136" y="140"/>
                </a:cxn>
                <a:cxn ang="0">
                  <a:pos x="96" y="144"/>
                </a:cxn>
                <a:cxn ang="0">
                  <a:pos x="48" y="144"/>
                </a:cxn>
              </a:cxnLst>
              <a:rect l="0" t="0" r="0" b="0"/>
              <a:pathLst>
                <a:path w="220" h="144">
                  <a:moveTo>
                    <a:pt x="48" y="144"/>
                  </a:moveTo>
                  <a:lnTo>
                    <a:pt x="24" y="128"/>
                  </a:lnTo>
                  <a:lnTo>
                    <a:pt x="60" y="128"/>
                  </a:lnTo>
                  <a:lnTo>
                    <a:pt x="96" y="120"/>
                  </a:lnTo>
                  <a:lnTo>
                    <a:pt x="116" y="108"/>
                  </a:lnTo>
                  <a:lnTo>
                    <a:pt x="136" y="104"/>
                  </a:lnTo>
                  <a:lnTo>
                    <a:pt x="148" y="80"/>
                  </a:lnTo>
                  <a:lnTo>
                    <a:pt x="148" y="72"/>
                  </a:lnTo>
                  <a:lnTo>
                    <a:pt x="148" y="56"/>
                  </a:lnTo>
                  <a:lnTo>
                    <a:pt x="140" y="48"/>
                  </a:lnTo>
                  <a:lnTo>
                    <a:pt x="120" y="36"/>
                  </a:lnTo>
                  <a:lnTo>
                    <a:pt x="104" y="28"/>
                  </a:lnTo>
                  <a:lnTo>
                    <a:pt x="56" y="24"/>
                  </a:lnTo>
                  <a:lnTo>
                    <a:pt x="0" y="24"/>
                  </a:lnTo>
                  <a:lnTo>
                    <a:pt x="8" y="0"/>
                  </a:lnTo>
                  <a:lnTo>
                    <a:pt x="8" y="4"/>
                  </a:lnTo>
                  <a:lnTo>
                    <a:pt x="84" y="0"/>
                  </a:lnTo>
                  <a:lnTo>
                    <a:pt x="148" y="4"/>
                  </a:lnTo>
                  <a:lnTo>
                    <a:pt x="176" y="16"/>
                  </a:lnTo>
                  <a:lnTo>
                    <a:pt x="200" y="28"/>
                  </a:lnTo>
                  <a:lnTo>
                    <a:pt x="212" y="40"/>
                  </a:lnTo>
                  <a:lnTo>
                    <a:pt x="220" y="60"/>
                  </a:lnTo>
                  <a:lnTo>
                    <a:pt x="220" y="72"/>
                  </a:lnTo>
                  <a:lnTo>
                    <a:pt x="208" y="96"/>
                  </a:lnTo>
                  <a:lnTo>
                    <a:pt x="200" y="108"/>
                  </a:lnTo>
                  <a:lnTo>
                    <a:pt x="184" y="120"/>
                  </a:lnTo>
                  <a:lnTo>
                    <a:pt x="160" y="132"/>
                  </a:lnTo>
                  <a:lnTo>
                    <a:pt x="136" y="140"/>
                  </a:lnTo>
                  <a:lnTo>
                    <a:pt x="96" y="144"/>
                  </a:lnTo>
                  <a:lnTo>
                    <a:pt x="48" y="1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3068" y="224"/>
              <a:ext cx="284" cy="180"/>
            </a:xfrm>
            <a:custGeom>
              <a:avLst/>
              <a:gdLst/>
              <a:ahLst/>
              <a:cxnLst>
                <a:cxn ang="0">
                  <a:pos x="72" y="180"/>
                </a:cxn>
                <a:cxn ang="0">
                  <a:pos x="52" y="168"/>
                </a:cxn>
                <a:cxn ang="0">
                  <a:pos x="40" y="164"/>
                </a:cxn>
                <a:cxn ang="0">
                  <a:pos x="128" y="156"/>
                </a:cxn>
                <a:cxn ang="0">
                  <a:pos x="156" y="152"/>
                </a:cxn>
                <a:cxn ang="0">
                  <a:pos x="176" y="140"/>
                </a:cxn>
                <a:cxn ang="0">
                  <a:pos x="192" y="128"/>
                </a:cxn>
                <a:cxn ang="0">
                  <a:pos x="204" y="108"/>
                </a:cxn>
                <a:cxn ang="0">
                  <a:pos x="212" y="84"/>
                </a:cxn>
                <a:cxn ang="0">
                  <a:pos x="216" y="72"/>
                </a:cxn>
                <a:cxn ang="0">
                  <a:pos x="212" y="52"/>
                </a:cxn>
                <a:cxn ang="0">
                  <a:pos x="192" y="36"/>
                </a:cxn>
                <a:cxn ang="0">
                  <a:pos x="176" y="24"/>
                </a:cxn>
                <a:cxn ang="0">
                  <a:pos x="144" y="16"/>
                </a:cxn>
                <a:cxn ang="0">
                  <a:pos x="84" y="12"/>
                </a:cxn>
                <a:cxn ang="0">
                  <a:pos x="0" y="12"/>
                </a:cxn>
                <a:cxn ang="0">
                  <a:pos x="0" y="12"/>
                </a:cxn>
                <a:cxn ang="0">
                  <a:pos x="4" y="12"/>
                </a:cxn>
                <a:cxn ang="0">
                  <a:pos x="40" y="4"/>
                </a:cxn>
                <a:cxn ang="0">
                  <a:pos x="120" y="0"/>
                </a:cxn>
                <a:cxn ang="0">
                  <a:pos x="168" y="4"/>
                </a:cxn>
                <a:cxn ang="0">
                  <a:pos x="212" y="12"/>
                </a:cxn>
                <a:cxn ang="0">
                  <a:pos x="248" y="24"/>
                </a:cxn>
                <a:cxn ang="0">
                  <a:pos x="276" y="52"/>
                </a:cxn>
                <a:cxn ang="0">
                  <a:pos x="284" y="60"/>
                </a:cxn>
                <a:cxn ang="0">
                  <a:pos x="276" y="92"/>
                </a:cxn>
                <a:cxn ang="0">
                  <a:pos x="272" y="108"/>
                </a:cxn>
                <a:cxn ang="0">
                  <a:pos x="252" y="128"/>
                </a:cxn>
                <a:cxn ang="0">
                  <a:pos x="224" y="140"/>
                </a:cxn>
                <a:cxn ang="0">
                  <a:pos x="192" y="156"/>
                </a:cxn>
                <a:cxn ang="0">
                  <a:pos x="144" y="168"/>
                </a:cxn>
                <a:cxn ang="0">
                  <a:pos x="108" y="176"/>
                </a:cxn>
                <a:cxn ang="0">
                  <a:pos x="72" y="180"/>
                </a:cxn>
              </a:cxnLst>
              <a:rect l="0" t="0" r="0" b="0"/>
              <a:pathLst>
                <a:path w="284" h="180">
                  <a:moveTo>
                    <a:pt x="72" y="180"/>
                  </a:moveTo>
                  <a:lnTo>
                    <a:pt x="52" y="168"/>
                  </a:lnTo>
                  <a:lnTo>
                    <a:pt x="40" y="164"/>
                  </a:lnTo>
                  <a:lnTo>
                    <a:pt x="128" y="156"/>
                  </a:lnTo>
                  <a:lnTo>
                    <a:pt x="156" y="152"/>
                  </a:lnTo>
                  <a:lnTo>
                    <a:pt x="176" y="140"/>
                  </a:lnTo>
                  <a:lnTo>
                    <a:pt x="192" y="128"/>
                  </a:lnTo>
                  <a:lnTo>
                    <a:pt x="204" y="108"/>
                  </a:lnTo>
                  <a:lnTo>
                    <a:pt x="212" y="84"/>
                  </a:lnTo>
                  <a:lnTo>
                    <a:pt x="216" y="72"/>
                  </a:lnTo>
                  <a:lnTo>
                    <a:pt x="212" y="52"/>
                  </a:lnTo>
                  <a:lnTo>
                    <a:pt x="192" y="36"/>
                  </a:lnTo>
                  <a:lnTo>
                    <a:pt x="176" y="24"/>
                  </a:lnTo>
                  <a:lnTo>
                    <a:pt x="144" y="16"/>
                  </a:lnTo>
                  <a:lnTo>
                    <a:pt x="84" y="12"/>
                  </a:lnTo>
                  <a:lnTo>
                    <a:pt x="0" y="12"/>
                  </a:lnTo>
                  <a:lnTo>
                    <a:pt x="0" y="12"/>
                  </a:lnTo>
                  <a:lnTo>
                    <a:pt x="4" y="12"/>
                  </a:lnTo>
                  <a:lnTo>
                    <a:pt x="40" y="4"/>
                  </a:lnTo>
                  <a:lnTo>
                    <a:pt x="120" y="0"/>
                  </a:lnTo>
                  <a:lnTo>
                    <a:pt x="168" y="4"/>
                  </a:lnTo>
                  <a:lnTo>
                    <a:pt x="212" y="12"/>
                  </a:lnTo>
                  <a:lnTo>
                    <a:pt x="248" y="24"/>
                  </a:lnTo>
                  <a:lnTo>
                    <a:pt x="276" y="52"/>
                  </a:lnTo>
                  <a:lnTo>
                    <a:pt x="284" y="60"/>
                  </a:lnTo>
                  <a:lnTo>
                    <a:pt x="276" y="92"/>
                  </a:lnTo>
                  <a:lnTo>
                    <a:pt x="272" y="108"/>
                  </a:lnTo>
                  <a:lnTo>
                    <a:pt x="252" y="128"/>
                  </a:lnTo>
                  <a:lnTo>
                    <a:pt x="224" y="140"/>
                  </a:lnTo>
                  <a:lnTo>
                    <a:pt x="192" y="156"/>
                  </a:lnTo>
                  <a:lnTo>
                    <a:pt x="144" y="168"/>
                  </a:lnTo>
                  <a:lnTo>
                    <a:pt x="108" y="176"/>
                  </a:lnTo>
                  <a:lnTo>
                    <a:pt x="72"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072" y="212"/>
              <a:ext cx="356" cy="216"/>
            </a:xfrm>
            <a:custGeom>
              <a:avLst/>
              <a:gdLst/>
              <a:ahLst/>
              <a:cxnLst>
                <a:cxn ang="0">
                  <a:pos x="80" y="192"/>
                </a:cxn>
                <a:cxn ang="0">
                  <a:pos x="108" y="192"/>
                </a:cxn>
                <a:cxn ang="0">
                  <a:pos x="148" y="180"/>
                </a:cxn>
                <a:cxn ang="0">
                  <a:pos x="188" y="168"/>
                </a:cxn>
                <a:cxn ang="0">
                  <a:pos x="224" y="156"/>
                </a:cxn>
                <a:cxn ang="0">
                  <a:pos x="248" y="140"/>
                </a:cxn>
                <a:cxn ang="0">
                  <a:pos x="268" y="120"/>
                </a:cxn>
                <a:cxn ang="0">
                  <a:pos x="280" y="104"/>
                </a:cxn>
                <a:cxn ang="0">
                  <a:pos x="284" y="84"/>
                </a:cxn>
                <a:cxn ang="0">
                  <a:pos x="280" y="72"/>
                </a:cxn>
                <a:cxn ang="0">
                  <a:pos x="280" y="60"/>
                </a:cxn>
                <a:cxn ang="0">
                  <a:pos x="248" y="36"/>
                </a:cxn>
                <a:cxn ang="0">
                  <a:pos x="212" y="24"/>
                </a:cxn>
                <a:cxn ang="0">
                  <a:pos x="172" y="12"/>
                </a:cxn>
                <a:cxn ang="0">
                  <a:pos x="128" y="12"/>
                </a:cxn>
                <a:cxn ang="0">
                  <a:pos x="44" y="12"/>
                </a:cxn>
                <a:cxn ang="0">
                  <a:pos x="0" y="24"/>
                </a:cxn>
                <a:cxn ang="0">
                  <a:pos x="48" y="12"/>
                </a:cxn>
                <a:cxn ang="0">
                  <a:pos x="152" y="0"/>
                </a:cxn>
                <a:cxn ang="0">
                  <a:pos x="212" y="0"/>
                </a:cxn>
                <a:cxn ang="0">
                  <a:pos x="268" y="4"/>
                </a:cxn>
                <a:cxn ang="0">
                  <a:pos x="316" y="24"/>
                </a:cxn>
                <a:cxn ang="0">
                  <a:pos x="332" y="28"/>
                </a:cxn>
                <a:cxn ang="0">
                  <a:pos x="352" y="48"/>
                </a:cxn>
                <a:cxn ang="0">
                  <a:pos x="356" y="64"/>
                </a:cxn>
                <a:cxn ang="0">
                  <a:pos x="356" y="92"/>
                </a:cxn>
                <a:cxn ang="0">
                  <a:pos x="352" y="108"/>
                </a:cxn>
                <a:cxn ang="0">
                  <a:pos x="332" y="132"/>
                </a:cxn>
                <a:cxn ang="0">
                  <a:pos x="316" y="152"/>
                </a:cxn>
                <a:cxn ang="0">
                  <a:pos x="284" y="168"/>
                </a:cxn>
                <a:cxn ang="0">
                  <a:pos x="248" y="188"/>
                </a:cxn>
                <a:cxn ang="0">
                  <a:pos x="200" y="200"/>
                </a:cxn>
                <a:cxn ang="0">
                  <a:pos x="124" y="216"/>
                </a:cxn>
                <a:cxn ang="0">
                  <a:pos x="80" y="192"/>
                </a:cxn>
              </a:cxnLst>
              <a:rect l="0" t="0" r="0" b="0"/>
              <a:pathLst>
                <a:path w="356" h="216">
                  <a:moveTo>
                    <a:pt x="80" y="192"/>
                  </a:moveTo>
                  <a:lnTo>
                    <a:pt x="108" y="192"/>
                  </a:lnTo>
                  <a:lnTo>
                    <a:pt x="148" y="180"/>
                  </a:lnTo>
                  <a:lnTo>
                    <a:pt x="188" y="168"/>
                  </a:lnTo>
                  <a:lnTo>
                    <a:pt x="224" y="156"/>
                  </a:lnTo>
                  <a:lnTo>
                    <a:pt x="248" y="140"/>
                  </a:lnTo>
                  <a:lnTo>
                    <a:pt x="268" y="120"/>
                  </a:lnTo>
                  <a:lnTo>
                    <a:pt x="280" y="104"/>
                  </a:lnTo>
                  <a:lnTo>
                    <a:pt x="284" y="84"/>
                  </a:lnTo>
                  <a:lnTo>
                    <a:pt x="280" y="72"/>
                  </a:lnTo>
                  <a:lnTo>
                    <a:pt x="280" y="60"/>
                  </a:lnTo>
                  <a:lnTo>
                    <a:pt x="248" y="36"/>
                  </a:lnTo>
                  <a:lnTo>
                    <a:pt x="212" y="24"/>
                  </a:lnTo>
                  <a:lnTo>
                    <a:pt x="172" y="12"/>
                  </a:lnTo>
                  <a:lnTo>
                    <a:pt x="128" y="12"/>
                  </a:lnTo>
                  <a:lnTo>
                    <a:pt x="44" y="12"/>
                  </a:lnTo>
                  <a:lnTo>
                    <a:pt x="0" y="24"/>
                  </a:lnTo>
                  <a:lnTo>
                    <a:pt x="48" y="12"/>
                  </a:lnTo>
                  <a:lnTo>
                    <a:pt x="152" y="0"/>
                  </a:lnTo>
                  <a:lnTo>
                    <a:pt x="212" y="0"/>
                  </a:lnTo>
                  <a:lnTo>
                    <a:pt x="268" y="4"/>
                  </a:lnTo>
                  <a:lnTo>
                    <a:pt x="316" y="24"/>
                  </a:lnTo>
                  <a:lnTo>
                    <a:pt x="332" y="28"/>
                  </a:lnTo>
                  <a:lnTo>
                    <a:pt x="352" y="48"/>
                  </a:lnTo>
                  <a:lnTo>
                    <a:pt x="356" y="64"/>
                  </a:lnTo>
                  <a:lnTo>
                    <a:pt x="356" y="92"/>
                  </a:lnTo>
                  <a:lnTo>
                    <a:pt x="352" y="108"/>
                  </a:lnTo>
                  <a:lnTo>
                    <a:pt x="332" y="132"/>
                  </a:lnTo>
                  <a:lnTo>
                    <a:pt x="316" y="152"/>
                  </a:lnTo>
                  <a:lnTo>
                    <a:pt x="284" y="168"/>
                  </a:lnTo>
                  <a:lnTo>
                    <a:pt x="248" y="188"/>
                  </a:lnTo>
                  <a:lnTo>
                    <a:pt x="200" y="200"/>
                  </a:lnTo>
                  <a:lnTo>
                    <a:pt x="124" y="216"/>
                  </a:lnTo>
                  <a:lnTo>
                    <a:pt x="80" y="19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3208" y="200"/>
              <a:ext cx="324" cy="236"/>
            </a:xfrm>
            <a:custGeom>
              <a:avLst/>
              <a:gdLst/>
              <a:ahLst/>
              <a:cxnLst>
                <a:cxn ang="0">
                  <a:pos x="0" y="228"/>
                </a:cxn>
                <a:cxn ang="0">
                  <a:pos x="72" y="212"/>
                </a:cxn>
                <a:cxn ang="0">
                  <a:pos x="112" y="200"/>
                </a:cxn>
                <a:cxn ang="0">
                  <a:pos x="148" y="188"/>
                </a:cxn>
                <a:cxn ang="0">
                  <a:pos x="180" y="168"/>
                </a:cxn>
                <a:cxn ang="0">
                  <a:pos x="204" y="152"/>
                </a:cxn>
                <a:cxn ang="0">
                  <a:pos x="216" y="128"/>
                </a:cxn>
                <a:cxn ang="0">
                  <a:pos x="220" y="104"/>
                </a:cxn>
                <a:cxn ang="0">
                  <a:pos x="220" y="76"/>
                </a:cxn>
                <a:cxn ang="0">
                  <a:pos x="220" y="60"/>
                </a:cxn>
                <a:cxn ang="0">
                  <a:pos x="192" y="36"/>
                </a:cxn>
                <a:cxn ang="0">
                  <a:pos x="160" y="24"/>
                </a:cxn>
                <a:cxn ang="0">
                  <a:pos x="124" y="12"/>
                </a:cxn>
                <a:cxn ang="0">
                  <a:pos x="84" y="4"/>
                </a:cxn>
                <a:cxn ang="0">
                  <a:pos x="132" y="0"/>
                </a:cxn>
                <a:cxn ang="0">
                  <a:pos x="204" y="4"/>
                </a:cxn>
                <a:cxn ang="0">
                  <a:pos x="252" y="16"/>
                </a:cxn>
                <a:cxn ang="0">
                  <a:pos x="288" y="36"/>
                </a:cxn>
                <a:cxn ang="0">
                  <a:pos x="308" y="48"/>
                </a:cxn>
                <a:cxn ang="0">
                  <a:pos x="320" y="64"/>
                </a:cxn>
                <a:cxn ang="0">
                  <a:pos x="324" y="84"/>
                </a:cxn>
                <a:cxn ang="0">
                  <a:pos x="324" y="96"/>
                </a:cxn>
                <a:cxn ang="0">
                  <a:pos x="320" y="116"/>
                </a:cxn>
                <a:cxn ang="0">
                  <a:pos x="308" y="132"/>
                </a:cxn>
                <a:cxn ang="0">
                  <a:pos x="272" y="156"/>
                </a:cxn>
                <a:cxn ang="0">
                  <a:pos x="220" y="180"/>
                </a:cxn>
                <a:cxn ang="0">
                  <a:pos x="160" y="200"/>
                </a:cxn>
                <a:cxn ang="0">
                  <a:pos x="60" y="224"/>
                </a:cxn>
                <a:cxn ang="0">
                  <a:pos x="12" y="228"/>
                </a:cxn>
                <a:cxn ang="0">
                  <a:pos x="12" y="236"/>
                </a:cxn>
                <a:cxn ang="0">
                  <a:pos x="0" y="228"/>
                </a:cxn>
              </a:cxnLst>
              <a:rect l="0" t="0" r="0" b="0"/>
              <a:pathLst>
                <a:path w="324" h="236">
                  <a:moveTo>
                    <a:pt x="0" y="228"/>
                  </a:moveTo>
                  <a:lnTo>
                    <a:pt x="72" y="212"/>
                  </a:lnTo>
                  <a:lnTo>
                    <a:pt x="112" y="200"/>
                  </a:lnTo>
                  <a:lnTo>
                    <a:pt x="148" y="188"/>
                  </a:lnTo>
                  <a:lnTo>
                    <a:pt x="180" y="168"/>
                  </a:lnTo>
                  <a:lnTo>
                    <a:pt x="204" y="152"/>
                  </a:lnTo>
                  <a:lnTo>
                    <a:pt x="216" y="128"/>
                  </a:lnTo>
                  <a:lnTo>
                    <a:pt x="220" y="104"/>
                  </a:lnTo>
                  <a:lnTo>
                    <a:pt x="220" y="76"/>
                  </a:lnTo>
                  <a:lnTo>
                    <a:pt x="220" y="60"/>
                  </a:lnTo>
                  <a:lnTo>
                    <a:pt x="192" y="36"/>
                  </a:lnTo>
                  <a:lnTo>
                    <a:pt x="160" y="24"/>
                  </a:lnTo>
                  <a:lnTo>
                    <a:pt x="124" y="12"/>
                  </a:lnTo>
                  <a:lnTo>
                    <a:pt x="84" y="4"/>
                  </a:lnTo>
                  <a:lnTo>
                    <a:pt x="132" y="0"/>
                  </a:lnTo>
                  <a:lnTo>
                    <a:pt x="204" y="4"/>
                  </a:lnTo>
                  <a:lnTo>
                    <a:pt x="252" y="16"/>
                  </a:lnTo>
                  <a:lnTo>
                    <a:pt x="288" y="36"/>
                  </a:lnTo>
                  <a:lnTo>
                    <a:pt x="308" y="48"/>
                  </a:lnTo>
                  <a:lnTo>
                    <a:pt x="320" y="64"/>
                  </a:lnTo>
                  <a:lnTo>
                    <a:pt x="324" y="84"/>
                  </a:lnTo>
                  <a:lnTo>
                    <a:pt x="324" y="96"/>
                  </a:lnTo>
                  <a:lnTo>
                    <a:pt x="320" y="116"/>
                  </a:lnTo>
                  <a:lnTo>
                    <a:pt x="308" y="132"/>
                  </a:lnTo>
                  <a:lnTo>
                    <a:pt x="272" y="156"/>
                  </a:lnTo>
                  <a:lnTo>
                    <a:pt x="220" y="180"/>
                  </a:lnTo>
                  <a:lnTo>
                    <a:pt x="160" y="200"/>
                  </a:lnTo>
                  <a:lnTo>
                    <a:pt x="60" y="224"/>
                  </a:lnTo>
                  <a:lnTo>
                    <a:pt x="12" y="228"/>
                  </a:lnTo>
                  <a:lnTo>
                    <a:pt x="12" y="236"/>
                  </a:lnTo>
                  <a:lnTo>
                    <a:pt x="0" y="2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3220" y="168"/>
              <a:ext cx="440" cy="284"/>
            </a:xfrm>
            <a:custGeom>
              <a:avLst/>
              <a:gdLst/>
              <a:ahLst/>
              <a:cxnLst>
                <a:cxn ang="0">
                  <a:pos x="0" y="268"/>
                </a:cxn>
                <a:cxn ang="0">
                  <a:pos x="64" y="256"/>
                </a:cxn>
                <a:cxn ang="0">
                  <a:pos x="168" y="232"/>
                </a:cxn>
                <a:cxn ang="0">
                  <a:pos x="220" y="212"/>
                </a:cxn>
                <a:cxn ang="0">
                  <a:pos x="272" y="188"/>
                </a:cxn>
                <a:cxn ang="0">
                  <a:pos x="300" y="164"/>
                </a:cxn>
                <a:cxn ang="0">
                  <a:pos x="312" y="148"/>
                </a:cxn>
                <a:cxn ang="0">
                  <a:pos x="320" y="128"/>
                </a:cxn>
                <a:cxn ang="0">
                  <a:pos x="320" y="116"/>
                </a:cxn>
                <a:cxn ang="0">
                  <a:pos x="312" y="96"/>
                </a:cxn>
                <a:cxn ang="0">
                  <a:pos x="300" y="72"/>
                </a:cxn>
                <a:cxn ang="0">
                  <a:pos x="272" y="56"/>
                </a:cxn>
                <a:cxn ang="0">
                  <a:pos x="236" y="44"/>
                </a:cxn>
                <a:cxn ang="0">
                  <a:pos x="180" y="32"/>
                </a:cxn>
                <a:cxn ang="0">
                  <a:pos x="120" y="24"/>
                </a:cxn>
                <a:cxn ang="0">
                  <a:pos x="84" y="32"/>
                </a:cxn>
                <a:cxn ang="0">
                  <a:pos x="156" y="8"/>
                </a:cxn>
                <a:cxn ang="0">
                  <a:pos x="208" y="0"/>
                </a:cxn>
                <a:cxn ang="0">
                  <a:pos x="272" y="0"/>
                </a:cxn>
                <a:cxn ang="0">
                  <a:pos x="272" y="8"/>
                </a:cxn>
                <a:cxn ang="0">
                  <a:pos x="272" y="0"/>
                </a:cxn>
                <a:cxn ang="0">
                  <a:pos x="324" y="12"/>
                </a:cxn>
                <a:cxn ang="0">
                  <a:pos x="380" y="36"/>
                </a:cxn>
                <a:cxn ang="0">
                  <a:pos x="408" y="56"/>
                </a:cxn>
                <a:cxn ang="0">
                  <a:pos x="428" y="68"/>
                </a:cxn>
                <a:cxn ang="0">
                  <a:pos x="440" y="92"/>
                </a:cxn>
                <a:cxn ang="0">
                  <a:pos x="432" y="116"/>
                </a:cxn>
                <a:cxn ang="0">
                  <a:pos x="420" y="148"/>
                </a:cxn>
                <a:cxn ang="0">
                  <a:pos x="392" y="176"/>
                </a:cxn>
                <a:cxn ang="0">
                  <a:pos x="348" y="208"/>
                </a:cxn>
                <a:cxn ang="0">
                  <a:pos x="252" y="236"/>
                </a:cxn>
                <a:cxn ang="0">
                  <a:pos x="160" y="268"/>
                </a:cxn>
                <a:cxn ang="0">
                  <a:pos x="72" y="284"/>
                </a:cxn>
                <a:cxn ang="0">
                  <a:pos x="0" y="268"/>
                </a:cxn>
              </a:cxnLst>
              <a:rect l="0" t="0" r="0" b="0"/>
              <a:pathLst>
                <a:path w="440" h="284">
                  <a:moveTo>
                    <a:pt x="0" y="268"/>
                  </a:moveTo>
                  <a:lnTo>
                    <a:pt x="64" y="256"/>
                  </a:lnTo>
                  <a:lnTo>
                    <a:pt x="168" y="232"/>
                  </a:lnTo>
                  <a:lnTo>
                    <a:pt x="220" y="212"/>
                  </a:lnTo>
                  <a:lnTo>
                    <a:pt x="272" y="188"/>
                  </a:lnTo>
                  <a:lnTo>
                    <a:pt x="300" y="164"/>
                  </a:lnTo>
                  <a:lnTo>
                    <a:pt x="312" y="148"/>
                  </a:lnTo>
                  <a:lnTo>
                    <a:pt x="320" y="128"/>
                  </a:lnTo>
                  <a:lnTo>
                    <a:pt x="320" y="116"/>
                  </a:lnTo>
                  <a:lnTo>
                    <a:pt x="312" y="96"/>
                  </a:lnTo>
                  <a:lnTo>
                    <a:pt x="300" y="72"/>
                  </a:lnTo>
                  <a:lnTo>
                    <a:pt x="272" y="56"/>
                  </a:lnTo>
                  <a:lnTo>
                    <a:pt x="236" y="44"/>
                  </a:lnTo>
                  <a:lnTo>
                    <a:pt x="180" y="32"/>
                  </a:lnTo>
                  <a:lnTo>
                    <a:pt x="120" y="24"/>
                  </a:lnTo>
                  <a:lnTo>
                    <a:pt x="84" y="32"/>
                  </a:lnTo>
                  <a:lnTo>
                    <a:pt x="156" y="8"/>
                  </a:lnTo>
                  <a:lnTo>
                    <a:pt x="208" y="0"/>
                  </a:lnTo>
                  <a:lnTo>
                    <a:pt x="272" y="0"/>
                  </a:lnTo>
                  <a:lnTo>
                    <a:pt x="272" y="8"/>
                  </a:lnTo>
                  <a:lnTo>
                    <a:pt x="272" y="0"/>
                  </a:lnTo>
                  <a:lnTo>
                    <a:pt x="324" y="12"/>
                  </a:lnTo>
                  <a:lnTo>
                    <a:pt x="380" y="36"/>
                  </a:lnTo>
                  <a:lnTo>
                    <a:pt x="408" y="56"/>
                  </a:lnTo>
                  <a:lnTo>
                    <a:pt x="428" y="68"/>
                  </a:lnTo>
                  <a:lnTo>
                    <a:pt x="440" y="92"/>
                  </a:lnTo>
                  <a:lnTo>
                    <a:pt x="432" y="116"/>
                  </a:lnTo>
                  <a:lnTo>
                    <a:pt x="420" y="148"/>
                  </a:lnTo>
                  <a:lnTo>
                    <a:pt x="392" y="176"/>
                  </a:lnTo>
                  <a:lnTo>
                    <a:pt x="348" y="208"/>
                  </a:lnTo>
                  <a:lnTo>
                    <a:pt x="252" y="236"/>
                  </a:lnTo>
                  <a:lnTo>
                    <a:pt x="160" y="268"/>
                  </a:lnTo>
                  <a:lnTo>
                    <a:pt x="72" y="284"/>
                  </a:lnTo>
                  <a:lnTo>
                    <a:pt x="0" y="2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dirty="0"/>
            </a:p>
          </p:txBody>
        </p:sp>
        <p:sp>
          <p:nvSpPr>
            <p:cNvPr id="58" name="図形 57"/>
            <p:cNvSpPr>
              <a:spLocks/>
            </p:cNvSpPr>
            <p:nvPr/>
          </p:nvSpPr>
          <p:spPr bwMode="auto">
            <a:xfrm>
              <a:off x="3304" y="176"/>
              <a:ext cx="452" cy="284"/>
            </a:xfrm>
            <a:custGeom>
              <a:avLst/>
              <a:gdLst/>
              <a:ahLst/>
              <a:cxnLst>
                <a:cxn ang="0">
                  <a:pos x="0" y="276"/>
                </a:cxn>
                <a:cxn ang="0">
                  <a:pos x="88" y="260"/>
                </a:cxn>
                <a:cxn ang="0">
                  <a:pos x="176" y="236"/>
                </a:cxn>
                <a:cxn ang="0">
                  <a:pos x="272" y="200"/>
                </a:cxn>
                <a:cxn ang="0">
                  <a:pos x="312" y="168"/>
                </a:cxn>
                <a:cxn ang="0">
                  <a:pos x="336" y="140"/>
                </a:cxn>
                <a:cxn ang="0">
                  <a:pos x="356" y="108"/>
                </a:cxn>
                <a:cxn ang="0">
                  <a:pos x="356" y="84"/>
                </a:cxn>
                <a:cxn ang="0">
                  <a:pos x="344" y="60"/>
                </a:cxn>
                <a:cxn ang="0">
                  <a:pos x="324" y="40"/>
                </a:cxn>
                <a:cxn ang="0">
                  <a:pos x="296" y="28"/>
                </a:cxn>
                <a:cxn ang="0">
                  <a:pos x="272" y="12"/>
                </a:cxn>
                <a:cxn ang="0">
                  <a:pos x="240" y="0"/>
                </a:cxn>
                <a:cxn ang="0">
                  <a:pos x="276" y="0"/>
                </a:cxn>
                <a:cxn ang="0">
                  <a:pos x="324" y="4"/>
                </a:cxn>
                <a:cxn ang="0">
                  <a:pos x="380" y="24"/>
                </a:cxn>
                <a:cxn ang="0">
                  <a:pos x="404" y="36"/>
                </a:cxn>
                <a:cxn ang="0">
                  <a:pos x="428" y="52"/>
                </a:cxn>
                <a:cxn ang="0">
                  <a:pos x="448" y="76"/>
                </a:cxn>
                <a:cxn ang="0">
                  <a:pos x="452" y="116"/>
                </a:cxn>
                <a:cxn ang="0">
                  <a:pos x="448" y="128"/>
                </a:cxn>
                <a:cxn ang="0">
                  <a:pos x="428" y="152"/>
                </a:cxn>
                <a:cxn ang="0">
                  <a:pos x="412" y="168"/>
                </a:cxn>
                <a:cxn ang="0">
                  <a:pos x="372" y="188"/>
                </a:cxn>
                <a:cxn ang="0">
                  <a:pos x="332" y="204"/>
                </a:cxn>
                <a:cxn ang="0">
                  <a:pos x="264" y="228"/>
                </a:cxn>
                <a:cxn ang="0">
                  <a:pos x="176" y="252"/>
                </a:cxn>
                <a:cxn ang="0">
                  <a:pos x="100" y="272"/>
                </a:cxn>
                <a:cxn ang="0">
                  <a:pos x="40" y="284"/>
                </a:cxn>
                <a:cxn ang="0">
                  <a:pos x="0" y="276"/>
                </a:cxn>
              </a:cxnLst>
              <a:rect l="0" t="0" r="0" b="0"/>
              <a:pathLst>
                <a:path w="452" h="284">
                  <a:moveTo>
                    <a:pt x="0" y="276"/>
                  </a:moveTo>
                  <a:lnTo>
                    <a:pt x="88" y="260"/>
                  </a:lnTo>
                  <a:lnTo>
                    <a:pt x="176" y="236"/>
                  </a:lnTo>
                  <a:lnTo>
                    <a:pt x="272" y="200"/>
                  </a:lnTo>
                  <a:lnTo>
                    <a:pt x="312" y="168"/>
                  </a:lnTo>
                  <a:lnTo>
                    <a:pt x="336" y="140"/>
                  </a:lnTo>
                  <a:lnTo>
                    <a:pt x="356" y="108"/>
                  </a:lnTo>
                  <a:lnTo>
                    <a:pt x="356" y="84"/>
                  </a:lnTo>
                  <a:lnTo>
                    <a:pt x="344" y="60"/>
                  </a:lnTo>
                  <a:lnTo>
                    <a:pt x="324" y="40"/>
                  </a:lnTo>
                  <a:lnTo>
                    <a:pt x="296" y="28"/>
                  </a:lnTo>
                  <a:lnTo>
                    <a:pt x="272" y="12"/>
                  </a:lnTo>
                  <a:lnTo>
                    <a:pt x="240" y="0"/>
                  </a:lnTo>
                  <a:lnTo>
                    <a:pt x="276" y="0"/>
                  </a:lnTo>
                  <a:lnTo>
                    <a:pt x="324" y="4"/>
                  </a:lnTo>
                  <a:lnTo>
                    <a:pt x="380" y="24"/>
                  </a:lnTo>
                  <a:lnTo>
                    <a:pt x="404" y="36"/>
                  </a:lnTo>
                  <a:lnTo>
                    <a:pt x="428" y="52"/>
                  </a:lnTo>
                  <a:lnTo>
                    <a:pt x="448" y="76"/>
                  </a:lnTo>
                  <a:lnTo>
                    <a:pt x="452" y="116"/>
                  </a:lnTo>
                  <a:lnTo>
                    <a:pt x="448" y="128"/>
                  </a:lnTo>
                  <a:lnTo>
                    <a:pt x="428" y="152"/>
                  </a:lnTo>
                  <a:lnTo>
                    <a:pt x="412" y="168"/>
                  </a:lnTo>
                  <a:lnTo>
                    <a:pt x="372" y="188"/>
                  </a:lnTo>
                  <a:lnTo>
                    <a:pt x="332" y="204"/>
                  </a:lnTo>
                  <a:lnTo>
                    <a:pt x="264" y="228"/>
                  </a:lnTo>
                  <a:lnTo>
                    <a:pt x="176" y="252"/>
                  </a:lnTo>
                  <a:lnTo>
                    <a:pt x="100" y="272"/>
                  </a:lnTo>
                  <a:lnTo>
                    <a:pt x="40" y="284"/>
                  </a:lnTo>
                  <a:lnTo>
                    <a:pt x="0"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3344" y="204"/>
              <a:ext cx="480" cy="260"/>
            </a:xfrm>
            <a:custGeom>
              <a:avLst/>
              <a:gdLst/>
              <a:ahLst/>
              <a:cxnLst>
                <a:cxn ang="0">
                  <a:pos x="236" y="220"/>
                </a:cxn>
                <a:cxn ang="0">
                  <a:pos x="196" y="236"/>
                </a:cxn>
                <a:cxn ang="0">
                  <a:pos x="152" y="248"/>
                </a:cxn>
                <a:cxn ang="0">
                  <a:pos x="104" y="256"/>
                </a:cxn>
                <a:cxn ang="0">
                  <a:pos x="48" y="260"/>
                </a:cxn>
                <a:cxn ang="0">
                  <a:pos x="0" y="256"/>
                </a:cxn>
                <a:cxn ang="0">
                  <a:pos x="60" y="248"/>
                </a:cxn>
                <a:cxn ang="0">
                  <a:pos x="136" y="232"/>
                </a:cxn>
                <a:cxn ang="0">
                  <a:pos x="232" y="200"/>
                </a:cxn>
                <a:cxn ang="0">
                  <a:pos x="292" y="184"/>
                </a:cxn>
                <a:cxn ang="0">
                  <a:pos x="340" y="160"/>
                </a:cxn>
                <a:cxn ang="0">
                  <a:pos x="376" y="140"/>
                </a:cxn>
                <a:cxn ang="0">
                  <a:pos x="396" y="124"/>
                </a:cxn>
                <a:cxn ang="0">
                  <a:pos x="412" y="100"/>
                </a:cxn>
                <a:cxn ang="0">
                  <a:pos x="420" y="88"/>
                </a:cxn>
                <a:cxn ang="0">
                  <a:pos x="412" y="48"/>
                </a:cxn>
                <a:cxn ang="0">
                  <a:pos x="388" y="20"/>
                </a:cxn>
                <a:cxn ang="0">
                  <a:pos x="360" y="0"/>
                </a:cxn>
                <a:cxn ang="0">
                  <a:pos x="408" y="8"/>
                </a:cxn>
                <a:cxn ang="0">
                  <a:pos x="432" y="20"/>
                </a:cxn>
                <a:cxn ang="0">
                  <a:pos x="456" y="32"/>
                </a:cxn>
                <a:cxn ang="0">
                  <a:pos x="472" y="56"/>
                </a:cxn>
                <a:cxn ang="0">
                  <a:pos x="480" y="88"/>
                </a:cxn>
                <a:cxn ang="0">
                  <a:pos x="468" y="104"/>
                </a:cxn>
                <a:cxn ang="0">
                  <a:pos x="424" y="148"/>
                </a:cxn>
                <a:cxn ang="0">
                  <a:pos x="396" y="172"/>
                </a:cxn>
                <a:cxn ang="0">
                  <a:pos x="352" y="196"/>
                </a:cxn>
                <a:cxn ang="0">
                  <a:pos x="304" y="212"/>
                </a:cxn>
                <a:cxn ang="0">
                  <a:pos x="244" y="220"/>
                </a:cxn>
                <a:cxn ang="0">
                  <a:pos x="244" y="224"/>
                </a:cxn>
                <a:cxn ang="0">
                  <a:pos x="236" y="220"/>
                </a:cxn>
              </a:cxnLst>
              <a:rect l="0" t="0" r="0" b="0"/>
              <a:pathLst>
                <a:path w="480" h="260">
                  <a:moveTo>
                    <a:pt x="236" y="220"/>
                  </a:moveTo>
                  <a:lnTo>
                    <a:pt x="196" y="236"/>
                  </a:lnTo>
                  <a:lnTo>
                    <a:pt x="152" y="248"/>
                  </a:lnTo>
                  <a:lnTo>
                    <a:pt x="104" y="256"/>
                  </a:lnTo>
                  <a:lnTo>
                    <a:pt x="48" y="260"/>
                  </a:lnTo>
                  <a:lnTo>
                    <a:pt x="0" y="256"/>
                  </a:lnTo>
                  <a:lnTo>
                    <a:pt x="60" y="248"/>
                  </a:lnTo>
                  <a:lnTo>
                    <a:pt x="136" y="232"/>
                  </a:lnTo>
                  <a:lnTo>
                    <a:pt x="232" y="200"/>
                  </a:lnTo>
                  <a:lnTo>
                    <a:pt x="292" y="184"/>
                  </a:lnTo>
                  <a:lnTo>
                    <a:pt x="340" y="160"/>
                  </a:lnTo>
                  <a:lnTo>
                    <a:pt x="376" y="140"/>
                  </a:lnTo>
                  <a:lnTo>
                    <a:pt x="396" y="124"/>
                  </a:lnTo>
                  <a:lnTo>
                    <a:pt x="412" y="100"/>
                  </a:lnTo>
                  <a:lnTo>
                    <a:pt x="420" y="88"/>
                  </a:lnTo>
                  <a:lnTo>
                    <a:pt x="412" y="48"/>
                  </a:lnTo>
                  <a:lnTo>
                    <a:pt x="388" y="20"/>
                  </a:lnTo>
                  <a:lnTo>
                    <a:pt x="360" y="0"/>
                  </a:lnTo>
                  <a:lnTo>
                    <a:pt x="408" y="8"/>
                  </a:lnTo>
                  <a:lnTo>
                    <a:pt x="432" y="20"/>
                  </a:lnTo>
                  <a:lnTo>
                    <a:pt x="456" y="32"/>
                  </a:lnTo>
                  <a:lnTo>
                    <a:pt x="472" y="56"/>
                  </a:lnTo>
                  <a:lnTo>
                    <a:pt x="480" y="88"/>
                  </a:lnTo>
                  <a:lnTo>
                    <a:pt x="468" y="104"/>
                  </a:lnTo>
                  <a:lnTo>
                    <a:pt x="424" y="148"/>
                  </a:lnTo>
                  <a:lnTo>
                    <a:pt x="396" y="172"/>
                  </a:lnTo>
                  <a:lnTo>
                    <a:pt x="352" y="196"/>
                  </a:lnTo>
                  <a:lnTo>
                    <a:pt x="304" y="212"/>
                  </a:lnTo>
                  <a:lnTo>
                    <a:pt x="244" y="220"/>
                  </a:lnTo>
                  <a:lnTo>
                    <a:pt x="244" y="224"/>
                  </a:lnTo>
                  <a:lnTo>
                    <a:pt x="236" y="2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3504" y="152"/>
              <a:ext cx="380" cy="276"/>
            </a:xfrm>
            <a:custGeom>
              <a:avLst/>
              <a:gdLst/>
              <a:ahLst/>
              <a:cxnLst>
                <a:cxn ang="0">
                  <a:pos x="88" y="276"/>
                </a:cxn>
                <a:cxn ang="0">
                  <a:pos x="148" y="264"/>
                </a:cxn>
                <a:cxn ang="0">
                  <a:pos x="200" y="248"/>
                </a:cxn>
                <a:cxn ang="0">
                  <a:pos x="236" y="228"/>
                </a:cxn>
                <a:cxn ang="0">
                  <a:pos x="272" y="204"/>
                </a:cxn>
                <a:cxn ang="0">
                  <a:pos x="308" y="156"/>
                </a:cxn>
                <a:cxn ang="0">
                  <a:pos x="324" y="140"/>
                </a:cxn>
                <a:cxn ang="0">
                  <a:pos x="320" y="100"/>
                </a:cxn>
                <a:cxn ang="0">
                  <a:pos x="300" y="84"/>
                </a:cxn>
                <a:cxn ang="0">
                  <a:pos x="272" y="60"/>
                </a:cxn>
                <a:cxn ang="0">
                  <a:pos x="236" y="52"/>
                </a:cxn>
                <a:cxn ang="0">
                  <a:pos x="192" y="48"/>
                </a:cxn>
                <a:cxn ang="0">
                  <a:pos x="136" y="28"/>
                </a:cxn>
                <a:cxn ang="0">
                  <a:pos x="88" y="24"/>
                </a:cxn>
                <a:cxn ang="0">
                  <a:pos x="28" y="24"/>
                </a:cxn>
                <a:cxn ang="0">
                  <a:pos x="0" y="16"/>
                </a:cxn>
                <a:cxn ang="0">
                  <a:pos x="52" y="4"/>
                </a:cxn>
                <a:cxn ang="0">
                  <a:pos x="96" y="0"/>
                </a:cxn>
                <a:cxn ang="0">
                  <a:pos x="136" y="0"/>
                </a:cxn>
                <a:cxn ang="0">
                  <a:pos x="192" y="4"/>
                </a:cxn>
                <a:cxn ang="0">
                  <a:pos x="248" y="16"/>
                </a:cxn>
                <a:cxn ang="0">
                  <a:pos x="300" y="40"/>
                </a:cxn>
                <a:cxn ang="0">
                  <a:pos x="348" y="76"/>
                </a:cxn>
                <a:cxn ang="0">
                  <a:pos x="368" y="88"/>
                </a:cxn>
                <a:cxn ang="0">
                  <a:pos x="372" y="112"/>
                </a:cxn>
                <a:cxn ang="0">
                  <a:pos x="380" y="140"/>
                </a:cxn>
                <a:cxn ang="0">
                  <a:pos x="368" y="164"/>
                </a:cxn>
                <a:cxn ang="0">
                  <a:pos x="344" y="188"/>
                </a:cxn>
                <a:cxn ang="0">
                  <a:pos x="312" y="204"/>
                </a:cxn>
                <a:cxn ang="0">
                  <a:pos x="272" y="228"/>
                </a:cxn>
                <a:cxn ang="0">
                  <a:pos x="216" y="252"/>
                </a:cxn>
                <a:cxn ang="0">
                  <a:pos x="172" y="272"/>
                </a:cxn>
                <a:cxn ang="0">
                  <a:pos x="144" y="276"/>
                </a:cxn>
                <a:cxn ang="0">
                  <a:pos x="88" y="276"/>
                </a:cxn>
              </a:cxnLst>
              <a:rect l="0" t="0" r="0" b="0"/>
              <a:pathLst>
                <a:path w="380" h="276">
                  <a:moveTo>
                    <a:pt x="88" y="276"/>
                  </a:moveTo>
                  <a:lnTo>
                    <a:pt x="148" y="264"/>
                  </a:lnTo>
                  <a:lnTo>
                    <a:pt x="200" y="248"/>
                  </a:lnTo>
                  <a:lnTo>
                    <a:pt x="236" y="228"/>
                  </a:lnTo>
                  <a:lnTo>
                    <a:pt x="272" y="204"/>
                  </a:lnTo>
                  <a:lnTo>
                    <a:pt x="308" y="156"/>
                  </a:lnTo>
                  <a:lnTo>
                    <a:pt x="324" y="140"/>
                  </a:lnTo>
                  <a:lnTo>
                    <a:pt x="320" y="100"/>
                  </a:lnTo>
                  <a:lnTo>
                    <a:pt x="300" y="84"/>
                  </a:lnTo>
                  <a:lnTo>
                    <a:pt x="272" y="60"/>
                  </a:lnTo>
                  <a:lnTo>
                    <a:pt x="236" y="52"/>
                  </a:lnTo>
                  <a:lnTo>
                    <a:pt x="192" y="48"/>
                  </a:lnTo>
                  <a:lnTo>
                    <a:pt x="136" y="28"/>
                  </a:lnTo>
                  <a:lnTo>
                    <a:pt x="88" y="24"/>
                  </a:lnTo>
                  <a:lnTo>
                    <a:pt x="28" y="24"/>
                  </a:lnTo>
                  <a:lnTo>
                    <a:pt x="0" y="16"/>
                  </a:lnTo>
                  <a:lnTo>
                    <a:pt x="52" y="4"/>
                  </a:lnTo>
                  <a:lnTo>
                    <a:pt x="96" y="0"/>
                  </a:lnTo>
                  <a:lnTo>
                    <a:pt x="136" y="0"/>
                  </a:lnTo>
                  <a:lnTo>
                    <a:pt x="192" y="4"/>
                  </a:lnTo>
                  <a:lnTo>
                    <a:pt x="248" y="16"/>
                  </a:lnTo>
                  <a:lnTo>
                    <a:pt x="300" y="40"/>
                  </a:lnTo>
                  <a:lnTo>
                    <a:pt x="348" y="76"/>
                  </a:lnTo>
                  <a:lnTo>
                    <a:pt x="368" y="88"/>
                  </a:lnTo>
                  <a:lnTo>
                    <a:pt x="372" y="112"/>
                  </a:lnTo>
                  <a:lnTo>
                    <a:pt x="380" y="140"/>
                  </a:lnTo>
                  <a:lnTo>
                    <a:pt x="368" y="164"/>
                  </a:lnTo>
                  <a:lnTo>
                    <a:pt x="344" y="188"/>
                  </a:lnTo>
                  <a:lnTo>
                    <a:pt x="312" y="204"/>
                  </a:lnTo>
                  <a:lnTo>
                    <a:pt x="272" y="228"/>
                  </a:lnTo>
                  <a:lnTo>
                    <a:pt x="216" y="252"/>
                  </a:lnTo>
                  <a:lnTo>
                    <a:pt x="172" y="272"/>
                  </a:lnTo>
                  <a:lnTo>
                    <a:pt x="144" y="276"/>
                  </a:lnTo>
                  <a:lnTo>
                    <a:pt x="88"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3660" y="156"/>
              <a:ext cx="288" cy="280"/>
            </a:xfrm>
            <a:custGeom>
              <a:avLst/>
              <a:gdLst/>
              <a:ahLst/>
              <a:cxnLst>
                <a:cxn ang="0">
                  <a:pos x="60" y="272"/>
                </a:cxn>
                <a:cxn ang="0">
                  <a:pos x="0" y="280"/>
                </a:cxn>
                <a:cxn ang="0">
                  <a:pos x="72" y="248"/>
                </a:cxn>
                <a:cxn ang="0">
                  <a:pos x="116" y="232"/>
                </a:cxn>
                <a:cxn ang="0">
                  <a:pos x="156" y="208"/>
                </a:cxn>
                <a:cxn ang="0">
                  <a:pos x="192" y="184"/>
                </a:cxn>
                <a:cxn ang="0">
                  <a:pos x="216" y="160"/>
                </a:cxn>
                <a:cxn ang="0">
                  <a:pos x="224" y="136"/>
                </a:cxn>
                <a:cxn ang="0">
                  <a:pos x="224" y="108"/>
                </a:cxn>
                <a:cxn ang="0">
                  <a:pos x="216" y="84"/>
                </a:cxn>
                <a:cxn ang="0">
                  <a:pos x="200" y="72"/>
                </a:cxn>
                <a:cxn ang="0">
                  <a:pos x="164" y="44"/>
                </a:cxn>
                <a:cxn ang="0">
                  <a:pos x="128" y="24"/>
                </a:cxn>
                <a:cxn ang="0">
                  <a:pos x="92" y="8"/>
                </a:cxn>
                <a:cxn ang="0">
                  <a:pos x="56" y="0"/>
                </a:cxn>
                <a:cxn ang="0">
                  <a:pos x="92" y="0"/>
                </a:cxn>
                <a:cxn ang="0">
                  <a:pos x="144" y="8"/>
                </a:cxn>
                <a:cxn ang="0">
                  <a:pos x="212" y="32"/>
                </a:cxn>
                <a:cxn ang="0">
                  <a:pos x="240" y="48"/>
                </a:cxn>
                <a:cxn ang="0">
                  <a:pos x="276" y="72"/>
                </a:cxn>
                <a:cxn ang="0">
                  <a:pos x="284" y="84"/>
                </a:cxn>
                <a:cxn ang="0">
                  <a:pos x="288" y="104"/>
                </a:cxn>
                <a:cxn ang="0">
                  <a:pos x="284" y="136"/>
                </a:cxn>
                <a:cxn ang="0">
                  <a:pos x="276" y="152"/>
                </a:cxn>
                <a:cxn ang="0">
                  <a:pos x="260" y="176"/>
                </a:cxn>
                <a:cxn ang="0">
                  <a:pos x="236" y="196"/>
                </a:cxn>
                <a:cxn ang="0">
                  <a:pos x="204" y="208"/>
                </a:cxn>
                <a:cxn ang="0">
                  <a:pos x="152" y="236"/>
                </a:cxn>
                <a:cxn ang="0">
                  <a:pos x="104" y="260"/>
                </a:cxn>
                <a:cxn ang="0">
                  <a:pos x="60" y="272"/>
                </a:cxn>
              </a:cxnLst>
              <a:rect l="0" t="0" r="0" b="0"/>
              <a:pathLst>
                <a:path w="288" h="280">
                  <a:moveTo>
                    <a:pt x="60" y="272"/>
                  </a:moveTo>
                  <a:lnTo>
                    <a:pt x="0" y="280"/>
                  </a:lnTo>
                  <a:lnTo>
                    <a:pt x="72" y="248"/>
                  </a:lnTo>
                  <a:lnTo>
                    <a:pt x="116" y="232"/>
                  </a:lnTo>
                  <a:lnTo>
                    <a:pt x="156" y="208"/>
                  </a:lnTo>
                  <a:lnTo>
                    <a:pt x="192" y="184"/>
                  </a:lnTo>
                  <a:lnTo>
                    <a:pt x="216" y="160"/>
                  </a:lnTo>
                  <a:lnTo>
                    <a:pt x="224" y="136"/>
                  </a:lnTo>
                  <a:lnTo>
                    <a:pt x="224" y="108"/>
                  </a:lnTo>
                  <a:lnTo>
                    <a:pt x="216" y="84"/>
                  </a:lnTo>
                  <a:lnTo>
                    <a:pt x="200" y="72"/>
                  </a:lnTo>
                  <a:lnTo>
                    <a:pt x="164" y="44"/>
                  </a:lnTo>
                  <a:lnTo>
                    <a:pt x="128" y="24"/>
                  </a:lnTo>
                  <a:lnTo>
                    <a:pt x="92" y="8"/>
                  </a:lnTo>
                  <a:lnTo>
                    <a:pt x="56" y="0"/>
                  </a:lnTo>
                  <a:lnTo>
                    <a:pt x="92" y="0"/>
                  </a:lnTo>
                  <a:lnTo>
                    <a:pt x="144" y="8"/>
                  </a:lnTo>
                  <a:lnTo>
                    <a:pt x="212" y="32"/>
                  </a:lnTo>
                  <a:lnTo>
                    <a:pt x="240" y="48"/>
                  </a:lnTo>
                  <a:lnTo>
                    <a:pt x="276" y="72"/>
                  </a:lnTo>
                  <a:lnTo>
                    <a:pt x="284" y="84"/>
                  </a:lnTo>
                  <a:lnTo>
                    <a:pt x="288" y="104"/>
                  </a:lnTo>
                  <a:lnTo>
                    <a:pt x="284" y="136"/>
                  </a:lnTo>
                  <a:lnTo>
                    <a:pt x="276" y="152"/>
                  </a:lnTo>
                  <a:lnTo>
                    <a:pt x="260" y="176"/>
                  </a:lnTo>
                  <a:lnTo>
                    <a:pt x="236" y="196"/>
                  </a:lnTo>
                  <a:lnTo>
                    <a:pt x="204" y="208"/>
                  </a:lnTo>
                  <a:lnTo>
                    <a:pt x="152" y="236"/>
                  </a:lnTo>
                  <a:lnTo>
                    <a:pt x="104" y="260"/>
                  </a:lnTo>
                  <a:lnTo>
                    <a:pt x="6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3740" y="144"/>
              <a:ext cx="296" cy="284"/>
            </a:xfrm>
            <a:custGeom>
              <a:avLst/>
              <a:gdLst/>
              <a:ahLst/>
              <a:cxnLst>
                <a:cxn ang="0">
                  <a:pos x="60" y="280"/>
                </a:cxn>
                <a:cxn ang="0">
                  <a:pos x="0" y="284"/>
                </a:cxn>
                <a:cxn ang="0">
                  <a:pos x="84" y="248"/>
                </a:cxn>
                <a:cxn ang="0">
                  <a:pos x="132" y="224"/>
                </a:cxn>
                <a:cxn ang="0">
                  <a:pos x="160" y="208"/>
                </a:cxn>
                <a:cxn ang="0">
                  <a:pos x="184" y="188"/>
                </a:cxn>
                <a:cxn ang="0">
                  <a:pos x="196" y="172"/>
                </a:cxn>
                <a:cxn ang="0">
                  <a:pos x="208" y="148"/>
                </a:cxn>
                <a:cxn ang="0">
                  <a:pos x="208" y="116"/>
                </a:cxn>
                <a:cxn ang="0">
                  <a:pos x="208" y="96"/>
                </a:cxn>
                <a:cxn ang="0">
                  <a:pos x="196" y="80"/>
                </a:cxn>
                <a:cxn ang="0">
                  <a:pos x="148" y="44"/>
                </a:cxn>
                <a:cxn ang="0">
                  <a:pos x="96" y="20"/>
                </a:cxn>
                <a:cxn ang="0">
                  <a:pos x="40" y="12"/>
                </a:cxn>
                <a:cxn ang="0">
                  <a:pos x="0" y="8"/>
                </a:cxn>
                <a:cxn ang="0">
                  <a:pos x="48" y="0"/>
                </a:cxn>
                <a:cxn ang="0">
                  <a:pos x="112" y="0"/>
                </a:cxn>
                <a:cxn ang="0">
                  <a:pos x="148" y="8"/>
                </a:cxn>
                <a:cxn ang="0">
                  <a:pos x="192" y="20"/>
                </a:cxn>
                <a:cxn ang="0">
                  <a:pos x="228" y="36"/>
                </a:cxn>
                <a:cxn ang="0">
                  <a:pos x="272" y="60"/>
                </a:cxn>
                <a:cxn ang="0">
                  <a:pos x="284" y="72"/>
                </a:cxn>
                <a:cxn ang="0">
                  <a:pos x="296" y="92"/>
                </a:cxn>
                <a:cxn ang="0">
                  <a:pos x="296" y="104"/>
                </a:cxn>
                <a:cxn ang="0">
                  <a:pos x="296" y="128"/>
                </a:cxn>
                <a:cxn ang="0">
                  <a:pos x="284" y="148"/>
                </a:cxn>
                <a:cxn ang="0">
                  <a:pos x="260" y="172"/>
                </a:cxn>
                <a:cxn ang="0">
                  <a:pos x="228" y="196"/>
                </a:cxn>
                <a:cxn ang="0">
                  <a:pos x="168" y="232"/>
                </a:cxn>
                <a:cxn ang="0">
                  <a:pos x="112" y="260"/>
                </a:cxn>
                <a:cxn ang="0">
                  <a:pos x="60" y="280"/>
                </a:cxn>
              </a:cxnLst>
              <a:rect l="0" t="0" r="0" b="0"/>
              <a:pathLst>
                <a:path w="296" h="284">
                  <a:moveTo>
                    <a:pt x="60" y="280"/>
                  </a:moveTo>
                  <a:lnTo>
                    <a:pt x="0" y="284"/>
                  </a:lnTo>
                  <a:lnTo>
                    <a:pt x="84" y="248"/>
                  </a:lnTo>
                  <a:lnTo>
                    <a:pt x="132" y="224"/>
                  </a:lnTo>
                  <a:lnTo>
                    <a:pt x="160" y="208"/>
                  </a:lnTo>
                  <a:lnTo>
                    <a:pt x="184" y="188"/>
                  </a:lnTo>
                  <a:lnTo>
                    <a:pt x="196" y="172"/>
                  </a:lnTo>
                  <a:lnTo>
                    <a:pt x="208" y="148"/>
                  </a:lnTo>
                  <a:lnTo>
                    <a:pt x="208" y="116"/>
                  </a:lnTo>
                  <a:lnTo>
                    <a:pt x="208" y="96"/>
                  </a:lnTo>
                  <a:lnTo>
                    <a:pt x="196" y="80"/>
                  </a:lnTo>
                  <a:lnTo>
                    <a:pt x="148" y="44"/>
                  </a:lnTo>
                  <a:lnTo>
                    <a:pt x="96" y="20"/>
                  </a:lnTo>
                  <a:lnTo>
                    <a:pt x="40" y="12"/>
                  </a:lnTo>
                  <a:lnTo>
                    <a:pt x="0" y="8"/>
                  </a:lnTo>
                  <a:lnTo>
                    <a:pt x="48" y="0"/>
                  </a:lnTo>
                  <a:lnTo>
                    <a:pt x="112" y="0"/>
                  </a:lnTo>
                  <a:lnTo>
                    <a:pt x="148" y="8"/>
                  </a:lnTo>
                  <a:lnTo>
                    <a:pt x="192" y="20"/>
                  </a:lnTo>
                  <a:lnTo>
                    <a:pt x="228" y="36"/>
                  </a:lnTo>
                  <a:lnTo>
                    <a:pt x="272" y="60"/>
                  </a:lnTo>
                  <a:lnTo>
                    <a:pt x="284" y="72"/>
                  </a:lnTo>
                  <a:lnTo>
                    <a:pt x="296" y="92"/>
                  </a:lnTo>
                  <a:lnTo>
                    <a:pt x="296" y="104"/>
                  </a:lnTo>
                  <a:lnTo>
                    <a:pt x="296" y="128"/>
                  </a:lnTo>
                  <a:lnTo>
                    <a:pt x="284" y="148"/>
                  </a:lnTo>
                  <a:lnTo>
                    <a:pt x="260" y="172"/>
                  </a:lnTo>
                  <a:lnTo>
                    <a:pt x="228" y="196"/>
                  </a:lnTo>
                  <a:lnTo>
                    <a:pt x="168" y="232"/>
                  </a:lnTo>
                  <a:lnTo>
                    <a:pt x="112" y="260"/>
                  </a:lnTo>
                  <a:lnTo>
                    <a:pt x="60" y="2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3824" y="140"/>
              <a:ext cx="284" cy="284"/>
            </a:xfrm>
            <a:custGeom>
              <a:avLst/>
              <a:gdLst/>
              <a:ahLst/>
              <a:cxnLst>
                <a:cxn ang="0">
                  <a:pos x="0" y="284"/>
                </a:cxn>
                <a:cxn ang="0">
                  <a:pos x="48" y="260"/>
                </a:cxn>
                <a:cxn ang="0">
                  <a:pos x="96" y="236"/>
                </a:cxn>
                <a:cxn ang="0">
                  <a:pos x="144" y="200"/>
                </a:cxn>
                <a:cxn ang="0">
                  <a:pos x="180" y="176"/>
                </a:cxn>
                <a:cxn ang="0">
                  <a:pos x="200" y="156"/>
                </a:cxn>
                <a:cxn ang="0">
                  <a:pos x="212" y="132"/>
                </a:cxn>
                <a:cxn ang="0">
                  <a:pos x="216" y="108"/>
                </a:cxn>
                <a:cxn ang="0">
                  <a:pos x="212" y="88"/>
                </a:cxn>
                <a:cxn ang="0">
                  <a:pos x="204" y="76"/>
                </a:cxn>
                <a:cxn ang="0">
                  <a:pos x="188" y="60"/>
                </a:cxn>
                <a:cxn ang="0">
                  <a:pos x="144" y="36"/>
                </a:cxn>
                <a:cxn ang="0">
                  <a:pos x="100" y="16"/>
                </a:cxn>
                <a:cxn ang="0">
                  <a:pos x="60" y="4"/>
                </a:cxn>
                <a:cxn ang="0">
                  <a:pos x="16" y="0"/>
                </a:cxn>
                <a:cxn ang="0">
                  <a:pos x="64" y="0"/>
                </a:cxn>
                <a:cxn ang="0">
                  <a:pos x="120" y="4"/>
                </a:cxn>
                <a:cxn ang="0">
                  <a:pos x="180" y="16"/>
                </a:cxn>
                <a:cxn ang="0">
                  <a:pos x="212" y="28"/>
                </a:cxn>
                <a:cxn ang="0">
                  <a:pos x="236" y="48"/>
                </a:cxn>
                <a:cxn ang="0">
                  <a:pos x="260" y="72"/>
                </a:cxn>
                <a:cxn ang="0">
                  <a:pos x="276" y="96"/>
                </a:cxn>
                <a:cxn ang="0">
                  <a:pos x="284" y="120"/>
                </a:cxn>
                <a:cxn ang="0">
                  <a:pos x="284" y="136"/>
                </a:cxn>
                <a:cxn ang="0">
                  <a:pos x="272" y="156"/>
                </a:cxn>
                <a:cxn ang="0">
                  <a:pos x="236" y="192"/>
                </a:cxn>
                <a:cxn ang="0">
                  <a:pos x="168" y="236"/>
                </a:cxn>
                <a:cxn ang="0">
                  <a:pos x="108" y="260"/>
                </a:cxn>
                <a:cxn ang="0">
                  <a:pos x="72" y="276"/>
                </a:cxn>
                <a:cxn ang="0">
                  <a:pos x="0" y="284"/>
                </a:cxn>
              </a:cxnLst>
              <a:rect l="0" t="0" r="0" b="0"/>
              <a:pathLst>
                <a:path w="284" h="284">
                  <a:moveTo>
                    <a:pt x="0" y="284"/>
                  </a:moveTo>
                  <a:lnTo>
                    <a:pt x="48" y="260"/>
                  </a:lnTo>
                  <a:lnTo>
                    <a:pt x="96" y="236"/>
                  </a:lnTo>
                  <a:lnTo>
                    <a:pt x="144" y="200"/>
                  </a:lnTo>
                  <a:lnTo>
                    <a:pt x="180" y="176"/>
                  </a:lnTo>
                  <a:lnTo>
                    <a:pt x="200" y="156"/>
                  </a:lnTo>
                  <a:lnTo>
                    <a:pt x="212" y="132"/>
                  </a:lnTo>
                  <a:lnTo>
                    <a:pt x="216" y="108"/>
                  </a:lnTo>
                  <a:lnTo>
                    <a:pt x="212" y="88"/>
                  </a:lnTo>
                  <a:lnTo>
                    <a:pt x="204" y="76"/>
                  </a:lnTo>
                  <a:lnTo>
                    <a:pt x="188" y="60"/>
                  </a:lnTo>
                  <a:lnTo>
                    <a:pt x="144" y="36"/>
                  </a:lnTo>
                  <a:lnTo>
                    <a:pt x="100" y="16"/>
                  </a:lnTo>
                  <a:lnTo>
                    <a:pt x="60" y="4"/>
                  </a:lnTo>
                  <a:lnTo>
                    <a:pt x="16" y="0"/>
                  </a:lnTo>
                  <a:lnTo>
                    <a:pt x="64" y="0"/>
                  </a:lnTo>
                  <a:lnTo>
                    <a:pt x="120" y="4"/>
                  </a:lnTo>
                  <a:lnTo>
                    <a:pt x="180" y="16"/>
                  </a:lnTo>
                  <a:lnTo>
                    <a:pt x="212" y="28"/>
                  </a:lnTo>
                  <a:lnTo>
                    <a:pt x="236" y="48"/>
                  </a:lnTo>
                  <a:lnTo>
                    <a:pt x="260" y="72"/>
                  </a:lnTo>
                  <a:lnTo>
                    <a:pt x="276" y="96"/>
                  </a:lnTo>
                  <a:lnTo>
                    <a:pt x="284" y="120"/>
                  </a:lnTo>
                  <a:lnTo>
                    <a:pt x="284" y="136"/>
                  </a:lnTo>
                  <a:lnTo>
                    <a:pt x="272" y="156"/>
                  </a:lnTo>
                  <a:lnTo>
                    <a:pt x="236" y="192"/>
                  </a:lnTo>
                  <a:lnTo>
                    <a:pt x="168" y="236"/>
                  </a:lnTo>
                  <a:lnTo>
                    <a:pt x="108" y="260"/>
                  </a:lnTo>
                  <a:lnTo>
                    <a:pt x="72" y="276"/>
                  </a:lnTo>
                  <a:lnTo>
                    <a:pt x="0" y="2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3924" y="140"/>
              <a:ext cx="260" cy="272"/>
            </a:xfrm>
            <a:custGeom>
              <a:avLst/>
              <a:gdLst/>
              <a:ahLst/>
              <a:cxnLst>
                <a:cxn ang="0">
                  <a:pos x="0" y="272"/>
                </a:cxn>
                <a:cxn ang="0">
                  <a:pos x="88" y="224"/>
                </a:cxn>
                <a:cxn ang="0">
                  <a:pos x="140" y="192"/>
                </a:cxn>
                <a:cxn ang="0">
                  <a:pos x="160" y="180"/>
                </a:cxn>
                <a:cxn ang="0">
                  <a:pos x="176" y="164"/>
                </a:cxn>
                <a:cxn ang="0">
                  <a:pos x="184" y="144"/>
                </a:cxn>
                <a:cxn ang="0">
                  <a:pos x="188" y="120"/>
                </a:cxn>
                <a:cxn ang="0">
                  <a:pos x="184" y="96"/>
                </a:cxn>
                <a:cxn ang="0">
                  <a:pos x="164" y="72"/>
                </a:cxn>
                <a:cxn ang="0">
                  <a:pos x="140" y="40"/>
                </a:cxn>
                <a:cxn ang="0">
                  <a:pos x="112" y="24"/>
                </a:cxn>
                <a:cxn ang="0">
                  <a:pos x="80" y="12"/>
                </a:cxn>
                <a:cxn ang="0">
                  <a:pos x="8" y="0"/>
                </a:cxn>
                <a:cxn ang="0">
                  <a:pos x="80" y="0"/>
                </a:cxn>
                <a:cxn ang="0">
                  <a:pos x="128" y="4"/>
                </a:cxn>
                <a:cxn ang="0">
                  <a:pos x="176" y="16"/>
                </a:cxn>
                <a:cxn ang="0">
                  <a:pos x="212" y="36"/>
                </a:cxn>
                <a:cxn ang="0">
                  <a:pos x="244" y="60"/>
                </a:cxn>
                <a:cxn ang="0">
                  <a:pos x="248" y="64"/>
                </a:cxn>
                <a:cxn ang="0">
                  <a:pos x="260" y="88"/>
                </a:cxn>
                <a:cxn ang="0">
                  <a:pos x="260" y="100"/>
                </a:cxn>
                <a:cxn ang="0">
                  <a:pos x="260" y="124"/>
                </a:cxn>
                <a:cxn ang="0">
                  <a:pos x="256" y="144"/>
                </a:cxn>
                <a:cxn ang="0">
                  <a:pos x="236" y="164"/>
                </a:cxn>
                <a:cxn ang="0">
                  <a:pos x="200" y="192"/>
                </a:cxn>
                <a:cxn ang="0">
                  <a:pos x="124" y="228"/>
                </a:cxn>
                <a:cxn ang="0">
                  <a:pos x="56" y="252"/>
                </a:cxn>
                <a:cxn ang="0">
                  <a:pos x="0" y="272"/>
                </a:cxn>
              </a:cxnLst>
              <a:rect l="0" t="0" r="0" b="0"/>
              <a:pathLst>
                <a:path w="260" h="272">
                  <a:moveTo>
                    <a:pt x="0" y="272"/>
                  </a:moveTo>
                  <a:lnTo>
                    <a:pt x="88" y="224"/>
                  </a:lnTo>
                  <a:lnTo>
                    <a:pt x="140" y="192"/>
                  </a:lnTo>
                  <a:lnTo>
                    <a:pt x="160" y="180"/>
                  </a:lnTo>
                  <a:lnTo>
                    <a:pt x="176" y="164"/>
                  </a:lnTo>
                  <a:lnTo>
                    <a:pt x="184" y="144"/>
                  </a:lnTo>
                  <a:lnTo>
                    <a:pt x="188" y="120"/>
                  </a:lnTo>
                  <a:lnTo>
                    <a:pt x="184" y="96"/>
                  </a:lnTo>
                  <a:lnTo>
                    <a:pt x="164" y="72"/>
                  </a:lnTo>
                  <a:lnTo>
                    <a:pt x="140" y="40"/>
                  </a:lnTo>
                  <a:lnTo>
                    <a:pt x="112" y="24"/>
                  </a:lnTo>
                  <a:lnTo>
                    <a:pt x="80" y="12"/>
                  </a:lnTo>
                  <a:lnTo>
                    <a:pt x="8" y="0"/>
                  </a:lnTo>
                  <a:lnTo>
                    <a:pt x="80" y="0"/>
                  </a:lnTo>
                  <a:lnTo>
                    <a:pt x="128" y="4"/>
                  </a:lnTo>
                  <a:lnTo>
                    <a:pt x="176" y="16"/>
                  </a:lnTo>
                  <a:lnTo>
                    <a:pt x="212" y="36"/>
                  </a:lnTo>
                  <a:lnTo>
                    <a:pt x="244" y="60"/>
                  </a:lnTo>
                  <a:lnTo>
                    <a:pt x="248" y="64"/>
                  </a:lnTo>
                  <a:lnTo>
                    <a:pt x="260" y="88"/>
                  </a:lnTo>
                  <a:lnTo>
                    <a:pt x="260" y="100"/>
                  </a:lnTo>
                  <a:lnTo>
                    <a:pt x="260" y="124"/>
                  </a:lnTo>
                  <a:lnTo>
                    <a:pt x="256" y="144"/>
                  </a:lnTo>
                  <a:lnTo>
                    <a:pt x="236" y="164"/>
                  </a:lnTo>
                  <a:lnTo>
                    <a:pt x="200" y="192"/>
                  </a:lnTo>
                  <a:lnTo>
                    <a:pt x="124" y="228"/>
                  </a:lnTo>
                  <a:lnTo>
                    <a:pt x="56" y="252"/>
                  </a:lnTo>
                  <a:lnTo>
                    <a:pt x="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3976" y="332"/>
              <a:ext cx="248" cy="72"/>
            </a:xfrm>
            <a:custGeom>
              <a:avLst/>
              <a:gdLst/>
              <a:ahLst/>
              <a:cxnLst>
                <a:cxn ang="0">
                  <a:pos x="228" y="72"/>
                </a:cxn>
                <a:cxn ang="0">
                  <a:pos x="148" y="60"/>
                </a:cxn>
                <a:cxn ang="0">
                  <a:pos x="88" y="60"/>
                </a:cxn>
                <a:cxn ang="0">
                  <a:pos x="24" y="68"/>
                </a:cxn>
                <a:cxn ang="0">
                  <a:pos x="0" y="72"/>
                </a:cxn>
                <a:cxn ang="0">
                  <a:pos x="96" y="32"/>
                </a:cxn>
                <a:cxn ang="0">
                  <a:pos x="148" y="0"/>
                </a:cxn>
                <a:cxn ang="0">
                  <a:pos x="156" y="0"/>
                </a:cxn>
                <a:cxn ang="0">
                  <a:pos x="192" y="8"/>
                </a:cxn>
                <a:cxn ang="0">
                  <a:pos x="220" y="12"/>
                </a:cxn>
                <a:cxn ang="0">
                  <a:pos x="240" y="32"/>
                </a:cxn>
                <a:cxn ang="0">
                  <a:pos x="248" y="48"/>
                </a:cxn>
                <a:cxn ang="0">
                  <a:pos x="240" y="68"/>
                </a:cxn>
                <a:cxn ang="0">
                  <a:pos x="232" y="72"/>
                </a:cxn>
                <a:cxn ang="0">
                  <a:pos x="228" y="72"/>
                </a:cxn>
              </a:cxnLst>
              <a:rect l="0" t="0" r="0" b="0"/>
              <a:pathLst>
                <a:path w="248" h="72">
                  <a:moveTo>
                    <a:pt x="228" y="72"/>
                  </a:moveTo>
                  <a:lnTo>
                    <a:pt x="148" y="60"/>
                  </a:lnTo>
                  <a:lnTo>
                    <a:pt x="88" y="60"/>
                  </a:lnTo>
                  <a:lnTo>
                    <a:pt x="24" y="68"/>
                  </a:lnTo>
                  <a:lnTo>
                    <a:pt x="0" y="72"/>
                  </a:lnTo>
                  <a:lnTo>
                    <a:pt x="96" y="32"/>
                  </a:lnTo>
                  <a:lnTo>
                    <a:pt x="148" y="0"/>
                  </a:lnTo>
                  <a:lnTo>
                    <a:pt x="156" y="0"/>
                  </a:lnTo>
                  <a:lnTo>
                    <a:pt x="192" y="8"/>
                  </a:lnTo>
                  <a:lnTo>
                    <a:pt x="220" y="12"/>
                  </a:lnTo>
                  <a:lnTo>
                    <a:pt x="240" y="32"/>
                  </a:lnTo>
                  <a:lnTo>
                    <a:pt x="248" y="48"/>
                  </a:lnTo>
                  <a:lnTo>
                    <a:pt x="240" y="68"/>
                  </a:lnTo>
                  <a:lnTo>
                    <a:pt x="232" y="72"/>
                  </a:lnTo>
                  <a:lnTo>
                    <a:pt x="228"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4136" y="328"/>
              <a:ext cx="152" cy="88"/>
            </a:xfrm>
            <a:custGeom>
              <a:avLst/>
              <a:gdLst/>
              <a:ahLst/>
              <a:cxnLst>
                <a:cxn ang="0">
                  <a:pos x="72" y="84"/>
                </a:cxn>
                <a:cxn ang="0">
                  <a:pos x="88" y="64"/>
                </a:cxn>
                <a:cxn ang="0">
                  <a:pos x="92" y="52"/>
                </a:cxn>
                <a:cxn ang="0">
                  <a:pos x="92" y="40"/>
                </a:cxn>
                <a:cxn ang="0">
                  <a:pos x="88" y="28"/>
                </a:cxn>
                <a:cxn ang="0">
                  <a:pos x="68" y="16"/>
                </a:cxn>
                <a:cxn ang="0">
                  <a:pos x="44" y="12"/>
                </a:cxn>
                <a:cxn ang="0">
                  <a:pos x="0" y="0"/>
                </a:cxn>
                <a:cxn ang="0">
                  <a:pos x="68" y="4"/>
                </a:cxn>
                <a:cxn ang="0">
                  <a:pos x="116" y="12"/>
                </a:cxn>
                <a:cxn ang="0">
                  <a:pos x="140" y="24"/>
                </a:cxn>
                <a:cxn ang="0">
                  <a:pos x="152" y="36"/>
                </a:cxn>
                <a:cxn ang="0">
                  <a:pos x="152" y="48"/>
                </a:cxn>
                <a:cxn ang="0">
                  <a:pos x="148" y="72"/>
                </a:cxn>
                <a:cxn ang="0">
                  <a:pos x="128" y="84"/>
                </a:cxn>
                <a:cxn ang="0">
                  <a:pos x="104" y="88"/>
                </a:cxn>
                <a:cxn ang="0">
                  <a:pos x="72" y="84"/>
                </a:cxn>
              </a:cxnLst>
              <a:rect l="0" t="0" r="0" b="0"/>
              <a:pathLst>
                <a:path w="152" h="88">
                  <a:moveTo>
                    <a:pt x="72" y="84"/>
                  </a:moveTo>
                  <a:lnTo>
                    <a:pt x="88" y="64"/>
                  </a:lnTo>
                  <a:lnTo>
                    <a:pt x="92" y="52"/>
                  </a:lnTo>
                  <a:lnTo>
                    <a:pt x="92" y="40"/>
                  </a:lnTo>
                  <a:lnTo>
                    <a:pt x="88" y="28"/>
                  </a:lnTo>
                  <a:lnTo>
                    <a:pt x="68" y="16"/>
                  </a:lnTo>
                  <a:lnTo>
                    <a:pt x="44" y="12"/>
                  </a:lnTo>
                  <a:lnTo>
                    <a:pt x="0" y="0"/>
                  </a:lnTo>
                  <a:lnTo>
                    <a:pt x="68" y="4"/>
                  </a:lnTo>
                  <a:lnTo>
                    <a:pt x="116" y="12"/>
                  </a:lnTo>
                  <a:lnTo>
                    <a:pt x="140" y="24"/>
                  </a:lnTo>
                  <a:lnTo>
                    <a:pt x="152" y="36"/>
                  </a:lnTo>
                  <a:lnTo>
                    <a:pt x="152" y="48"/>
                  </a:lnTo>
                  <a:lnTo>
                    <a:pt x="148" y="72"/>
                  </a:lnTo>
                  <a:lnTo>
                    <a:pt x="128" y="84"/>
                  </a:lnTo>
                  <a:lnTo>
                    <a:pt x="104" y="88"/>
                  </a:lnTo>
                  <a:lnTo>
                    <a:pt x="72"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4144" y="320"/>
              <a:ext cx="216" cy="108"/>
            </a:xfrm>
            <a:custGeom>
              <a:avLst/>
              <a:gdLst/>
              <a:ahLst/>
              <a:cxnLst>
                <a:cxn ang="0">
                  <a:pos x="128" y="108"/>
                </a:cxn>
                <a:cxn ang="0">
                  <a:pos x="104" y="104"/>
                </a:cxn>
                <a:cxn ang="0">
                  <a:pos x="128" y="96"/>
                </a:cxn>
                <a:cxn ang="0">
                  <a:pos x="144" y="80"/>
                </a:cxn>
                <a:cxn ang="0">
                  <a:pos x="152" y="68"/>
                </a:cxn>
                <a:cxn ang="0">
                  <a:pos x="152" y="56"/>
                </a:cxn>
                <a:cxn ang="0">
                  <a:pos x="152" y="44"/>
                </a:cxn>
                <a:cxn ang="0">
                  <a:pos x="132" y="32"/>
                </a:cxn>
                <a:cxn ang="0">
                  <a:pos x="116" y="20"/>
                </a:cxn>
                <a:cxn ang="0">
                  <a:pos x="72" y="8"/>
                </a:cxn>
                <a:cxn ang="0">
                  <a:pos x="28" y="8"/>
                </a:cxn>
                <a:cxn ang="0">
                  <a:pos x="0" y="8"/>
                </a:cxn>
                <a:cxn ang="0">
                  <a:pos x="4" y="0"/>
                </a:cxn>
                <a:cxn ang="0">
                  <a:pos x="36" y="0"/>
                </a:cxn>
                <a:cxn ang="0">
                  <a:pos x="104" y="0"/>
                </a:cxn>
                <a:cxn ang="0">
                  <a:pos x="140" y="8"/>
                </a:cxn>
                <a:cxn ang="0">
                  <a:pos x="168" y="12"/>
                </a:cxn>
                <a:cxn ang="0">
                  <a:pos x="200" y="24"/>
                </a:cxn>
                <a:cxn ang="0">
                  <a:pos x="212" y="44"/>
                </a:cxn>
                <a:cxn ang="0">
                  <a:pos x="216" y="56"/>
                </a:cxn>
                <a:cxn ang="0">
                  <a:pos x="216" y="68"/>
                </a:cxn>
                <a:cxn ang="0">
                  <a:pos x="212" y="80"/>
                </a:cxn>
                <a:cxn ang="0">
                  <a:pos x="200" y="92"/>
                </a:cxn>
                <a:cxn ang="0">
                  <a:pos x="180" y="104"/>
                </a:cxn>
                <a:cxn ang="0">
                  <a:pos x="128" y="108"/>
                </a:cxn>
              </a:cxnLst>
              <a:rect l="0" t="0" r="0" b="0"/>
              <a:pathLst>
                <a:path w="216" h="108">
                  <a:moveTo>
                    <a:pt x="128" y="108"/>
                  </a:moveTo>
                  <a:lnTo>
                    <a:pt x="104" y="104"/>
                  </a:lnTo>
                  <a:lnTo>
                    <a:pt x="128" y="96"/>
                  </a:lnTo>
                  <a:lnTo>
                    <a:pt x="144" y="80"/>
                  </a:lnTo>
                  <a:lnTo>
                    <a:pt x="152" y="68"/>
                  </a:lnTo>
                  <a:lnTo>
                    <a:pt x="152" y="56"/>
                  </a:lnTo>
                  <a:lnTo>
                    <a:pt x="152" y="44"/>
                  </a:lnTo>
                  <a:lnTo>
                    <a:pt x="132" y="32"/>
                  </a:lnTo>
                  <a:lnTo>
                    <a:pt x="116" y="20"/>
                  </a:lnTo>
                  <a:lnTo>
                    <a:pt x="72" y="8"/>
                  </a:lnTo>
                  <a:lnTo>
                    <a:pt x="28" y="8"/>
                  </a:lnTo>
                  <a:lnTo>
                    <a:pt x="0" y="8"/>
                  </a:lnTo>
                  <a:lnTo>
                    <a:pt x="4" y="0"/>
                  </a:lnTo>
                  <a:lnTo>
                    <a:pt x="36" y="0"/>
                  </a:lnTo>
                  <a:lnTo>
                    <a:pt x="104" y="0"/>
                  </a:lnTo>
                  <a:lnTo>
                    <a:pt x="140" y="8"/>
                  </a:lnTo>
                  <a:lnTo>
                    <a:pt x="168" y="12"/>
                  </a:lnTo>
                  <a:lnTo>
                    <a:pt x="200" y="24"/>
                  </a:lnTo>
                  <a:lnTo>
                    <a:pt x="212" y="44"/>
                  </a:lnTo>
                  <a:lnTo>
                    <a:pt x="216" y="56"/>
                  </a:lnTo>
                  <a:lnTo>
                    <a:pt x="216" y="68"/>
                  </a:lnTo>
                  <a:lnTo>
                    <a:pt x="212" y="80"/>
                  </a:lnTo>
                  <a:lnTo>
                    <a:pt x="200" y="92"/>
                  </a:lnTo>
                  <a:lnTo>
                    <a:pt x="180" y="104"/>
                  </a:lnTo>
                  <a:lnTo>
                    <a:pt x="128" y="10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4156" y="296"/>
              <a:ext cx="296" cy="156"/>
            </a:xfrm>
            <a:custGeom>
              <a:avLst/>
              <a:gdLst/>
              <a:ahLst/>
              <a:cxnLst>
                <a:cxn ang="0">
                  <a:pos x="128" y="140"/>
                </a:cxn>
                <a:cxn ang="0">
                  <a:pos x="176" y="128"/>
                </a:cxn>
                <a:cxn ang="0">
                  <a:pos x="188" y="120"/>
                </a:cxn>
                <a:cxn ang="0">
                  <a:pos x="200" y="108"/>
                </a:cxn>
                <a:cxn ang="0">
                  <a:pos x="204" y="92"/>
                </a:cxn>
                <a:cxn ang="0">
                  <a:pos x="212" y="80"/>
                </a:cxn>
                <a:cxn ang="0">
                  <a:pos x="204" y="68"/>
                </a:cxn>
                <a:cxn ang="0">
                  <a:pos x="192" y="48"/>
                </a:cxn>
                <a:cxn ang="0">
                  <a:pos x="168" y="36"/>
                </a:cxn>
                <a:cxn ang="0">
                  <a:pos x="108" y="20"/>
                </a:cxn>
                <a:cxn ang="0">
                  <a:pos x="40" y="20"/>
                </a:cxn>
                <a:cxn ang="0">
                  <a:pos x="0" y="20"/>
                </a:cxn>
                <a:cxn ang="0">
                  <a:pos x="16" y="0"/>
                </a:cxn>
                <a:cxn ang="0">
                  <a:pos x="16" y="8"/>
                </a:cxn>
                <a:cxn ang="0">
                  <a:pos x="48" y="0"/>
                </a:cxn>
                <a:cxn ang="0">
                  <a:pos x="92" y="0"/>
                </a:cxn>
                <a:cxn ang="0">
                  <a:pos x="152" y="8"/>
                </a:cxn>
                <a:cxn ang="0">
                  <a:pos x="192" y="12"/>
                </a:cxn>
                <a:cxn ang="0">
                  <a:pos x="228" y="24"/>
                </a:cxn>
                <a:cxn ang="0">
                  <a:pos x="252" y="36"/>
                </a:cxn>
                <a:cxn ang="0">
                  <a:pos x="272" y="48"/>
                </a:cxn>
                <a:cxn ang="0">
                  <a:pos x="288" y="68"/>
                </a:cxn>
                <a:cxn ang="0">
                  <a:pos x="296" y="80"/>
                </a:cxn>
                <a:cxn ang="0">
                  <a:pos x="284" y="96"/>
                </a:cxn>
                <a:cxn ang="0">
                  <a:pos x="272" y="116"/>
                </a:cxn>
                <a:cxn ang="0">
                  <a:pos x="228" y="140"/>
                </a:cxn>
                <a:cxn ang="0">
                  <a:pos x="192" y="152"/>
                </a:cxn>
                <a:cxn ang="0">
                  <a:pos x="168" y="156"/>
                </a:cxn>
                <a:cxn ang="0">
                  <a:pos x="128" y="140"/>
                </a:cxn>
              </a:cxnLst>
              <a:rect l="0" t="0" r="0" b="0"/>
              <a:pathLst>
                <a:path w="296" h="156">
                  <a:moveTo>
                    <a:pt x="128" y="140"/>
                  </a:moveTo>
                  <a:lnTo>
                    <a:pt x="176" y="128"/>
                  </a:lnTo>
                  <a:lnTo>
                    <a:pt x="188" y="120"/>
                  </a:lnTo>
                  <a:lnTo>
                    <a:pt x="200" y="108"/>
                  </a:lnTo>
                  <a:lnTo>
                    <a:pt x="204" y="92"/>
                  </a:lnTo>
                  <a:lnTo>
                    <a:pt x="212" y="80"/>
                  </a:lnTo>
                  <a:lnTo>
                    <a:pt x="204" y="68"/>
                  </a:lnTo>
                  <a:lnTo>
                    <a:pt x="192" y="48"/>
                  </a:lnTo>
                  <a:lnTo>
                    <a:pt x="168" y="36"/>
                  </a:lnTo>
                  <a:lnTo>
                    <a:pt x="108" y="20"/>
                  </a:lnTo>
                  <a:lnTo>
                    <a:pt x="40" y="20"/>
                  </a:lnTo>
                  <a:lnTo>
                    <a:pt x="0" y="20"/>
                  </a:lnTo>
                  <a:lnTo>
                    <a:pt x="16" y="0"/>
                  </a:lnTo>
                  <a:lnTo>
                    <a:pt x="16" y="8"/>
                  </a:lnTo>
                  <a:lnTo>
                    <a:pt x="48" y="0"/>
                  </a:lnTo>
                  <a:lnTo>
                    <a:pt x="92" y="0"/>
                  </a:lnTo>
                  <a:lnTo>
                    <a:pt x="152" y="8"/>
                  </a:lnTo>
                  <a:lnTo>
                    <a:pt x="192" y="12"/>
                  </a:lnTo>
                  <a:lnTo>
                    <a:pt x="228" y="24"/>
                  </a:lnTo>
                  <a:lnTo>
                    <a:pt x="252" y="36"/>
                  </a:lnTo>
                  <a:lnTo>
                    <a:pt x="272" y="48"/>
                  </a:lnTo>
                  <a:lnTo>
                    <a:pt x="288" y="68"/>
                  </a:lnTo>
                  <a:lnTo>
                    <a:pt x="296" y="80"/>
                  </a:lnTo>
                  <a:lnTo>
                    <a:pt x="284" y="96"/>
                  </a:lnTo>
                  <a:lnTo>
                    <a:pt x="272" y="116"/>
                  </a:lnTo>
                  <a:lnTo>
                    <a:pt x="228" y="140"/>
                  </a:lnTo>
                  <a:lnTo>
                    <a:pt x="192" y="152"/>
                  </a:lnTo>
                  <a:lnTo>
                    <a:pt x="168" y="156"/>
                  </a:lnTo>
                  <a:lnTo>
                    <a:pt x="128" y="1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4172" y="272"/>
              <a:ext cx="328" cy="204"/>
            </a:xfrm>
            <a:custGeom>
              <a:avLst/>
              <a:gdLst/>
              <a:ahLst/>
              <a:cxnLst>
                <a:cxn ang="0">
                  <a:pos x="160" y="180"/>
                </a:cxn>
                <a:cxn ang="0">
                  <a:pos x="188" y="176"/>
                </a:cxn>
                <a:cxn ang="0">
                  <a:pos x="224" y="164"/>
                </a:cxn>
                <a:cxn ang="0">
                  <a:pos x="260" y="140"/>
                </a:cxn>
                <a:cxn ang="0">
                  <a:pos x="272" y="120"/>
                </a:cxn>
                <a:cxn ang="0">
                  <a:pos x="284" y="104"/>
                </a:cxn>
                <a:cxn ang="0">
                  <a:pos x="280" y="92"/>
                </a:cxn>
                <a:cxn ang="0">
                  <a:pos x="260" y="68"/>
                </a:cxn>
                <a:cxn ang="0">
                  <a:pos x="244" y="56"/>
                </a:cxn>
                <a:cxn ang="0">
                  <a:pos x="220" y="44"/>
                </a:cxn>
                <a:cxn ang="0">
                  <a:pos x="184" y="32"/>
                </a:cxn>
                <a:cxn ang="0">
                  <a:pos x="136" y="24"/>
                </a:cxn>
                <a:cxn ang="0">
                  <a:pos x="80" y="24"/>
                </a:cxn>
                <a:cxn ang="0">
                  <a:pos x="36" y="20"/>
                </a:cxn>
                <a:cxn ang="0">
                  <a:pos x="0" y="24"/>
                </a:cxn>
                <a:cxn ang="0">
                  <a:pos x="12" y="0"/>
                </a:cxn>
                <a:cxn ang="0">
                  <a:pos x="56" y="0"/>
                </a:cxn>
                <a:cxn ang="0">
                  <a:pos x="104" y="0"/>
                </a:cxn>
                <a:cxn ang="0">
                  <a:pos x="116" y="0"/>
                </a:cxn>
                <a:cxn ang="0">
                  <a:pos x="164" y="12"/>
                </a:cxn>
                <a:cxn ang="0">
                  <a:pos x="164" y="4"/>
                </a:cxn>
                <a:cxn ang="0">
                  <a:pos x="152" y="4"/>
                </a:cxn>
                <a:cxn ang="0">
                  <a:pos x="188" y="12"/>
                </a:cxn>
                <a:cxn ang="0">
                  <a:pos x="232" y="24"/>
                </a:cxn>
                <a:cxn ang="0">
                  <a:pos x="272" y="36"/>
                </a:cxn>
                <a:cxn ang="0">
                  <a:pos x="316" y="68"/>
                </a:cxn>
                <a:cxn ang="0">
                  <a:pos x="328" y="80"/>
                </a:cxn>
                <a:cxn ang="0">
                  <a:pos x="328" y="96"/>
                </a:cxn>
                <a:cxn ang="0">
                  <a:pos x="328" y="120"/>
                </a:cxn>
                <a:cxn ang="0">
                  <a:pos x="324" y="132"/>
                </a:cxn>
                <a:cxn ang="0">
                  <a:pos x="316" y="144"/>
                </a:cxn>
                <a:cxn ang="0">
                  <a:pos x="280" y="168"/>
                </a:cxn>
                <a:cxn ang="0">
                  <a:pos x="176" y="204"/>
                </a:cxn>
                <a:cxn ang="0">
                  <a:pos x="160" y="180"/>
                </a:cxn>
              </a:cxnLst>
              <a:rect l="0" t="0" r="0" b="0"/>
              <a:pathLst>
                <a:path w="328" h="204">
                  <a:moveTo>
                    <a:pt x="160" y="180"/>
                  </a:moveTo>
                  <a:lnTo>
                    <a:pt x="188" y="176"/>
                  </a:lnTo>
                  <a:lnTo>
                    <a:pt x="224" y="164"/>
                  </a:lnTo>
                  <a:lnTo>
                    <a:pt x="260" y="140"/>
                  </a:lnTo>
                  <a:lnTo>
                    <a:pt x="272" y="120"/>
                  </a:lnTo>
                  <a:lnTo>
                    <a:pt x="284" y="104"/>
                  </a:lnTo>
                  <a:lnTo>
                    <a:pt x="280" y="92"/>
                  </a:lnTo>
                  <a:lnTo>
                    <a:pt x="260" y="68"/>
                  </a:lnTo>
                  <a:lnTo>
                    <a:pt x="244" y="56"/>
                  </a:lnTo>
                  <a:lnTo>
                    <a:pt x="220" y="44"/>
                  </a:lnTo>
                  <a:lnTo>
                    <a:pt x="184" y="32"/>
                  </a:lnTo>
                  <a:lnTo>
                    <a:pt x="136" y="24"/>
                  </a:lnTo>
                  <a:lnTo>
                    <a:pt x="80" y="24"/>
                  </a:lnTo>
                  <a:lnTo>
                    <a:pt x="36" y="20"/>
                  </a:lnTo>
                  <a:lnTo>
                    <a:pt x="0" y="24"/>
                  </a:lnTo>
                  <a:lnTo>
                    <a:pt x="12" y="0"/>
                  </a:lnTo>
                  <a:lnTo>
                    <a:pt x="56" y="0"/>
                  </a:lnTo>
                  <a:lnTo>
                    <a:pt x="104" y="0"/>
                  </a:lnTo>
                  <a:lnTo>
                    <a:pt x="116" y="0"/>
                  </a:lnTo>
                  <a:lnTo>
                    <a:pt x="164" y="12"/>
                  </a:lnTo>
                  <a:lnTo>
                    <a:pt x="164" y="4"/>
                  </a:lnTo>
                  <a:lnTo>
                    <a:pt x="152" y="4"/>
                  </a:lnTo>
                  <a:lnTo>
                    <a:pt x="188" y="12"/>
                  </a:lnTo>
                  <a:lnTo>
                    <a:pt x="232" y="24"/>
                  </a:lnTo>
                  <a:lnTo>
                    <a:pt x="272" y="36"/>
                  </a:lnTo>
                  <a:lnTo>
                    <a:pt x="316" y="68"/>
                  </a:lnTo>
                  <a:lnTo>
                    <a:pt x="328" y="80"/>
                  </a:lnTo>
                  <a:lnTo>
                    <a:pt x="328" y="96"/>
                  </a:lnTo>
                  <a:lnTo>
                    <a:pt x="328" y="120"/>
                  </a:lnTo>
                  <a:lnTo>
                    <a:pt x="324" y="132"/>
                  </a:lnTo>
                  <a:lnTo>
                    <a:pt x="316" y="144"/>
                  </a:lnTo>
                  <a:lnTo>
                    <a:pt x="280" y="168"/>
                  </a:lnTo>
                  <a:lnTo>
                    <a:pt x="176" y="204"/>
                  </a:lnTo>
                  <a:lnTo>
                    <a:pt x="160"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4344" y="284"/>
              <a:ext cx="320" cy="224"/>
            </a:xfrm>
            <a:custGeom>
              <a:avLst/>
              <a:gdLst/>
              <a:ahLst/>
              <a:cxnLst>
                <a:cxn ang="0">
                  <a:pos x="4" y="216"/>
                </a:cxn>
                <a:cxn ang="0">
                  <a:pos x="84" y="204"/>
                </a:cxn>
                <a:cxn ang="0">
                  <a:pos x="144" y="188"/>
                </a:cxn>
                <a:cxn ang="0">
                  <a:pos x="212" y="164"/>
                </a:cxn>
                <a:cxn ang="0">
                  <a:pos x="240" y="144"/>
                </a:cxn>
                <a:cxn ang="0">
                  <a:pos x="260" y="116"/>
                </a:cxn>
                <a:cxn ang="0">
                  <a:pos x="260" y="96"/>
                </a:cxn>
                <a:cxn ang="0">
                  <a:pos x="260" y="80"/>
                </a:cxn>
                <a:cxn ang="0">
                  <a:pos x="248" y="68"/>
                </a:cxn>
                <a:cxn ang="0">
                  <a:pos x="224" y="44"/>
                </a:cxn>
                <a:cxn ang="0">
                  <a:pos x="192" y="24"/>
                </a:cxn>
                <a:cxn ang="0">
                  <a:pos x="156" y="12"/>
                </a:cxn>
                <a:cxn ang="0">
                  <a:pos x="128" y="8"/>
                </a:cxn>
                <a:cxn ang="0">
                  <a:pos x="164" y="0"/>
                </a:cxn>
                <a:cxn ang="0">
                  <a:pos x="212" y="8"/>
                </a:cxn>
                <a:cxn ang="0">
                  <a:pos x="260" y="20"/>
                </a:cxn>
                <a:cxn ang="0">
                  <a:pos x="284" y="32"/>
                </a:cxn>
                <a:cxn ang="0">
                  <a:pos x="300" y="48"/>
                </a:cxn>
                <a:cxn ang="0">
                  <a:pos x="312" y="60"/>
                </a:cxn>
                <a:cxn ang="0">
                  <a:pos x="320" y="72"/>
                </a:cxn>
                <a:cxn ang="0">
                  <a:pos x="320" y="96"/>
                </a:cxn>
                <a:cxn ang="0">
                  <a:pos x="312" y="116"/>
                </a:cxn>
                <a:cxn ang="0">
                  <a:pos x="296" y="132"/>
                </a:cxn>
                <a:cxn ang="0">
                  <a:pos x="272" y="152"/>
                </a:cxn>
                <a:cxn ang="0">
                  <a:pos x="240" y="168"/>
                </a:cxn>
                <a:cxn ang="0">
                  <a:pos x="228" y="176"/>
                </a:cxn>
                <a:cxn ang="0">
                  <a:pos x="180" y="192"/>
                </a:cxn>
                <a:cxn ang="0">
                  <a:pos x="100" y="212"/>
                </a:cxn>
                <a:cxn ang="0">
                  <a:pos x="0" y="224"/>
                </a:cxn>
                <a:cxn ang="0">
                  <a:pos x="4" y="216"/>
                </a:cxn>
              </a:cxnLst>
              <a:rect l="0" t="0" r="0" b="0"/>
              <a:pathLst>
                <a:path w="320" h="224">
                  <a:moveTo>
                    <a:pt x="4" y="216"/>
                  </a:moveTo>
                  <a:lnTo>
                    <a:pt x="84" y="204"/>
                  </a:lnTo>
                  <a:lnTo>
                    <a:pt x="144" y="188"/>
                  </a:lnTo>
                  <a:lnTo>
                    <a:pt x="212" y="164"/>
                  </a:lnTo>
                  <a:lnTo>
                    <a:pt x="240" y="144"/>
                  </a:lnTo>
                  <a:lnTo>
                    <a:pt x="260" y="116"/>
                  </a:lnTo>
                  <a:lnTo>
                    <a:pt x="260" y="96"/>
                  </a:lnTo>
                  <a:lnTo>
                    <a:pt x="260" y="80"/>
                  </a:lnTo>
                  <a:lnTo>
                    <a:pt x="248" y="68"/>
                  </a:lnTo>
                  <a:lnTo>
                    <a:pt x="224" y="44"/>
                  </a:lnTo>
                  <a:lnTo>
                    <a:pt x="192" y="24"/>
                  </a:lnTo>
                  <a:lnTo>
                    <a:pt x="156" y="12"/>
                  </a:lnTo>
                  <a:lnTo>
                    <a:pt x="128" y="8"/>
                  </a:lnTo>
                  <a:lnTo>
                    <a:pt x="164" y="0"/>
                  </a:lnTo>
                  <a:lnTo>
                    <a:pt x="212" y="8"/>
                  </a:lnTo>
                  <a:lnTo>
                    <a:pt x="260" y="20"/>
                  </a:lnTo>
                  <a:lnTo>
                    <a:pt x="284" y="32"/>
                  </a:lnTo>
                  <a:lnTo>
                    <a:pt x="300" y="48"/>
                  </a:lnTo>
                  <a:lnTo>
                    <a:pt x="312" y="60"/>
                  </a:lnTo>
                  <a:lnTo>
                    <a:pt x="320" y="72"/>
                  </a:lnTo>
                  <a:lnTo>
                    <a:pt x="320" y="96"/>
                  </a:lnTo>
                  <a:lnTo>
                    <a:pt x="312" y="116"/>
                  </a:lnTo>
                  <a:lnTo>
                    <a:pt x="296" y="132"/>
                  </a:lnTo>
                  <a:lnTo>
                    <a:pt x="272" y="152"/>
                  </a:lnTo>
                  <a:lnTo>
                    <a:pt x="240" y="168"/>
                  </a:lnTo>
                  <a:lnTo>
                    <a:pt x="228" y="176"/>
                  </a:lnTo>
                  <a:lnTo>
                    <a:pt x="180" y="192"/>
                  </a:lnTo>
                  <a:lnTo>
                    <a:pt x="100" y="212"/>
                  </a:lnTo>
                  <a:lnTo>
                    <a:pt x="0" y="224"/>
                  </a:lnTo>
                  <a:lnTo>
                    <a:pt x="4" y="2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4288" y="296"/>
              <a:ext cx="528" cy="260"/>
            </a:xfrm>
            <a:custGeom>
              <a:avLst/>
              <a:gdLst/>
              <a:ahLst/>
              <a:cxnLst>
                <a:cxn ang="0">
                  <a:pos x="36" y="224"/>
                </a:cxn>
                <a:cxn ang="0">
                  <a:pos x="56" y="212"/>
                </a:cxn>
                <a:cxn ang="0">
                  <a:pos x="156" y="204"/>
                </a:cxn>
                <a:cxn ang="0">
                  <a:pos x="236" y="188"/>
                </a:cxn>
                <a:cxn ang="0">
                  <a:pos x="284" y="168"/>
                </a:cxn>
                <a:cxn ang="0">
                  <a:pos x="304" y="156"/>
                </a:cxn>
                <a:cxn ang="0">
                  <a:pos x="332" y="140"/>
                </a:cxn>
                <a:cxn ang="0">
                  <a:pos x="356" y="120"/>
                </a:cxn>
                <a:cxn ang="0">
                  <a:pos x="376" y="104"/>
                </a:cxn>
                <a:cxn ang="0">
                  <a:pos x="380" y="84"/>
                </a:cxn>
                <a:cxn ang="0">
                  <a:pos x="376" y="60"/>
                </a:cxn>
                <a:cxn ang="0">
                  <a:pos x="368" y="48"/>
                </a:cxn>
                <a:cxn ang="0">
                  <a:pos x="356" y="32"/>
                </a:cxn>
                <a:cxn ang="0">
                  <a:pos x="340" y="12"/>
                </a:cxn>
                <a:cxn ang="0">
                  <a:pos x="308" y="0"/>
                </a:cxn>
                <a:cxn ang="0">
                  <a:pos x="352" y="0"/>
                </a:cxn>
                <a:cxn ang="0">
                  <a:pos x="388" y="8"/>
                </a:cxn>
                <a:cxn ang="0">
                  <a:pos x="436" y="12"/>
                </a:cxn>
                <a:cxn ang="0">
                  <a:pos x="472" y="24"/>
                </a:cxn>
                <a:cxn ang="0">
                  <a:pos x="504" y="44"/>
                </a:cxn>
                <a:cxn ang="0">
                  <a:pos x="520" y="56"/>
                </a:cxn>
                <a:cxn ang="0">
                  <a:pos x="528" y="72"/>
                </a:cxn>
                <a:cxn ang="0">
                  <a:pos x="520" y="96"/>
                </a:cxn>
                <a:cxn ang="0">
                  <a:pos x="508" y="116"/>
                </a:cxn>
                <a:cxn ang="0">
                  <a:pos x="492" y="132"/>
                </a:cxn>
                <a:cxn ang="0">
                  <a:pos x="460" y="152"/>
                </a:cxn>
                <a:cxn ang="0">
                  <a:pos x="416" y="168"/>
                </a:cxn>
                <a:cxn ang="0">
                  <a:pos x="316" y="200"/>
                </a:cxn>
                <a:cxn ang="0">
                  <a:pos x="188" y="228"/>
                </a:cxn>
                <a:cxn ang="0">
                  <a:pos x="132" y="240"/>
                </a:cxn>
                <a:cxn ang="0">
                  <a:pos x="132" y="236"/>
                </a:cxn>
                <a:cxn ang="0">
                  <a:pos x="108" y="240"/>
                </a:cxn>
                <a:cxn ang="0">
                  <a:pos x="56" y="248"/>
                </a:cxn>
                <a:cxn ang="0">
                  <a:pos x="20" y="252"/>
                </a:cxn>
                <a:cxn ang="0">
                  <a:pos x="0" y="260"/>
                </a:cxn>
                <a:cxn ang="0">
                  <a:pos x="12" y="248"/>
                </a:cxn>
                <a:cxn ang="0">
                  <a:pos x="24" y="236"/>
                </a:cxn>
                <a:cxn ang="0">
                  <a:pos x="36" y="224"/>
                </a:cxn>
              </a:cxnLst>
              <a:rect l="0" t="0" r="0" b="0"/>
              <a:pathLst>
                <a:path w="528" h="260">
                  <a:moveTo>
                    <a:pt x="36" y="224"/>
                  </a:moveTo>
                  <a:lnTo>
                    <a:pt x="56" y="212"/>
                  </a:lnTo>
                  <a:lnTo>
                    <a:pt x="156" y="204"/>
                  </a:lnTo>
                  <a:lnTo>
                    <a:pt x="236" y="188"/>
                  </a:lnTo>
                  <a:lnTo>
                    <a:pt x="284" y="168"/>
                  </a:lnTo>
                  <a:lnTo>
                    <a:pt x="304" y="156"/>
                  </a:lnTo>
                  <a:lnTo>
                    <a:pt x="332" y="140"/>
                  </a:lnTo>
                  <a:lnTo>
                    <a:pt x="356" y="120"/>
                  </a:lnTo>
                  <a:lnTo>
                    <a:pt x="376" y="104"/>
                  </a:lnTo>
                  <a:lnTo>
                    <a:pt x="380" y="84"/>
                  </a:lnTo>
                  <a:lnTo>
                    <a:pt x="376" y="60"/>
                  </a:lnTo>
                  <a:lnTo>
                    <a:pt x="368" y="48"/>
                  </a:lnTo>
                  <a:lnTo>
                    <a:pt x="356" y="32"/>
                  </a:lnTo>
                  <a:lnTo>
                    <a:pt x="340" y="12"/>
                  </a:lnTo>
                  <a:lnTo>
                    <a:pt x="308" y="0"/>
                  </a:lnTo>
                  <a:lnTo>
                    <a:pt x="352" y="0"/>
                  </a:lnTo>
                  <a:lnTo>
                    <a:pt x="388" y="8"/>
                  </a:lnTo>
                  <a:lnTo>
                    <a:pt x="436" y="12"/>
                  </a:lnTo>
                  <a:lnTo>
                    <a:pt x="472" y="24"/>
                  </a:lnTo>
                  <a:lnTo>
                    <a:pt x="504" y="44"/>
                  </a:lnTo>
                  <a:lnTo>
                    <a:pt x="520" y="56"/>
                  </a:lnTo>
                  <a:lnTo>
                    <a:pt x="528" y="72"/>
                  </a:lnTo>
                  <a:lnTo>
                    <a:pt x="520" y="96"/>
                  </a:lnTo>
                  <a:lnTo>
                    <a:pt x="508" y="116"/>
                  </a:lnTo>
                  <a:lnTo>
                    <a:pt x="492" y="132"/>
                  </a:lnTo>
                  <a:lnTo>
                    <a:pt x="460" y="152"/>
                  </a:lnTo>
                  <a:lnTo>
                    <a:pt x="416" y="168"/>
                  </a:lnTo>
                  <a:lnTo>
                    <a:pt x="316" y="200"/>
                  </a:lnTo>
                  <a:lnTo>
                    <a:pt x="188" y="228"/>
                  </a:lnTo>
                  <a:lnTo>
                    <a:pt x="132" y="240"/>
                  </a:lnTo>
                  <a:lnTo>
                    <a:pt x="132" y="236"/>
                  </a:lnTo>
                  <a:lnTo>
                    <a:pt x="108" y="240"/>
                  </a:lnTo>
                  <a:lnTo>
                    <a:pt x="56" y="248"/>
                  </a:lnTo>
                  <a:lnTo>
                    <a:pt x="20" y="252"/>
                  </a:lnTo>
                  <a:lnTo>
                    <a:pt x="0" y="260"/>
                  </a:lnTo>
                  <a:lnTo>
                    <a:pt x="12" y="248"/>
                  </a:lnTo>
                  <a:lnTo>
                    <a:pt x="24" y="236"/>
                  </a:lnTo>
                  <a:lnTo>
                    <a:pt x="36" y="2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4288" y="544"/>
              <a:ext cx="104" cy="56"/>
            </a:xfrm>
            <a:custGeom>
              <a:avLst/>
              <a:gdLst/>
              <a:ahLst/>
              <a:cxnLst>
                <a:cxn ang="0">
                  <a:pos x="0" y="32"/>
                </a:cxn>
                <a:cxn ang="0">
                  <a:pos x="0" y="20"/>
                </a:cxn>
                <a:cxn ang="0">
                  <a:pos x="12" y="12"/>
                </a:cxn>
                <a:cxn ang="0">
                  <a:pos x="56" y="4"/>
                </a:cxn>
                <a:cxn ang="0">
                  <a:pos x="104" y="0"/>
                </a:cxn>
                <a:cxn ang="0">
                  <a:pos x="60" y="20"/>
                </a:cxn>
                <a:cxn ang="0">
                  <a:pos x="36" y="36"/>
                </a:cxn>
                <a:cxn ang="0">
                  <a:pos x="12" y="56"/>
                </a:cxn>
                <a:cxn ang="0">
                  <a:pos x="8" y="44"/>
                </a:cxn>
                <a:cxn ang="0">
                  <a:pos x="0" y="32"/>
                </a:cxn>
              </a:cxnLst>
              <a:rect l="0" t="0" r="0" b="0"/>
              <a:pathLst>
                <a:path w="104" h="56">
                  <a:moveTo>
                    <a:pt x="0" y="32"/>
                  </a:moveTo>
                  <a:lnTo>
                    <a:pt x="0" y="20"/>
                  </a:lnTo>
                  <a:lnTo>
                    <a:pt x="12" y="12"/>
                  </a:lnTo>
                  <a:lnTo>
                    <a:pt x="56" y="4"/>
                  </a:lnTo>
                  <a:lnTo>
                    <a:pt x="104" y="0"/>
                  </a:lnTo>
                  <a:lnTo>
                    <a:pt x="60" y="20"/>
                  </a:lnTo>
                  <a:lnTo>
                    <a:pt x="36" y="36"/>
                  </a:lnTo>
                  <a:lnTo>
                    <a:pt x="12" y="56"/>
                  </a:lnTo>
                  <a:lnTo>
                    <a:pt x="8" y="44"/>
                  </a:lnTo>
                  <a:lnTo>
                    <a:pt x="0" y="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4300" y="276"/>
              <a:ext cx="580" cy="360"/>
            </a:xfrm>
            <a:custGeom>
              <a:avLst/>
              <a:gdLst/>
              <a:ahLst/>
              <a:cxnLst>
                <a:cxn ang="0">
                  <a:pos x="20" y="340"/>
                </a:cxn>
                <a:cxn ang="0">
                  <a:pos x="0" y="328"/>
                </a:cxn>
                <a:cxn ang="0">
                  <a:pos x="12" y="316"/>
                </a:cxn>
                <a:cxn ang="0">
                  <a:pos x="44" y="292"/>
                </a:cxn>
                <a:cxn ang="0">
                  <a:pos x="96" y="272"/>
                </a:cxn>
                <a:cxn ang="0">
                  <a:pos x="176" y="256"/>
                </a:cxn>
                <a:cxn ang="0">
                  <a:pos x="308" y="224"/>
                </a:cxn>
                <a:cxn ang="0">
                  <a:pos x="404" y="196"/>
                </a:cxn>
                <a:cxn ang="0">
                  <a:pos x="448" y="176"/>
                </a:cxn>
                <a:cxn ang="0">
                  <a:pos x="480" y="152"/>
                </a:cxn>
                <a:cxn ang="0">
                  <a:pos x="504" y="136"/>
                </a:cxn>
                <a:cxn ang="0">
                  <a:pos x="516" y="116"/>
                </a:cxn>
                <a:cxn ang="0">
                  <a:pos x="520" y="92"/>
                </a:cxn>
                <a:cxn ang="0">
                  <a:pos x="508" y="76"/>
                </a:cxn>
                <a:cxn ang="0">
                  <a:pos x="492" y="56"/>
                </a:cxn>
                <a:cxn ang="0">
                  <a:pos x="460" y="44"/>
                </a:cxn>
                <a:cxn ang="0">
                  <a:pos x="424" y="32"/>
                </a:cxn>
                <a:cxn ang="0">
                  <a:pos x="376" y="20"/>
                </a:cxn>
                <a:cxn ang="0">
                  <a:pos x="332" y="16"/>
                </a:cxn>
                <a:cxn ang="0">
                  <a:pos x="292" y="20"/>
                </a:cxn>
                <a:cxn ang="0">
                  <a:pos x="224" y="8"/>
                </a:cxn>
                <a:cxn ang="0">
                  <a:pos x="284" y="0"/>
                </a:cxn>
                <a:cxn ang="0">
                  <a:pos x="376" y="0"/>
                </a:cxn>
                <a:cxn ang="0">
                  <a:pos x="424" y="8"/>
                </a:cxn>
                <a:cxn ang="0">
                  <a:pos x="472" y="20"/>
                </a:cxn>
                <a:cxn ang="0">
                  <a:pos x="520" y="40"/>
                </a:cxn>
                <a:cxn ang="0">
                  <a:pos x="556" y="56"/>
                </a:cxn>
                <a:cxn ang="0">
                  <a:pos x="568" y="80"/>
                </a:cxn>
                <a:cxn ang="0">
                  <a:pos x="580" y="100"/>
                </a:cxn>
                <a:cxn ang="0">
                  <a:pos x="580" y="124"/>
                </a:cxn>
                <a:cxn ang="0">
                  <a:pos x="568" y="152"/>
                </a:cxn>
                <a:cxn ang="0">
                  <a:pos x="552" y="176"/>
                </a:cxn>
                <a:cxn ang="0">
                  <a:pos x="508" y="196"/>
                </a:cxn>
                <a:cxn ang="0">
                  <a:pos x="448" y="212"/>
                </a:cxn>
                <a:cxn ang="0">
                  <a:pos x="368" y="236"/>
                </a:cxn>
                <a:cxn ang="0">
                  <a:pos x="292" y="248"/>
                </a:cxn>
                <a:cxn ang="0">
                  <a:pos x="220" y="256"/>
                </a:cxn>
                <a:cxn ang="0">
                  <a:pos x="152" y="268"/>
                </a:cxn>
                <a:cxn ang="0">
                  <a:pos x="96" y="288"/>
                </a:cxn>
                <a:cxn ang="0">
                  <a:pos x="80" y="300"/>
                </a:cxn>
                <a:cxn ang="0">
                  <a:pos x="60" y="316"/>
                </a:cxn>
                <a:cxn ang="0">
                  <a:pos x="56" y="336"/>
                </a:cxn>
                <a:cxn ang="0">
                  <a:pos x="56" y="360"/>
                </a:cxn>
                <a:cxn ang="0">
                  <a:pos x="20" y="340"/>
                </a:cxn>
              </a:cxnLst>
              <a:rect l="0" t="0" r="0" b="0"/>
              <a:pathLst>
                <a:path w="580" h="360">
                  <a:moveTo>
                    <a:pt x="20" y="340"/>
                  </a:moveTo>
                  <a:lnTo>
                    <a:pt x="0" y="328"/>
                  </a:lnTo>
                  <a:lnTo>
                    <a:pt x="12" y="316"/>
                  </a:lnTo>
                  <a:lnTo>
                    <a:pt x="44" y="292"/>
                  </a:lnTo>
                  <a:lnTo>
                    <a:pt x="96" y="272"/>
                  </a:lnTo>
                  <a:lnTo>
                    <a:pt x="176" y="256"/>
                  </a:lnTo>
                  <a:lnTo>
                    <a:pt x="308" y="224"/>
                  </a:lnTo>
                  <a:lnTo>
                    <a:pt x="404" y="196"/>
                  </a:lnTo>
                  <a:lnTo>
                    <a:pt x="448" y="176"/>
                  </a:lnTo>
                  <a:lnTo>
                    <a:pt x="480" y="152"/>
                  </a:lnTo>
                  <a:lnTo>
                    <a:pt x="504" y="136"/>
                  </a:lnTo>
                  <a:lnTo>
                    <a:pt x="516" y="116"/>
                  </a:lnTo>
                  <a:lnTo>
                    <a:pt x="520" y="92"/>
                  </a:lnTo>
                  <a:lnTo>
                    <a:pt x="508" y="76"/>
                  </a:lnTo>
                  <a:lnTo>
                    <a:pt x="492" y="56"/>
                  </a:lnTo>
                  <a:lnTo>
                    <a:pt x="460" y="44"/>
                  </a:lnTo>
                  <a:lnTo>
                    <a:pt x="424" y="32"/>
                  </a:lnTo>
                  <a:lnTo>
                    <a:pt x="376" y="20"/>
                  </a:lnTo>
                  <a:lnTo>
                    <a:pt x="332" y="16"/>
                  </a:lnTo>
                  <a:lnTo>
                    <a:pt x="292" y="20"/>
                  </a:lnTo>
                  <a:lnTo>
                    <a:pt x="224" y="8"/>
                  </a:lnTo>
                  <a:lnTo>
                    <a:pt x="284" y="0"/>
                  </a:lnTo>
                  <a:lnTo>
                    <a:pt x="376" y="0"/>
                  </a:lnTo>
                  <a:lnTo>
                    <a:pt x="424" y="8"/>
                  </a:lnTo>
                  <a:lnTo>
                    <a:pt x="472" y="20"/>
                  </a:lnTo>
                  <a:lnTo>
                    <a:pt x="520" y="40"/>
                  </a:lnTo>
                  <a:lnTo>
                    <a:pt x="556" y="56"/>
                  </a:lnTo>
                  <a:lnTo>
                    <a:pt x="568" y="80"/>
                  </a:lnTo>
                  <a:lnTo>
                    <a:pt x="580" y="100"/>
                  </a:lnTo>
                  <a:lnTo>
                    <a:pt x="580" y="124"/>
                  </a:lnTo>
                  <a:lnTo>
                    <a:pt x="568" y="152"/>
                  </a:lnTo>
                  <a:lnTo>
                    <a:pt x="552" y="176"/>
                  </a:lnTo>
                  <a:lnTo>
                    <a:pt x="508" y="196"/>
                  </a:lnTo>
                  <a:lnTo>
                    <a:pt x="448" y="212"/>
                  </a:lnTo>
                  <a:lnTo>
                    <a:pt x="368" y="236"/>
                  </a:lnTo>
                  <a:lnTo>
                    <a:pt x="292" y="248"/>
                  </a:lnTo>
                  <a:lnTo>
                    <a:pt x="220" y="256"/>
                  </a:lnTo>
                  <a:lnTo>
                    <a:pt x="152" y="268"/>
                  </a:lnTo>
                  <a:lnTo>
                    <a:pt x="96" y="288"/>
                  </a:lnTo>
                  <a:lnTo>
                    <a:pt x="80" y="300"/>
                  </a:lnTo>
                  <a:lnTo>
                    <a:pt x="60" y="316"/>
                  </a:lnTo>
                  <a:lnTo>
                    <a:pt x="56" y="336"/>
                  </a:lnTo>
                  <a:lnTo>
                    <a:pt x="56" y="360"/>
                  </a:lnTo>
                  <a:lnTo>
                    <a:pt x="20" y="3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4360" y="292"/>
              <a:ext cx="612" cy="360"/>
            </a:xfrm>
            <a:custGeom>
              <a:avLst/>
              <a:gdLst/>
              <a:ahLst/>
              <a:cxnLst>
                <a:cxn ang="0">
                  <a:pos x="0" y="344"/>
                </a:cxn>
                <a:cxn ang="0">
                  <a:pos x="0" y="320"/>
                </a:cxn>
                <a:cxn ang="0">
                  <a:pos x="8" y="300"/>
                </a:cxn>
                <a:cxn ang="0">
                  <a:pos x="20" y="288"/>
                </a:cxn>
                <a:cxn ang="0">
                  <a:pos x="44" y="276"/>
                </a:cxn>
                <a:cxn ang="0">
                  <a:pos x="92" y="256"/>
                </a:cxn>
                <a:cxn ang="0">
                  <a:pos x="160" y="244"/>
                </a:cxn>
                <a:cxn ang="0">
                  <a:pos x="232" y="240"/>
                </a:cxn>
                <a:cxn ang="0">
                  <a:pos x="308" y="220"/>
                </a:cxn>
                <a:cxn ang="0">
                  <a:pos x="396" y="204"/>
                </a:cxn>
                <a:cxn ang="0">
                  <a:pos x="448" y="184"/>
                </a:cxn>
                <a:cxn ang="0">
                  <a:pos x="492" y="160"/>
                </a:cxn>
                <a:cxn ang="0">
                  <a:pos x="516" y="136"/>
                </a:cxn>
                <a:cxn ang="0">
                  <a:pos x="528" y="112"/>
                </a:cxn>
                <a:cxn ang="0">
                  <a:pos x="528" y="84"/>
                </a:cxn>
                <a:cxn ang="0">
                  <a:pos x="516" y="60"/>
                </a:cxn>
                <a:cxn ang="0">
                  <a:pos x="496" y="40"/>
                </a:cxn>
                <a:cxn ang="0">
                  <a:pos x="460" y="16"/>
                </a:cxn>
                <a:cxn ang="0">
                  <a:pos x="412" y="0"/>
                </a:cxn>
                <a:cxn ang="0">
                  <a:pos x="484" y="4"/>
                </a:cxn>
                <a:cxn ang="0">
                  <a:pos x="528" y="12"/>
                </a:cxn>
                <a:cxn ang="0">
                  <a:pos x="564" y="28"/>
                </a:cxn>
                <a:cxn ang="0">
                  <a:pos x="600" y="48"/>
                </a:cxn>
                <a:cxn ang="0">
                  <a:pos x="612" y="60"/>
                </a:cxn>
                <a:cxn ang="0">
                  <a:pos x="612" y="72"/>
                </a:cxn>
                <a:cxn ang="0">
                  <a:pos x="612" y="84"/>
                </a:cxn>
                <a:cxn ang="0">
                  <a:pos x="604" y="100"/>
                </a:cxn>
                <a:cxn ang="0">
                  <a:pos x="580" y="124"/>
                </a:cxn>
                <a:cxn ang="0">
                  <a:pos x="544" y="148"/>
                </a:cxn>
                <a:cxn ang="0">
                  <a:pos x="508" y="168"/>
                </a:cxn>
                <a:cxn ang="0">
                  <a:pos x="460" y="184"/>
                </a:cxn>
                <a:cxn ang="0">
                  <a:pos x="352" y="220"/>
                </a:cxn>
                <a:cxn ang="0">
                  <a:pos x="212" y="252"/>
                </a:cxn>
                <a:cxn ang="0">
                  <a:pos x="124" y="272"/>
                </a:cxn>
                <a:cxn ang="0">
                  <a:pos x="68" y="288"/>
                </a:cxn>
                <a:cxn ang="0">
                  <a:pos x="44" y="308"/>
                </a:cxn>
                <a:cxn ang="0">
                  <a:pos x="36" y="312"/>
                </a:cxn>
                <a:cxn ang="0">
                  <a:pos x="32" y="320"/>
                </a:cxn>
                <a:cxn ang="0">
                  <a:pos x="32" y="332"/>
                </a:cxn>
                <a:cxn ang="0">
                  <a:pos x="36" y="348"/>
                </a:cxn>
                <a:cxn ang="0">
                  <a:pos x="48" y="360"/>
                </a:cxn>
                <a:cxn ang="0">
                  <a:pos x="0" y="344"/>
                </a:cxn>
              </a:cxnLst>
              <a:rect l="0" t="0" r="0" b="0"/>
              <a:pathLst>
                <a:path w="612" h="360">
                  <a:moveTo>
                    <a:pt x="0" y="344"/>
                  </a:moveTo>
                  <a:lnTo>
                    <a:pt x="0" y="320"/>
                  </a:lnTo>
                  <a:lnTo>
                    <a:pt x="8" y="300"/>
                  </a:lnTo>
                  <a:lnTo>
                    <a:pt x="20" y="288"/>
                  </a:lnTo>
                  <a:lnTo>
                    <a:pt x="44" y="276"/>
                  </a:lnTo>
                  <a:lnTo>
                    <a:pt x="92" y="256"/>
                  </a:lnTo>
                  <a:lnTo>
                    <a:pt x="160" y="244"/>
                  </a:lnTo>
                  <a:lnTo>
                    <a:pt x="232" y="240"/>
                  </a:lnTo>
                  <a:lnTo>
                    <a:pt x="308" y="220"/>
                  </a:lnTo>
                  <a:lnTo>
                    <a:pt x="396" y="204"/>
                  </a:lnTo>
                  <a:lnTo>
                    <a:pt x="448" y="184"/>
                  </a:lnTo>
                  <a:lnTo>
                    <a:pt x="492" y="160"/>
                  </a:lnTo>
                  <a:lnTo>
                    <a:pt x="516" y="136"/>
                  </a:lnTo>
                  <a:lnTo>
                    <a:pt x="528" y="112"/>
                  </a:lnTo>
                  <a:lnTo>
                    <a:pt x="528" y="84"/>
                  </a:lnTo>
                  <a:lnTo>
                    <a:pt x="516" y="60"/>
                  </a:lnTo>
                  <a:lnTo>
                    <a:pt x="496" y="40"/>
                  </a:lnTo>
                  <a:lnTo>
                    <a:pt x="460" y="16"/>
                  </a:lnTo>
                  <a:lnTo>
                    <a:pt x="412" y="0"/>
                  </a:lnTo>
                  <a:lnTo>
                    <a:pt x="484" y="4"/>
                  </a:lnTo>
                  <a:lnTo>
                    <a:pt x="528" y="12"/>
                  </a:lnTo>
                  <a:lnTo>
                    <a:pt x="564" y="28"/>
                  </a:lnTo>
                  <a:lnTo>
                    <a:pt x="600" y="48"/>
                  </a:lnTo>
                  <a:lnTo>
                    <a:pt x="612" y="60"/>
                  </a:lnTo>
                  <a:lnTo>
                    <a:pt x="612" y="72"/>
                  </a:lnTo>
                  <a:lnTo>
                    <a:pt x="612" y="84"/>
                  </a:lnTo>
                  <a:lnTo>
                    <a:pt x="604" y="100"/>
                  </a:lnTo>
                  <a:lnTo>
                    <a:pt x="580" y="124"/>
                  </a:lnTo>
                  <a:lnTo>
                    <a:pt x="544" y="148"/>
                  </a:lnTo>
                  <a:lnTo>
                    <a:pt x="508" y="168"/>
                  </a:lnTo>
                  <a:lnTo>
                    <a:pt x="460" y="184"/>
                  </a:lnTo>
                  <a:lnTo>
                    <a:pt x="352" y="220"/>
                  </a:lnTo>
                  <a:lnTo>
                    <a:pt x="212" y="252"/>
                  </a:lnTo>
                  <a:lnTo>
                    <a:pt x="124" y="272"/>
                  </a:lnTo>
                  <a:lnTo>
                    <a:pt x="68" y="288"/>
                  </a:lnTo>
                  <a:lnTo>
                    <a:pt x="44" y="308"/>
                  </a:lnTo>
                  <a:lnTo>
                    <a:pt x="36" y="312"/>
                  </a:lnTo>
                  <a:lnTo>
                    <a:pt x="32" y="320"/>
                  </a:lnTo>
                  <a:lnTo>
                    <a:pt x="32" y="332"/>
                  </a:lnTo>
                  <a:lnTo>
                    <a:pt x="36" y="348"/>
                  </a:lnTo>
                  <a:lnTo>
                    <a:pt x="48" y="360"/>
                  </a:lnTo>
                  <a:lnTo>
                    <a:pt x="0" y="3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4392" y="296"/>
              <a:ext cx="640" cy="388"/>
            </a:xfrm>
            <a:custGeom>
              <a:avLst/>
              <a:gdLst/>
              <a:ahLst/>
              <a:cxnLst>
                <a:cxn ang="0">
                  <a:pos x="28" y="364"/>
                </a:cxn>
                <a:cxn ang="0">
                  <a:pos x="16" y="352"/>
                </a:cxn>
                <a:cxn ang="0">
                  <a:pos x="4" y="340"/>
                </a:cxn>
                <a:cxn ang="0">
                  <a:pos x="0" y="328"/>
                </a:cxn>
                <a:cxn ang="0">
                  <a:pos x="4" y="308"/>
                </a:cxn>
                <a:cxn ang="0">
                  <a:pos x="12" y="304"/>
                </a:cxn>
                <a:cxn ang="0">
                  <a:pos x="40" y="292"/>
                </a:cxn>
                <a:cxn ang="0">
                  <a:pos x="92" y="272"/>
                </a:cxn>
                <a:cxn ang="0">
                  <a:pos x="180" y="252"/>
                </a:cxn>
                <a:cxn ang="0">
                  <a:pos x="320" y="216"/>
                </a:cxn>
                <a:cxn ang="0">
                  <a:pos x="428" y="188"/>
                </a:cxn>
                <a:cxn ang="0">
                  <a:pos x="476" y="168"/>
                </a:cxn>
                <a:cxn ang="0">
                  <a:pos x="520" y="144"/>
                </a:cxn>
                <a:cxn ang="0">
                  <a:pos x="556" y="120"/>
                </a:cxn>
                <a:cxn ang="0">
                  <a:pos x="572" y="96"/>
                </a:cxn>
                <a:cxn ang="0">
                  <a:pos x="584" y="84"/>
                </a:cxn>
                <a:cxn ang="0">
                  <a:pos x="584" y="68"/>
                </a:cxn>
                <a:cxn ang="0">
                  <a:pos x="580" y="56"/>
                </a:cxn>
                <a:cxn ang="0">
                  <a:pos x="572" y="44"/>
                </a:cxn>
                <a:cxn ang="0">
                  <a:pos x="532" y="20"/>
                </a:cxn>
                <a:cxn ang="0">
                  <a:pos x="520" y="12"/>
                </a:cxn>
                <a:cxn ang="0">
                  <a:pos x="476" y="0"/>
                </a:cxn>
                <a:cxn ang="0">
                  <a:pos x="524" y="8"/>
                </a:cxn>
                <a:cxn ang="0">
                  <a:pos x="572" y="24"/>
                </a:cxn>
                <a:cxn ang="0">
                  <a:pos x="612" y="56"/>
                </a:cxn>
                <a:cxn ang="0">
                  <a:pos x="628" y="72"/>
                </a:cxn>
                <a:cxn ang="0">
                  <a:pos x="640" y="92"/>
                </a:cxn>
                <a:cxn ang="0">
                  <a:pos x="640" y="96"/>
                </a:cxn>
                <a:cxn ang="0">
                  <a:pos x="636" y="116"/>
                </a:cxn>
                <a:cxn ang="0">
                  <a:pos x="616" y="132"/>
                </a:cxn>
                <a:cxn ang="0">
                  <a:pos x="572" y="156"/>
                </a:cxn>
                <a:cxn ang="0">
                  <a:pos x="532" y="176"/>
                </a:cxn>
                <a:cxn ang="0">
                  <a:pos x="488" y="188"/>
                </a:cxn>
                <a:cxn ang="0">
                  <a:pos x="448" y="200"/>
                </a:cxn>
                <a:cxn ang="0">
                  <a:pos x="416" y="204"/>
                </a:cxn>
                <a:cxn ang="0">
                  <a:pos x="352" y="228"/>
                </a:cxn>
                <a:cxn ang="0">
                  <a:pos x="276" y="248"/>
                </a:cxn>
                <a:cxn ang="0">
                  <a:pos x="216" y="260"/>
                </a:cxn>
                <a:cxn ang="0">
                  <a:pos x="188" y="272"/>
                </a:cxn>
                <a:cxn ang="0">
                  <a:pos x="140" y="292"/>
                </a:cxn>
                <a:cxn ang="0">
                  <a:pos x="128" y="304"/>
                </a:cxn>
                <a:cxn ang="0">
                  <a:pos x="120" y="320"/>
                </a:cxn>
                <a:cxn ang="0">
                  <a:pos x="116" y="340"/>
                </a:cxn>
                <a:cxn ang="0">
                  <a:pos x="116" y="356"/>
                </a:cxn>
                <a:cxn ang="0">
                  <a:pos x="128" y="388"/>
                </a:cxn>
                <a:cxn ang="0">
                  <a:pos x="28" y="364"/>
                </a:cxn>
              </a:cxnLst>
              <a:rect l="0" t="0" r="0" b="0"/>
              <a:pathLst>
                <a:path w="640" h="388">
                  <a:moveTo>
                    <a:pt x="28" y="364"/>
                  </a:moveTo>
                  <a:lnTo>
                    <a:pt x="16" y="352"/>
                  </a:lnTo>
                  <a:lnTo>
                    <a:pt x="4" y="340"/>
                  </a:lnTo>
                  <a:lnTo>
                    <a:pt x="0" y="328"/>
                  </a:lnTo>
                  <a:lnTo>
                    <a:pt x="4" y="308"/>
                  </a:lnTo>
                  <a:lnTo>
                    <a:pt x="12" y="304"/>
                  </a:lnTo>
                  <a:lnTo>
                    <a:pt x="40" y="292"/>
                  </a:lnTo>
                  <a:lnTo>
                    <a:pt x="92" y="272"/>
                  </a:lnTo>
                  <a:lnTo>
                    <a:pt x="180" y="252"/>
                  </a:lnTo>
                  <a:lnTo>
                    <a:pt x="320" y="216"/>
                  </a:lnTo>
                  <a:lnTo>
                    <a:pt x="428" y="188"/>
                  </a:lnTo>
                  <a:lnTo>
                    <a:pt x="476" y="168"/>
                  </a:lnTo>
                  <a:lnTo>
                    <a:pt x="520" y="144"/>
                  </a:lnTo>
                  <a:lnTo>
                    <a:pt x="556" y="120"/>
                  </a:lnTo>
                  <a:lnTo>
                    <a:pt x="572" y="96"/>
                  </a:lnTo>
                  <a:lnTo>
                    <a:pt x="584" y="84"/>
                  </a:lnTo>
                  <a:lnTo>
                    <a:pt x="584" y="68"/>
                  </a:lnTo>
                  <a:lnTo>
                    <a:pt x="580" y="56"/>
                  </a:lnTo>
                  <a:lnTo>
                    <a:pt x="572" y="44"/>
                  </a:lnTo>
                  <a:lnTo>
                    <a:pt x="532" y="20"/>
                  </a:lnTo>
                  <a:lnTo>
                    <a:pt x="520" y="12"/>
                  </a:lnTo>
                  <a:lnTo>
                    <a:pt x="476" y="0"/>
                  </a:lnTo>
                  <a:lnTo>
                    <a:pt x="524" y="8"/>
                  </a:lnTo>
                  <a:lnTo>
                    <a:pt x="572" y="24"/>
                  </a:lnTo>
                  <a:lnTo>
                    <a:pt x="612" y="56"/>
                  </a:lnTo>
                  <a:lnTo>
                    <a:pt x="628" y="72"/>
                  </a:lnTo>
                  <a:lnTo>
                    <a:pt x="640" y="92"/>
                  </a:lnTo>
                  <a:lnTo>
                    <a:pt x="640" y="96"/>
                  </a:lnTo>
                  <a:lnTo>
                    <a:pt x="636" y="116"/>
                  </a:lnTo>
                  <a:lnTo>
                    <a:pt x="616" y="132"/>
                  </a:lnTo>
                  <a:lnTo>
                    <a:pt x="572" y="156"/>
                  </a:lnTo>
                  <a:lnTo>
                    <a:pt x="532" y="176"/>
                  </a:lnTo>
                  <a:lnTo>
                    <a:pt x="488" y="188"/>
                  </a:lnTo>
                  <a:lnTo>
                    <a:pt x="448" y="200"/>
                  </a:lnTo>
                  <a:lnTo>
                    <a:pt x="416" y="204"/>
                  </a:lnTo>
                  <a:lnTo>
                    <a:pt x="352" y="228"/>
                  </a:lnTo>
                  <a:lnTo>
                    <a:pt x="276" y="248"/>
                  </a:lnTo>
                  <a:lnTo>
                    <a:pt x="216" y="260"/>
                  </a:lnTo>
                  <a:lnTo>
                    <a:pt x="188" y="272"/>
                  </a:lnTo>
                  <a:lnTo>
                    <a:pt x="140" y="292"/>
                  </a:lnTo>
                  <a:lnTo>
                    <a:pt x="128" y="304"/>
                  </a:lnTo>
                  <a:lnTo>
                    <a:pt x="120" y="320"/>
                  </a:lnTo>
                  <a:lnTo>
                    <a:pt x="116" y="340"/>
                  </a:lnTo>
                  <a:lnTo>
                    <a:pt x="116" y="356"/>
                  </a:lnTo>
                  <a:lnTo>
                    <a:pt x="128" y="388"/>
                  </a:lnTo>
                  <a:lnTo>
                    <a:pt x="28" y="3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4512" y="548"/>
              <a:ext cx="140" cy="148"/>
            </a:xfrm>
            <a:custGeom>
              <a:avLst/>
              <a:gdLst/>
              <a:ahLst/>
              <a:cxnLst>
                <a:cxn ang="0">
                  <a:pos x="12" y="136"/>
                </a:cxn>
                <a:cxn ang="0">
                  <a:pos x="0" y="112"/>
                </a:cxn>
                <a:cxn ang="0">
                  <a:pos x="0" y="92"/>
                </a:cxn>
                <a:cxn ang="0">
                  <a:pos x="0" y="68"/>
                </a:cxn>
                <a:cxn ang="0">
                  <a:pos x="12" y="56"/>
                </a:cxn>
                <a:cxn ang="0">
                  <a:pos x="24" y="44"/>
                </a:cxn>
                <a:cxn ang="0">
                  <a:pos x="68" y="28"/>
                </a:cxn>
                <a:cxn ang="0">
                  <a:pos x="92" y="16"/>
                </a:cxn>
                <a:cxn ang="0">
                  <a:pos x="140" y="0"/>
                </a:cxn>
                <a:cxn ang="0">
                  <a:pos x="132" y="8"/>
                </a:cxn>
                <a:cxn ang="0">
                  <a:pos x="104" y="20"/>
                </a:cxn>
                <a:cxn ang="0">
                  <a:pos x="80" y="40"/>
                </a:cxn>
                <a:cxn ang="0">
                  <a:pos x="60" y="56"/>
                </a:cxn>
                <a:cxn ang="0">
                  <a:pos x="56" y="76"/>
                </a:cxn>
                <a:cxn ang="0">
                  <a:pos x="56" y="100"/>
                </a:cxn>
                <a:cxn ang="0">
                  <a:pos x="68" y="116"/>
                </a:cxn>
                <a:cxn ang="0">
                  <a:pos x="84" y="148"/>
                </a:cxn>
                <a:cxn ang="0">
                  <a:pos x="12" y="136"/>
                </a:cxn>
              </a:cxnLst>
              <a:rect l="0" t="0" r="0" b="0"/>
              <a:pathLst>
                <a:path w="140" h="148">
                  <a:moveTo>
                    <a:pt x="12" y="136"/>
                  </a:moveTo>
                  <a:lnTo>
                    <a:pt x="0" y="112"/>
                  </a:lnTo>
                  <a:lnTo>
                    <a:pt x="0" y="92"/>
                  </a:lnTo>
                  <a:lnTo>
                    <a:pt x="0" y="68"/>
                  </a:lnTo>
                  <a:lnTo>
                    <a:pt x="12" y="56"/>
                  </a:lnTo>
                  <a:lnTo>
                    <a:pt x="24" y="44"/>
                  </a:lnTo>
                  <a:lnTo>
                    <a:pt x="68" y="28"/>
                  </a:lnTo>
                  <a:lnTo>
                    <a:pt x="92" y="16"/>
                  </a:lnTo>
                  <a:lnTo>
                    <a:pt x="140" y="0"/>
                  </a:lnTo>
                  <a:lnTo>
                    <a:pt x="132" y="8"/>
                  </a:lnTo>
                  <a:lnTo>
                    <a:pt x="104" y="20"/>
                  </a:lnTo>
                  <a:lnTo>
                    <a:pt x="80" y="40"/>
                  </a:lnTo>
                  <a:lnTo>
                    <a:pt x="60" y="56"/>
                  </a:lnTo>
                  <a:lnTo>
                    <a:pt x="56" y="76"/>
                  </a:lnTo>
                  <a:lnTo>
                    <a:pt x="56" y="100"/>
                  </a:lnTo>
                  <a:lnTo>
                    <a:pt x="68" y="116"/>
                  </a:lnTo>
                  <a:lnTo>
                    <a:pt x="84" y="148"/>
                  </a:lnTo>
                  <a:lnTo>
                    <a:pt x="12" y="1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4572" y="536"/>
              <a:ext cx="144" cy="164"/>
            </a:xfrm>
            <a:custGeom>
              <a:avLst/>
              <a:gdLst/>
              <a:ahLst/>
              <a:cxnLst>
                <a:cxn ang="0">
                  <a:pos x="72" y="164"/>
                </a:cxn>
                <a:cxn ang="0">
                  <a:pos x="36" y="160"/>
                </a:cxn>
                <a:cxn ang="0">
                  <a:pos x="12" y="136"/>
                </a:cxn>
                <a:cxn ang="0">
                  <a:pos x="0" y="112"/>
                </a:cxn>
                <a:cxn ang="0">
                  <a:pos x="0" y="88"/>
                </a:cxn>
                <a:cxn ang="0">
                  <a:pos x="8" y="68"/>
                </a:cxn>
                <a:cxn ang="0">
                  <a:pos x="20" y="52"/>
                </a:cxn>
                <a:cxn ang="0">
                  <a:pos x="44" y="40"/>
                </a:cxn>
                <a:cxn ang="0">
                  <a:pos x="72" y="28"/>
                </a:cxn>
                <a:cxn ang="0">
                  <a:pos x="96" y="12"/>
                </a:cxn>
                <a:cxn ang="0">
                  <a:pos x="144" y="0"/>
                </a:cxn>
                <a:cxn ang="0">
                  <a:pos x="104" y="28"/>
                </a:cxn>
                <a:cxn ang="0">
                  <a:pos x="68" y="56"/>
                </a:cxn>
                <a:cxn ang="0">
                  <a:pos x="56" y="68"/>
                </a:cxn>
                <a:cxn ang="0">
                  <a:pos x="48" y="88"/>
                </a:cxn>
                <a:cxn ang="0">
                  <a:pos x="48" y="104"/>
                </a:cxn>
                <a:cxn ang="0">
                  <a:pos x="56" y="136"/>
                </a:cxn>
                <a:cxn ang="0">
                  <a:pos x="84" y="164"/>
                </a:cxn>
                <a:cxn ang="0">
                  <a:pos x="72" y="164"/>
                </a:cxn>
              </a:cxnLst>
              <a:rect l="0" t="0" r="0" b="0"/>
              <a:pathLst>
                <a:path w="144" h="164">
                  <a:moveTo>
                    <a:pt x="72" y="164"/>
                  </a:moveTo>
                  <a:lnTo>
                    <a:pt x="36" y="160"/>
                  </a:lnTo>
                  <a:lnTo>
                    <a:pt x="12" y="136"/>
                  </a:lnTo>
                  <a:lnTo>
                    <a:pt x="0" y="112"/>
                  </a:lnTo>
                  <a:lnTo>
                    <a:pt x="0" y="88"/>
                  </a:lnTo>
                  <a:lnTo>
                    <a:pt x="8" y="68"/>
                  </a:lnTo>
                  <a:lnTo>
                    <a:pt x="20" y="52"/>
                  </a:lnTo>
                  <a:lnTo>
                    <a:pt x="44" y="40"/>
                  </a:lnTo>
                  <a:lnTo>
                    <a:pt x="72" y="28"/>
                  </a:lnTo>
                  <a:lnTo>
                    <a:pt x="96" y="12"/>
                  </a:lnTo>
                  <a:lnTo>
                    <a:pt x="144" y="0"/>
                  </a:lnTo>
                  <a:lnTo>
                    <a:pt x="104" y="28"/>
                  </a:lnTo>
                  <a:lnTo>
                    <a:pt x="68" y="56"/>
                  </a:lnTo>
                  <a:lnTo>
                    <a:pt x="56" y="68"/>
                  </a:lnTo>
                  <a:lnTo>
                    <a:pt x="48" y="88"/>
                  </a:lnTo>
                  <a:lnTo>
                    <a:pt x="48" y="104"/>
                  </a:lnTo>
                  <a:lnTo>
                    <a:pt x="56" y="136"/>
                  </a:lnTo>
                  <a:lnTo>
                    <a:pt x="84" y="164"/>
                  </a:lnTo>
                  <a:lnTo>
                    <a:pt x="72" y="1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4620" y="500"/>
              <a:ext cx="212" cy="200"/>
            </a:xfrm>
            <a:custGeom>
              <a:avLst/>
              <a:gdLst/>
              <a:ahLst/>
              <a:cxnLst>
                <a:cxn ang="0">
                  <a:pos x="44" y="200"/>
                </a:cxn>
                <a:cxn ang="0">
                  <a:pos x="12" y="172"/>
                </a:cxn>
                <a:cxn ang="0">
                  <a:pos x="8" y="152"/>
                </a:cxn>
                <a:cxn ang="0">
                  <a:pos x="0" y="140"/>
                </a:cxn>
                <a:cxn ang="0">
                  <a:pos x="8" y="124"/>
                </a:cxn>
                <a:cxn ang="0">
                  <a:pos x="12" y="104"/>
                </a:cxn>
                <a:cxn ang="0">
                  <a:pos x="24" y="92"/>
                </a:cxn>
                <a:cxn ang="0">
                  <a:pos x="68" y="56"/>
                </a:cxn>
                <a:cxn ang="0">
                  <a:pos x="124" y="24"/>
                </a:cxn>
                <a:cxn ang="0">
                  <a:pos x="184" y="8"/>
                </a:cxn>
                <a:cxn ang="0">
                  <a:pos x="212" y="0"/>
                </a:cxn>
                <a:cxn ang="0">
                  <a:pos x="136" y="32"/>
                </a:cxn>
                <a:cxn ang="0">
                  <a:pos x="92" y="56"/>
                </a:cxn>
                <a:cxn ang="0">
                  <a:pos x="68" y="80"/>
                </a:cxn>
                <a:cxn ang="0">
                  <a:pos x="60" y="88"/>
                </a:cxn>
                <a:cxn ang="0">
                  <a:pos x="48" y="112"/>
                </a:cxn>
                <a:cxn ang="0">
                  <a:pos x="48" y="136"/>
                </a:cxn>
                <a:cxn ang="0">
                  <a:pos x="60" y="160"/>
                </a:cxn>
                <a:cxn ang="0">
                  <a:pos x="80" y="176"/>
                </a:cxn>
                <a:cxn ang="0">
                  <a:pos x="104" y="200"/>
                </a:cxn>
                <a:cxn ang="0">
                  <a:pos x="44" y="200"/>
                </a:cxn>
              </a:cxnLst>
              <a:rect l="0" t="0" r="0" b="0"/>
              <a:pathLst>
                <a:path w="212" h="200">
                  <a:moveTo>
                    <a:pt x="44" y="200"/>
                  </a:moveTo>
                  <a:lnTo>
                    <a:pt x="12" y="172"/>
                  </a:lnTo>
                  <a:lnTo>
                    <a:pt x="8" y="152"/>
                  </a:lnTo>
                  <a:lnTo>
                    <a:pt x="0" y="140"/>
                  </a:lnTo>
                  <a:lnTo>
                    <a:pt x="8" y="124"/>
                  </a:lnTo>
                  <a:lnTo>
                    <a:pt x="12" y="104"/>
                  </a:lnTo>
                  <a:lnTo>
                    <a:pt x="24" y="92"/>
                  </a:lnTo>
                  <a:lnTo>
                    <a:pt x="68" y="56"/>
                  </a:lnTo>
                  <a:lnTo>
                    <a:pt x="124" y="24"/>
                  </a:lnTo>
                  <a:lnTo>
                    <a:pt x="184" y="8"/>
                  </a:lnTo>
                  <a:lnTo>
                    <a:pt x="212" y="0"/>
                  </a:lnTo>
                  <a:lnTo>
                    <a:pt x="136" y="32"/>
                  </a:lnTo>
                  <a:lnTo>
                    <a:pt x="92" y="56"/>
                  </a:lnTo>
                  <a:lnTo>
                    <a:pt x="68" y="80"/>
                  </a:lnTo>
                  <a:lnTo>
                    <a:pt x="60" y="88"/>
                  </a:lnTo>
                  <a:lnTo>
                    <a:pt x="48" y="112"/>
                  </a:lnTo>
                  <a:lnTo>
                    <a:pt x="48" y="136"/>
                  </a:lnTo>
                  <a:lnTo>
                    <a:pt x="60" y="160"/>
                  </a:lnTo>
                  <a:lnTo>
                    <a:pt x="80" y="176"/>
                  </a:lnTo>
                  <a:lnTo>
                    <a:pt x="104" y="200"/>
                  </a:lnTo>
                  <a:lnTo>
                    <a:pt x="44"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4796" y="712"/>
              <a:ext cx="1" cy="8"/>
            </a:xfrm>
            <a:custGeom>
              <a:avLst/>
              <a:gdLst/>
              <a:ahLst/>
              <a:cxnLst>
                <a:cxn ang="0">
                  <a:pos x="0" y="8"/>
                </a:cxn>
                <a:cxn ang="0">
                  <a:pos x="0" y="0"/>
                </a:cxn>
                <a:cxn ang="0">
                  <a:pos x="0" y="8"/>
                </a:cxn>
              </a:cxnLst>
              <a:rect l="0" t="0" r="0" b="0"/>
              <a:pathLst>
                <a:path h="8">
                  <a:moveTo>
                    <a:pt x="0" y="8"/>
                  </a:moveTo>
                  <a:lnTo>
                    <a:pt x="0" y="0"/>
                  </a:lnTo>
                  <a:lnTo>
                    <a:pt x="0"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4668" y="156"/>
              <a:ext cx="432" cy="556"/>
            </a:xfrm>
            <a:custGeom>
              <a:avLst/>
              <a:gdLst/>
              <a:ahLst/>
              <a:cxnLst>
                <a:cxn ang="0">
                  <a:pos x="424" y="212"/>
                </a:cxn>
                <a:cxn ang="0">
                  <a:pos x="432" y="244"/>
                </a:cxn>
                <a:cxn ang="0">
                  <a:pos x="408" y="280"/>
                </a:cxn>
                <a:cxn ang="0">
                  <a:pos x="348" y="304"/>
                </a:cxn>
                <a:cxn ang="0">
                  <a:pos x="172" y="352"/>
                </a:cxn>
                <a:cxn ang="0">
                  <a:pos x="80" y="400"/>
                </a:cxn>
                <a:cxn ang="0">
                  <a:pos x="44" y="444"/>
                </a:cxn>
                <a:cxn ang="0">
                  <a:pos x="48" y="496"/>
                </a:cxn>
                <a:cxn ang="0">
                  <a:pos x="92" y="540"/>
                </a:cxn>
                <a:cxn ang="0">
                  <a:pos x="100" y="544"/>
                </a:cxn>
                <a:cxn ang="0">
                  <a:pos x="64" y="544"/>
                </a:cxn>
                <a:cxn ang="0">
                  <a:pos x="20" y="504"/>
                </a:cxn>
                <a:cxn ang="0">
                  <a:pos x="8" y="456"/>
                </a:cxn>
                <a:cxn ang="0">
                  <a:pos x="24" y="424"/>
                </a:cxn>
                <a:cxn ang="0">
                  <a:pos x="100" y="376"/>
                </a:cxn>
                <a:cxn ang="0">
                  <a:pos x="188" y="340"/>
                </a:cxn>
                <a:cxn ang="0">
                  <a:pos x="296" y="296"/>
                </a:cxn>
                <a:cxn ang="0">
                  <a:pos x="360" y="256"/>
                </a:cxn>
                <a:cxn ang="0">
                  <a:pos x="364" y="232"/>
                </a:cxn>
                <a:cxn ang="0">
                  <a:pos x="324" y="176"/>
                </a:cxn>
                <a:cxn ang="0">
                  <a:pos x="248" y="148"/>
                </a:cxn>
                <a:cxn ang="0">
                  <a:pos x="152" y="128"/>
                </a:cxn>
                <a:cxn ang="0">
                  <a:pos x="44" y="96"/>
                </a:cxn>
                <a:cxn ang="0">
                  <a:pos x="8" y="80"/>
                </a:cxn>
                <a:cxn ang="0">
                  <a:pos x="0" y="56"/>
                </a:cxn>
                <a:cxn ang="0">
                  <a:pos x="32" y="24"/>
                </a:cxn>
                <a:cxn ang="0">
                  <a:pos x="92" y="8"/>
                </a:cxn>
                <a:cxn ang="0">
                  <a:pos x="196" y="0"/>
                </a:cxn>
                <a:cxn ang="0">
                  <a:pos x="148" y="20"/>
                </a:cxn>
                <a:cxn ang="0">
                  <a:pos x="124" y="44"/>
                </a:cxn>
                <a:cxn ang="0">
                  <a:pos x="124" y="72"/>
                </a:cxn>
                <a:cxn ang="0">
                  <a:pos x="164" y="104"/>
                </a:cxn>
                <a:cxn ang="0">
                  <a:pos x="224" y="120"/>
                </a:cxn>
                <a:cxn ang="0">
                  <a:pos x="336" y="120"/>
                </a:cxn>
                <a:cxn ang="0">
                  <a:pos x="336" y="140"/>
                </a:cxn>
                <a:cxn ang="0">
                  <a:pos x="340" y="164"/>
                </a:cxn>
                <a:cxn ang="0">
                  <a:pos x="412" y="196"/>
                </a:cxn>
              </a:cxnLst>
              <a:rect l="0" t="0" r="0" b="0"/>
              <a:pathLst>
                <a:path w="432" h="556">
                  <a:moveTo>
                    <a:pt x="412" y="196"/>
                  </a:moveTo>
                  <a:lnTo>
                    <a:pt x="424" y="212"/>
                  </a:lnTo>
                  <a:lnTo>
                    <a:pt x="432" y="224"/>
                  </a:lnTo>
                  <a:lnTo>
                    <a:pt x="432" y="244"/>
                  </a:lnTo>
                  <a:lnTo>
                    <a:pt x="424" y="260"/>
                  </a:lnTo>
                  <a:lnTo>
                    <a:pt x="408" y="280"/>
                  </a:lnTo>
                  <a:lnTo>
                    <a:pt x="384" y="292"/>
                  </a:lnTo>
                  <a:lnTo>
                    <a:pt x="348" y="304"/>
                  </a:lnTo>
                  <a:lnTo>
                    <a:pt x="224" y="332"/>
                  </a:lnTo>
                  <a:lnTo>
                    <a:pt x="172" y="352"/>
                  </a:lnTo>
                  <a:lnTo>
                    <a:pt x="124" y="368"/>
                  </a:lnTo>
                  <a:lnTo>
                    <a:pt x="80" y="400"/>
                  </a:lnTo>
                  <a:lnTo>
                    <a:pt x="56" y="420"/>
                  </a:lnTo>
                  <a:lnTo>
                    <a:pt x="44" y="444"/>
                  </a:lnTo>
                  <a:lnTo>
                    <a:pt x="44" y="472"/>
                  </a:lnTo>
                  <a:lnTo>
                    <a:pt x="48" y="496"/>
                  </a:lnTo>
                  <a:lnTo>
                    <a:pt x="68" y="520"/>
                  </a:lnTo>
                  <a:lnTo>
                    <a:pt x="92" y="540"/>
                  </a:lnTo>
                  <a:lnTo>
                    <a:pt x="128" y="556"/>
                  </a:lnTo>
                  <a:lnTo>
                    <a:pt x="100" y="544"/>
                  </a:lnTo>
                  <a:lnTo>
                    <a:pt x="64" y="544"/>
                  </a:lnTo>
                  <a:lnTo>
                    <a:pt x="64" y="544"/>
                  </a:lnTo>
                  <a:lnTo>
                    <a:pt x="36" y="528"/>
                  </a:lnTo>
                  <a:lnTo>
                    <a:pt x="20" y="504"/>
                  </a:lnTo>
                  <a:lnTo>
                    <a:pt x="8" y="472"/>
                  </a:lnTo>
                  <a:lnTo>
                    <a:pt x="8" y="456"/>
                  </a:lnTo>
                  <a:lnTo>
                    <a:pt x="20" y="436"/>
                  </a:lnTo>
                  <a:lnTo>
                    <a:pt x="24" y="424"/>
                  </a:lnTo>
                  <a:lnTo>
                    <a:pt x="48" y="408"/>
                  </a:lnTo>
                  <a:lnTo>
                    <a:pt x="100" y="376"/>
                  </a:lnTo>
                  <a:lnTo>
                    <a:pt x="188" y="344"/>
                  </a:lnTo>
                  <a:lnTo>
                    <a:pt x="188" y="340"/>
                  </a:lnTo>
                  <a:lnTo>
                    <a:pt x="260" y="316"/>
                  </a:lnTo>
                  <a:lnTo>
                    <a:pt x="296" y="296"/>
                  </a:lnTo>
                  <a:lnTo>
                    <a:pt x="340" y="280"/>
                  </a:lnTo>
                  <a:lnTo>
                    <a:pt x="360" y="256"/>
                  </a:lnTo>
                  <a:lnTo>
                    <a:pt x="364" y="236"/>
                  </a:lnTo>
                  <a:lnTo>
                    <a:pt x="364" y="232"/>
                  </a:lnTo>
                  <a:lnTo>
                    <a:pt x="348" y="200"/>
                  </a:lnTo>
                  <a:lnTo>
                    <a:pt x="324" y="176"/>
                  </a:lnTo>
                  <a:lnTo>
                    <a:pt x="284" y="160"/>
                  </a:lnTo>
                  <a:lnTo>
                    <a:pt x="248" y="148"/>
                  </a:lnTo>
                  <a:lnTo>
                    <a:pt x="188" y="136"/>
                  </a:lnTo>
                  <a:lnTo>
                    <a:pt x="152" y="128"/>
                  </a:lnTo>
                  <a:lnTo>
                    <a:pt x="92" y="116"/>
                  </a:lnTo>
                  <a:lnTo>
                    <a:pt x="44" y="96"/>
                  </a:lnTo>
                  <a:lnTo>
                    <a:pt x="24" y="84"/>
                  </a:lnTo>
                  <a:lnTo>
                    <a:pt x="8" y="80"/>
                  </a:lnTo>
                  <a:lnTo>
                    <a:pt x="0" y="68"/>
                  </a:lnTo>
                  <a:lnTo>
                    <a:pt x="0" y="56"/>
                  </a:lnTo>
                  <a:lnTo>
                    <a:pt x="8" y="48"/>
                  </a:lnTo>
                  <a:lnTo>
                    <a:pt x="32" y="24"/>
                  </a:lnTo>
                  <a:lnTo>
                    <a:pt x="56" y="12"/>
                  </a:lnTo>
                  <a:lnTo>
                    <a:pt x="92" y="8"/>
                  </a:lnTo>
                  <a:lnTo>
                    <a:pt x="140" y="0"/>
                  </a:lnTo>
                  <a:lnTo>
                    <a:pt x="196" y="0"/>
                  </a:lnTo>
                  <a:lnTo>
                    <a:pt x="164" y="8"/>
                  </a:lnTo>
                  <a:lnTo>
                    <a:pt x="148" y="20"/>
                  </a:lnTo>
                  <a:lnTo>
                    <a:pt x="128" y="32"/>
                  </a:lnTo>
                  <a:lnTo>
                    <a:pt x="124" y="44"/>
                  </a:lnTo>
                  <a:lnTo>
                    <a:pt x="116" y="60"/>
                  </a:lnTo>
                  <a:lnTo>
                    <a:pt x="124" y="72"/>
                  </a:lnTo>
                  <a:lnTo>
                    <a:pt x="148" y="92"/>
                  </a:lnTo>
                  <a:lnTo>
                    <a:pt x="164" y="104"/>
                  </a:lnTo>
                  <a:lnTo>
                    <a:pt x="188" y="116"/>
                  </a:lnTo>
                  <a:lnTo>
                    <a:pt x="224" y="120"/>
                  </a:lnTo>
                  <a:lnTo>
                    <a:pt x="268" y="128"/>
                  </a:lnTo>
                  <a:lnTo>
                    <a:pt x="336" y="120"/>
                  </a:lnTo>
                  <a:lnTo>
                    <a:pt x="336" y="136"/>
                  </a:lnTo>
                  <a:lnTo>
                    <a:pt x="336" y="140"/>
                  </a:lnTo>
                  <a:lnTo>
                    <a:pt x="336" y="148"/>
                  </a:lnTo>
                  <a:lnTo>
                    <a:pt x="340" y="164"/>
                  </a:lnTo>
                  <a:lnTo>
                    <a:pt x="360" y="176"/>
                  </a:lnTo>
                  <a:lnTo>
                    <a:pt x="412" y="1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4792" y="156"/>
              <a:ext cx="212" cy="120"/>
            </a:xfrm>
            <a:custGeom>
              <a:avLst/>
              <a:gdLst/>
              <a:ahLst/>
              <a:cxnLst>
                <a:cxn ang="0">
                  <a:pos x="212" y="116"/>
                </a:cxn>
                <a:cxn ang="0">
                  <a:pos x="144" y="120"/>
                </a:cxn>
                <a:cxn ang="0">
                  <a:pos x="100" y="116"/>
                </a:cxn>
                <a:cxn ang="0">
                  <a:pos x="64" y="108"/>
                </a:cxn>
                <a:cxn ang="0">
                  <a:pos x="48" y="96"/>
                </a:cxn>
                <a:cxn ang="0">
                  <a:pos x="24" y="84"/>
                </a:cxn>
                <a:cxn ang="0">
                  <a:pos x="4" y="72"/>
                </a:cxn>
                <a:cxn ang="0">
                  <a:pos x="0" y="60"/>
                </a:cxn>
                <a:cxn ang="0">
                  <a:pos x="0" y="48"/>
                </a:cxn>
                <a:cxn ang="0">
                  <a:pos x="12" y="32"/>
                </a:cxn>
                <a:cxn ang="0">
                  <a:pos x="28" y="20"/>
                </a:cxn>
                <a:cxn ang="0">
                  <a:pos x="60" y="8"/>
                </a:cxn>
                <a:cxn ang="0">
                  <a:pos x="84" y="0"/>
                </a:cxn>
                <a:cxn ang="0">
                  <a:pos x="144" y="8"/>
                </a:cxn>
                <a:cxn ang="0">
                  <a:pos x="108" y="12"/>
                </a:cxn>
                <a:cxn ang="0">
                  <a:pos x="96" y="12"/>
                </a:cxn>
                <a:cxn ang="0">
                  <a:pos x="64" y="24"/>
                </a:cxn>
                <a:cxn ang="0">
                  <a:pos x="48" y="44"/>
                </a:cxn>
                <a:cxn ang="0">
                  <a:pos x="48" y="60"/>
                </a:cxn>
                <a:cxn ang="0">
                  <a:pos x="52" y="72"/>
                </a:cxn>
                <a:cxn ang="0">
                  <a:pos x="64" y="80"/>
                </a:cxn>
                <a:cxn ang="0">
                  <a:pos x="76" y="92"/>
                </a:cxn>
                <a:cxn ang="0">
                  <a:pos x="132" y="104"/>
                </a:cxn>
                <a:cxn ang="0">
                  <a:pos x="180" y="116"/>
                </a:cxn>
                <a:cxn ang="0">
                  <a:pos x="212" y="116"/>
                </a:cxn>
              </a:cxnLst>
              <a:rect l="0" t="0" r="0" b="0"/>
              <a:pathLst>
                <a:path w="212" h="120">
                  <a:moveTo>
                    <a:pt x="212" y="116"/>
                  </a:moveTo>
                  <a:lnTo>
                    <a:pt x="144" y="120"/>
                  </a:lnTo>
                  <a:lnTo>
                    <a:pt x="100" y="116"/>
                  </a:lnTo>
                  <a:lnTo>
                    <a:pt x="64" y="108"/>
                  </a:lnTo>
                  <a:lnTo>
                    <a:pt x="48" y="96"/>
                  </a:lnTo>
                  <a:lnTo>
                    <a:pt x="24" y="84"/>
                  </a:lnTo>
                  <a:lnTo>
                    <a:pt x="4" y="72"/>
                  </a:lnTo>
                  <a:lnTo>
                    <a:pt x="0" y="60"/>
                  </a:lnTo>
                  <a:lnTo>
                    <a:pt x="0" y="48"/>
                  </a:lnTo>
                  <a:lnTo>
                    <a:pt x="12" y="32"/>
                  </a:lnTo>
                  <a:lnTo>
                    <a:pt x="28" y="20"/>
                  </a:lnTo>
                  <a:lnTo>
                    <a:pt x="60" y="8"/>
                  </a:lnTo>
                  <a:lnTo>
                    <a:pt x="84" y="0"/>
                  </a:lnTo>
                  <a:lnTo>
                    <a:pt x="144" y="8"/>
                  </a:lnTo>
                  <a:lnTo>
                    <a:pt x="108" y="12"/>
                  </a:lnTo>
                  <a:lnTo>
                    <a:pt x="96" y="12"/>
                  </a:lnTo>
                  <a:lnTo>
                    <a:pt x="64" y="24"/>
                  </a:lnTo>
                  <a:lnTo>
                    <a:pt x="48" y="44"/>
                  </a:lnTo>
                  <a:lnTo>
                    <a:pt x="48" y="60"/>
                  </a:lnTo>
                  <a:lnTo>
                    <a:pt x="52" y="72"/>
                  </a:lnTo>
                  <a:lnTo>
                    <a:pt x="64" y="80"/>
                  </a:lnTo>
                  <a:lnTo>
                    <a:pt x="76" y="92"/>
                  </a:lnTo>
                  <a:lnTo>
                    <a:pt x="132" y="104"/>
                  </a:lnTo>
                  <a:lnTo>
                    <a:pt x="180" y="116"/>
                  </a:lnTo>
                  <a:lnTo>
                    <a:pt x="212"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2" name="図形 81"/>
            <p:cNvSpPr>
              <a:spLocks/>
            </p:cNvSpPr>
            <p:nvPr/>
          </p:nvSpPr>
          <p:spPr bwMode="auto">
            <a:xfrm>
              <a:off x="4844" y="164"/>
              <a:ext cx="172" cy="100"/>
            </a:xfrm>
            <a:custGeom>
              <a:avLst/>
              <a:gdLst/>
              <a:ahLst/>
              <a:cxnLst>
                <a:cxn ang="0">
                  <a:pos x="164" y="100"/>
                </a:cxn>
                <a:cxn ang="0">
                  <a:pos x="84" y="96"/>
                </a:cxn>
                <a:cxn ang="0">
                  <a:pos x="32" y="76"/>
                </a:cxn>
                <a:cxn ang="0">
                  <a:pos x="12" y="72"/>
                </a:cxn>
                <a:cxn ang="0">
                  <a:pos x="8" y="60"/>
                </a:cxn>
                <a:cxn ang="0">
                  <a:pos x="0" y="52"/>
                </a:cxn>
                <a:cxn ang="0">
                  <a:pos x="0" y="36"/>
                </a:cxn>
                <a:cxn ang="0">
                  <a:pos x="12" y="24"/>
                </a:cxn>
                <a:cxn ang="0">
                  <a:pos x="44" y="12"/>
                </a:cxn>
                <a:cxn ang="0">
                  <a:pos x="68" y="4"/>
                </a:cxn>
                <a:cxn ang="0">
                  <a:pos x="116" y="0"/>
                </a:cxn>
                <a:cxn ang="0">
                  <a:pos x="72" y="16"/>
                </a:cxn>
                <a:cxn ang="0">
                  <a:pos x="56" y="28"/>
                </a:cxn>
                <a:cxn ang="0">
                  <a:pos x="48" y="48"/>
                </a:cxn>
                <a:cxn ang="0">
                  <a:pos x="48" y="52"/>
                </a:cxn>
                <a:cxn ang="0">
                  <a:pos x="60" y="72"/>
                </a:cxn>
                <a:cxn ang="0">
                  <a:pos x="96" y="84"/>
                </a:cxn>
                <a:cxn ang="0">
                  <a:pos x="172" y="96"/>
                </a:cxn>
                <a:cxn ang="0">
                  <a:pos x="164" y="100"/>
                </a:cxn>
              </a:cxnLst>
              <a:rect l="0" t="0" r="0" b="0"/>
              <a:pathLst>
                <a:path w="172" h="100">
                  <a:moveTo>
                    <a:pt x="164" y="100"/>
                  </a:moveTo>
                  <a:lnTo>
                    <a:pt x="84" y="96"/>
                  </a:lnTo>
                  <a:lnTo>
                    <a:pt x="32" y="76"/>
                  </a:lnTo>
                  <a:lnTo>
                    <a:pt x="12" y="72"/>
                  </a:lnTo>
                  <a:lnTo>
                    <a:pt x="8" y="60"/>
                  </a:lnTo>
                  <a:lnTo>
                    <a:pt x="0" y="52"/>
                  </a:lnTo>
                  <a:lnTo>
                    <a:pt x="0" y="36"/>
                  </a:lnTo>
                  <a:lnTo>
                    <a:pt x="12" y="24"/>
                  </a:lnTo>
                  <a:lnTo>
                    <a:pt x="44" y="12"/>
                  </a:lnTo>
                  <a:lnTo>
                    <a:pt x="68" y="4"/>
                  </a:lnTo>
                  <a:lnTo>
                    <a:pt x="116" y="0"/>
                  </a:lnTo>
                  <a:lnTo>
                    <a:pt x="72" y="16"/>
                  </a:lnTo>
                  <a:lnTo>
                    <a:pt x="56" y="28"/>
                  </a:lnTo>
                  <a:lnTo>
                    <a:pt x="48" y="48"/>
                  </a:lnTo>
                  <a:lnTo>
                    <a:pt x="48" y="52"/>
                  </a:lnTo>
                  <a:lnTo>
                    <a:pt x="60" y="72"/>
                  </a:lnTo>
                  <a:lnTo>
                    <a:pt x="96" y="84"/>
                  </a:lnTo>
                  <a:lnTo>
                    <a:pt x="172" y="96"/>
                  </a:lnTo>
                  <a:lnTo>
                    <a:pt x="164"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4892" y="164"/>
              <a:ext cx="140" cy="96"/>
            </a:xfrm>
            <a:custGeom>
              <a:avLst/>
              <a:gdLst/>
              <a:ahLst/>
              <a:cxnLst>
                <a:cxn ang="0">
                  <a:pos x="124" y="96"/>
                </a:cxn>
                <a:cxn ang="0">
                  <a:pos x="128" y="88"/>
                </a:cxn>
                <a:cxn ang="0">
                  <a:pos x="56" y="76"/>
                </a:cxn>
                <a:cxn ang="0">
                  <a:pos x="20" y="64"/>
                </a:cxn>
                <a:cxn ang="0">
                  <a:pos x="8" y="52"/>
                </a:cxn>
                <a:cxn ang="0">
                  <a:pos x="0" y="48"/>
                </a:cxn>
                <a:cxn ang="0">
                  <a:pos x="8" y="36"/>
                </a:cxn>
                <a:cxn ang="0">
                  <a:pos x="20" y="28"/>
                </a:cxn>
                <a:cxn ang="0">
                  <a:pos x="44" y="12"/>
                </a:cxn>
                <a:cxn ang="0">
                  <a:pos x="84" y="4"/>
                </a:cxn>
                <a:cxn ang="0">
                  <a:pos x="84" y="0"/>
                </a:cxn>
                <a:cxn ang="0">
                  <a:pos x="100" y="4"/>
                </a:cxn>
                <a:cxn ang="0">
                  <a:pos x="112" y="4"/>
                </a:cxn>
                <a:cxn ang="0">
                  <a:pos x="72" y="16"/>
                </a:cxn>
                <a:cxn ang="0">
                  <a:pos x="48" y="28"/>
                </a:cxn>
                <a:cxn ang="0">
                  <a:pos x="44" y="36"/>
                </a:cxn>
                <a:cxn ang="0">
                  <a:pos x="36" y="40"/>
                </a:cxn>
                <a:cxn ang="0">
                  <a:pos x="44" y="52"/>
                </a:cxn>
                <a:cxn ang="0">
                  <a:pos x="48" y="60"/>
                </a:cxn>
                <a:cxn ang="0">
                  <a:pos x="80" y="72"/>
                </a:cxn>
                <a:cxn ang="0">
                  <a:pos x="140" y="84"/>
                </a:cxn>
                <a:cxn ang="0">
                  <a:pos x="124" y="96"/>
                </a:cxn>
              </a:cxnLst>
              <a:rect l="0" t="0" r="0" b="0"/>
              <a:pathLst>
                <a:path w="140" h="96">
                  <a:moveTo>
                    <a:pt x="124" y="96"/>
                  </a:moveTo>
                  <a:lnTo>
                    <a:pt x="128" y="88"/>
                  </a:lnTo>
                  <a:lnTo>
                    <a:pt x="56" y="76"/>
                  </a:lnTo>
                  <a:lnTo>
                    <a:pt x="20" y="64"/>
                  </a:lnTo>
                  <a:lnTo>
                    <a:pt x="8" y="52"/>
                  </a:lnTo>
                  <a:lnTo>
                    <a:pt x="0" y="48"/>
                  </a:lnTo>
                  <a:lnTo>
                    <a:pt x="8" y="36"/>
                  </a:lnTo>
                  <a:lnTo>
                    <a:pt x="20" y="28"/>
                  </a:lnTo>
                  <a:lnTo>
                    <a:pt x="44" y="12"/>
                  </a:lnTo>
                  <a:lnTo>
                    <a:pt x="84" y="4"/>
                  </a:lnTo>
                  <a:lnTo>
                    <a:pt x="84" y="0"/>
                  </a:lnTo>
                  <a:lnTo>
                    <a:pt x="100" y="4"/>
                  </a:lnTo>
                  <a:lnTo>
                    <a:pt x="112" y="4"/>
                  </a:lnTo>
                  <a:lnTo>
                    <a:pt x="72" y="16"/>
                  </a:lnTo>
                  <a:lnTo>
                    <a:pt x="48" y="28"/>
                  </a:lnTo>
                  <a:lnTo>
                    <a:pt x="44" y="36"/>
                  </a:lnTo>
                  <a:lnTo>
                    <a:pt x="36" y="40"/>
                  </a:lnTo>
                  <a:lnTo>
                    <a:pt x="44" y="52"/>
                  </a:lnTo>
                  <a:lnTo>
                    <a:pt x="48" y="60"/>
                  </a:lnTo>
                  <a:lnTo>
                    <a:pt x="80" y="72"/>
                  </a:lnTo>
                  <a:lnTo>
                    <a:pt x="140" y="84"/>
                  </a:lnTo>
                  <a:lnTo>
                    <a:pt x="124" y="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4936" y="168"/>
              <a:ext cx="276" cy="72"/>
            </a:xfrm>
            <a:custGeom>
              <a:avLst/>
              <a:gdLst/>
              <a:ahLst/>
              <a:cxnLst>
                <a:cxn ang="0">
                  <a:pos x="156" y="56"/>
                </a:cxn>
                <a:cxn ang="0">
                  <a:pos x="104" y="72"/>
                </a:cxn>
                <a:cxn ang="0">
                  <a:pos x="36" y="68"/>
                </a:cxn>
                <a:cxn ang="0">
                  <a:pos x="12" y="56"/>
                </a:cxn>
                <a:cxn ang="0">
                  <a:pos x="4" y="48"/>
                </a:cxn>
                <a:cxn ang="0">
                  <a:pos x="0" y="36"/>
                </a:cxn>
                <a:cxn ang="0">
                  <a:pos x="4" y="32"/>
                </a:cxn>
                <a:cxn ang="0">
                  <a:pos x="12" y="24"/>
                </a:cxn>
                <a:cxn ang="0">
                  <a:pos x="40" y="12"/>
                </a:cxn>
                <a:cxn ang="0">
                  <a:pos x="92" y="0"/>
                </a:cxn>
                <a:cxn ang="0">
                  <a:pos x="164" y="12"/>
                </a:cxn>
                <a:cxn ang="0">
                  <a:pos x="240" y="20"/>
                </a:cxn>
                <a:cxn ang="0">
                  <a:pos x="276" y="24"/>
                </a:cxn>
                <a:cxn ang="0">
                  <a:pos x="188" y="44"/>
                </a:cxn>
                <a:cxn ang="0">
                  <a:pos x="156" y="56"/>
                </a:cxn>
              </a:cxnLst>
              <a:rect l="0" t="0" r="0" b="0"/>
              <a:pathLst>
                <a:path w="276" h="72">
                  <a:moveTo>
                    <a:pt x="156" y="56"/>
                  </a:moveTo>
                  <a:lnTo>
                    <a:pt x="104" y="72"/>
                  </a:lnTo>
                  <a:lnTo>
                    <a:pt x="36" y="68"/>
                  </a:lnTo>
                  <a:lnTo>
                    <a:pt x="12" y="56"/>
                  </a:lnTo>
                  <a:lnTo>
                    <a:pt x="4" y="48"/>
                  </a:lnTo>
                  <a:lnTo>
                    <a:pt x="0" y="36"/>
                  </a:lnTo>
                  <a:lnTo>
                    <a:pt x="4" y="32"/>
                  </a:lnTo>
                  <a:lnTo>
                    <a:pt x="12" y="24"/>
                  </a:lnTo>
                  <a:lnTo>
                    <a:pt x="40" y="12"/>
                  </a:lnTo>
                  <a:lnTo>
                    <a:pt x="92" y="0"/>
                  </a:lnTo>
                  <a:lnTo>
                    <a:pt x="164" y="12"/>
                  </a:lnTo>
                  <a:lnTo>
                    <a:pt x="240" y="20"/>
                  </a:lnTo>
                  <a:lnTo>
                    <a:pt x="276" y="24"/>
                  </a:lnTo>
                  <a:lnTo>
                    <a:pt x="188" y="44"/>
                  </a:lnTo>
                  <a:lnTo>
                    <a:pt x="156" y="5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5292" y="960"/>
              <a:ext cx="452" cy="344"/>
            </a:xfrm>
            <a:custGeom>
              <a:avLst/>
              <a:gdLst/>
              <a:ahLst/>
              <a:cxnLst>
                <a:cxn ang="0">
                  <a:pos x="244" y="72"/>
                </a:cxn>
                <a:cxn ang="0">
                  <a:pos x="72" y="116"/>
                </a:cxn>
                <a:cxn ang="0">
                  <a:pos x="20" y="144"/>
                </a:cxn>
                <a:cxn ang="0">
                  <a:pos x="0" y="200"/>
                </a:cxn>
                <a:cxn ang="0">
                  <a:pos x="20" y="236"/>
                </a:cxn>
                <a:cxn ang="0">
                  <a:pos x="68" y="280"/>
                </a:cxn>
                <a:cxn ang="0">
                  <a:pos x="164" y="320"/>
                </a:cxn>
                <a:cxn ang="0">
                  <a:pos x="320" y="344"/>
                </a:cxn>
                <a:cxn ang="0">
                  <a:pos x="284" y="332"/>
                </a:cxn>
                <a:cxn ang="0">
                  <a:pos x="152" y="292"/>
                </a:cxn>
                <a:cxn ang="0">
                  <a:pos x="84" y="244"/>
                </a:cxn>
                <a:cxn ang="0">
                  <a:pos x="72" y="212"/>
                </a:cxn>
                <a:cxn ang="0">
                  <a:pos x="96" y="176"/>
                </a:cxn>
                <a:cxn ang="0">
                  <a:pos x="156" y="128"/>
                </a:cxn>
                <a:cxn ang="0">
                  <a:pos x="284" y="84"/>
                </a:cxn>
                <a:cxn ang="0">
                  <a:pos x="452" y="68"/>
                </a:cxn>
                <a:cxn ang="0">
                  <a:pos x="368" y="72"/>
                </a:cxn>
                <a:cxn ang="0">
                  <a:pos x="212" y="104"/>
                </a:cxn>
                <a:cxn ang="0">
                  <a:pos x="120" y="152"/>
                </a:cxn>
                <a:cxn ang="0">
                  <a:pos x="80" y="196"/>
                </a:cxn>
                <a:cxn ang="0">
                  <a:pos x="80" y="236"/>
                </a:cxn>
                <a:cxn ang="0">
                  <a:pos x="120" y="280"/>
                </a:cxn>
                <a:cxn ang="0">
                  <a:pos x="220" y="320"/>
                </a:cxn>
                <a:cxn ang="0">
                  <a:pos x="212" y="328"/>
                </a:cxn>
                <a:cxn ang="0">
                  <a:pos x="104" y="292"/>
                </a:cxn>
                <a:cxn ang="0">
                  <a:pos x="20" y="232"/>
                </a:cxn>
                <a:cxn ang="0">
                  <a:pos x="0" y="200"/>
                </a:cxn>
                <a:cxn ang="0">
                  <a:pos x="24" y="152"/>
                </a:cxn>
                <a:cxn ang="0">
                  <a:pos x="72" y="120"/>
                </a:cxn>
                <a:cxn ang="0">
                  <a:pos x="244" y="80"/>
                </a:cxn>
                <a:cxn ang="0">
                  <a:pos x="388" y="56"/>
                </a:cxn>
                <a:cxn ang="0">
                  <a:pos x="436" y="32"/>
                </a:cxn>
                <a:cxn ang="0">
                  <a:pos x="452" y="0"/>
                </a:cxn>
                <a:cxn ang="0">
                  <a:pos x="436" y="24"/>
                </a:cxn>
                <a:cxn ang="0">
                  <a:pos x="388" y="48"/>
                </a:cxn>
              </a:cxnLst>
              <a:rect l="0" t="0" r="0" b="0"/>
              <a:pathLst>
                <a:path w="452" h="344">
                  <a:moveTo>
                    <a:pt x="352" y="60"/>
                  </a:moveTo>
                  <a:lnTo>
                    <a:pt x="244" y="72"/>
                  </a:lnTo>
                  <a:lnTo>
                    <a:pt x="152" y="92"/>
                  </a:lnTo>
                  <a:lnTo>
                    <a:pt x="72" y="116"/>
                  </a:lnTo>
                  <a:lnTo>
                    <a:pt x="44" y="128"/>
                  </a:lnTo>
                  <a:lnTo>
                    <a:pt x="20" y="144"/>
                  </a:lnTo>
                  <a:lnTo>
                    <a:pt x="0" y="172"/>
                  </a:lnTo>
                  <a:lnTo>
                    <a:pt x="0" y="200"/>
                  </a:lnTo>
                  <a:lnTo>
                    <a:pt x="0" y="220"/>
                  </a:lnTo>
                  <a:lnTo>
                    <a:pt x="20" y="236"/>
                  </a:lnTo>
                  <a:lnTo>
                    <a:pt x="36" y="256"/>
                  </a:lnTo>
                  <a:lnTo>
                    <a:pt x="68" y="280"/>
                  </a:lnTo>
                  <a:lnTo>
                    <a:pt x="108" y="304"/>
                  </a:lnTo>
                  <a:lnTo>
                    <a:pt x="164" y="320"/>
                  </a:lnTo>
                  <a:lnTo>
                    <a:pt x="236" y="332"/>
                  </a:lnTo>
                  <a:lnTo>
                    <a:pt x="320" y="344"/>
                  </a:lnTo>
                  <a:lnTo>
                    <a:pt x="320" y="340"/>
                  </a:lnTo>
                  <a:lnTo>
                    <a:pt x="284" y="332"/>
                  </a:lnTo>
                  <a:lnTo>
                    <a:pt x="192" y="308"/>
                  </a:lnTo>
                  <a:lnTo>
                    <a:pt x="152" y="292"/>
                  </a:lnTo>
                  <a:lnTo>
                    <a:pt x="116" y="268"/>
                  </a:lnTo>
                  <a:lnTo>
                    <a:pt x="84" y="244"/>
                  </a:lnTo>
                  <a:lnTo>
                    <a:pt x="80" y="224"/>
                  </a:lnTo>
                  <a:lnTo>
                    <a:pt x="72" y="212"/>
                  </a:lnTo>
                  <a:lnTo>
                    <a:pt x="84" y="200"/>
                  </a:lnTo>
                  <a:lnTo>
                    <a:pt x="96" y="176"/>
                  </a:lnTo>
                  <a:lnTo>
                    <a:pt x="120" y="152"/>
                  </a:lnTo>
                  <a:lnTo>
                    <a:pt x="156" y="128"/>
                  </a:lnTo>
                  <a:lnTo>
                    <a:pt x="212" y="108"/>
                  </a:lnTo>
                  <a:lnTo>
                    <a:pt x="284" y="84"/>
                  </a:lnTo>
                  <a:lnTo>
                    <a:pt x="368" y="80"/>
                  </a:lnTo>
                  <a:lnTo>
                    <a:pt x="452" y="68"/>
                  </a:lnTo>
                  <a:lnTo>
                    <a:pt x="452" y="60"/>
                  </a:lnTo>
                  <a:lnTo>
                    <a:pt x="368" y="72"/>
                  </a:lnTo>
                  <a:lnTo>
                    <a:pt x="280" y="84"/>
                  </a:lnTo>
                  <a:lnTo>
                    <a:pt x="212" y="104"/>
                  </a:lnTo>
                  <a:lnTo>
                    <a:pt x="156" y="128"/>
                  </a:lnTo>
                  <a:lnTo>
                    <a:pt x="120" y="152"/>
                  </a:lnTo>
                  <a:lnTo>
                    <a:pt x="96" y="176"/>
                  </a:lnTo>
                  <a:lnTo>
                    <a:pt x="80" y="196"/>
                  </a:lnTo>
                  <a:lnTo>
                    <a:pt x="72" y="212"/>
                  </a:lnTo>
                  <a:lnTo>
                    <a:pt x="80" y="236"/>
                  </a:lnTo>
                  <a:lnTo>
                    <a:pt x="96" y="260"/>
                  </a:lnTo>
                  <a:lnTo>
                    <a:pt x="120" y="280"/>
                  </a:lnTo>
                  <a:lnTo>
                    <a:pt x="152" y="296"/>
                  </a:lnTo>
                  <a:lnTo>
                    <a:pt x="220" y="320"/>
                  </a:lnTo>
                  <a:lnTo>
                    <a:pt x="284" y="340"/>
                  </a:lnTo>
                  <a:lnTo>
                    <a:pt x="212" y="328"/>
                  </a:lnTo>
                  <a:lnTo>
                    <a:pt x="152" y="308"/>
                  </a:lnTo>
                  <a:lnTo>
                    <a:pt x="104" y="292"/>
                  </a:lnTo>
                  <a:lnTo>
                    <a:pt x="68" y="272"/>
                  </a:lnTo>
                  <a:lnTo>
                    <a:pt x="20" y="232"/>
                  </a:lnTo>
                  <a:lnTo>
                    <a:pt x="8" y="220"/>
                  </a:lnTo>
                  <a:lnTo>
                    <a:pt x="0" y="200"/>
                  </a:lnTo>
                  <a:lnTo>
                    <a:pt x="8" y="176"/>
                  </a:lnTo>
                  <a:lnTo>
                    <a:pt x="24" y="152"/>
                  </a:lnTo>
                  <a:lnTo>
                    <a:pt x="48" y="132"/>
                  </a:lnTo>
                  <a:lnTo>
                    <a:pt x="72" y="120"/>
                  </a:lnTo>
                  <a:lnTo>
                    <a:pt x="152" y="96"/>
                  </a:lnTo>
                  <a:lnTo>
                    <a:pt x="244" y="80"/>
                  </a:lnTo>
                  <a:lnTo>
                    <a:pt x="352" y="68"/>
                  </a:lnTo>
                  <a:lnTo>
                    <a:pt x="388" y="56"/>
                  </a:lnTo>
                  <a:lnTo>
                    <a:pt x="416" y="44"/>
                  </a:lnTo>
                  <a:lnTo>
                    <a:pt x="436" y="32"/>
                  </a:lnTo>
                  <a:lnTo>
                    <a:pt x="452" y="12"/>
                  </a:lnTo>
                  <a:lnTo>
                    <a:pt x="452" y="0"/>
                  </a:lnTo>
                  <a:lnTo>
                    <a:pt x="452" y="8"/>
                  </a:lnTo>
                  <a:lnTo>
                    <a:pt x="436" y="24"/>
                  </a:lnTo>
                  <a:lnTo>
                    <a:pt x="412" y="44"/>
                  </a:lnTo>
                  <a:lnTo>
                    <a:pt x="388" y="48"/>
                  </a:lnTo>
                  <a:lnTo>
                    <a:pt x="352"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5696" y="600"/>
              <a:ext cx="48" cy="96"/>
            </a:xfrm>
            <a:custGeom>
              <a:avLst/>
              <a:gdLst/>
              <a:ahLst/>
              <a:cxnLst>
                <a:cxn ang="0">
                  <a:pos x="0" y="52"/>
                </a:cxn>
                <a:cxn ang="0">
                  <a:pos x="8" y="72"/>
                </a:cxn>
                <a:cxn ang="0">
                  <a:pos x="20" y="84"/>
                </a:cxn>
                <a:cxn ang="0">
                  <a:pos x="36" y="88"/>
                </a:cxn>
                <a:cxn ang="0">
                  <a:pos x="48" y="96"/>
                </a:cxn>
                <a:cxn ang="0">
                  <a:pos x="48" y="88"/>
                </a:cxn>
                <a:cxn ang="0">
                  <a:pos x="36" y="88"/>
                </a:cxn>
                <a:cxn ang="0">
                  <a:pos x="24" y="76"/>
                </a:cxn>
                <a:cxn ang="0">
                  <a:pos x="12" y="72"/>
                </a:cxn>
                <a:cxn ang="0">
                  <a:pos x="8" y="52"/>
                </a:cxn>
                <a:cxn ang="0">
                  <a:pos x="12" y="36"/>
                </a:cxn>
                <a:cxn ang="0">
                  <a:pos x="36" y="12"/>
                </a:cxn>
                <a:cxn ang="0">
                  <a:pos x="48" y="4"/>
                </a:cxn>
                <a:cxn ang="0">
                  <a:pos x="48" y="0"/>
                </a:cxn>
                <a:cxn ang="0">
                  <a:pos x="36" y="12"/>
                </a:cxn>
                <a:cxn ang="0">
                  <a:pos x="8" y="36"/>
                </a:cxn>
                <a:cxn ang="0">
                  <a:pos x="0" y="40"/>
                </a:cxn>
                <a:cxn ang="0">
                  <a:pos x="0" y="52"/>
                </a:cxn>
              </a:cxnLst>
              <a:rect l="0" t="0" r="0" b="0"/>
              <a:pathLst>
                <a:path w="48" h="96">
                  <a:moveTo>
                    <a:pt x="0" y="52"/>
                  </a:moveTo>
                  <a:lnTo>
                    <a:pt x="8" y="72"/>
                  </a:lnTo>
                  <a:lnTo>
                    <a:pt x="20" y="84"/>
                  </a:lnTo>
                  <a:lnTo>
                    <a:pt x="36" y="88"/>
                  </a:lnTo>
                  <a:lnTo>
                    <a:pt x="48" y="96"/>
                  </a:lnTo>
                  <a:lnTo>
                    <a:pt x="48" y="88"/>
                  </a:lnTo>
                  <a:lnTo>
                    <a:pt x="36" y="88"/>
                  </a:lnTo>
                  <a:lnTo>
                    <a:pt x="24" y="76"/>
                  </a:lnTo>
                  <a:lnTo>
                    <a:pt x="12" y="72"/>
                  </a:lnTo>
                  <a:lnTo>
                    <a:pt x="8" y="52"/>
                  </a:lnTo>
                  <a:lnTo>
                    <a:pt x="12" y="36"/>
                  </a:lnTo>
                  <a:lnTo>
                    <a:pt x="36" y="12"/>
                  </a:lnTo>
                  <a:lnTo>
                    <a:pt x="48" y="4"/>
                  </a:lnTo>
                  <a:lnTo>
                    <a:pt x="48" y="0"/>
                  </a:lnTo>
                  <a:lnTo>
                    <a:pt x="36" y="12"/>
                  </a:lnTo>
                  <a:lnTo>
                    <a:pt x="8" y="36"/>
                  </a:lnTo>
                  <a:lnTo>
                    <a:pt x="0" y="40"/>
                  </a:lnTo>
                  <a:lnTo>
                    <a:pt x="0" y="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5560" y="520"/>
              <a:ext cx="184" cy="192"/>
            </a:xfrm>
            <a:custGeom>
              <a:avLst/>
              <a:gdLst/>
              <a:ahLst/>
              <a:cxnLst>
                <a:cxn ang="0">
                  <a:pos x="4" y="80"/>
                </a:cxn>
                <a:cxn ang="0">
                  <a:pos x="0" y="104"/>
                </a:cxn>
                <a:cxn ang="0">
                  <a:pos x="12" y="128"/>
                </a:cxn>
                <a:cxn ang="0">
                  <a:pos x="24" y="140"/>
                </a:cxn>
                <a:cxn ang="0">
                  <a:pos x="40" y="152"/>
                </a:cxn>
                <a:cxn ang="0">
                  <a:pos x="84" y="176"/>
                </a:cxn>
                <a:cxn ang="0">
                  <a:pos x="136" y="180"/>
                </a:cxn>
                <a:cxn ang="0">
                  <a:pos x="184" y="192"/>
                </a:cxn>
                <a:cxn ang="0">
                  <a:pos x="184" y="188"/>
                </a:cxn>
                <a:cxn ang="0">
                  <a:pos x="136" y="180"/>
                </a:cxn>
                <a:cxn ang="0">
                  <a:pos x="84" y="168"/>
                </a:cxn>
                <a:cxn ang="0">
                  <a:pos x="40" y="144"/>
                </a:cxn>
                <a:cxn ang="0">
                  <a:pos x="12" y="120"/>
                </a:cxn>
                <a:cxn ang="0">
                  <a:pos x="4" y="104"/>
                </a:cxn>
                <a:cxn ang="0">
                  <a:pos x="12" y="84"/>
                </a:cxn>
                <a:cxn ang="0">
                  <a:pos x="12" y="72"/>
                </a:cxn>
                <a:cxn ang="0">
                  <a:pos x="36" y="56"/>
                </a:cxn>
                <a:cxn ang="0">
                  <a:pos x="88" y="28"/>
                </a:cxn>
                <a:cxn ang="0">
                  <a:pos x="132" y="16"/>
                </a:cxn>
                <a:cxn ang="0">
                  <a:pos x="184" y="4"/>
                </a:cxn>
                <a:cxn ang="0">
                  <a:pos x="184" y="0"/>
                </a:cxn>
                <a:cxn ang="0">
                  <a:pos x="132" y="12"/>
                </a:cxn>
                <a:cxn ang="0">
                  <a:pos x="88" y="24"/>
                </a:cxn>
                <a:cxn ang="0">
                  <a:pos x="36" y="48"/>
                </a:cxn>
                <a:cxn ang="0">
                  <a:pos x="12" y="72"/>
                </a:cxn>
                <a:cxn ang="0">
                  <a:pos x="4" y="80"/>
                </a:cxn>
              </a:cxnLst>
              <a:rect l="0" t="0" r="0" b="0"/>
              <a:pathLst>
                <a:path w="184" h="192">
                  <a:moveTo>
                    <a:pt x="4" y="80"/>
                  </a:moveTo>
                  <a:lnTo>
                    <a:pt x="0" y="104"/>
                  </a:lnTo>
                  <a:lnTo>
                    <a:pt x="12" y="128"/>
                  </a:lnTo>
                  <a:lnTo>
                    <a:pt x="24" y="140"/>
                  </a:lnTo>
                  <a:lnTo>
                    <a:pt x="40" y="152"/>
                  </a:lnTo>
                  <a:lnTo>
                    <a:pt x="84" y="176"/>
                  </a:lnTo>
                  <a:lnTo>
                    <a:pt x="136" y="180"/>
                  </a:lnTo>
                  <a:lnTo>
                    <a:pt x="184" y="192"/>
                  </a:lnTo>
                  <a:lnTo>
                    <a:pt x="184" y="188"/>
                  </a:lnTo>
                  <a:lnTo>
                    <a:pt x="136" y="180"/>
                  </a:lnTo>
                  <a:lnTo>
                    <a:pt x="84" y="168"/>
                  </a:lnTo>
                  <a:lnTo>
                    <a:pt x="40" y="144"/>
                  </a:lnTo>
                  <a:lnTo>
                    <a:pt x="12" y="120"/>
                  </a:lnTo>
                  <a:lnTo>
                    <a:pt x="4" y="104"/>
                  </a:lnTo>
                  <a:lnTo>
                    <a:pt x="12" y="84"/>
                  </a:lnTo>
                  <a:lnTo>
                    <a:pt x="12" y="72"/>
                  </a:lnTo>
                  <a:lnTo>
                    <a:pt x="36" y="56"/>
                  </a:lnTo>
                  <a:lnTo>
                    <a:pt x="88" y="28"/>
                  </a:lnTo>
                  <a:lnTo>
                    <a:pt x="132" y="16"/>
                  </a:lnTo>
                  <a:lnTo>
                    <a:pt x="184" y="4"/>
                  </a:lnTo>
                  <a:lnTo>
                    <a:pt x="184" y="0"/>
                  </a:lnTo>
                  <a:lnTo>
                    <a:pt x="132" y="12"/>
                  </a:lnTo>
                  <a:lnTo>
                    <a:pt x="88" y="24"/>
                  </a:lnTo>
                  <a:lnTo>
                    <a:pt x="36" y="48"/>
                  </a:lnTo>
                  <a:lnTo>
                    <a:pt x="12" y="72"/>
                  </a:lnTo>
                  <a:lnTo>
                    <a:pt x="4" y="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5316" y="464"/>
              <a:ext cx="428" cy="292"/>
            </a:xfrm>
            <a:custGeom>
              <a:avLst/>
              <a:gdLst/>
              <a:ahLst/>
              <a:cxnLst>
                <a:cxn ang="0">
                  <a:pos x="0" y="152"/>
                </a:cxn>
                <a:cxn ang="0">
                  <a:pos x="0" y="176"/>
                </a:cxn>
                <a:cxn ang="0">
                  <a:pos x="12" y="196"/>
                </a:cxn>
                <a:cxn ang="0">
                  <a:pos x="44" y="224"/>
                </a:cxn>
                <a:cxn ang="0">
                  <a:pos x="80" y="236"/>
                </a:cxn>
                <a:cxn ang="0">
                  <a:pos x="128" y="256"/>
                </a:cxn>
                <a:cxn ang="0">
                  <a:pos x="176" y="268"/>
                </a:cxn>
                <a:cxn ang="0">
                  <a:pos x="260" y="284"/>
                </a:cxn>
                <a:cxn ang="0">
                  <a:pos x="304" y="292"/>
                </a:cxn>
                <a:cxn ang="0">
                  <a:pos x="304" y="284"/>
                </a:cxn>
                <a:cxn ang="0">
                  <a:pos x="272" y="280"/>
                </a:cxn>
                <a:cxn ang="0">
                  <a:pos x="196" y="256"/>
                </a:cxn>
                <a:cxn ang="0">
                  <a:pos x="108" y="224"/>
                </a:cxn>
                <a:cxn ang="0">
                  <a:pos x="80" y="200"/>
                </a:cxn>
                <a:cxn ang="0">
                  <a:pos x="56" y="172"/>
                </a:cxn>
                <a:cxn ang="0">
                  <a:pos x="56" y="152"/>
                </a:cxn>
                <a:cxn ang="0">
                  <a:pos x="56" y="136"/>
                </a:cxn>
                <a:cxn ang="0">
                  <a:pos x="72" y="116"/>
                </a:cxn>
                <a:cxn ang="0">
                  <a:pos x="120" y="84"/>
                </a:cxn>
                <a:cxn ang="0">
                  <a:pos x="168" y="60"/>
                </a:cxn>
                <a:cxn ang="0">
                  <a:pos x="224" y="44"/>
                </a:cxn>
                <a:cxn ang="0">
                  <a:pos x="304" y="24"/>
                </a:cxn>
                <a:cxn ang="0">
                  <a:pos x="392" y="8"/>
                </a:cxn>
                <a:cxn ang="0">
                  <a:pos x="428" y="8"/>
                </a:cxn>
                <a:cxn ang="0">
                  <a:pos x="428" y="0"/>
                </a:cxn>
                <a:cxn ang="0">
                  <a:pos x="368" y="8"/>
                </a:cxn>
                <a:cxn ang="0">
                  <a:pos x="248" y="20"/>
                </a:cxn>
                <a:cxn ang="0">
                  <a:pos x="156" y="44"/>
                </a:cxn>
                <a:cxn ang="0">
                  <a:pos x="92" y="68"/>
                </a:cxn>
                <a:cxn ang="0">
                  <a:pos x="48" y="92"/>
                </a:cxn>
                <a:cxn ang="0">
                  <a:pos x="20" y="116"/>
                </a:cxn>
                <a:cxn ang="0">
                  <a:pos x="8" y="136"/>
                </a:cxn>
                <a:cxn ang="0">
                  <a:pos x="0" y="152"/>
                </a:cxn>
              </a:cxnLst>
              <a:rect l="0" t="0" r="0" b="0"/>
              <a:pathLst>
                <a:path w="428" h="292">
                  <a:moveTo>
                    <a:pt x="0" y="152"/>
                  </a:moveTo>
                  <a:lnTo>
                    <a:pt x="0" y="176"/>
                  </a:lnTo>
                  <a:lnTo>
                    <a:pt x="12" y="196"/>
                  </a:lnTo>
                  <a:lnTo>
                    <a:pt x="44" y="224"/>
                  </a:lnTo>
                  <a:lnTo>
                    <a:pt x="80" y="236"/>
                  </a:lnTo>
                  <a:lnTo>
                    <a:pt x="128" y="256"/>
                  </a:lnTo>
                  <a:lnTo>
                    <a:pt x="176" y="268"/>
                  </a:lnTo>
                  <a:lnTo>
                    <a:pt x="260" y="284"/>
                  </a:lnTo>
                  <a:lnTo>
                    <a:pt x="304" y="292"/>
                  </a:lnTo>
                  <a:lnTo>
                    <a:pt x="304" y="284"/>
                  </a:lnTo>
                  <a:lnTo>
                    <a:pt x="272" y="280"/>
                  </a:lnTo>
                  <a:lnTo>
                    <a:pt x="196" y="256"/>
                  </a:lnTo>
                  <a:lnTo>
                    <a:pt x="108" y="224"/>
                  </a:lnTo>
                  <a:lnTo>
                    <a:pt x="80" y="200"/>
                  </a:lnTo>
                  <a:lnTo>
                    <a:pt x="56" y="172"/>
                  </a:lnTo>
                  <a:lnTo>
                    <a:pt x="56" y="152"/>
                  </a:lnTo>
                  <a:lnTo>
                    <a:pt x="56" y="136"/>
                  </a:lnTo>
                  <a:lnTo>
                    <a:pt x="72" y="116"/>
                  </a:lnTo>
                  <a:lnTo>
                    <a:pt x="120" y="84"/>
                  </a:lnTo>
                  <a:lnTo>
                    <a:pt x="168" y="60"/>
                  </a:lnTo>
                  <a:lnTo>
                    <a:pt x="224" y="44"/>
                  </a:lnTo>
                  <a:lnTo>
                    <a:pt x="304" y="24"/>
                  </a:lnTo>
                  <a:lnTo>
                    <a:pt x="392" y="8"/>
                  </a:lnTo>
                  <a:lnTo>
                    <a:pt x="428" y="8"/>
                  </a:lnTo>
                  <a:lnTo>
                    <a:pt x="428" y="0"/>
                  </a:lnTo>
                  <a:lnTo>
                    <a:pt x="368" y="8"/>
                  </a:lnTo>
                  <a:lnTo>
                    <a:pt x="248" y="20"/>
                  </a:lnTo>
                  <a:lnTo>
                    <a:pt x="156" y="44"/>
                  </a:lnTo>
                  <a:lnTo>
                    <a:pt x="92" y="68"/>
                  </a:lnTo>
                  <a:lnTo>
                    <a:pt x="48" y="92"/>
                  </a:lnTo>
                  <a:lnTo>
                    <a:pt x="20" y="116"/>
                  </a:lnTo>
                  <a:lnTo>
                    <a:pt x="8" y="136"/>
                  </a:lnTo>
                  <a:lnTo>
                    <a:pt x="0"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9" name="図形 88"/>
            <p:cNvSpPr>
              <a:spLocks/>
            </p:cNvSpPr>
            <p:nvPr/>
          </p:nvSpPr>
          <p:spPr bwMode="auto">
            <a:xfrm>
              <a:off x="5324" y="476"/>
              <a:ext cx="324" cy="268"/>
            </a:xfrm>
            <a:custGeom>
              <a:avLst/>
              <a:gdLst/>
              <a:ahLst/>
              <a:cxnLst>
                <a:cxn ang="0">
                  <a:pos x="48" y="124"/>
                </a:cxn>
                <a:cxn ang="0">
                  <a:pos x="40" y="140"/>
                </a:cxn>
                <a:cxn ang="0">
                  <a:pos x="48" y="164"/>
                </a:cxn>
                <a:cxn ang="0">
                  <a:pos x="60" y="184"/>
                </a:cxn>
                <a:cxn ang="0">
                  <a:pos x="84" y="200"/>
                </a:cxn>
                <a:cxn ang="0">
                  <a:pos x="136" y="224"/>
                </a:cxn>
                <a:cxn ang="0">
                  <a:pos x="204" y="256"/>
                </a:cxn>
                <a:cxn ang="0">
                  <a:pos x="260" y="268"/>
                </a:cxn>
                <a:cxn ang="0">
                  <a:pos x="200" y="260"/>
                </a:cxn>
                <a:cxn ang="0">
                  <a:pos x="124" y="236"/>
                </a:cxn>
                <a:cxn ang="0">
                  <a:pos x="52" y="220"/>
                </a:cxn>
                <a:cxn ang="0">
                  <a:pos x="28" y="200"/>
                </a:cxn>
                <a:cxn ang="0">
                  <a:pos x="12" y="184"/>
                </a:cxn>
                <a:cxn ang="0">
                  <a:pos x="0" y="164"/>
                </a:cxn>
                <a:cxn ang="0">
                  <a:pos x="0" y="148"/>
                </a:cxn>
                <a:cxn ang="0">
                  <a:pos x="0" y="140"/>
                </a:cxn>
                <a:cxn ang="0">
                  <a:pos x="4" y="124"/>
                </a:cxn>
                <a:cxn ang="0">
                  <a:pos x="16" y="104"/>
                </a:cxn>
                <a:cxn ang="0">
                  <a:pos x="40" y="88"/>
                </a:cxn>
                <a:cxn ang="0">
                  <a:pos x="76" y="60"/>
                </a:cxn>
                <a:cxn ang="0">
                  <a:pos x="136" y="36"/>
                </a:cxn>
                <a:cxn ang="0">
                  <a:pos x="216" y="20"/>
                </a:cxn>
                <a:cxn ang="0">
                  <a:pos x="324" y="0"/>
                </a:cxn>
                <a:cxn ang="0">
                  <a:pos x="248" y="20"/>
                </a:cxn>
                <a:cxn ang="0">
                  <a:pos x="188" y="36"/>
                </a:cxn>
                <a:cxn ang="0">
                  <a:pos x="136" y="56"/>
                </a:cxn>
                <a:cxn ang="0">
                  <a:pos x="100" y="72"/>
                </a:cxn>
                <a:cxn ang="0">
                  <a:pos x="60" y="104"/>
                </a:cxn>
                <a:cxn ang="0">
                  <a:pos x="48" y="124"/>
                </a:cxn>
              </a:cxnLst>
              <a:rect l="0" t="0" r="0" b="0"/>
              <a:pathLst>
                <a:path w="324" h="268">
                  <a:moveTo>
                    <a:pt x="48" y="124"/>
                  </a:moveTo>
                  <a:lnTo>
                    <a:pt x="40" y="140"/>
                  </a:lnTo>
                  <a:lnTo>
                    <a:pt x="48" y="164"/>
                  </a:lnTo>
                  <a:lnTo>
                    <a:pt x="60" y="184"/>
                  </a:lnTo>
                  <a:lnTo>
                    <a:pt x="84" y="200"/>
                  </a:lnTo>
                  <a:lnTo>
                    <a:pt x="136" y="224"/>
                  </a:lnTo>
                  <a:lnTo>
                    <a:pt x="204" y="256"/>
                  </a:lnTo>
                  <a:lnTo>
                    <a:pt x="260" y="268"/>
                  </a:lnTo>
                  <a:lnTo>
                    <a:pt x="200" y="260"/>
                  </a:lnTo>
                  <a:lnTo>
                    <a:pt x="124" y="236"/>
                  </a:lnTo>
                  <a:lnTo>
                    <a:pt x="52" y="220"/>
                  </a:lnTo>
                  <a:lnTo>
                    <a:pt x="28" y="200"/>
                  </a:lnTo>
                  <a:lnTo>
                    <a:pt x="12" y="184"/>
                  </a:lnTo>
                  <a:lnTo>
                    <a:pt x="0" y="164"/>
                  </a:lnTo>
                  <a:lnTo>
                    <a:pt x="0" y="148"/>
                  </a:lnTo>
                  <a:lnTo>
                    <a:pt x="0" y="140"/>
                  </a:lnTo>
                  <a:lnTo>
                    <a:pt x="4" y="124"/>
                  </a:lnTo>
                  <a:lnTo>
                    <a:pt x="16" y="104"/>
                  </a:lnTo>
                  <a:lnTo>
                    <a:pt x="40" y="88"/>
                  </a:lnTo>
                  <a:lnTo>
                    <a:pt x="76" y="60"/>
                  </a:lnTo>
                  <a:lnTo>
                    <a:pt x="136" y="36"/>
                  </a:lnTo>
                  <a:lnTo>
                    <a:pt x="216" y="20"/>
                  </a:lnTo>
                  <a:lnTo>
                    <a:pt x="324" y="0"/>
                  </a:lnTo>
                  <a:lnTo>
                    <a:pt x="248" y="20"/>
                  </a:lnTo>
                  <a:lnTo>
                    <a:pt x="188" y="36"/>
                  </a:lnTo>
                  <a:lnTo>
                    <a:pt x="136" y="56"/>
                  </a:lnTo>
                  <a:lnTo>
                    <a:pt x="100" y="72"/>
                  </a:lnTo>
                  <a:lnTo>
                    <a:pt x="60" y="104"/>
                  </a:lnTo>
                  <a:lnTo>
                    <a:pt x="48" y="1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図形 1"/>
          <p:cNvSpPr>
            <a:spLocks noGrp="1"/>
          </p:cNvSpPr>
          <p:nvPr>
            <p:ph type="title"/>
          </p:nvPr>
        </p:nvSpPr>
        <p:spPr>
          <a:xfrm>
            <a:off x="457200" y="285728"/>
            <a:ext cx="8229600" cy="1143000"/>
          </a:xfrm>
        </p:spPr>
        <p:txBody>
          <a:bodyPr/>
          <a:lstStyle/>
          <a:p>
            <a:r>
              <a:rPr kumimoji="1" lang="en-US" altLang="ja-JP" smtClean="0"/>
              <a:t>Click to edit Master title style</a:t>
            </a:r>
            <a:endParaRPr kumimoji="1" lang="ja-JP" altLang="en-US"/>
          </a:p>
        </p:txBody>
      </p:sp>
      <p:sp>
        <p:nvSpPr>
          <p:cNvPr id="3" name="図形 2"/>
          <p:cNvSpPr>
            <a:spLocks noGrp="1"/>
          </p:cNvSpPr>
          <p:nvPr>
            <p:ph type="body" orient="vert" idx="1"/>
          </p:nvPr>
        </p:nvSpPr>
        <p:spPr>
          <a:xfrm>
            <a:off x="466696" y="1500178"/>
            <a:ext cx="8247600" cy="4857780"/>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4400"/>
            <a:ext cx="2394000" cy="365125"/>
          </a:xfrm>
        </p:spPr>
        <p:txBody>
          <a:bodyPr/>
          <a:lstStyle/>
          <a:p>
            <a:endParaRPr lang="en-US"/>
          </a:p>
        </p:txBody>
      </p:sp>
      <p:sp>
        <p:nvSpPr>
          <p:cNvPr id="6" name="図形 5"/>
          <p:cNvSpPr>
            <a:spLocks noGrp="1"/>
          </p:cNvSpPr>
          <p:nvPr>
            <p:ph type="sldNum" sz="quarter" idx="12"/>
          </p:nvPr>
        </p:nvSpPr>
        <p:spPr>
          <a:xfrm>
            <a:off x="8499600" y="6494400"/>
            <a:ext cx="644400" cy="365125"/>
          </a:xfrm>
        </p:spPr>
        <p:txBody>
          <a:bodyPr/>
          <a:lstStyle/>
          <a:p>
            <a:fld id="{0408E369-DF1B-4053-A8CC-D5254C8A4502}"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図形 1"/>
          <p:cNvSpPr>
            <a:spLocks noGrp="1"/>
          </p:cNvSpPr>
          <p:nvPr>
            <p:ph type="title" orient="vert"/>
          </p:nvPr>
        </p:nvSpPr>
        <p:spPr>
          <a:xfrm>
            <a:off x="6629400" y="274640"/>
            <a:ext cx="2057400" cy="6083318"/>
          </a:xfrm>
        </p:spPr>
        <p:txBody>
          <a:bodyPr vert="eaVert"/>
          <a:lstStyle/>
          <a:p>
            <a:r>
              <a:rPr kumimoji="1" lang="en-US" altLang="ja-JP" smtClean="0"/>
              <a:t>Click to edit Master title style</a:t>
            </a:r>
            <a:endParaRPr kumimoji="1" lang="ja-JP" altLang="en-US" dirty="0"/>
          </a:p>
        </p:txBody>
      </p:sp>
      <p:sp>
        <p:nvSpPr>
          <p:cNvPr id="3" name="図形 2"/>
          <p:cNvSpPr>
            <a:spLocks noGrp="1"/>
          </p:cNvSpPr>
          <p:nvPr>
            <p:ph type="body" orient="vert" idx="1"/>
          </p:nvPr>
        </p:nvSpPr>
        <p:spPr>
          <a:xfrm>
            <a:off x="457200" y="274639"/>
            <a:ext cx="6019800" cy="6083319"/>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4400"/>
            <a:ext cx="2394000" cy="365125"/>
          </a:xfrm>
        </p:spPr>
        <p:txBody>
          <a:bodyPr/>
          <a:lstStyle/>
          <a:p>
            <a:endParaRPr lang="en-US"/>
          </a:p>
        </p:txBody>
      </p:sp>
      <p:sp>
        <p:nvSpPr>
          <p:cNvPr id="6" name="図形 5"/>
          <p:cNvSpPr>
            <a:spLocks noGrp="1"/>
          </p:cNvSpPr>
          <p:nvPr>
            <p:ph type="sldNum" sz="quarter" idx="12"/>
          </p:nvPr>
        </p:nvSpPr>
        <p:spPr>
          <a:xfrm>
            <a:off x="8499600" y="6494400"/>
            <a:ext cx="644400" cy="365125"/>
          </a:xfrm>
        </p:spPr>
        <p:txBody>
          <a:bodyPr/>
          <a:lstStyle/>
          <a:p>
            <a:fld id="{47E542BB-9CB4-4757-A99E-DEDE9A401FE0}" type="slidenum">
              <a:rPr lang="en-US" smtClean="0"/>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kumimoji="1" lang="en-US" altLang="ja-JP" smtClean="0"/>
              <a:t>Click to edit Master title style</a:t>
            </a:r>
            <a:endParaRPr kumimoji="1"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DB7428-F489-4262-803E-226F6F8920B1}"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図形 2"/>
          <p:cNvSpPr>
            <a:spLocks noGrp="1"/>
          </p:cNvSpPr>
          <p:nvPr>
            <p:ph idx="1"/>
          </p:nvPr>
        </p:nvSpPr>
        <p:spPr>
          <a:xfrm>
            <a:off x="466696" y="1857370"/>
            <a:ext cx="8248708" cy="4429151"/>
          </a:xfrm>
        </p:spPr>
        <p:txBody>
          <a:body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dt" sz="half" idx="10"/>
          </p:nvPr>
        </p:nvSpPr>
        <p:spPr/>
        <p:txBody>
          <a:bodyPr/>
          <a:lstStyle/>
          <a:p>
            <a:endParaRPr lang="en-US"/>
          </a:p>
        </p:txBody>
      </p:sp>
      <p:sp>
        <p:nvSpPr>
          <p:cNvPr id="5" name="図形 4"/>
          <p:cNvSpPr>
            <a:spLocks noGrp="1"/>
          </p:cNvSpPr>
          <p:nvPr>
            <p:ph type="ftr" sz="quarter" idx="11"/>
          </p:nvPr>
        </p:nvSpPr>
        <p:spPr/>
        <p:txBody>
          <a:bodyPr/>
          <a:lstStyle/>
          <a:p>
            <a:endParaRPr lang="en-US"/>
          </a:p>
        </p:txBody>
      </p:sp>
      <p:sp>
        <p:nvSpPr>
          <p:cNvPr id="6" name="図形 5"/>
          <p:cNvSpPr>
            <a:spLocks noGrp="1"/>
          </p:cNvSpPr>
          <p:nvPr>
            <p:ph type="sldNum" sz="quarter" idx="12"/>
          </p:nvPr>
        </p:nvSpPr>
        <p:spPr/>
        <p:txBody>
          <a:bodyPr/>
          <a:lstStyle/>
          <a:p>
            <a:fld id="{9BCFDDA1-42A2-4C73-83FB-266050B10923}"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図形 1"/>
          <p:cNvSpPr>
            <a:spLocks noGrp="1"/>
          </p:cNvSpPr>
          <p:nvPr>
            <p:ph type="title"/>
          </p:nvPr>
        </p:nvSpPr>
        <p:spPr>
          <a:xfrm>
            <a:off x="828676" y="3357551"/>
            <a:ext cx="6815158" cy="1362075"/>
          </a:xfrm>
        </p:spPr>
        <p:txBody>
          <a:bodyPr anchor="t"/>
          <a:lstStyle>
            <a:lvl1pPr algn="l">
              <a:defRPr sz="4000" b="1" cap="all"/>
            </a:lvl1pPr>
          </a:lstStyle>
          <a:p>
            <a:r>
              <a:rPr kumimoji="1" lang="en-US" altLang="ja-JP" smtClean="0"/>
              <a:t>Click to edit Master title style</a:t>
            </a:r>
            <a:endParaRPr kumimoji="1" lang="ja-JP" altLang="en-US"/>
          </a:p>
        </p:txBody>
      </p:sp>
      <p:sp>
        <p:nvSpPr>
          <p:cNvPr id="3" name="図形 2"/>
          <p:cNvSpPr>
            <a:spLocks noGrp="1"/>
          </p:cNvSpPr>
          <p:nvPr>
            <p:ph type="body" idx="1"/>
          </p:nvPr>
        </p:nvSpPr>
        <p:spPr>
          <a:xfrm>
            <a:off x="828676" y="1857364"/>
            <a:ext cx="6815158" cy="1500187"/>
          </a:xfrm>
        </p:spPr>
        <p:txBody>
          <a:bodyPr anchor="b"/>
          <a:lstStyle>
            <a:lvl1pPr marL="0" indent="0">
              <a:buNone/>
              <a:defRPr sz="2000" baseline="0">
                <a:solidFill>
                  <a:schemeClr val="tx2">
                    <a:shade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2874"/>
            <a:ext cx="2395534" cy="365125"/>
          </a:xfrm>
        </p:spPr>
        <p:txBody>
          <a:bodyPr/>
          <a:lstStyle/>
          <a:p>
            <a:endParaRPr lang="en-US"/>
          </a:p>
        </p:txBody>
      </p:sp>
      <p:sp>
        <p:nvSpPr>
          <p:cNvPr id="6" name="図形 5"/>
          <p:cNvSpPr>
            <a:spLocks noGrp="1"/>
          </p:cNvSpPr>
          <p:nvPr>
            <p:ph type="sldNum" sz="quarter" idx="12"/>
          </p:nvPr>
        </p:nvSpPr>
        <p:spPr>
          <a:xfrm>
            <a:off x="8499600" y="6492875"/>
            <a:ext cx="644400" cy="365125"/>
          </a:xfrm>
        </p:spPr>
        <p:txBody>
          <a:bodyPr/>
          <a:lstStyle/>
          <a:p>
            <a:fld id="{3C9F16F5-2209-4E09-9A49-02ED7DF5866E}"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図形 2"/>
          <p:cNvSpPr>
            <a:spLocks noGrp="1"/>
          </p:cNvSpPr>
          <p:nvPr>
            <p:ph sz="half" idx="1"/>
          </p:nvPr>
        </p:nvSpPr>
        <p:spPr>
          <a:xfrm>
            <a:off x="457200" y="1785926"/>
            <a:ext cx="4038600" cy="37862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sz="half" idx="2"/>
          </p:nvPr>
        </p:nvSpPr>
        <p:spPr>
          <a:xfrm>
            <a:off x="4648200" y="1785926"/>
            <a:ext cx="4038600" cy="37862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5" name="図形 4"/>
          <p:cNvSpPr>
            <a:spLocks noGrp="1"/>
          </p:cNvSpPr>
          <p:nvPr>
            <p:ph type="dt" sz="half" idx="10"/>
          </p:nvPr>
        </p:nvSpPr>
        <p:spPr>
          <a:xfrm>
            <a:off x="4471200" y="6494400"/>
            <a:ext cx="1530000" cy="365125"/>
          </a:xfrm>
        </p:spPr>
        <p:txBody>
          <a:bodyPr/>
          <a:lstStyle/>
          <a:p>
            <a:endParaRPr lang="en-US"/>
          </a:p>
        </p:txBody>
      </p:sp>
      <p:sp>
        <p:nvSpPr>
          <p:cNvPr id="6" name="図形 5"/>
          <p:cNvSpPr>
            <a:spLocks noGrp="1"/>
          </p:cNvSpPr>
          <p:nvPr>
            <p:ph type="ftr" sz="quarter" idx="11"/>
          </p:nvPr>
        </p:nvSpPr>
        <p:spPr>
          <a:xfrm>
            <a:off x="6048000" y="6494400"/>
            <a:ext cx="2395534" cy="365125"/>
          </a:xfrm>
        </p:spPr>
        <p:txBody>
          <a:bodyPr/>
          <a:lstStyle/>
          <a:p>
            <a:endParaRPr lang="en-US"/>
          </a:p>
        </p:txBody>
      </p:sp>
      <p:sp>
        <p:nvSpPr>
          <p:cNvPr id="7" name="図形 6"/>
          <p:cNvSpPr>
            <a:spLocks noGrp="1"/>
          </p:cNvSpPr>
          <p:nvPr>
            <p:ph type="sldNum" sz="quarter" idx="12"/>
          </p:nvPr>
        </p:nvSpPr>
        <p:spPr>
          <a:xfrm>
            <a:off x="8499600" y="6494400"/>
            <a:ext cx="644400" cy="365125"/>
          </a:xfrm>
        </p:spPr>
        <p:txBody>
          <a:bodyPr/>
          <a:lstStyle/>
          <a:p>
            <a:fld id="{E83AEEA4-70B6-4517-8953-33AAE5DDA929}"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3" name="正方形/長方形 12"/>
          <p:cNvSpPr/>
          <p:nvPr/>
        </p:nvSpPr>
        <p:spPr>
          <a:xfrm>
            <a:off x="0"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図形 1"/>
          <p:cNvSpPr>
            <a:spLocks noGrp="1"/>
          </p:cNvSpPr>
          <p:nvPr>
            <p:ph type="title"/>
          </p:nvPr>
        </p:nvSpPr>
        <p:spPr>
          <a:xfrm>
            <a:off x="457200" y="428604"/>
            <a:ext cx="8229600" cy="1143000"/>
          </a:xfrm>
        </p:spPr>
        <p:txBody>
          <a:bodyPr/>
          <a:lstStyle>
            <a:lvl1pPr>
              <a:defRPr/>
            </a:lvl1pPr>
          </a:lstStyle>
          <a:p>
            <a:r>
              <a:rPr kumimoji="1" lang="en-US" altLang="ja-JP" smtClean="0"/>
              <a:t>Click to edit Master title style</a:t>
            </a:r>
            <a:endParaRPr kumimoji="1" lang="ja-JP" altLang="en-US"/>
          </a:p>
        </p:txBody>
      </p:sp>
      <p:sp>
        <p:nvSpPr>
          <p:cNvPr id="3" name="図形 2"/>
          <p:cNvSpPr>
            <a:spLocks noGrp="1"/>
          </p:cNvSpPr>
          <p:nvPr>
            <p:ph type="body" idx="1"/>
          </p:nvPr>
        </p:nvSpPr>
        <p:spPr>
          <a:xfrm>
            <a:off x="457200" y="132079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4" name="図形 3"/>
          <p:cNvSpPr>
            <a:spLocks noGrp="1"/>
          </p:cNvSpPr>
          <p:nvPr>
            <p:ph sz="half" idx="2"/>
          </p:nvPr>
        </p:nvSpPr>
        <p:spPr>
          <a:xfrm>
            <a:off x="457200" y="1960561"/>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図形 4"/>
          <p:cNvSpPr>
            <a:spLocks noGrp="1"/>
          </p:cNvSpPr>
          <p:nvPr>
            <p:ph type="body" sz="quarter" idx="3"/>
          </p:nvPr>
        </p:nvSpPr>
        <p:spPr>
          <a:xfrm>
            <a:off x="4645025" y="1320799"/>
            <a:ext cx="4039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a:p>
        </p:txBody>
      </p:sp>
      <p:sp>
        <p:nvSpPr>
          <p:cNvPr id="6" name="図形 5"/>
          <p:cNvSpPr>
            <a:spLocks noGrp="1"/>
          </p:cNvSpPr>
          <p:nvPr>
            <p:ph sz="quarter" idx="4"/>
          </p:nvPr>
        </p:nvSpPr>
        <p:spPr>
          <a:xfrm>
            <a:off x="4645025" y="1960561"/>
            <a:ext cx="4039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7" name="図形 6"/>
          <p:cNvSpPr>
            <a:spLocks noGrp="1"/>
          </p:cNvSpPr>
          <p:nvPr>
            <p:ph type="dt" sz="half" idx="10"/>
          </p:nvPr>
        </p:nvSpPr>
        <p:spPr>
          <a:xfrm>
            <a:off x="4471200" y="6494400"/>
            <a:ext cx="1530000" cy="365125"/>
          </a:xfrm>
        </p:spPr>
        <p:txBody>
          <a:bodyPr/>
          <a:lstStyle/>
          <a:p>
            <a:endParaRPr lang="en-US"/>
          </a:p>
        </p:txBody>
      </p:sp>
      <p:sp>
        <p:nvSpPr>
          <p:cNvPr id="8" name="図形 7"/>
          <p:cNvSpPr>
            <a:spLocks noGrp="1"/>
          </p:cNvSpPr>
          <p:nvPr>
            <p:ph type="ftr" sz="quarter" idx="11"/>
          </p:nvPr>
        </p:nvSpPr>
        <p:spPr>
          <a:xfrm>
            <a:off x="6048000" y="6494400"/>
            <a:ext cx="2394000" cy="365125"/>
          </a:xfrm>
        </p:spPr>
        <p:txBody>
          <a:bodyPr/>
          <a:lstStyle/>
          <a:p>
            <a:endParaRPr lang="en-US"/>
          </a:p>
        </p:txBody>
      </p:sp>
      <p:sp>
        <p:nvSpPr>
          <p:cNvPr id="9" name="図形 8"/>
          <p:cNvSpPr>
            <a:spLocks noGrp="1"/>
          </p:cNvSpPr>
          <p:nvPr>
            <p:ph type="sldNum" sz="quarter" idx="12"/>
          </p:nvPr>
        </p:nvSpPr>
        <p:spPr>
          <a:xfrm>
            <a:off x="8499600" y="6494400"/>
            <a:ext cx="644400" cy="365125"/>
          </a:xfrm>
        </p:spPr>
        <p:txBody>
          <a:bodyPr/>
          <a:lstStyle/>
          <a:p>
            <a:fld id="{E50C1616-6FF4-4952-9B82-A35998F2ABD6}" type="slidenum">
              <a:rPr lang="en-US" smtClean="0"/>
              <a:pPr/>
              <a:t>‹#›</a:t>
            </a:fld>
            <a:endParaRPr lang="en-US"/>
          </a:p>
        </p:txBody>
      </p:sp>
      <p:grpSp>
        <p:nvGrpSpPr>
          <p:cNvPr id="10" name="グループ化 11"/>
          <p:cNvGrpSpPr>
            <a:grpSpLocks/>
          </p:cNvGrpSpPr>
          <p:nvPr/>
        </p:nvGrpSpPr>
        <p:grpSpPr bwMode="auto">
          <a:xfrm>
            <a:off x="4765" y="5589626"/>
            <a:ext cx="5067302" cy="1268398"/>
            <a:chOff x="16865" y="4817936"/>
            <a:chExt cx="5067302" cy="1268398"/>
          </a:xfrm>
        </p:grpSpPr>
        <p:sp>
          <p:nvSpPr>
            <p:cNvPr id="15" name="図形 14"/>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8" name="図形 17"/>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2" name="図形 21"/>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9" name="図形 28"/>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8" name="図形 57"/>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2" name="図形 81"/>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図形 1"/>
          <p:cNvSpPr>
            <a:spLocks noGrp="1"/>
          </p:cNvSpPr>
          <p:nvPr>
            <p:ph type="title"/>
          </p:nvPr>
        </p:nvSpPr>
        <p:spPr>
          <a:xfrm>
            <a:off x="528638" y="2501900"/>
            <a:ext cx="8229600" cy="1143000"/>
          </a:xfrm>
        </p:spPr>
        <p:txBody>
          <a:bodyPr/>
          <a:lstStyle/>
          <a:p>
            <a:r>
              <a:rPr kumimoji="1" lang="en-US" altLang="ja-JP" smtClean="0"/>
              <a:t>Click to edit Master title style</a:t>
            </a:r>
            <a:endParaRPr kumimoji="1" lang="ja-JP" altLang="en-US"/>
          </a:p>
        </p:txBody>
      </p:sp>
      <p:sp>
        <p:nvSpPr>
          <p:cNvPr id="3" name="図形 2"/>
          <p:cNvSpPr>
            <a:spLocks noGrp="1"/>
          </p:cNvSpPr>
          <p:nvPr>
            <p:ph type="dt" sz="half" idx="10"/>
          </p:nvPr>
        </p:nvSpPr>
        <p:spPr/>
        <p:txBody>
          <a:bodyPr/>
          <a:lstStyle/>
          <a:p>
            <a:endParaRPr lang="en-US"/>
          </a:p>
        </p:txBody>
      </p:sp>
      <p:sp>
        <p:nvSpPr>
          <p:cNvPr id="4" name="図形 3"/>
          <p:cNvSpPr>
            <a:spLocks noGrp="1"/>
          </p:cNvSpPr>
          <p:nvPr>
            <p:ph type="ftr" sz="quarter" idx="11"/>
          </p:nvPr>
        </p:nvSpPr>
        <p:spPr/>
        <p:txBody>
          <a:bodyPr/>
          <a:lstStyle/>
          <a:p>
            <a:endParaRPr lang="en-US"/>
          </a:p>
        </p:txBody>
      </p:sp>
      <p:sp>
        <p:nvSpPr>
          <p:cNvPr id="5" name="図形 4"/>
          <p:cNvSpPr>
            <a:spLocks noGrp="1"/>
          </p:cNvSpPr>
          <p:nvPr>
            <p:ph type="sldNum" sz="quarter" idx="12"/>
          </p:nvPr>
        </p:nvSpPr>
        <p:spPr/>
        <p:txBody>
          <a:bodyPr/>
          <a:lstStyle/>
          <a:p>
            <a:fld id="{04EC0532-4C2F-4DC7-BEB2-C34B4780E512}"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図形 1"/>
          <p:cNvSpPr>
            <a:spLocks noGrp="1"/>
          </p:cNvSpPr>
          <p:nvPr>
            <p:ph type="dt" sz="half" idx="10"/>
          </p:nvPr>
        </p:nvSpPr>
        <p:spPr/>
        <p:txBody>
          <a:bodyPr/>
          <a:lstStyle/>
          <a:p>
            <a:endParaRPr lang="en-US"/>
          </a:p>
        </p:txBody>
      </p:sp>
      <p:sp>
        <p:nvSpPr>
          <p:cNvPr id="3" name="図形 2"/>
          <p:cNvSpPr>
            <a:spLocks noGrp="1"/>
          </p:cNvSpPr>
          <p:nvPr>
            <p:ph type="ftr" sz="quarter" idx="11"/>
          </p:nvPr>
        </p:nvSpPr>
        <p:spPr/>
        <p:txBody>
          <a:bodyPr/>
          <a:lstStyle/>
          <a:p>
            <a:endParaRPr lang="en-US"/>
          </a:p>
        </p:txBody>
      </p:sp>
      <p:sp>
        <p:nvSpPr>
          <p:cNvPr id="4" name="図形 3"/>
          <p:cNvSpPr>
            <a:spLocks noGrp="1"/>
          </p:cNvSpPr>
          <p:nvPr>
            <p:ph type="sldNum" sz="quarter" idx="12"/>
          </p:nvPr>
        </p:nvSpPr>
        <p:spPr/>
        <p:txBody>
          <a:bodyPr/>
          <a:lstStyle/>
          <a:p>
            <a:fld id="{CB27B7D3-8E60-40AA-A2DF-944AC42B514D}"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図形 1"/>
          <p:cNvSpPr>
            <a:spLocks noGrp="1"/>
          </p:cNvSpPr>
          <p:nvPr>
            <p:ph type="title"/>
          </p:nvPr>
        </p:nvSpPr>
        <p:spPr>
          <a:xfrm>
            <a:off x="447647" y="785794"/>
            <a:ext cx="2767032" cy="1162050"/>
          </a:xfrm>
        </p:spPr>
        <p:txBody>
          <a:bodyPr anchor="b"/>
          <a:lstStyle>
            <a:lvl1pPr algn="l">
              <a:defRPr sz="2000" b="1"/>
            </a:lvl1pPr>
          </a:lstStyle>
          <a:p>
            <a:r>
              <a:rPr kumimoji="1" lang="en-US" altLang="ja-JP" smtClean="0"/>
              <a:t>Click to edit Master title style</a:t>
            </a:r>
            <a:endParaRPr kumimoji="1" lang="ja-JP" altLang="en-US"/>
          </a:p>
        </p:txBody>
      </p:sp>
      <p:sp>
        <p:nvSpPr>
          <p:cNvPr id="3" name="図形 2"/>
          <p:cNvSpPr>
            <a:spLocks noGrp="1"/>
          </p:cNvSpPr>
          <p:nvPr>
            <p:ph idx="1"/>
          </p:nvPr>
        </p:nvSpPr>
        <p:spPr>
          <a:xfrm>
            <a:off x="3357554" y="785794"/>
            <a:ext cx="4572032" cy="56436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body" sz="half" idx="2"/>
          </p:nvPr>
        </p:nvSpPr>
        <p:spPr>
          <a:xfrm>
            <a:off x="457202" y="2000240"/>
            <a:ext cx="2767032" cy="442915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5" name="図形 4"/>
          <p:cNvSpPr>
            <a:spLocks noGrp="1"/>
          </p:cNvSpPr>
          <p:nvPr>
            <p:ph type="dt" sz="half" idx="10"/>
          </p:nvPr>
        </p:nvSpPr>
        <p:spPr>
          <a:xfrm>
            <a:off x="4471200" y="6494400"/>
            <a:ext cx="1530000" cy="365125"/>
          </a:xfrm>
        </p:spPr>
        <p:txBody>
          <a:bodyPr/>
          <a:lstStyle/>
          <a:p>
            <a:endParaRPr lang="en-US"/>
          </a:p>
        </p:txBody>
      </p:sp>
      <p:sp>
        <p:nvSpPr>
          <p:cNvPr id="6" name="図形 5"/>
          <p:cNvSpPr>
            <a:spLocks noGrp="1"/>
          </p:cNvSpPr>
          <p:nvPr>
            <p:ph type="ftr" sz="quarter" idx="11"/>
          </p:nvPr>
        </p:nvSpPr>
        <p:spPr>
          <a:xfrm>
            <a:off x="6048000" y="6494400"/>
            <a:ext cx="2394000" cy="365125"/>
          </a:xfrm>
        </p:spPr>
        <p:txBody>
          <a:bodyPr/>
          <a:lstStyle/>
          <a:p>
            <a:endParaRPr lang="en-US"/>
          </a:p>
        </p:txBody>
      </p:sp>
      <p:sp>
        <p:nvSpPr>
          <p:cNvPr id="7" name="図形 6"/>
          <p:cNvSpPr>
            <a:spLocks noGrp="1"/>
          </p:cNvSpPr>
          <p:nvPr>
            <p:ph type="sldNum" sz="quarter" idx="12"/>
          </p:nvPr>
        </p:nvSpPr>
        <p:spPr>
          <a:xfrm>
            <a:off x="8499600" y="6494400"/>
            <a:ext cx="644400" cy="365125"/>
          </a:xfrm>
        </p:spPr>
        <p:txBody>
          <a:bodyPr/>
          <a:lstStyle/>
          <a:p>
            <a:fld id="{324CC295-4062-4370-91AE-9D781BFDECD0}"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図形 8"/>
          <p:cNvSpPr>
            <a:spLocks noGrp="1"/>
          </p:cNvSpPr>
          <p:nvPr>
            <p:ph type="dt" sz="half" idx="10"/>
          </p:nvPr>
        </p:nvSpPr>
        <p:spPr>
          <a:xfrm>
            <a:off x="4471200" y="6494400"/>
            <a:ext cx="1530000" cy="365125"/>
          </a:xfrm>
        </p:spPr>
        <p:txBody>
          <a:bodyPr/>
          <a:lstStyle/>
          <a:p>
            <a:endParaRPr lang="en-US"/>
          </a:p>
        </p:txBody>
      </p:sp>
      <p:sp>
        <p:nvSpPr>
          <p:cNvPr id="10" name="図形 9"/>
          <p:cNvSpPr>
            <a:spLocks noGrp="1"/>
          </p:cNvSpPr>
          <p:nvPr>
            <p:ph type="ftr" sz="quarter" idx="11"/>
          </p:nvPr>
        </p:nvSpPr>
        <p:spPr>
          <a:xfrm>
            <a:off x="6048000" y="6494400"/>
            <a:ext cx="2394000" cy="365125"/>
          </a:xfrm>
        </p:spPr>
        <p:txBody>
          <a:bodyPr/>
          <a:lstStyle/>
          <a:p>
            <a:endParaRPr lang="en-US"/>
          </a:p>
        </p:txBody>
      </p:sp>
      <p:sp>
        <p:nvSpPr>
          <p:cNvPr id="11" name="図形 10"/>
          <p:cNvSpPr>
            <a:spLocks noGrp="1"/>
          </p:cNvSpPr>
          <p:nvPr>
            <p:ph type="sldNum" sz="quarter" idx="12"/>
          </p:nvPr>
        </p:nvSpPr>
        <p:spPr>
          <a:xfrm>
            <a:off x="8499600" y="6494400"/>
            <a:ext cx="644400" cy="365125"/>
          </a:xfrm>
        </p:spPr>
        <p:txBody>
          <a:bodyPr/>
          <a:lstStyle/>
          <a:p>
            <a:fld id="{5EF46301-480A-4F7C-B370-DEA71C6FAAB1}" type="slidenum">
              <a:rPr lang="en-US" smtClean="0"/>
              <a:pPr/>
              <a:t>‹#›</a:t>
            </a:fld>
            <a:endParaRPr lang="en-US"/>
          </a:p>
        </p:txBody>
      </p:sp>
      <p:sp>
        <p:nvSpPr>
          <p:cNvPr id="2" name="図形 1"/>
          <p:cNvSpPr>
            <a:spLocks noGrp="1"/>
          </p:cNvSpPr>
          <p:nvPr>
            <p:ph type="title"/>
          </p:nvPr>
        </p:nvSpPr>
        <p:spPr>
          <a:xfrm>
            <a:off x="2214546" y="285728"/>
            <a:ext cx="4786346" cy="541338"/>
          </a:xfrm>
        </p:spPr>
        <p:txBody>
          <a:bodyPr anchor="b"/>
          <a:lstStyle>
            <a:lvl1pPr algn="ctr">
              <a:defRPr sz="2000" b="1"/>
            </a:lvl1pPr>
          </a:lstStyle>
          <a:p>
            <a:r>
              <a:rPr kumimoji="1" lang="en-US" altLang="ja-JP" smtClean="0"/>
              <a:t>Click to edit Master title style</a:t>
            </a:r>
            <a:endParaRPr kumimoji="1" lang="ja-JP" altLang="en-US" dirty="0"/>
          </a:p>
        </p:txBody>
      </p:sp>
      <p:sp useBgFill="1">
        <p:nvSpPr>
          <p:cNvPr id="3" name="図形 2"/>
          <p:cNvSpPr>
            <a:spLocks noGrp="1"/>
          </p:cNvSpPr>
          <p:nvPr>
            <p:ph type="pic" idx="1"/>
          </p:nvPr>
        </p:nvSpPr>
        <p:spPr>
          <a:xfrm>
            <a:off x="2433623" y="1142984"/>
            <a:ext cx="4357718" cy="3438395"/>
          </a:xfrm>
          <a:noFill/>
          <a:ln w="254000" cap="flat" cmpd="sng">
            <a:gradFill>
              <a:gsLst>
                <a:gs pos="0">
                  <a:schemeClr val="bg1"/>
                </a:gs>
                <a:gs pos="100000">
                  <a:schemeClr val="bg1">
                    <a:alpha val="50000"/>
                  </a:schemeClr>
                </a:gs>
              </a:gsLst>
              <a:lin ang="5400000" scaled="1"/>
            </a:gradFill>
            <a:prstDash val="solid"/>
            <a:beve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en-US" altLang="ja-JP" smtClean="0"/>
              <a:t>Click icon to add picture</a:t>
            </a:r>
            <a:endParaRPr kumimoji="1" lang="ja-JP" altLang="en-US" dirty="0"/>
          </a:p>
        </p:txBody>
      </p:sp>
      <p:sp>
        <p:nvSpPr>
          <p:cNvPr id="4" name="図形 3"/>
          <p:cNvSpPr>
            <a:spLocks noGrp="1"/>
          </p:cNvSpPr>
          <p:nvPr>
            <p:ph type="body" sz="half" idx="2"/>
          </p:nvPr>
        </p:nvSpPr>
        <p:spPr>
          <a:xfrm>
            <a:off x="1928794" y="4929199"/>
            <a:ext cx="5642016" cy="104140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lum/>
          </a:blip>
          <a:srcRect/>
          <a:stretch>
            <a:fillRect/>
          </a:stretch>
        </a:blipFill>
        <a:effectLst/>
      </p:bgPr>
    </p:bg>
    <p:spTree>
      <p:nvGrpSpPr>
        <p:cNvPr id="1" name=""/>
        <p:cNvGrpSpPr/>
        <p:nvPr/>
      </p:nvGrpSpPr>
      <p:grpSpPr>
        <a:xfrm>
          <a:off x="0" y="0"/>
          <a:ext cx="0" cy="0"/>
          <a:chOff x="0" y="0"/>
          <a:chExt cx="0" cy="0"/>
        </a:xfrm>
      </p:grpSpPr>
      <p:sp>
        <p:nvSpPr>
          <p:cNvPr id="190" name="正方形/長方形 189"/>
          <p:cNvSpPr/>
          <p:nvPr/>
        </p:nvSpPr>
        <p:spPr>
          <a:xfrm>
            <a:off x="-9554"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6" name="図形 165"/>
          <p:cNvSpPr>
            <a:spLocks/>
          </p:cNvSpPr>
          <p:nvPr/>
        </p:nvSpPr>
        <p:spPr bwMode="auto">
          <a:xfrm>
            <a:off x="3929058" y="9"/>
            <a:ext cx="5214942" cy="3383004"/>
          </a:xfrm>
          <a:custGeom>
            <a:avLst/>
            <a:gdLst/>
            <a:ahLst/>
            <a:cxnLst>
              <a:cxn ang="0">
                <a:pos x="3574" y="25"/>
              </a:cxn>
              <a:cxn ang="0">
                <a:pos x="3628" y="83"/>
              </a:cxn>
              <a:cxn ang="0">
                <a:pos x="3611" y="121"/>
              </a:cxn>
              <a:cxn ang="0">
                <a:pos x="3278" y="166"/>
              </a:cxn>
              <a:cxn ang="0">
                <a:pos x="2987" y="220"/>
              </a:cxn>
              <a:cxn ang="0">
                <a:pos x="2896" y="274"/>
              </a:cxn>
              <a:cxn ang="0">
                <a:pos x="2887" y="320"/>
              </a:cxn>
              <a:cxn ang="0">
                <a:pos x="2987" y="374"/>
              </a:cxn>
              <a:cxn ang="0">
                <a:pos x="3407" y="403"/>
              </a:cxn>
              <a:cxn ang="0">
                <a:pos x="3732" y="399"/>
              </a:cxn>
              <a:cxn ang="0">
                <a:pos x="3607" y="2391"/>
              </a:cxn>
              <a:cxn ang="0">
                <a:pos x="3199" y="2262"/>
              </a:cxn>
              <a:cxn ang="0">
                <a:pos x="3041" y="2159"/>
              </a:cxn>
              <a:cxn ang="0">
                <a:pos x="2991" y="2050"/>
              </a:cxn>
              <a:cxn ang="0">
                <a:pos x="3000" y="1992"/>
              </a:cxn>
              <a:cxn ang="0">
                <a:pos x="3054" y="1905"/>
              </a:cxn>
              <a:cxn ang="0">
                <a:pos x="3158" y="1826"/>
              </a:cxn>
              <a:cxn ang="0">
                <a:pos x="3183" y="1768"/>
              </a:cxn>
              <a:cxn ang="0">
                <a:pos x="3158" y="1684"/>
              </a:cxn>
              <a:cxn ang="0">
                <a:pos x="3099" y="1576"/>
              </a:cxn>
              <a:cxn ang="0">
                <a:pos x="2950" y="1497"/>
              </a:cxn>
              <a:cxn ang="0">
                <a:pos x="2779" y="1439"/>
              </a:cxn>
              <a:cxn ang="0">
                <a:pos x="2679" y="1364"/>
              </a:cxn>
              <a:cxn ang="0">
                <a:pos x="2654" y="1281"/>
              </a:cxn>
              <a:cxn ang="0">
                <a:pos x="2667" y="1194"/>
              </a:cxn>
              <a:cxn ang="0">
                <a:pos x="2600" y="1106"/>
              </a:cxn>
              <a:cxn ang="0">
                <a:pos x="2459" y="1077"/>
              </a:cxn>
              <a:cxn ang="0">
                <a:pos x="2005" y="1119"/>
              </a:cxn>
              <a:cxn ang="0">
                <a:pos x="1835" y="1102"/>
              </a:cxn>
              <a:cxn ang="0">
                <a:pos x="1743" y="1052"/>
              </a:cxn>
              <a:cxn ang="0">
                <a:pos x="1689" y="957"/>
              </a:cxn>
              <a:cxn ang="0">
                <a:pos x="1697" y="840"/>
              </a:cxn>
              <a:cxn ang="0">
                <a:pos x="1689" y="736"/>
              </a:cxn>
              <a:cxn ang="0">
                <a:pos x="1627" y="690"/>
              </a:cxn>
              <a:cxn ang="0">
                <a:pos x="1544" y="690"/>
              </a:cxn>
              <a:cxn ang="0">
                <a:pos x="1460" y="665"/>
              </a:cxn>
              <a:cxn ang="0">
                <a:pos x="1423" y="620"/>
              </a:cxn>
              <a:cxn ang="0">
                <a:pos x="1323" y="607"/>
              </a:cxn>
              <a:cxn ang="0">
                <a:pos x="1281" y="624"/>
              </a:cxn>
              <a:cxn ang="0">
                <a:pos x="1161" y="599"/>
              </a:cxn>
              <a:cxn ang="0">
                <a:pos x="1003" y="553"/>
              </a:cxn>
              <a:cxn ang="0">
                <a:pos x="928" y="578"/>
              </a:cxn>
              <a:cxn ang="0">
                <a:pos x="865" y="653"/>
              </a:cxn>
              <a:cxn ang="0">
                <a:pos x="845" y="724"/>
              </a:cxn>
              <a:cxn ang="0">
                <a:pos x="853" y="844"/>
              </a:cxn>
              <a:cxn ang="0">
                <a:pos x="803" y="936"/>
              </a:cxn>
              <a:cxn ang="0">
                <a:pos x="608" y="1027"/>
              </a:cxn>
              <a:cxn ang="0">
                <a:pos x="458" y="1048"/>
              </a:cxn>
              <a:cxn ang="0">
                <a:pos x="325" y="982"/>
              </a:cxn>
              <a:cxn ang="0">
                <a:pos x="233" y="786"/>
              </a:cxn>
              <a:cxn ang="0">
                <a:pos x="229" y="674"/>
              </a:cxn>
              <a:cxn ang="0">
                <a:pos x="287" y="570"/>
              </a:cxn>
              <a:cxn ang="0">
                <a:pos x="316" y="487"/>
              </a:cxn>
              <a:cxn ang="0">
                <a:pos x="246" y="441"/>
              </a:cxn>
              <a:cxn ang="0">
                <a:pos x="146" y="370"/>
              </a:cxn>
              <a:cxn ang="0">
                <a:pos x="104" y="287"/>
              </a:cxn>
              <a:cxn ang="0">
                <a:pos x="133" y="208"/>
              </a:cxn>
              <a:cxn ang="0">
                <a:pos x="162" y="154"/>
              </a:cxn>
              <a:cxn ang="0">
                <a:pos x="133" y="112"/>
              </a:cxn>
              <a:cxn ang="0">
                <a:pos x="42" y="83"/>
              </a:cxn>
              <a:cxn ang="0">
                <a:pos x="0" y="29"/>
              </a:cxn>
              <a:cxn ang="0">
                <a:pos x="179" y="0"/>
              </a:cxn>
            </a:cxnLst>
            <a:rect l="0" t="0" r="0" b="0"/>
            <a:pathLst>
              <a:path w="3732" h="2421">
                <a:moveTo>
                  <a:pt x="179" y="0"/>
                </a:moveTo>
                <a:lnTo>
                  <a:pt x="3553" y="4"/>
                </a:lnTo>
                <a:lnTo>
                  <a:pt x="3574" y="25"/>
                </a:lnTo>
                <a:lnTo>
                  <a:pt x="3599" y="37"/>
                </a:lnTo>
                <a:lnTo>
                  <a:pt x="3624" y="58"/>
                </a:lnTo>
                <a:lnTo>
                  <a:pt x="3628" y="83"/>
                </a:lnTo>
                <a:lnTo>
                  <a:pt x="3628" y="96"/>
                </a:lnTo>
                <a:lnTo>
                  <a:pt x="3624" y="108"/>
                </a:lnTo>
                <a:lnTo>
                  <a:pt x="3611" y="121"/>
                </a:lnTo>
                <a:lnTo>
                  <a:pt x="3594" y="125"/>
                </a:lnTo>
                <a:lnTo>
                  <a:pt x="3528" y="150"/>
                </a:lnTo>
                <a:lnTo>
                  <a:pt x="3278" y="166"/>
                </a:lnTo>
                <a:lnTo>
                  <a:pt x="3099" y="191"/>
                </a:lnTo>
                <a:lnTo>
                  <a:pt x="3029" y="204"/>
                </a:lnTo>
                <a:lnTo>
                  <a:pt x="2987" y="220"/>
                </a:lnTo>
                <a:lnTo>
                  <a:pt x="2975" y="225"/>
                </a:lnTo>
                <a:lnTo>
                  <a:pt x="2933" y="245"/>
                </a:lnTo>
                <a:lnTo>
                  <a:pt x="2896" y="274"/>
                </a:lnTo>
                <a:lnTo>
                  <a:pt x="2887" y="291"/>
                </a:lnTo>
                <a:lnTo>
                  <a:pt x="2879" y="316"/>
                </a:lnTo>
                <a:lnTo>
                  <a:pt x="2887" y="320"/>
                </a:lnTo>
                <a:lnTo>
                  <a:pt x="2916" y="345"/>
                </a:lnTo>
                <a:lnTo>
                  <a:pt x="2945" y="362"/>
                </a:lnTo>
                <a:lnTo>
                  <a:pt x="2987" y="374"/>
                </a:lnTo>
                <a:lnTo>
                  <a:pt x="3045" y="387"/>
                </a:lnTo>
                <a:lnTo>
                  <a:pt x="3116" y="391"/>
                </a:lnTo>
                <a:lnTo>
                  <a:pt x="3407" y="403"/>
                </a:lnTo>
                <a:lnTo>
                  <a:pt x="3624" y="403"/>
                </a:lnTo>
                <a:lnTo>
                  <a:pt x="3694" y="403"/>
                </a:lnTo>
                <a:lnTo>
                  <a:pt x="3732" y="399"/>
                </a:lnTo>
                <a:lnTo>
                  <a:pt x="3732" y="1410"/>
                </a:lnTo>
                <a:lnTo>
                  <a:pt x="3732" y="2421"/>
                </a:lnTo>
                <a:lnTo>
                  <a:pt x="3607" y="2391"/>
                </a:lnTo>
                <a:lnTo>
                  <a:pt x="3482" y="2362"/>
                </a:lnTo>
                <a:lnTo>
                  <a:pt x="3336" y="2321"/>
                </a:lnTo>
                <a:lnTo>
                  <a:pt x="3199" y="2262"/>
                </a:lnTo>
                <a:lnTo>
                  <a:pt x="3137" y="2229"/>
                </a:lnTo>
                <a:lnTo>
                  <a:pt x="3087" y="2196"/>
                </a:lnTo>
                <a:lnTo>
                  <a:pt x="3041" y="2159"/>
                </a:lnTo>
                <a:lnTo>
                  <a:pt x="3012" y="2117"/>
                </a:lnTo>
                <a:lnTo>
                  <a:pt x="2991" y="2071"/>
                </a:lnTo>
                <a:lnTo>
                  <a:pt x="2991" y="2050"/>
                </a:lnTo>
                <a:lnTo>
                  <a:pt x="2991" y="2030"/>
                </a:lnTo>
                <a:lnTo>
                  <a:pt x="2991" y="2017"/>
                </a:lnTo>
                <a:lnTo>
                  <a:pt x="3000" y="1992"/>
                </a:lnTo>
                <a:lnTo>
                  <a:pt x="3004" y="1967"/>
                </a:lnTo>
                <a:lnTo>
                  <a:pt x="3020" y="1938"/>
                </a:lnTo>
                <a:lnTo>
                  <a:pt x="3054" y="1905"/>
                </a:lnTo>
                <a:lnTo>
                  <a:pt x="3095" y="1867"/>
                </a:lnTo>
                <a:lnTo>
                  <a:pt x="3149" y="1838"/>
                </a:lnTo>
                <a:lnTo>
                  <a:pt x="3158" y="1826"/>
                </a:lnTo>
                <a:lnTo>
                  <a:pt x="3178" y="1801"/>
                </a:lnTo>
                <a:lnTo>
                  <a:pt x="3183" y="1784"/>
                </a:lnTo>
                <a:lnTo>
                  <a:pt x="3183" y="1768"/>
                </a:lnTo>
                <a:lnTo>
                  <a:pt x="3183" y="1743"/>
                </a:lnTo>
                <a:lnTo>
                  <a:pt x="3170" y="1713"/>
                </a:lnTo>
                <a:lnTo>
                  <a:pt x="3158" y="1684"/>
                </a:lnTo>
                <a:lnTo>
                  <a:pt x="3149" y="1655"/>
                </a:lnTo>
                <a:lnTo>
                  <a:pt x="3124" y="1614"/>
                </a:lnTo>
                <a:lnTo>
                  <a:pt x="3099" y="1576"/>
                </a:lnTo>
                <a:lnTo>
                  <a:pt x="3062" y="1539"/>
                </a:lnTo>
                <a:lnTo>
                  <a:pt x="3012" y="1518"/>
                </a:lnTo>
                <a:lnTo>
                  <a:pt x="2950" y="1497"/>
                </a:lnTo>
                <a:lnTo>
                  <a:pt x="2896" y="1489"/>
                </a:lnTo>
                <a:lnTo>
                  <a:pt x="2837" y="1468"/>
                </a:lnTo>
                <a:lnTo>
                  <a:pt x="2779" y="1439"/>
                </a:lnTo>
                <a:lnTo>
                  <a:pt x="2721" y="1406"/>
                </a:lnTo>
                <a:lnTo>
                  <a:pt x="2696" y="1385"/>
                </a:lnTo>
                <a:lnTo>
                  <a:pt x="2679" y="1364"/>
                </a:lnTo>
                <a:lnTo>
                  <a:pt x="2667" y="1339"/>
                </a:lnTo>
                <a:lnTo>
                  <a:pt x="2654" y="1310"/>
                </a:lnTo>
                <a:lnTo>
                  <a:pt x="2654" y="1281"/>
                </a:lnTo>
                <a:lnTo>
                  <a:pt x="2667" y="1244"/>
                </a:lnTo>
                <a:lnTo>
                  <a:pt x="2667" y="1219"/>
                </a:lnTo>
                <a:lnTo>
                  <a:pt x="2667" y="1194"/>
                </a:lnTo>
                <a:lnTo>
                  <a:pt x="2654" y="1160"/>
                </a:lnTo>
                <a:lnTo>
                  <a:pt x="2638" y="1131"/>
                </a:lnTo>
                <a:lnTo>
                  <a:pt x="2600" y="1106"/>
                </a:lnTo>
                <a:lnTo>
                  <a:pt x="2554" y="1090"/>
                </a:lnTo>
                <a:lnTo>
                  <a:pt x="2480" y="1081"/>
                </a:lnTo>
                <a:lnTo>
                  <a:pt x="2459" y="1077"/>
                </a:lnTo>
                <a:lnTo>
                  <a:pt x="2380" y="1077"/>
                </a:lnTo>
                <a:lnTo>
                  <a:pt x="2230" y="1090"/>
                </a:lnTo>
                <a:lnTo>
                  <a:pt x="2005" y="1119"/>
                </a:lnTo>
                <a:lnTo>
                  <a:pt x="1947" y="1119"/>
                </a:lnTo>
                <a:lnTo>
                  <a:pt x="1893" y="1110"/>
                </a:lnTo>
                <a:lnTo>
                  <a:pt x="1835" y="1102"/>
                </a:lnTo>
                <a:lnTo>
                  <a:pt x="1797" y="1090"/>
                </a:lnTo>
                <a:lnTo>
                  <a:pt x="1768" y="1069"/>
                </a:lnTo>
                <a:lnTo>
                  <a:pt x="1743" y="1052"/>
                </a:lnTo>
                <a:lnTo>
                  <a:pt x="1718" y="1023"/>
                </a:lnTo>
                <a:lnTo>
                  <a:pt x="1702" y="994"/>
                </a:lnTo>
                <a:lnTo>
                  <a:pt x="1689" y="957"/>
                </a:lnTo>
                <a:lnTo>
                  <a:pt x="1685" y="915"/>
                </a:lnTo>
                <a:lnTo>
                  <a:pt x="1689" y="869"/>
                </a:lnTo>
                <a:lnTo>
                  <a:pt x="1697" y="840"/>
                </a:lnTo>
                <a:lnTo>
                  <a:pt x="1702" y="803"/>
                </a:lnTo>
                <a:lnTo>
                  <a:pt x="1697" y="774"/>
                </a:lnTo>
                <a:lnTo>
                  <a:pt x="1689" y="736"/>
                </a:lnTo>
                <a:lnTo>
                  <a:pt x="1668" y="707"/>
                </a:lnTo>
                <a:lnTo>
                  <a:pt x="1648" y="695"/>
                </a:lnTo>
                <a:lnTo>
                  <a:pt x="1627" y="690"/>
                </a:lnTo>
                <a:lnTo>
                  <a:pt x="1593" y="690"/>
                </a:lnTo>
                <a:lnTo>
                  <a:pt x="1560" y="690"/>
                </a:lnTo>
                <a:lnTo>
                  <a:pt x="1544" y="690"/>
                </a:lnTo>
                <a:lnTo>
                  <a:pt x="1502" y="682"/>
                </a:lnTo>
                <a:lnTo>
                  <a:pt x="1481" y="678"/>
                </a:lnTo>
                <a:lnTo>
                  <a:pt x="1460" y="665"/>
                </a:lnTo>
                <a:lnTo>
                  <a:pt x="1448" y="649"/>
                </a:lnTo>
                <a:lnTo>
                  <a:pt x="1435" y="624"/>
                </a:lnTo>
                <a:lnTo>
                  <a:pt x="1423" y="620"/>
                </a:lnTo>
                <a:lnTo>
                  <a:pt x="1385" y="607"/>
                </a:lnTo>
                <a:lnTo>
                  <a:pt x="1344" y="599"/>
                </a:lnTo>
                <a:lnTo>
                  <a:pt x="1323" y="607"/>
                </a:lnTo>
                <a:lnTo>
                  <a:pt x="1298" y="611"/>
                </a:lnTo>
                <a:lnTo>
                  <a:pt x="1294" y="620"/>
                </a:lnTo>
                <a:lnTo>
                  <a:pt x="1281" y="624"/>
                </a:lnTo>
                <a:lnTo>
                  <a:pt x="1252" y="632"/>
                </a:lnTo>
                <a:lnTo>
                  <a:pt x="1190" y="620"/>
                </a:lnTo>
                <a:lnTo>
                  <a:pt x="1161" y="599"/>
                </a:lnTo>
                <a:lnTo>
                  <a:pt x="1090" y="566"/>
                </a:lnTo>
                <a:lnTo>
                  <a:pt x="1044" y="553"/>
                </a:lnTo>
                <a:lnTo>
                  <a:pt x="1003" y="553"/>
                </a:lnTo>
                <a:lnTo>
                  <a:pt x="961" y="557"/>
                </a:lnTo>
                <a:lnTo>
                  <a:pt x="940" y="566"/>
                </a:lnTo>
                <a:lnTo>
                  <a:pt x="928" y="578"/>
                </a:lnTo>
                <a:lnTo>
                  <a:pt x="911" y="595"/>
                </a:lnTo>
                <a:lnTo>
                  <a:pt x="878" y="632"/>
                </a:lnTo>
                <a:lnTo>
                  <a:pt x="865" y="653"/>
                </a:lnTo>
                <a:lnTo>
                  <a:pt x="845" y="678"/>
                </a:lnTo>
                <a:lnTo>
                  <a:pt x="840" y="703"/>
                </a:lnTo>
                <a:lnTo>
                  <a:pt x="845" y="724"/>
                </a:lnTo>
                <a:lnTo>
                  <a:pt x="853" y="749"/>
                </a:lnTo>
                <a:lnTo>
                  <a:pt x="853" y="811"/>
                </a:lnTo>
                <a:lnTo>
                  <a:pt x="853" y="844"/>
                </a:lnTo>
                <a:lnTo>
                  <a:pt x="840" y="882"/>
                </a:lnTo>
                <a:lnTo>
                  <a:pt x="828" y="911"/>
                </a:lnTo>
                <a:lnTo>
                  <a:pt x="803" y="936"/>
                </a:lnTo>
                <a:lnTo>
                  <a:pt x="728" y="982"/>
                </a:lnTo>
                <a:lnTo>
                  <a:pt x="649" y="1019"/>
                </a:lnTo>
                <a:lnTo>
                  <a:pt x="608" y="1027"/>
                </a:lnTo>
                <a:lnTo>
                  <a:pt x="562" y="1040"/>
                </a:lnTo>
                <a:lnTo>
                  <a:pt x="508" y="1048"/>
                </a:lnTo>
                <a:lnTo>
                  <a:pt x="458" y="1048"/>
                </a:lnTo>
                <a:lnTo>
                  <a:pt x="412" y="1036"/>
                </a:lnTo>
                <a:lnTo>
                  <a:pt x="366" y="1011"/>
                </a:lnTo>
                <a:lnTo>
                  <a:pt x="325" y="982"/>
                </a:lnTo>
                <a:lnTo>
                  <a:pt x="287" y="936"/>
                </a:lnTo>
                <a:lnTo>
                  <a:pt x="258" y="869"/>
                </a:lnTo>
                <a:lnTo>
                  <a:pt x="233" y="786"/>
                </a:lnTo>
                <a:lnTo>
                  <a:pt x="229" y="761"/>
                </a:lnTo>
                <a:lnTo>
                  <a:pt x="221" y="707"/>
                </a:lnTo>
                <a:lnTo>
                  <a:pt x="229" y="674"/>
                </a:lnTo>
                <a:lnTo>
                  <a:pt x="241" y="636"/>
                </a:lnTo>
                <a:lnTo>
                  <a:pt x="258" y="599"/>
                </a:lnTo>
                <a:lnTo>
                  <a:pt x="287" y="570"/>
                </a:lnTo>
                <a:lnTo>
                  <a:pt x="300" y="553"/>
                </a:lnTo>
                <a:lnTo>
                  <a:pt x="316" y="512"/>
                </a:lnTo>
                <a:lnTo>
                  <a:pt x="316" y="487"/>
                </a:lnTo>
                <a:lnTo>
                  <a:pt x="304" y="470"/>
                </a:lnTo>
                <a:lnTo>
                  <a:pt x="287" y="453"/>
                </a:lnTo>
                <a:lnTo>
                  <a:pt x="246" y="441"/>
                </a:lnTo>
                <a:lnTo>
                  <a:pt x="208" y="416"/>
                </a:lnTo>
                <a:lnTo>
                  <a:pt x="179" y="403"/>
                </a:lnTo>
                <a:lnTo>
                  <a:pt x="146" y="370"/>
                </a:lnTo>
                <a:lnTo>
                  <a:pt x="117" y="333"/>
                </a:lnTo>
                <a:lnTo>
                  <a:pt x="108" y="308"/>
                </a:lnTo>
                <a:lnTo>
                  <a:pt x="104" y="287"/>
                </a:lnTo>
                <a:lnTo>
                  <a:pt x="108" y="262"/>
                </a:lnTo>
                <a:lnTo>
                  <a:pt x="117" y="233"/>
                </a:lnTo>
                <a:lnTo>
                  <a:pt x="133" y="208"/>
                </a:lnTo>
                <a:lnTo>
                  <a:pt x="158" y="179"/>
                </a:lnTo>
                <a:lnTo>
                  <a:pt x="162" y="166"/>
                </a:lnTo>
                <a:lnTo>
                  <a:pt x="162" y="154"/>
                </a:lnTo>
                <a:lnTo>
                  <a:pt x="158" y="141"/>
                </a:lnTo>
                <a:lnTo>
                  <a:pt x="150" y="125"/>
                </a:lnTo>
                <a:lnTo>
                  <a:pt x="133" y="112"/>
                </a:lnTo>
                <a:lnTo>
                  <a:pt x="104" y="100"/>
                </a:lnTo>
                <a:lnTo>
                  <a:pt x="54" y="96"/>
                </a:lnTo>
                <a:lnTo>
                  <a:pt x="42" y="83"/>
                </a:lnTo>
                <a:lnTo>
                  <a:pt x="13" y="58"/>
                </a:lnTo>
                <a:lnTo>
                  <a:pt x="8" y="46"/>
                </a:lnTo>
                <a:lnTo>
                  <a:pt x="0" y="29"/>
                </a:lnTo>
                <a:lnTo>
                  <a:pt x="13" y="17"/>
                </a:lnTo>
                <a:lnTo>
                  <a:pt x="33" y="4"/>
                </a:lnTo>
                <a:lnTo>
                  <a:pt x="179" y="0"/>
                </a:lnTo>
                <a:close/>
              </a:path>
            </a:pathLst>
          </a:custGeom>
          <a:solidFill>
            <a:schemeClr val="bg2">
              <a:lumMod val="20000"/>
              <a:lumOff val="80000"/>
              <a:alpha val="2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8" name="正方形/長方形 17"/>
          <p:cNvSpPr>
            <a:spLocks noGrp="1"/>
          </p:cNvSpPr>
          <p:nvPr>
            <p:ph type="body" idx="1"/>
          </p:nvPr>
        </p:nvSpPr>
        <p:spPr>
          <a:xfrm>
            <a:off x="466696" y="1857370"/>
            <a:ext cx="8248708" cy="4500589"/>
          </a:xfrm>
          <a:prstGeom prst="rect">
            <a:avLst/>
          </a:prstGeom>
        </p:spPr>
        <p:txBody>
          <a:bodyPr vert="horz" rtlCol="0">
            <a:normAutofit/>
          </a:bodyPr>
          <a:lstStyle/>
          <a:p>
            <a:pPr lvl="0"/>
            <a:r>
              <a:rPr kumimoji="1" lang="ja-JP" altLang="en-US" dirty="0" smtClean="0"/>
              <a:t>マスタ テキストの書式設定</a:t>
            </a:r>
            <a:endParaRPr lang="ja-JP" dirty="0"/>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p>
          <a:p>
            <a:pPr lvl="5"/>
            <a:r>
              <a:rPr kumimoji="1" lang="ja-JP" altLang="en-US" dirty="0" smtClean="0"/>
              <a:t>第</a:t>
            </a:r>
            <a:r>
              <a:rPr kumimoji="1" lang="en-US" altLang="ja-JP" dirty="0" smtClean="0"/>
              <a:t>6</a:t>
            </a:r>
            <a:r>
              <a:rPr kumimoji="1" lang="ja-JP" altLang="en-US" dirty="0" smtClean="0"/>
              <a:t>レベル</a:t>
            </a:r>
          </a:p>
          <a:p>
            <a:pPr lvl="6"/>
            <a:r>
              <a:rPr kumimoji="1" lang="ja-JP" altLang="en-US" dirty="0" smtClean="0"/>
              <a:t>第</a:t>
            </a:r>
            <a:r>
              <a:rPr kumimoji="1" lang="en-US" altLang="ja-JP" dirty="0" smtClean="0"/>
              <a:t>7</a:t>
            </a:r>
            <a:r>
              <a:rPr kumimoji="1" lang="ja-JP" altLang="en-US" dirty="0" smtClean="0"/>
              <a:t>レベル</a:t>
            </a:r>
          </a:p>
          <a:p>
            <a:pPr lvl="7"/>
            <a:r>
              <a:rPr kumimoji="1" lang="ja-JP" altLang="en-US" dirty="0" smtClean="0"/>
              <a:t>第</a:t>
            </a:r>
            <a:r>
              <a:rPr kumimoji="1" lang="en-US" altLang="ja-JP" dirty="0" smtClean="0"/>
              <a:t>8</a:t>
            </a:r>
            <a:r>
              <a:rPr kumimoji="1" lang="ja-JP" altLang="en-US" dirty="0" smtClean="0"/>
              <a:t>レベル</a:t>
            </a:r>
          </a:p>
          <a:p>
            <a:pPr lvl="8"/>
            <a:r>
              <a:rPr kumimoji="1" lang="ja-JP" altLang="en-US" dirty="0" smtClean="0"/>
              <a:t>第</a:t>
            </a:r>
            <a:r>
              <a:rPr kumimoji="1" lang="en-US" altLang="ja-JP" dirty="0" smtClean="0"/>
              <a:t>9</a:t>
            </a:r>
            <a:r>
              <a:rPr kumimoji="1" lang="ja-JP" altLang="en-US" dirty="0" smtClean="0"/>
              <a:t>レベル</a:t>
            </a:r>
          </a:p>
        </p:txBody>
      </p:sp>
      <p:sp>
        <p:nvSpPr>
          <p:cNvPr id="29" name="正方形/長方形 28"/>
          <p:cNvSpPr>
            <a:spLocks noGrp="1"/>
          </p:cNvSpPr>
          <p:nvPr>
            <p:ph type="dt" sz="half" idx="2"/>
          </p:nvPr>
        </p:nvSpPr>
        <p:spPr>
          <a:xfrm>
            <a:off x="4471958" y="6492899"/>
            <a:ext cx="1528802" cy="365125"/>
          </a:xfrm>
          <a:prstGeom prst="rect">
            <a:avLst/>
          </a:prstGeom>
        </p:spPr>
        <p:txBody>
          <a:bodyPr vert="horz" rtlCol="0" anchor="ctr"/>
          <a:lstStyle>
            <a:lvl1pPr algn="l">
              <a:defRPr sz="1200">
                <a:solidFill>
                  <a:srgbClr val="000000"/>
                </a:solidFill>
              </a:defRPr>
            </a:lvl1pPr>
          </a:lstStyle>
          <a:p>
            <a:endParaRPr lang="en-US"/>
          </a:p>
        </p:txBody>
      </p:sp>
      <p:sp>
        <p:nvSpPr>
          <p:cNvPr id="4" name="正方形/長方形 3"/>
          <p:cNvSpPr>
            <a:spLocks noGrp="1"/>
          </p:cNvSpPr>
          <p:nvPr>
            <p:ph type="ftr" sz="quarter" idx="3"/>
          </p:nvPr>
        </p:nvSpPr>
        <p:spPr>
          <a:xfrm>
            <a:off x="6048632" y="6492899"/>
            <a:ext cx="2395534" cy="365125"/>
          </a:xfrm>
          <a:prstGeom prst="rect">
            <a:avLst/>
          </a:prstGeom>
        </p:spPr>
        <p:txBody>
          <a:bodyPr vert="horz" rtlCol="0" anchor="ctr"/>
          <a:lstStyle>
            <a:lvl1pPr algn="ctr">
              <a:defRPr sz="1200">
                <a:solidFill>
                  <a:srgbClr val="000000"/>
                </a:solidFill>
              </a:defRPr>
            </a:lvl1pPr>
          </a:lstStyle>
          <a:p>
            <a:endParaRPr lang="en-US"/>
          </a:p>
        </p:txBody>
      </p:sp>
      <p:sp>
        <p:nvSpPr>
          <p:cNvPr id="10" name="正方形/長方形 9"/>
          <p:cNvSpPr>
            <a:spLocks noGrp="1"/>
          </p:cNvSpPr>
          <p:nvPr>
            <p:ph type="sldNum" sz="quarter" idx="4"/>
          </p:nvPr>
        </p:nvSpPr>
        <p:spPr>
          <a:xfrm>
            <a:off x="8501090" y="6492900"/>
            <a:ext cx="642942" cy="365125"/>
          </a:xfrm>
          <a:prstGeom prst="rect">
            <a:avLst/>
          </a:prstGeom>
        </p:spPr>
        <p:txBody>
          <a:bodyPr vert="horz" rtlCol="0" anchor="ctr"/>
          <a:lstStyle>
            <a:lvl1pPr algn="r">
              <a:defRPr sz="1200">
                <a:solidFill>
                  <a:srgbClr val="000000"/>
                </a:solidFill>
              </a:defRPr>
            </a:lvl1pPr>
          </a:lstStyle>
          <a:p>
            <a:fld id="{D1DB7428-F489-4262-803E-226F6F8920B1}" type="slidenum">
              <a:rPr lang="en-US" smtClean="0"/>
              <a:pPr/>
              <a:t>‹#›</a:t>
            </a:fld>
            <a:endParaRPr lang="en-US"/>
          </a:p>
        </p:txBody>
      </p:sp>
      <p:sp>
        <p:nvSpPr>
          <p:cNvPr id="186" name="正方形/長方形 185"/>
          <p:cNvSpPr>
            <a:spLocks noChangeArrowheads="1"/>
          </p:cNvSpPr>
          <p:nvPr/>
        </p:nvSpPr>
        <p:spPr bwMode="auto">
          <a:xfrm>
            <a:off x="8469297" y="5716564"/>
            <a:ext cx="0" cy="369332"/>
          </a:xfrm>
          <a:prstGeom prst="rect">
            <a:avLst/>
          </a:prstGeom>
          <a:solidFill>
            <a:srgbClr val="FFFFFF">
              <a:alpha val="25098"/>
            </a:srgbClr>
          </a:solidFill>
          <a:ln w="9525" cap="flat" cmpd="sng" algn="ctr">
            <a:noFill/>
            <a:prstDash val="solid"/>
            <a:miter lim="800000"/>
            <a:headEnd type="none" w="med" len="med"/>
            <a:tailEnd type="none" w="med" len="med"/>
          </a:ln>
          <a:effectLst/>
        </p:spPr>
        <p:txBody>
          <a:bodyPr vert="horz" wrap="square" lIns="0" tIns="0" rIns="0" bIns="0" anchor="t" compatLnSpc="1">
            <a:spAutoFit/>
          </a:bodyPr>
          <a:lstStyle/>
          <a:p>
            <a:pPr algn="l" fontAlgn="base">
              <a:spcBef>
                <a:spcPct val="0"/>
              </a:spcBef>
              <a:spcAft>
                <a:spcPct val="0"/>
              </a:spcAft>
            </a:pPr>
            <a:endParaRPr kumimoji="1" lang="ja-JP" altLang="ja-JP" sz="2400">
              <a:solidFill>
                <a:schemeClr val="tx1">
                  <a:alpha val="100000"/>
                </a:schemeClr>
              </a:solidFill>
              <a:latin typeface="Arial"/>
              <a:ea typeface="ＭＳ Ｐゴシック"/>
            </a:endParaRPr>
          </a:p>
        </p:txBody>
      </p:sp>
      <p:sp>
        <p:nvSpPr>
          <p:cNvPr id="22" name="正方形/長方形 21"/>
          <p:cNvSpPr>
            <a:spLocks noGrp="1"/>
          </p:cNvSpPr>
          <p:nvPr>
            <p:ph type="title"/>
          </p:nvPr>
        </p:nvSpPr>
        <p:spPr>
          <a:xfrm>
            <a:off x="457200" y="642918"/>
            <a:ext cx="8229600" cy="1143000"/>
          </a:xfrm>
          <a:prstGeom prst="rect">
            <a:avLst/>
          </a:prstGeom>
        </p:spPr>
        <p:txBody>
          <a:bodyPr vert="horz" rtlCol="0" anchor="ctr">
            <a:normAutofit/>
          </a:bodyPr>
          <a:lstStyle/>
          <a:p>
            <a:r>
              <a:rPr kumimoji="1" lang="ja-JP" altLang="en-US" dirty="0" smtClean="0"/>
              <a:t>マスタ タイトルの書式設定</a:t>
            </a:r>
            <a:endParaRPr kumimoji="1" lang="ja-JP" altLang="en-US" dirty="0"/>
          </a:p>
        </p:txBody>
      </p:sp>
      <p:grpSp>
        <p:nvGrpSpPr>
          <p:cNvPr id="2" name="グループ化 11"/>
          <p:cNvGrpSpPr>
            <a:grpSpLocks/>
          </p:cNvGrpSpPr>
          <p:nvPr/>
        </p:nvGrpSpPr>
        <p:grpSpPr bwMode="auto">
          <a:xfrm>
            <a:off x="4000496" y="0"/>
            <a:ext cx="5143504" cy="2000240"/>
            <a:chOff x="2168" y="0"/>
            <a:chExt cx="3576" cy="1384"/>
          </a:xfrm>
        </p:grpSpPr>
        <p:sp>
          <p:nvSpPr>
            <p:cNvPr id="13" name="図形 12"/>
            <p:cNvSpPr>
              <a:spLocks/>
            </p:cNvSpPr>
            <p:nvPr/>
          </p:nvSpPr>
          <p:spPr bwMode="auto">
            <a:xfrm>
              <a:off x="5420" y="1044"/>
              <a:ext cx="324" cy="272"/>
            </a:xfrm>
            <a:custGeom>
              <a:avLst/>
              <a:gdLst/>
              <a:ahLst/>
              <a:cxnLst>
                <a:cxn ang="0">
                  <a:pos x="12" y="112"/>
                </a:cxn>
                <a:cxn ang="0">
                  <a:pos x="0" y="124"/>
                </a:cxn>
                <a:cxn ang="0">
                  <a:pos x="0" y="148"/>
                </a:cxn>
                <a:cxn ang="0">
                  <a:pos x="0" y="152"/>
                </a:cxn>
                <a:cxn ang="0">
                  <a:pos x="4" y="164"/>
                </a:cxn>
                <a:cxn ang="0">
                  <a:pos x="16" y="176"/>
                </a:cxn>
                <a:cxn ang="0">
                  <a:pos x="52" y="200"/>
                </a:cxn>
                <a:cxn ang="0">
                  <a:pos x="104" y="224"/>
                </a:cxn>
                <a:cxn ang="0">
                  <a:pos x="156" y="244"/>
                </a:cxn>
                <a:cxn ang="0">
                  <a:pos x="260" y="260"/>
                </a:cxn>
                <a:cxn ang="0">
                  <a:pos x="308" y="268"/>
                </a:cxn>
                <a:cxn ang="0">
                  <a:pos x="324" y="272"/>
                </a:cxn>
                <a:cxn ang="0">
                  <a:pos x="324" y="268"/>
                </a:cxn>
                <a:cxn ang="0">
                  <a:pos x="308" y="268"/>
                </a:cxn>
                <a:cxn ang="0">
                  <a:pos x="264" y="256"/>
                </a:cxn>
                <a:cxn ang="0">
                  <a:pos x="164" y="236"/>
                </a:cxn>
                <a:cxn ang="0">
                  <a:pos x="108" y="220"/>
                </a:cxn>
                <a:cxn ang="0">
                  <a:pos x="60" y="200"/>
                </a:cxn>
                <a:cxn ang="0">
                  <a:pos x="24" y="176"/>
                </a:cxn>
                <a:cxn ang="0">
                  <a:pos x="12" y="164"/>
                </a:cxn>
                <a:cxn ang="0">
                  <a:pos x="0" y="148"/>
                </a:cxn>
                <a:cxn ang="0">
                  <a:pos x="4" y="124"/>
                </a:cxn>
                <a:cxn ang="0">
                  <a:pos x="16" y="112"/>
                </a:cxn>
                <a:cxn ang="0">
                  <a:pos x="36" y="92"/>
                </a:cxn>
                <a:cxn ang="0">
                  <a:pos x="64" y="76"/>
                </a:cxn>
                <a:cxn ang="0">
                  <a:pos x="140" y="44"/>
                </a:cxn>
                <a:cxn ang="0">
                  <a:pos x="228" y="20"/>
                </a:cxn>
                <a:cxn ang="0">
                  <a:pos x="324" y="0"/>
                </a:cxn>
                <a:cxn ang="0">
                  <a:pos x="236" y="12"/>
                </a:cxn>
                <a:cxn ang="0">
                  <a:pos x="140" y="36"/>
                </a:cxn>
                <a:cxn ang="0">
                  <a:pos x="64" y="76"/>
                </a:cxn>
                <a:cxn ang="0">
                  <a:pos x="36" y="92"/>
                </a:cxn>
                <a:cxn ang="0">
                  <a:pos x="16" y="112"/>
                </a:cxn>
              </a:cxnLst>
              <a:rect l="0" t="0" r="0" b="0"/>
              <a:pathLst>
                <a:path w="324" h="272">
                  <a:moveTo>
                    <a:pt x="12" y="112"/>
                  </a:moveTo>
                  <a:lnTo>
                    <a:pt x="0" y="124"/>
                  </a:lnTo>
                  <a:lnTo>
                    <a:pt x="0" y="148"/>
                  </a:lnTo>
                  <a:lnTo>
                    <a:pt x="0" y="152"/>
                  </a:lnTo>
                  <a:lnTo>
                    <a:pt x="4" y="164"/>
                  </a:lnTo>
                  <a:lnTo>
                    <a:pt x="16" y="176"/>
                  </a:lnTo>
                  <a:lnTo>
                    <a:pt x="52" y="200"/>
                  </a:lnTo>
                  <a:lnTo>
                    <a:pt x="104" y="224"/>
                  </a:lnTo>
                  <a:lnTo>
                    <a:pt x="156" y="244"/>
                  </a:lnTo>
                  <a:lnTo>
                    <a:pt x="260" y="260"/>
                  </a:lnTo>
                  <a:lnTo>
                    <a:pt x="308" y="268"/>
                  </a:lnTo>
                  <a:lnTo>
                    <a:pt x="324" y="272"/>
                  </a:lnTo>
                  <a:lnTo>
                    <a:pt x="324" y="268"/>
                  </a:lnTo>
                  <a:lnTo>
                    <a:pt x="308" y="268"/>
                  </a:lnTo>
                  <a:lnTo>
                    <a:pt x="264" y="256"/>
                  </a:lnTo>
                  <a:lnTo>
                    <a:pt x="164" y="236"/>
                  </a:lnTo>
                  <a:lnTo>
                    <a:pt x="108" y="220"/>
                  </a:lnTo>
                  <a:lnTo>
                    <a:pt x="60" y="200"/>
                  </a:lnTo>
                  <a:lnTo>
                    <a:pt x="24" y="176"/>
                  </a:lnTo>
                  <a:lnTo>
                    <a:pt x="12" y="164"/>
                  </a:lnTo>
                  <a:lnTo>
                    <a:pt x="0" y="148"/>
                  </a:lnTo>
                  <a:lnTo>
                    <a:pt x="4" y="124"/>
                  </a:lnTo>
                  <a:lnTo>
                    <a:pt x="16" y="112"/>
                  </a:lnTo>
                  <a:lnTo>
                    <a:pt x="36" y="92"/>
                  </a:lnTo>
                  <a:lnTo>
                    <a:pt x="64" y="76"/>
                  </a:lnTo>
                  <a:lnTo>
                    <a:pt x="140" y="44"/>
                  </a:lnTo>
                  <a:lnTo>
                    <a:pt x="228" y="20"/>
                  </a:lnTo>
                  <a:lnTo>
                    <a:pt x="324" y="0"/>
                  </a:lnTo>
                  <a:lnTo>
                    <a:pt x="236" y="12"/>
                  </a:lnTo>
                  <a:lnTo>
                    <a:pt x="140" y="36"/>
                  </a:lnTo>
                  <a:lnTo>
                    <a:pt x="64" y="76"/>
                  </a:lnTo>
                  <a:lnTo>
                    <a:pt x="36" y="92"/>
                  </a:lnTo>
                  <a:lnTo>
                    <a:pt x="16" y="112"/>
                  </a:lnTo>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 name="図形 13"/>
            <p:cNvSpPr>
              <a:spLocks/>
            </p:cNvSpPr>
            <p:nvPr/>
          </p:nvSpPr>
          <p:spPr bwMode="auto">
            <a:xfrm>
              <a:off x="2328" y="0"/>
              <a:ext cx="296" cy="24"/>
            </a:xfrm>
            <a:custGeom>
              <a:avLst/>
              <a:gdLst/>
              <a:ahLst/>
              <a:cxnLst>
                <a:cxn ang="0">
                  <a:pos x="56" y="8"/>
                </a:cxn>
                <a:cxn ang="0">
                  <a:pos x="124" y="12"/>
                </a:cxn>
                <a:cxn ang="0">
                  <a:pos x="124" y="8"/>
                </a:cxn>
                <a:cxn ang="0">
                  <a:pos x="184" y="12"/>
                </a:cxn>
                <a:cxn ang="0">
                  <a:pos x="296" y="24"/>
                </a:cxn>
                <a:cxn ang="0">
                  <a:pos x="256" y="20"/>
                </a:cxn>
                <a:cxn ang="0">
                  <a:pos x="160" y="0"/>
                </a:cxn>
                <a:cxn ang="0">
                  <a:pos x="136" y="0"/>
                </a:cxn>
                <a:cxn ang="0">
                  <a:pos x="164" y="8"/>
                </a:cxn>
                <a:cxn ang="0">
                  <a:pos x="104" y="0"/>
                </a:cxn>
                <a:cxn ang="0">
                  <a:pos x="72" y="0"/>
                </a:cxn>
                <a:cxn ang="0">
                  <a:pos x="100" y="8"/>
                </a:cxn>
                <a:cxn ang="0">
                  <a:pos x="60" y="0"/>
                </a:cxn>
                <a:cxn ang="0">
                  <a:pos x="0" y="0"/>
                </a:cxn>
                <a:cxn ang="0">
                  <a:pos x="56" y="8"/>
                </a:cxn>
              </a:cxnLst>
              <a:rect l="0" t="0" r="0" b="0"/>
              <a:pathLst>
                <a:path w="296" h="24">
                  <a:moveTo>
                    <a:pt x="56" y="8"/>
                  </a:moveTo>
                  <a:lnTo>
                    <a:pt x="124" y="12"/>
                  </a:lnTo>
                  <a:lnTo>
                    <a:pt x="124" y="8"/>
                  </a:lnTo>
                  <a:lnTo>
                    <a:pt x="184" y="12"/>
                  </a:lnTo>
                  <a:lnTo>
                    <a:pt x="296" y="24"/>
                  </a:lnTo>
                  <a:lnTo>
                    <a:pt x="256" y="20"/>
                  </a:lnTo>
                  <a:lnTo>
                    <a:pt x="160" y="0"/>
                  </a:lnTo>
                  <a:lnTo>
                    <a:pt x="136" y="0"/>
                  </a:lnTo>
                  <a:lnTo>
                    <a:pt x="164" y="8"/>
                  </a:lnTo>
                  <a:lnTo>
                    <a:pt x="104" y="0"/>
                  </a:lnTo>
                  <a:lnTo>
                    <a:pt x="72" y="0"/>
                  </a:lnTo>
                  <a:lnTo>
                    <a:pt x="100" y="8"/>
                  </a:lnTo>
                  <a:lnTo>
                    <a:pt x="60" y="0"/>
                  </a:lnTo>
                  <a:lnTo>
                    <a:pt x="0" y="0"/>
                  </a:lnTo>
                  <a:lnTo>
                    <a:pt x="5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 name="図形 14"/>
            <p:cNvSpPr>
              <a:spLocks/>
            </p:cNvSpPr>
            <p:nvPr/>
          </p:nvSpPr>
          <p:spPr bwMode="auto">
            <a:xfrm>
              <a:off x="2884" y="0"/>
              <a:ext cx="352" cy="168"/>
            </a:xfrm>
            <a:custGeom>
              <a:avLst/>
              <a:gdLst/>
              <a:ahLst/>
              <a:cxnLst>
                <a:cxn ang="0">
                  <a:pos x="176" y="132"/>
                </a:cxn>
                <a:cxn ang="0">
                  <a:pos x="316" y="164"/>
                </a:cxn>
                <a:cxn ang="0">
                  <a:pos x="316" y="156"/>
                </a:cxn>
                <a:cxn ang="0">
                  <a:pos x="352" y="168"/>
                </a:cxn>
                <a:cxn ang="0">
                  <a:pos x="352" y="164"/>
                </a:cxn>
                <a:cxn ang="0">
                  <a:pos x="312" y="152"/>
                </a:cxn>
                <a:cxn ang="0">
                  <a:pos x="220" y="128"/>
                </a:cxn>
                <a:cxn ang="0">
                  <a:pos x="172" y="108"/>
                </a:cxn>
                <a:cxn ang="0">
                  <a:pos x="128" y="84"/>
                </a:cxn>
                <a:cxn ang="0">
                  <a:pos x="92" y="56"/>
                </a:cxn>
                <a:cxn ang="0">
                  <a:pos x="80" y="36"/>
                </a:cxn>
                <a:cxn ang="0">
                  <a:pos x="76" y="20"/>
                </a:cxn>
                <a:cxn ang="0">
                  <a:pos x="80" y="0"/>
                </a:cxn>
                <a:cxn ang="0">
                  <a:pos x="76" y="0"/>
                </a:cxn>
                <a:cxn ang="0">
                  <a:pos x="68" y="20"/>
                </a:cxn>
                <a:cxn ang="0">
                  <a:pos x="80" y="44"/>
                </a:cxn>
                <a:cxn ang="0">
                  <a:pos x="92" y="60"/>
                </a:cxn>
                <a:cxn ang="0">
                  <a:pos x="128" y="92"/>
                </a:cxn>
                <a:cxn ang="0">
                  <a:pos x="176" y="120"/>
                </a:cxn>
                <a:cxn ang="0">
                  <a:pos x="236" y="140"/>
                </a:cxn>
                <a:cxn ang="0">
                  <a:pos x="176" y="128"/>
                </a:cxn>
                <a:cxn ang="0">
                  <a:pos x="104" y="104"/>
                </a:cxn>
                <a:cxn ang="0">
                  <a:pos x="52" y="84"/>
                </a:cxn>
                <a:cxn ang="0">
                  <a:pos x="20" y="60"/>
                </a:cxn>
                <a:cxn ang="0">
                  <a:pos x="8" y="44"/>
                </a:cxn>
                <a:cxn ang="0">
                  <a:pos x="0" y="24"/>
                </a:cxn>
                <a:cxn ang="0">
                  <a:pos x="8" y="20"/>
                </a:cxn>
                <a:cxn ang="0">
                  <a:pos x="12" y="0"/>
                </a:cxn>
                <a:cxn ang="0">
                  <a:pos x="8" y="0"/>
                </a:cxn>
                <a:cxn ang="0">
                  <a:pos x="0" y="12"/>
                </a:cxn>
                <a:cxn ang="0">
                  <a:pos x="0" y="24"/>
                </a:cxn>
                <a:cxn ang="0">
                  <a:pos x="0" y="44"/>
                </a:cxn>
                <a:cxn ang="0">
                  <a:pos x="12" y="60"/>
                </a:cxn>
                <a:cxn ang="0">
                  <a:pos x="52" y="84"/>
                </a:cxn>
                <a:cxn ang="0">
                  <a:pos x="100" y="108"/>
                </a:cxn>
                <a:cxn ang="0">
                  <a:pos x="176" y="132"/>
                </a:cxn>
              </a:cxnLst>
              <a:rect l="0" t="0" r="0" b="0"/>
              <a:pathLst>
                <a:path w="352" h="168">
                  <a:moveTo>
                    <a:pt x="176" y="132"/>
                  </a:moveTo>
                  <a:lnTo>
                    <a:pt x="316" y="164"/>
                  </a:lnTo>
                  <a:lnTo>
                    <a:pt x="316" y="156"/>
                  </a:lnTo>
                  <a:lnTo>
                    <a:pt x="352" y="168"/>
                  </a:lnTo>
                  <a:lnTo>
                    <a:pt x="352" y="164"/>
                  </a:lnTo>
                  <a:lnTo>
                    <a:pt x="312" y="152"/>
                  </a:lnTo>
                  <a:lnTo>
                    <a:pt x="220" y="128"/>
                  </a:lnTo>
                  <a:lnTo>
                    <a:pt x="172" y="108"/>
                  </a:lnTo>
                  <a:lnTo>
                    <a:pt x="128" y="84"/>
                  </a:lnTo>
                  <a:lnTo>
                    <a:pt x="92" y="56"/>
                  </a:lnTo>
                  <a:lnTo>
                    <a:pt x="80" y="36"/>
                  </a:lnTo>
                  <a:lnTo>
                    <a:pt x="76" y="20"/>
                  </a:lnTo>
                  <a:lnTo>
                    <a:pt x="80" y="0"/>
                  </a:lnTo>
                  <a:lnTo>
                    <a:pt x="76" y="0"/>
                  </a:lnTo>
                  <a:lnTo>
                    <a:pt x="68" y="20"/>
                  </a:lnTo>
                  <a:lnTo>
                    <a:pt x="80" y="44"/>
                  </a:lnTo>
                  <a:lnTo>
                    <a:pt x="92" y="60"/>
                  </a:lnTo>
                  <a:lnTo>
                    <a:pt x="128" y="92"/>
                  </a:lnTo>
                  <a:lnTo>
                    <a:pt x="176" y="120"/>
                  </a:lnTo>
                  <a:lnTo>
                    <a:pt x="236" y="140"/>
                  </a:lnTo>
                  <a:lnTo>
                    <a:pt x="176" y="128"/>
                  </a:lnTo>
                  <a:lnTo>
                    <a:pt x="104" y="104"/>
                  </a:lnTo>
                  <a:lnTo>
                    <a:pt x="52" y="84"/>
                  </a:lnTo>
                  <a:lnTo>
                    <a:pt x="20" y="60"/>
                  </a:lnTo>
                  <a:lnTo>
                    <a:pt x="8" y="44"/>
                  </a:lnTo>
                  <a:lnTo>
                    <a:pt x="0" y="24"/>
                  </a:lnTo>
                  <a:lnTo>
                    <a:pt x="8" y="20"/>
                  </a:lnTo>
                  <a:lnTo>
                    <a:pt x="12" y="0"/>
                  </a:lnTo>
                  <a:lnTo>
                    <a:pt x="8" y="0"/>
                  </a:lnTo>
                  <a:lnTo>
                    <a:pt x="0" y="12"/>
                  </a:lnTo>
                  <a:lnTo>
                    <a:pt x="0" y="24"/>
                  </a:lnTo>
                  <a:lnTo>
                    <a:pt x="0" y="44"/>
                  </a:lnTo>
                  <a:lnTo>
                    <a:pt x="12" y="60"/>
                  </a:lnTo>
                  <a:lnTo>
                    <a:pt x="52" y="84"/>
                  </a:lnTo>
                  <a:lnTo>
                    <a:pt x="100" y="108"/>
                  </a:lnTo>
                  <a:lnTo>
                    <a:pt x="176" y="1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5504" y="1076"/>
              <a:ext cx="240" cy="216"/>
            </a:xfrm>
            <a:custGeom>
              <a:avLst/>
              <a:gdLst/>
              <a:ahLst/>
              <a:cxnLst>
                <a:cxn ang="0">
                  <a:pos x="0" y="128"/>
                </a:cxn>
                <a:cxn ang="0">
                  <a:pos x="20" y="144"/>
                </a:cxn>
                <a:cxn ang="0">
                  <a:pos x="48" y="164"/>
                </a:cxn>
                <a:cxn ang="0">
                  <a:pos x="80" y="180"/>
                </a:cxn>
                <a:cxn ang="0">
                  <a:pos x="116" y="192"/>
                </a:cxn>
                <a:cxn ang="0">
                  <a:pos x="188" y="204"/>
                </a:cxn>
                <a:cxn ang="0">
                  <a:pos x="240" y="216"/>
                </a:cxn>
                <a:cxn ang="0">
                  <a:pos x="240" y="212"/>
                </a:cxn>
                <a:cxn ang="0">
                  <a:pos x="188" y="204"/>
                </a:cxn>
                <a:cxn ang="0">
                  <a:pos x="116" y="188"/>
                </a:cxn>
                <a:cxn ang="0">
                  <a:pos x="48" y="164"/>
                </a:cxn>
                <a:cxn ang="0">
                  <a:pos x="24" y="144"/>
                </a:cxn>
                <a:cxn ang="0">
                  <a:pos x="8" y="128"/>
                </a:cxn>
                <a:cxn ang="0">
                  <a:pos x="8" y="96"/>
                </a:cxn>
                <a:cxn ang="0">
                  <a:pos x="20" y="72"/>
                </a:cxn>
                <a:cxn ang="0">
                  <a:pos x="32" y="68"/>
                </a:cxn>
                <a:cxn ang="0">
                  <a:pos x="72" y="44"/>
                </a:cxn>
                <a:cxn ang="0">
                  <a:pos x="144" y="16"/>
                </a:cxn>
                <a:cxn ang="0">
                  <a:pos x="240" y="0"/>
                </a:cxn>
                <a:cxn ang="0">
                  <a:pos x="144" y="16"/>
                </a:cxn>
                <a:cxn ang="0">
                  <a:pos x="72" y="44"/>
                </a:cxn>
                <a:cxn ang="0">
                  <a:pos x="32" y="60"/>
                </a:cxn>
                <a:cxn ang="0">
                  <a:pos x="12" y="72"/>
                </a:cxn>
                <a:cxn ang="0">
                  <a:pos x="0" y="96"/>
                </a:cxn>
                <a:cxn ang="0">
                  <a:pos x="0" y="116"/>
                </a:cxn>
                <a:cxn ang="0">
                  <a:pos x="0" y="128"/>
                </a:cxn>
              </a:cxnLst>
              <a:rect l="0" t="0" r="0" b="0"/>
              <a:pathLst>
                <a:path w="240" h="216">
                  <a:moveTo>
                    <a:pt x="0" y="128"/>
                  </a:moveTo>
                  <a:lnTo>
                    <a:pt x="20" y="144"/>
                  </a:lnTo>
                  <a:lnTo>
                    <a:pt x="48" y="164"/>
                  </a:lnTo>
                  <a:lnTo>
                    <a:pt x="80" y="180"/>
                  </a:lnTo>
                  <a:lnTo>
                    <a:pt x="116" y="192"/>
                  </a:lnTo>
                  <a:lnTo>
                    <a:pt x="188" y="204"/>
                  </a:lnTo>
                  <a:lnTo>
                    <a:pt x="240" y="216"/>
                  </a:lnTo>
                  <a:lnTo>
                    <a:pt x="240" y="212"/>
                  </a:lnTo>
                  <a:lnTo>
                    <a:pt x="188" y="204"/>
                  </a:lnTo>
                  <a:lnTo>
                    <a:pt x="116" y="188"/>
                  </a:lnTo>
                  <a:lnTo>
                    <a:pt x="48" y="164"/>
                  </a:lnTo>
                  <a:lnTo>
                    <a:pt x="24" y="144"/>
                  </a:lnTo>
                  <a:lnTo>
                    <a:pt x="8" y="128"/>
                  </a:lnTo>
                  <a:lnTo>
                    <a:pt x="8" y="96"/>
                  </a:lnTo>
                  <a:lnTo>
                    <a:pt x="20" y="72"/>
                  </a:lnTo>
                  <a:lnTo>
                    <a:pt x="32" y="68"/>
                  </a:lnTo>
                  <a:lnTo>
                    <a:pt x="72" y="44"/>
                  </a:lnTo>
                  <a:lnTo>
                    <a:pt x="144" y="16"/>
                  </a:lnTo>
                  <a:lnTo>
                    <a:pt x="240" y="0"/>
                  </a:lnTo>
                  <a:lnTo>
                    <a:pt x="144" y="16"/>
                  </a:lnTo>
                  <a:lnTo>
                    <a:pt x="72" y="44"/>
                  </a:lnTo>
                  <a:lnTo>
                    <a:pt x="32" y="60"/>
                  </a:lnTo>
                  <a:lnTo>
                    <a:pt x="12" y="72"/>
                  </a:lnTo>
                  <a:lnTo>
                    <a:pt x="0" y="96"/>
                  </a:lnTo>
                  <a:lnTo>
                    <a:pt x="0" y="116"/>
                  </a:lnTo>
                  <a:lnTo>
                    <a:pt x="0" y="1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5740" y="1180"/>
              <a:ext cx="4" cy="36"/>
            </a:xfrm>
            <a:custGeom>
              <a:avLst/>
              <a:gdLst/>
              <a:ahLst/>
              <a:cxnLst>
                <a:cxn ang="0">
                  <a:pos x="4" y="36"/>
                </a:cxn>
                <a:cxn ang="0">
                  <a:pos x="4" y="24"/>
                </a:cxn>
                <a:cxn ang="0">
                  <a:pos x="4" y="12"/>
                </a:cxn>
                <a:cxn ang="0">
                  <a:pos x="4" y="0"/>
                </a:cxn>
                <a:cxn ang="0">
                  <a:pos x="0" y="4"/>
                </a:cxn>
                <a:cxn ang="0">
                  <a:pos x="0" y="24"/>
                </a:cxn>
                <a:cxn ang="0">
                  <a:pos x="4" y="36"/>
                </a:cxn>
              </a:cxnLst>
              <a:rect l="0" t="0" r="0" b="0"/>
              <a:pathLst>
                <a:path w="4" h="36">
                  <a:moveTo>
                    <a:pt x="4" y="36"/>
                  </a:moveTo>
                  <a:lnTo>
                    <a:pt x="4" y="24"/>
                  </a:lnTo>
                  <a:lnTo>
                    <a:pt x="4" y="12"/>
                  </a:lnTo>
                  <a:lnTo>
                    <a:pt x="4" y="0"/>
                  </a:lnTo>
                  <a:lnTo>
                    <a:pt x="0" y="4"/>
                  </a:lnTo>
                  <a:lnTo>
                    <a:pt x="0" y="24"/>
                  </a:lnTo>
                  <a:lnTo>
                    <a:pt x="4"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5720" y="1160"/>
              <a:ext cx="24" cy="68"/>
            </a:xfrm>
            <a:custGeom>
              <a:avLst/>
              <a:gdLst/>
              <a:ahLst/>
              <a:cxnLst>
                <a:cxn ang="0">
                  <a:pos x="8" y="24"/>
                </a:cxn>
                <a:cxn ang="0">
                  <a:pos x="0" y="44"/>
                </a:cxn>
                <a:cxn ang="0">
                  <a:pos x="8" y="56"/>
                </a:cxn>
                <a:cxn ang="0">
                  <a:pos x="24" y="68"/>
                </a:cxn>
                <a:cxn ang="0">
                  <a:pos x="24" y="60"/>
                </a:cxn>
                <a:cxn ang="0">
                  <a:pos x="12" y="48"/>
                </a:cxn>
                <a:cxn ang="0">
                  <a:pos x="8" y="44"/>
                </a:cxn>
                <a:cxn ang="0">
                  <a:pos x="8" y="24"/>
                </a:cxn>
                <a:cxn ang="0">
                  <a:pos x="12" y="20"/>
                </a:cxn>
                <a:cxn ang="0">
                  <a:pos x="24" y="8"/>
                </a:cxn>
                <a:cxn ang="0">
                  <a:pos x="24" y="0"/>
                </a:cxn>
                <a:cxn ang="0">
                  <a:pos x="8" y="20"/>
                </a:cxn>
                <a:cxn ang="0">
                  <a:pos x="8" y="24"/>
                </a:cxn>
              </a:cxnLst>
              <a:rect l="0" t="0" r="0" b="0"/>
              <a:pathLst>
                <a:path w="24" h="68">
                  <a:moveTo>
                    <a:pt x="8" y="24"/>
                  </a:moveTo>
                  <a:lnTo>
                    <a:pt x="0" y="44"/>
                  </a:lnTo>
                  <a:lnTo>
                    <a:pt x="8" y="56"/>
                  </a:lnTo>
                  <a:lnTo>
                    <a:pt x="24" y="68"/>
                  </a:lnTo>
                  <a:lnTo>
                    <a:pt x="24" y="60"/>
                  </a:lnTo>
                  <a:lnTo>
                    <a:pt x="12" y="48"/>
                  </a:lnTo>
                  <a:lnTo>
                    <a:pt x="8" y="44"/>
                  </a:lnTo>
                  <a:lnTo>
                    <a:pt x="8" y="24"/>
                  </a:lnTo>
                  <a:lnTo>
                    <a:pt x="12" y="20"/>
                  </a:lnTo>
                  <a:lnTo>
                    <a:pt x="24" y="8"/>
                  </a:lnTo>
                  <a:lnTo>
                    <a:pt x="24" y="0"/>
                  </a:lnTo>
                  <a:lnTo>
                    <a:pt x="8" y="20"/>
                  </a:lnTo>
                  <a:lnTo>
                    <a:pt x="8" y="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5656" y="1120"/>
              <a:ext cx="88" cy="132"/>
            </a:xfrm>
            <a:custGeom>
              <a:avLst/>
              <a:gdLst/>
              <a:ahLst/>
              <a:cxnLst>
                <a:cxn ang="0">
                  <a:pos x="0" y="72"/>
                </a:cxn>
                <a:cxn ang="0">
                  <a:pos x="12" y="96"/>
                </a:cxn>
                <a:cxn ang="0">
                  <a:pos x="28" y="112"/>
                </a:cxn>
                <a:cxn ang="0">
                  <a:pos x="60" y="124"/>
                </a:cxn>
                <a:cxn ang="0">
                  <a:pos x="88" y="132"/>
                </a:cxn>
                <a:cxn ang="0">
                  <a:pos x="60" y="120"/>
                </a:cxn>
                <a:cxn ang="0">
                  <a:pos x="36" y="108"/>
                </a:cxn>
                <a:cxn ang="0">
                  <a:pos x="16" y="88"/>
                </a:cxn>
                <a:cxn ang="0">
                  <a:pos x="4" y="72"/>
                </a:cxn>
                <a:cxn ang="0">
                  <a:pos x="4" y="60"/>
                </a:cxn>
                <a:cxn ang="0">
                  <a:pos x="12" y="48"/>
                </a:cxn>
                <a:cxn ang="0">
                  <a:pos x="24" y="36"/>
                </a:cxn>
                <a:cxn ang="0">
                  <a:pos x="48" y="16"/>
                </a:cxn>
                <a:cxn ang="0">
                  <a:pos x="88" y="4"/>
                </a:cxn>
                <a:cxn ang="0">
                  <a:pos x="88" y="0"/>
                </a:cxn>
                <a:cxn ang="0">
                  <a:pos x="48" y="16"/>
                </a:cxn>
                <a:cxn ang="0">
                  <a:pos x="16" y="36"/>
                </a:cxn>
                <a:cxn ang="0">
                  <a:pos x="12" y="48"/>
                </a:cxn>
                <a:cxn ang="0">
                  <a:pos x="4" y="52"/>
                </a:cxn>
                <a:cxn ang="0">
                  <a:pos x="0" y="72"/>
                </a:cxn>
              </a:cxnLst>
              <a:rect l="0" t="0" r="0" b="0"/>
              <a:pathLst>
                <a:path w="88" h="132">
                  <a:moveTo>
                    <a:pt x="0" y="72"/>
                  </a:moveTo>
                  <a:lnTo>
                    <a:pt x="12" y="96"/>
                  </a:lnTo>
                  <a:lnTo>
                    <a:pt x="28" y="112"/>
                  </a:lnTo>
                  <a:lnTo>
                    <a:pt x="60" y="124"/>
                  </a:lnTo>
                  <a:lnTo>
                    <a:pt x="88" y="132"/>
                  </a:lnTo>
                  <a:lnTo>
                    <a:pt x="60" y="120"/>
                  </a:lnTo>
                  <a:lnTo>
                    <a:pt x="36" y="108"/>
                  </a:lnTo>
                  <a:lnTo>
                    <a:pt x="16" y="88"/>
                  </a:lnTo>
                  <a:lnTo>
                    <a:pt x="4" y="72"/>
                  </a:lnTo>
                  <a:lnTo>
                    <a:pt x="4" y="60"/>
                  </a:lnTo>
                  <a:lnTo>
                    <a:pt x="12" y="48"/>
                  </a:lnTo>
                  <a:lnTo>
                    <a:pt x="24" y="36"/>
                  </a:lnTo>
                  <a:lnTo>
                    <a:pt x="48" y="16"/>
                  </a:lnTo>
                  <a:lnTo>
                    <a:pt x="88" y="4"/>
                  </a:lnTo>
                  <a:lnTo>
                    <a:pt x="88" y="0"/>
                  </a:lnTo>
                  <a:lnTo>
                    <a:pt x="48" y="16"/>
                  </a:lnTo>
                  <a:lnTo>
                    <a:pt x="16" y="36"/>
                  </a:lnTo>
                  <a:lnTo>
                    <a:pt x="12" y="48"/>
                  </a:lnTo>
                  <a:lnTo>
                    <a:pt x="4" y="52"/>
                  </a:lnTo>
                  <a:lnTo>
                    <a:pt x="0"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5672" y="32"/>
              <a:ext cx="72" cy="72"/>
            </a:xfrm>
            <a:custGeom>
              <a:avLst/>
              <a:gdLst/>
              <a:ahLst/>
              <a:cxnLst>
                <a:cxn ang="0">
                  <a:pos x="0" y="36"/>
                </a:cxn>
                <a:cxn ang="0">
                  <a:pos x="0" y="48"/>
                </a:cxn>
                <a:cxn ang="0">
                  <a:pos x="12" y="60"/>
                </a:cxn>
                <a:cxn ang="0">
                  <a:pos x="32" y="64"/>
                </a:cxn>
                <a:cxn ang="0">
                  <a:pos x="72" y="72"/>
                </a:cxn>
                <a:cxn ang="0">
                  <a:pos x="32" y="60"/>
                </a:cxn>
                <a:cxn ang="0">
                  <a:pos x="8" y="48"/>
                </a:cxn>
                <a:cxn ang="0">
                  <a:pos x="0" y="36"/>
                </a:cxn>
                <a:cxn ang="0">
                  <a:pos x="20" y="24"/>
                </a:cxn>
                <a:cxn ang="0">
                  <a:pos x="44" y="12"/>
                </a:cxn>
                <a:cxn ang="0">
                  <a:pos x="72" y="4"/>
                </a:cxn>
                <a:cxn ang="0">
                  <a:pos x="72" y="0"/>
                </a:cxn>
                <a:cxn ang="0">
                  <a:pos x="36" y="12"/>
                </a:cxn>
                <a:cxn ang="0">
                  <a:pos x="12" y="16"/>
                </a:cxn>
                <a:cxn ang="0">
                  <a:pos x="0" y="36"/>
                </a:cxn>
              </a:cxnLst>
              <a:rect l="0" t="0" r="0" b="0"/>
              <a:pathLst>
                <a:path w="72" h="72">
                  <a:moveTo>
                    <a:pt x="0" y="36"/>
                  </a:moveTo>
                  <a:lnTo>
                    <a:pt x="0" y="48"/>
                  </a:lnTo>
                  <a:lnTo>
                    <a:pt x="12" y="60"/>
                  </a:lnTo>
                  <a:lnTo>
                    <a:pt x="32" y="64"/>
                  </a:lnTo>
                  <a:lnTo>
                    <a:pt x="72" y="72"/>
                  </a:lnTo>
                  <a:lnTo>
                    <a:pt x="32" y="60"/>
                  </a:lnTo>
                  <a:lnTo>
                    <a:pt x="8" y="48"/>
                  </a:lnTo>
                  <a:lnTo>
                    <a:pt x="0" y="36"/>
                  </a:lnTo>
                  <a:lnTo>
                    <a:pt x="20" y="24"/>
                  </a:lnTo>
                  <a:lnTo>
                    <a:pt x="44" y="12"/>
                  </a:lnTo>
                  <a:lnTo>
                    <a:pt x="72" y="4"/>
                  </a:lnTo>
                  <a:lnTo>
                    <a:pt x="72" y="0"/>
                  </a:lnTo>
                  <a:lnTo>
                    <a:pt x="36" y="12"/>
                  </a:lnTo>
                  <a:lnTo>
                    <a:pt x="12" y="16"/>
                  </a:lnTo>
                  <a:lnTo>
                    <a:pt x="0"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5600" y="0"/>
              <a:ext cx="144" cy="128"/>
            </a:xfrm>
            <a:custGeom>
              <a:avLst/>
              <a:gdLst/>
              <a:ahLst/>
              <a:cxnLst>
                <a:cxn ang="0">
                  <a:pos x="128" y="0"/>
                </a:cxn>
                <a:cxn ang="0">
                  <a:pos x="84" y="8"/>
                </a:cxn>
                <a:cxn ang="0">
                  <a:pos x="56" y="12"/>
                </a:cxn>
                <a:cxn ang="0">
                  <a:pos x="20" y="32"/>
                </a:cxn>
                <a:cxn ang="0">
                  <a:pos x="8" y="48"/>
                </a:cxn>
                <a:cxn ang="0">
                  <a:pos x="0" y="60"/>
                </a:cxn>
                <a:cxn ang="0">
                  <a:pos x="8" y="72"/>
                </a:cxn>
                <a:cxn ang="0">
                  <a:pos x="20" y="92"/>
                </a:cxn>
                <a:cxn ang="0">
                  <a:pos x="56" y="108"/>
                </a:cxn>
                <a:cxn ang="0">
                  <a:pos x="104" y="120"/>
                </a:cxn>
                <a:cxn ang="0">
                  <a:pos x="144" y="128"/>
                </a:cxn>
                <a:cxn ang="0">
                  <a:pos x="108" y="116"/>
                </a:cxn>
                <a:cxn ang="0">
                  <a:pos x="60" y="104"/>
                </a:cxn>
                <a:cxn ang="0">
                  <a:pos x="20" y="84"/>
                </a:cxn>
                <a:cxn ang="0">
                  <a:pos x="12" y="72"/>
                </a:cxn>
                <a:cxn ang="0">
                  <a:pos x="8" y="60"/>
                </a:cxn>
                <a:cxn ang="0">
                  <a:pos x="12" y="56"/>
                </a:cxn>
                <a:cxn ang="0">
                  <a:pos x="24" y="36"/>
                </a:cxn>
                <a:cxn ang="0">
                  <a:pos x="44" y="24"/>
                </a:cxn>
                <a:cxn ang="0">
                  <a:pos x="68" y="20"/>
                </a:cxn>
                <a:cxn ang="0">
                  <a:pos x="104" y="8"/>
                </a:cxn>
                <a:cxn ang="0">
                  <a:pos x="144" y="8"/>
                </a:cxn>
                <a:cxn ang="0">
                  <a:pos x="144" y="0"/>
                </a:cxn>
                <a:cxn ang="0">
                  <a:pos x="128" y="0"/>
                </a:cxn>
              </a:cxnLst>
              <a:rect l="0" t="0" r="0" b="0"/>
              <a:pathLst>
                <a:path w="144" h="128">
                  <a:moveTo>
                    <a:pt x="128" y="0"/>
                  </a:moveTo>
                  <a:lnTo>
                    <a:pt x="84" y="8"/>
                  </a:lnTo>
                  <a:lnTo>
                    <a:pt x="56" y="12"/>
                  </a:lnTo>
                  <a:lnTo>
                    <a:pt x="20" y="32"/>
                  </a:lnTo>
                  <a:lnTo>
                    <a:pt x="8" y="48"/>
                  </a:lnTo>
                  <a:lnTo>
                    <a:pt x="0" y="60"/>
                  </a:lnTo>
                  <a:lnTo>
                    <a:pt x="8" y="72"/>
                  </a:lnTo>
                  <a:lnTo>
                    <a:pt x="20" y="92"/>
                  </a:lnTo>
                  <a:lnTo>
                    <a:pt x="56" y="108"/>
                  </a:lnTo>
                  <a:lnTo>
                    <a:pt x="104" y="120"/>
                  </a:lnTo>
                  <a:lnTo>
                    <a:pt x="144" y="128"/>
                  </a:lnTo>
                  <a:lnTo>
                    <a:pt x="108" y="116"/>
                  </a:lnTo>
                  <a:lnTo>
                    <a:pt x="60" y="104"/>
                  </a:lnTo>
                  <a:lnTo>
                    <a:pt x="20" y="84"/>
                  </a:lnTo>
                  <a:lnTo>
                    <a:pt x="12" y="72"/>
                  </a:lnTo>
                  <a:lnTo>
                    <a:pt x="8" y="60"/>
                  </a:lnTo>
                  <a:lnTo>
                    <a:pt x="12" y="56"/>
                  </a:lnTo>
                  <a:lnTo>
                    <a:pt x="24" y="36"/>
                  </a:lnTo>
                  <a:lnTo>
                    <a:pt x="44" y="24"/>
                  </a:lnTo>
                  <a:lnTo>
                    <a:pt x="68" y="20"/>
                  </a:lnTo>
                  <a:lnTo>
                    <a:pt x="104" y="8"/>
                  </a:lnTo>
                  <a:lnTo>
                    <a:pt x="144" y="8"/>
                  </a:lnTo>
                  <a:lnTo>
                    <a:pt x="144" y="0"/>
                  </a:lnTo>
                  <a:lnTo>
                    <a:pt x="12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2168" y="0"/>
              <a:ext cx="3576" cy="1384"/>
            </a:xfrm>
            <a:custGeom>
              <a:avLst/>
              <a:gdLst/>
              <a:ahLst/>
              <a:cxnLst>
                <a:cxn ang="0">
                  <a:pos x="3504" y="152"/>
                </a:cxn>
                <a:cxn ang="0">
                  <a:pos x="3316" y="116"/>
                </a:cxn>
                <a:cxn ang="0">
                  <a:pos x="3196" y="68"/>
                </a:cxn>
                <a:cxn ang="0">
                  <a:pos x="3148" y="20"/>
                </a:cxn>
                <a:cxn ang="0">
                  <a:pos x="2960" y="32"/>
                </a:cxn>
                <a:cxn ang="0">
                  <a:pos x="2956" y="96"/>
                </a:cxn>
                <a:cxn ang="0">
                  <a:pos x="2860" y="56"/>
                </a:cxn>
                <a:cxn ang="0">
                  <a:pos x="2872" y="96"/>
                </a:cxn>
                <a:cxn ang="0">
                  <a:pos x="3020" y="164"/>
                </a:cxn>
                <a:cxn ang="0">
                  <a:pos x="3100" y="180"/>
                </a:cxn>
                <a:cxn ang="0">
                  <a:pos x="2824" y="140"/>
                </a:cxn>
                <a:cxn ang="0">
                  <a:pos x="2796" y="156"/>
                </a:cxn>
                <a:cxn ang="0">
                  <a:pos x="2472" y="60"/>
                </a:cxn>
                <a:cxn ang="0">
                  <a:pos x="2500" y="212"/>
                </a:cxn>
                <a:cxn ang="0">
                  <a:pos x="2508" y="156"/>
                </a:cxn>
                <a:cxn ang="0">
                  <a:pos x="2364" y="108"/>
                </a:cxn>
                <a:cxn ang="0">
                  <a:pos x="2004" y="72"/>
                </a:cxn>
                <a:cxn ang="0">
                  <a:pos x="1800" y="20"/>
                </a:cxn>
                <a:cxn ang="0">
                  <a:pos x="1980" y="116"/>
                </a:cxn>
                <a:cxn ang="0">
                  <a:pos x="1636" y="92"/>
                </a:cxn>
                <a:cxn ang="0">
                  <a:pos x="1396" y="32"/>
                </a:cxn>
                <a:cxn ang="0">
                  <a:pos x="1324" y="20"/>
                </a:cxn>
                <a:cxn ang="0">
                  <a:pos x="1248" y="0"/>
                </a:cxn>
                <a:cxn ang="0">
                  <a:pos x="1184" y="0"/>
                </a:cxn>
                <a:cxn ang="0">
                  <a:pos x="1112" y="0"/>
                </a:cxn>
                <a:cxn ang="0">
                  <a:pos x="928" y="0"/>
                </a:cxn>
                <a:cxn ang="0">
                  <a:pos x="844" y="0"/>
                </a:cxn>
                <a:cxn ang="0">
                  <a:pos x="904" y="164"/>
                </a:cxn>
                <a:cxn ang="0">
                  <a:pos x="692" y="116"/>
                </a:cxn>
                <a:cxn ang="0">
                  <a:pos x="592" y="116"/>
                </a:cxn>
                <a:cxn ang="0">
                  <a:pos x="232" y="36"/>
                </a:cxn>
                <a:cxn ang="0">
                  <a:pos x="112" y="72"/>
                </a:cxn>
                <a:cxn ang="0">
                  <a:pos x="892" y="156"/>
                </a:cxn>
                <a:cxn ang="0">
                  <a:pos x="1412" y="428"/>
                </a:cxn>
                <a:cxn ang="0">
                  <a:pos x="2176" y="500"/>
                </a:cxn>
                <a:cxn ang="0">
                  <a:pos x="2636" y="720"/>
                </a:cxn>
                <a:cxn ang="0">
                  <a:pos x="2564" y="1124"/>
                </a:cxn>
                <a:cxn ang="0">
                  <a:pos x="3288" y="1352"/>
                </a:cxn>
                <a:cxn ang="0">
                  <a:pos x="2900" y="1040"/>
                </a:cxn>
                <a:cxn ang="0">
                  <a:pos x="2912" y="808"/>
                </a:cxn>
                <a:cxn ang="0">
                  <a:pos x="2796" y="1136"/>
                </a:cxn>
                <a:cxn ang="0">
                  <a:pos x="2864" y="1168"/>
                </a:cxn>
                <a:cxn ang="0">
                  <a:pos x="3396" y="888"/>
                </a:cxn>
                <a:cxn ang="0">
                  <a:pos x="2544" y="628"/>
                </a:cxn>
                <a:cxn ang="0">
                  <a:pos x="3008" y="400"/>
                </a:cxn>
                <a:cxn ang="0">
                  <a:pos x="2780" y="760"/>
                </a:cxn>
                <a:cxn ang="0">
                  <a:pos x="3124" y="1052"/>
                </a:cxn>
                <a:cxn ang="0">
                  <a:pos x="3552" y="1348"/>
                </a:cxn>
                <a:cxn ang="0">
                  <a:pos x="3428" y="1016"/>
                </a:cxn>
                <a:cxn ang="0">
                  <a:pos x="3536" y="852"/>
                </a:cxn>
                <a:cxn ang="0">
                  <a:pos x="2840" y="564"/>
                </a:cxn>
                <a:cxn ang="0">
                  <a:pos x="3160" y="772"/>
                </a:cxn>
                <a:cxn ang="0">
                  <a:pos x="3348" y="648"/>
                </a:cxn>
                <a:cxn ang="0">
                  <a:pos x="3360" y="672"/>
                </a:cxn>
                <a:cxn ang="0">
                  <a:pos x="3172" y="532"/>
                </a:cxn>
                <a:cxn ang="0">
                  <a:pos x="3088" y="636"/>
                </a:cxn>
                <a:cxn ang="0">
                  <a:pos x="3084" y="556"/>
                </a:cxn>
                <a:cxn ang="0">
                  <a:pos x="3144" y="708"/>
                </a:cxn>
                <a:cxn ang="0">
                  <a:pos x="2992" y="544"/>
                </a:cxn>
                <a:cxn ang="0">
                  <a:pos x="3432" y="392"/>
                </a:cxn>
                <a:cxn ang="0">
                  <a:pos x="3220" y="168"/>
                </a:cxn>
              </a:cxnLst>
              <a:rect l="0" t="0" r="0" b="0"/>
              <a:pathLst>
                <a:path w="3576" h="1384">
                  <a:moveTo>
                    <a:pt x="3360" y="84"/>
                  </a:moveTo>
                  <a:lnTo>
                    <a:pt x="3356" y="72"/>
                  </a:lnTo>
                  <a:lnTo>
                    <a:pt x="3356" y="60"/>
                  </a:lnTo>
                  <a:lnTo>
                    <a:pt x="3360" y="56"/>
                  </a:lnTo>
                  <a:lnTo>
                    <a:pt x="3380" y="36"/>
                  </a:lnTo>
                  <a:lnTo>
                    <a:pt x="3416" y="20"/>
                  </a:lnTo>
                  <a:lnTo>
                    <a:pt x="3480" y="0"/>
                  </a:lnTo>
                  <a:lnTo>
                    <a:pt x="3452" y="0"/>
                  </a:lnTo>
                  <a:lnTo>
                    <a:pt x="3396" y="20"/>
                  </a:lnTo>
                  <a:lnTo>
                    <a:pt x="3368" y="36"/>
                  </a:lnTo>
                  <a:lnTo>
                    <a:pt x="3356" y="56"/>
                  </a:lnTo>
                  <a:lnTo>
                    <a:pt x="3356" y="60"/>
                  </a:lnTo>
                  <a:lnTo>
                    <a:pt x="3356" y="72"/>
                  </a:lnTo>
                  <a:lnTo>
                    <a:pt x="3356" y="84"/>
                  </a:lnTo>
                  <a:lnTo>
                    <a:pt x="3372" y="96"/>
                  </a:lnTo>
                  <a:lnTo>
                    <a:pt x="3392" y="108"/>
                  </a:lnTo>
                  <a:lnTo>
                    <a:pt x="3440" y="128"/>
                  </a:lnTo>
                  <a:lnTo>
                    <a:pt x="3528" y="144"/>
                  </a:lnTo>
                  <a:lnTo>
                    <a:pt x="3504" y="152"/>
                  </a:lnTo>
                  <a:lnTo>
                    <a:pt x="3504" y="144"/>
                  </a:lnTo>
                  <a:lnTo>
                    <a:pt x="3476" y="144"/>
                  </a:lnTo>
                  <a:lnTo>
                    <a:pt x="3404" y="132"/>
                  </a:lnTo>
                  <a:lnTo>
                    <a:pt x="3332" y="116"/>
                  </a:lnTo>
                  <a:lnTo>
                    <a:pt x="3300" y="96"/>
                  </a:lnTo>
                  <a:lnTo>
                    <a:pt x="3276" y="80"/>
                  </a:lnTo>
                  <a:lnTo>
                    <a:pt x="3268" y="68"/>
                  </a:lnTo>
                  <a:lnTo>
                    <a:pt x="3268" y="48"/>
                  </a:lnTo>
                  <a:lnTo>
                    <a:pt x="3280" y="32"/>
                  </a:lnTo>
                  <a:lnTo>
                    <a:pt x="3300" y="20"/>
                  </a:lnTo>
                  <a:lnTo>
                    <a:pt x="3336" y="0"/>
                  </a:lnTo>
                  <a:lnTo>
                    <a:pt x="3316" y="0"/>
                  </a:lnTo>
                  <a:lnTo>
                    <a:pt x="3288" y="20"/>
                  </a:lnTo>
                  <a:lnTo>
                    <a:pt x="3276" y="32"/>
                  </a:lnTo>
                  <a:lnTo>
                    <a:pt x="3264" y="48"/>
                  </a:lnTo>
                  <a:lnTo>
                    <a:pt x="3264" y="68"/>
                  </a:lnTo>
                  <a:lnTo>
                    <a:pt x="3276" y="84"/>
                  </a:lnTo>
                  <a:lnTo>
                    <a:pt x="3288" y="96"/>
                  </a:lnTo>
                  <a:lnTo>
                    <a:pt x="3316" y="116"/>
                  </a:lnTo>
                  <a:lnTo>
                    <a:pt x="3380" y="132"/>
                  </a:lnTo>
                  <a:lnTo>
                    <a:pt x="3444" y="144"/>
                  </a:lnTo>
                  <a:lnTo>
                    <a:pt x="3488" y="152"/>
                  </a:lnTo>
                  <a:lnTo>
                    <a:pt x="3444" y="156"/>
                  </a:lnTo>
                  <a:lnTo>
                    <a:pt x="3396" y="144"/>
                  </a:lnTo>
                  <a:lnTo>
                    <a:pt x="3324" y="132"/>
                  </a:lnTo>
                  <a:lnTo>
                    <a:pt x="3252" y="108"/>
                  </a:lnTo>
                  <a:lnTo>
                    <a:pt x="3228" y="92"/>
                  </a:lnTo>
                  <a:lnTo>
                    <a:pt x="3208" y="72"/>
                  </a:lnTo>
                  <a:lnTo>
                    <a:pt x="3204" y="68"/>
                  </a:lnTo>
                  <a:lnTo>
                    <a:pt x="3204" y="56"/>
                  </a:lnTo>
                  <a:lnTo>
                    <a:pt x="3216" y="36"/>
                  </a:lnTo>
                  <a:lnTo>
                    <a:pt x="3232" y="20"/>
                  </a:lnTo>
                  <a:lnTo>
                    <a:pt x="3264" y="0"/>
                  </a:lnTo>
                  <a:lnTo>
                    <a:pt x="3252" y="0"/>
                  </a:lnTo>
                  <a:lnTo>
                    <a:pt x="3228" y="20"/>
                  </a:lnTo>
                  <a:lnTo>
                    <a:pt x="3208" y="36"/>
                  </a:lnTo>
                  <a:lnTo>
                    <a:pt x="3196" y="48"/>
                  </a:lnTo>
                  <a:lnTo>
                    <a:pt x="3196" y="68"/>
                  </a:lnTo>
                  <a:lnTo>
                    <a:pt x="3204" y="80"/>
                  </a:lnTo>
                  <a:lnTo>
                    <a:pt x="3220" y="92"/>
                  </a:lnTo>
                  <a:lnTo>
                    <a:pt x="3240" y="108"/>
                  </a:lnTo>
                  <a:lnTo>
                    <a:pt x="3304" y="132"/>
                  </a:lnTo>
                  <a:lnTo>
                    <a:pt x="3372" y="144"/>
                  </a:lnTo>
                  <a:lnTo>
                    <a:pt x="3428" y="156"/>
                  </a:lnTo>
                  <a:lnTo>
                    <a:pt x="3384" y="156"/>
                  </a:lnTo>
                  <a:lnTo>
                    <a:pt x="3356" y="156"/>
                  </a:lnTo>
                  <a:lnTo>
                    <a:pt x="3280" y="140"/>
                  </a:lnTo>
                  <a:lnTo>
                    <a:pt x="3196" y="116"/>
                  </a:lnTo>
                  <a:lnTo>
                    <a:pt x="3168" y="104"/>
                  </a:lnTo>
                  <a:lnTo>
                    <a:pt x="3144" y="84"/>
                  </a:lnTo>
                  <a:lnTo>
                    <a:pt x="3136" y="68"/>
                  </a:lnTo>
                  <a:lnTo>
                    <a:pt x="3132" y="56"/>
                  </a:lnTo>
                  <a:lnTo>
                    <a:pt x="3144" y="36"/>
                  </a:lnTo>
                  <a:lnTo>
                    <a:pt x="3156" y="20"/>
                  </a:lnTo>
                  <a:lnTo>
                    <a:pt x="3180" y="0"/>
                  </a:lnTo>
                  <a:lnTo>
                    <a:pt x="3168" y="0"/>
                  </a:lnTo>
                  <a:lnTo>
                    <a:pt x="3148" y="20"/>
                  </a:lnTo>
                  <a:lnTo>
                    <a:pt x="3136" y="36"/>
                  </a:lnTo>
                  <a:lnTo>
                    <a:pt x="3132" y="56"/>
                  </a:lnTo>
                  <a:lnTo>
                    <a:pt x="3132" y="72"/>
                  </a:lnTo>
                  <a:lnTo>
                    <a:pt x="3136" y="84"/>
                  </a:lnTo>
                  <a:lnTo>
                    <a:pt x="3156" y="104"/>
                  </a:lnTo>
                  <a:lnTo>
                    <a:pt x="3180" y="116"/>
                  </a:lnTo>
                  <a:lnTo>
                    <a:pt x="3244" y="140"/>
                  </a:lnTo>
                  <a:lnTo>
                    <a:pt x="3312" y="152"/>
                  </a:lnTo>
                  <a:lnTo>
                    <a:pt x="3360" y="164"/>
                  </a:lnTo>
                  <a:lnTo>
                    <a:pt x="3304" y="164"/>
                  </a:lnTo>
                  <a:lnTo>
                    <a:pt x="3256" y="156"/>
                  </a:lnTo>
                  <a:lnTo>
                    <a:pt x="3148" y="140"/>
                  </a:lnTo>
                  <a:lnTo>
                    <a:pt x="3088" y="120"/>
                  </a:lnTo>
                  <a:lnTo>
                    <a:pt x="3032" y="108"/>
                  </a:lnTo>
                  <a:lnTo>
                    <a:pt x="2992" y="84"/>
                  </a:lnTo>
                  <a:lnTo>
                    <a:pt x="2960" y="68"/>
                  </a:lnTo>
                  <a:lnTo>
                    <a:pt x="2956" y="56"/>
                  </a:lnTo>
                  <a:lnTo>
                    <a:pt x="2956" y="44"/>
                  </a:lnTo>
                  <a:lnTo>
                    <a:pt x="2960" y="32"/>
                  </a:lnTo>
                  <a:lnTo>
                    <a:pt x="2980" y="20"/>
                  </a:lnTo>
                  <a:lnTo>
                    <a:pt x="2996" y="0"/>
                  </a:lnTo>
                  <a:lnTo>
                    <a:pt x="2984" y="0"/>
                  </a:lnTo>
                  <a:lnTo>
                    <a:pt x="2960" y="32"/>
                  </a:lnTo>
                  <a:lnTo>
                    <a:pt x="2948" y="44"/>
                  </a:lnTo>
                  <a:lnTo>
                    <a:pt x="2948" y="56"/>
                  </a:lnTo>
                  <a:lnTo>
                    <a:pt x="2956" y="68"/>
                  </a:lnTo>
                  <a:lnTo>
                    <a:pt x="2980" y="84"/>
                  </a:lnTo>
                  <a:lnTo>
                    <a:pt x="3016" y="104"/>
                  </a:lnTo>
                  <a:lnTo>
                    <a:pt x="3108" y="132"/>
                  </a:lnTo>
                  <a:lnTo>
                    <a:pt x="3208" y="152"/>
                  </a:lnTo>
                  <a:lnTo>
                    <a:pt x="3280" y="164"/>
                  </a:lnTo>
                  <a:lnTo>
                    <a:pt x="3268" y="164"/>
                  </a:lnTo>
                  <a:lnTo>
                    <a:pt x="3244" y="164"/>
                  </a:lnTo>
                  <a:lnTo>
                    <a:pt x="3240" y="164"/>
                  </a:lnTo>
                  <a:lnTo>
                    <a:pt x="3124" y="144"/>
                  </a:lnTo>
                  <a:lnTo>
                    <a:pt x="3052" y="128"/>
                  </a:lnTo>
                  <a:lnTo>
                    <a:pt x="3004" y="116"/>
                  </a:lnTo>
                  <a:lnTo>
                    <a:pt x="2956" y="96"/>
                  </a:lnTo>
                  <a:lnTo>
                    <a:pt x="2924" y="72"/>
                  </a:lnTo>
                  <a:lnTo>
                    <a:pt x="2912" y="60"/>
                  </a:lnTo>
                  <a:lnTo>
                    <a:pt x="2912" y="48"/>
                  </a:lnTo>
                  <a:lnTo>
                    <a:pt x="2912" y="36"/>
                  </a:lnTo>
                  <a:lnTo>
                    <a:pt x="2924" y="24"/>
                  </a:lnTo>
                  <a:lnTo>
                    <a:pt x="2948" y="0"/>
                  </a:lnTo>
                  <a:lnTo>
                    <a:pt x="2936" y="0"/>
                  </a:lnTo>
                  <a:lnTo>
                    <a:pt x="2920" y="24"/>
                  </a:lnTo>
                  <a:lnTo>
                    <a:pt x="2908" y="36"/>
                  </a:lnTo>
                  <a:lnTo>
                    <a:pt x="2908" y="48"/>
                  </a:lnTo>
                  <a:lnTo>
                    <a:pt x="2912" y="68"/>
                  </a:lnTo>
                  <a:lnTo>
                    <a:pt x="2920" y="80"/>
                  </a:lnTo>
                  <a:lnTo>
                    <a:pt x="2956" y="104"/>
                  </a:lnTo>
                  <a:lnTo>
                    <a:pt x="2980" y="108"/>
                  </a:lnTo>
                  <a:lnTo>
                    <a:pt x="3052" y="132"/>
                  </a:lnTo>
                  <a:lnTo>
                    <a:pt x="2936" y="108"/>
                  </a:lnTo>
                  <a:lnTo>
                    <a:pt x="2896" y="92"/>
                  </a:lnTo>
                  <a:lnTo>
                    <a:pt x="2872" y="72"/>
                  </a:lnTo>
                  <a:lnTo>
                    <a:pt x="2860" y="56"/>
                  </a:lnTo>
                  <a:lnTo>
                    <a:pt x="2852" y="44"/>
                  </a:lnTo>
                  <a:lnTo>
                    <a:pt x="2852" y="24"/>
                  </a:lnTo>
                  <a:lnTo>
                    <a:pt x="2860" y="0"/>
                  </a:lnTo>
                  <a:lnTo>
                    <a:pt x="2852" y="0"/>
                  </a:lnTo>
                  <a:lnTo>
                    <a:pt x="2848" y="24"/>
                  </a:lnTo>
                  <a:lnTo>
                    <a:pt x="2848" y="44"/>
                  </a:lnTo>
                  <a:lnTo>
                    <a:pt x="2852" y="60"/>
                  </a:lnTo>
                  <a:lnTo>
                    <a:pt x="2864" y="72"/>
                  </a:lnTo>
                  <a:lnTo>
                    <a:pt x="2884" y="84"/>
                  </a:lnTo>
                  <a:lnTo>
                    <a:pt x="2908" y="96"/>
                  </a:lnTo>
                  <a:lnTo>
                    <a:pt x="2968" y="120"/>
                  </a:lnTo>
                  <a:lnTo>
                    <a:pt x="3044" y="140"/>
                  </a:lnTo>
                  <a:lnTo>
                    <a:pt x="3124" y="152"/>
                  </a:lnTo>
                  <a:lnTo>
                    <a:pt x="3228" y="164"/>
                  </a:lnTo>
                  <a:lnTo>
                    <a:pt x="3216" y="168"/>
                  </a:lnTo>
                  <a:lnTo>
                    <a:pt x="3132" y="156"/>
                  </a:lnTo>
                  <a:lnTo>
                    <a:pt x="2996" y="132"/>
                  </a:lnTo>
                  <a:lnTo>
                    <a:pt x="2932" y="116"/>
                  </a:lnTo>
                  <a:lnTo>
                    <a:pt x="2872" y="96"/>
                  </a:lnTo>
                  <a:lnTo>
                    <a:pt x="2824" y="72"/>
                  </a:lnTo>
                  <a:lnTo>
                    <a:pt x="2808" y="60"/>
                  </a:lnTo>
                  <a:lnTo>
                    <a:pt x="2796" y="44"/>
                  </a:lnTo>
                  <a:lnTo>
                    <a:pt x="2796" y="36"/>
                  </a:lnTo>
                  <a:lnTo>
                    <a:pt x="2804" y="12"/>
                  </a:lnTo>
                  <a:lnTo>
                    <a:pt x="2808" y="0"/>
                  </a:lnTo>
                  <a:lnTo>
                    <a:pt x="2804" y="0"/>
                  </a:lnTo>
                  <a:lnTo>
                    <a:pt x="2796" y="12"/>
                  </a:lnTo>
                  <a:lnTo>
                    <a:pt x="2792" y="36"/>
                  </a:lnTo>
                  <a:lnTo>
                    <a:pt x="2796" y="48"/>
                  </a:lnTo>
                  <a:lnTo>
                    <a:pt x="2804" y="60"/>
                  </a:lnTo>
                  <a:lnTo>
                    <a:pt x="2816" y="72"/>
                  </a:lnTo>
                  <a:lnTo>
                    <a:pt x="2860" y="96"/>
                  </a:lnTo>
                  <a:lnTo>
                    <a:pt x="2912" y="116"/>
                  </a:lnTo>
                  <a:lnTo>
                    <a:pt x="2972" y="132"/>
                  </a:lnTo>
                  <a:lnTo>
                    <a:pt x="3096" y="156"/>
                  </a:lnTo>
                  <a:lnTo>
                    <a:pt x="3192" y="168"/>
                  </a:lnTo>
                  <a:lnTo>
                    <a:pt x="3120" y="180"/>
                  </a:lnTo>
                  <a:lnTo>
                    <a:pt x="3020" y="164"/>
                  </a:lnTo>
                  <a:lnTo>
                    <a:pt x="2936" y="140"/>
                  </a:lnTo>
                  <a:lnTo>
                    <a:pt x="2848" y="116"/>
                  </a:lnTo>
                  <a:lnTo>
                    <a:pt x="2804" y="96"/>
                  </a:lnTo>
                  <a:lnTo>
                    <a:pt x="2772" y="80"/>
                  </a:lnTo>
                  <a:lnTo>
                    <a:pt x="2756" y="60"/>
                  </a:lnTo>
                  <a:lnTo>
                    <a:pt x="2744" y="44"/>
                  </a:lnTo>
                  <a:lnTo>
                    <a:pt x="2736" y="20"/>
                  </a:lnTo>
                  <a:lnTo>
                    <a:pt x="2744" y="12"/>
                  </a:lnTo>
                  <a:lnTo>
                    <a:pt x="2744" y="0"/>
                  </a:lnTo>
                  <a:lnTo>
                    <a:pt x="2736" y="8"/>
                  </a:lnTo>
                  <a:lnTo>
                    <a:pt x="2736" y="20"/>
                  </a:lnTo>
                  <a:lnTo>
                    <a:pt x="2736" y="44"/>
                  </a:lnTo>
                  <a:lnTo>
                    <a:pt x="2748" y="60"/>
                  </a:lnTo>
                  <a:lnTo>
                    <a:pt x="2768" y="80"/>
                  </a:lnTo>
                  <a:lnTo>
                    <a:pt x="2796" y="96"/>
                  </a:lnTo>
                  <a:lnTo>
                    <a:pt x="2840" y="120"/>
                  </a:lnTo>
                  <a:lnTo>
                    <a:pt x="2924" y="144"/>
                  </a:lnTo>
                  <a:lnTo>
                    <a:pt x="3008" y="164"/>
                  </a:lnTo>
                  <a:lnTo>
                    <a:pt x="3100" y="180"/>
                  </a:lnTo>
                  <a:lnTo>
                    <a:pt x="3056" y="188"/>
                  </a:lnTo>
                  <a:lnTo>
                    <a:pt x="2992" y="176"/>
                  </a:lnTo>
                  <a:lnTo>
                    <a:pt x="2956" y="168"/>
                  </a:lnTo>
                  <a:lnTo>
                    <a:pt x="2920" y="164"/>
                  </a:lnTo>
                  <a:lnTo>
                    <a:pt x="2828" y="140"/>
                  </a:lnTo>
                  <a:lnTo>
                    <a:pt x="2732" y="96"/>
                  </a:lnTo>
                  <a:lnTo>
                    <a:pt x="2688" y="72"/>
                  </a:lnTo>
                  <a:lnTo>
                    <a:pt x="2664" y="48"/>
                  </a:lnTo>
                  <a:lnTo>
                    <a:pt x="2660" y="36"/>
                  </a:lnTo>
                  <a:lnTo>
                    <a:pt x="2660" y="24"/>
                  </a:lnTo>
                  <a:lnTo>
                    <a:pt x="2660" y="12"/>
                  </a:lnTo>
                  <a:lnTo>
                    <a:pt x="2660" y="0"/>
                  </a:lnTo>
                  <a:lnTo>
                    <a:pt x="2652" y="12"/>
                  </a:lnTo>
                  <a:lnTo>
                    <a:pt x="2652" y="24"/>
                  </a:lnTo>
                  <a:lnTo>
                    <a:pt x="2652" y="36"/>
                  </a:lnTo>
                  <a:lnTo>
                    <a:pt x="2664" y="48"/>
                  </a:lnTo>
                  <a:lnTo>
                    <a:pt x="2688" y="80"/>
                  </a:lnTo>
                  <a:lnTo>
                    <a:pt x="2724" y="104"/>
                  </a:lnTo>
                  <a:lnTo>
                    <a:pt x="2824" y="140"/>
                  </a:lnTo>
                  <a:lnTo>
                    <a:pt x="2912" y="164"/>
                  </a:lnTo>
                  <a:lnTo>
                    <a:pt x="2956" y="176"/>
                  </a:lnTo>
                  <a:lnTo>
                    <a:pt x="2992" y="180"/>
                  </a:lnTo>
                  <a:lnTo>
                    <a:pt x="2852" y="168"/>
                  </a:lnTo>
                  <a:lnTo>
                    <a:pt x="2848" y="168"/>
                  </a:lnTo>
                  <a:lnTo>
                    <a:pt x="2836" y="164"/>
                  </a:lnTo>
                  <a:lnTo>
                    <a:pt x="2772" y="144"/>
                  </a:lnTo>
                  <a:lnTo>
                    <a:pt x="2720" y="128"/>
                  </a:lnTo>
                  <a:lnTo>
                    <a:pt x="2648" y="84"/>
                  </a:lnTo>
                  <a:lnTo>
                    <a:pt x="2592" y="56"/>
                  </a:lnTo>
                  <a:lnTo>
                    <a:pt x="2576" y="36"/>
                  </a:lnTo>
                  <a:lnTo>
                    <a:pt x="2564" y="20"/>
                  </a:lnTo>
                  <a:lnTo>
                    <a:pt x="2564" y="0"/>
                  </a:lnTo>
                  <a:lnTo>
                    <a:pt x="2564" y="24"/>
                  </a:lnTo>
                  <a:lnTo>
                    <a:pt x="2576" y="44"/>
                  </a:lnTo>
                  <a:lnTo>
                    <a:pt x="2588" y="56"/>
                  </a:lnTo>
                  <a:lnTo>
                    <a:pt x="2628" y="84"/>
                  </a:lnTo>
                  <a:lnTo>
                    <a:pt x="2696" y="120"/>
                  </a:lnTo>
                  <a:lnTo>
                    <a:pt x="2796" y="156"/>
                  </a:lnTo>
                  <a:lnTo>
                    <a:pt x="2724" y="140"/>
                  </a:lnTo>
                  <a:lnTo>
                    <a:pt x="2648" y="116"/>
                  </a:lnTo>
                  <a:lnTo>
                    <a:pt x="2568" y="80"/>
                  </a:lnTo>
                  <a:lnTo>
                    <a:pt x="2532" y="60"/>
                  </a:lnTo>
                  <a:lnTo>
                    <a:pt x="2508" y="36"/>
                  </a:lnTo>
                  <a:lnTo>
                    <a:pt x="2500" y="24"/>
                  </a:lnTo>
                  <a:lnTo>
                    <a:pt x="2496" y="0"/>
                  </a:lnTo>
                  <a:lnTo>
                    <a:pt x="2488" y="0"/>
                  </a:lnTo>
                  <a:lnTo>
                    <a:pt x="2496" y="24"/>
                  </a:lnTo>
                  <a:lnTo>
                    <a:pt x="2500" y="36"/>
                  </a:lnTo>
                  <a:lnTo>
                    <a:pt x="2524" y="60"/>
                  </a:lnTo>
                  <a:lnTo>
                    <a:pt x="2556" y="80"/>
                  </a:lnTo>
                  <a:lnTo>
                    <a:pt x="2624" y="116"/>
                  </a:lnTo>
                  <a:lnTo>
                    <a:pt x="2696" y="140"/>
                  </a:lnTo>
                  <a:lnTo>
                    <a:pt x="2760" y="156"/>
                  </a:lnTo>
                  <a:lnTo>
                    <a:pt x="2664" y="132"/>
                  </a:lnTo>
                  <a:lnTo>
                    <a:pt x="2624" y="128"/>
                  </a:lnTo>
                  <a:lnTo>
                    <a:pt x="2532" y="92"/>
                  </a:lnTo>
                  <a:lnTo>
                    <a:pt x="2472" y="60"/>
                  </a:lnTo>
                  <a:lnTo>
                    <a:pt x="2436" y="36"/>
                  </a:lnTo>
                  <a:lnTo>
                    <a:pt x="2424" y="24"/>
                  </a:lnTo>
                  <a:lnTo>
                    <a:pt x="2412" y="0"/>
                  </a:lnTo>
                  <a:lnTo>
                    <a:pt x="2404" y="0"/>
                  </a:lnTo>
                  <a:lnTo>
                    <a:pt x="2416" y="32"/>
                  </a:lnTo>
                  <a:lnTo>
                    <a:pt x="2428" y="36"/>
                  </a:lnTo>
                  <a:lnTo>
                    <a:pt x="2472" y="68"/>
                  </a:lnTo>
                  <a:lnTo>
                    <a:pt x="2532" y="96"/>
                  </a:lnTo>
                  <a:lnTo>
                    <a:pt x="2624" y="128"/>
                  </a:lnTo>
                  <a:lnTo>
                    <a:pt x="2652" y="140"/>
                  </a:lnTo>
                  <a:lnTo>
                    <a:pt x="2732" y="156"/>
                  </a:lnTo>
                  <a:lnTo>
                    <a:pt x="2700" y="152"/>
                  </a:lnTo>
                  <a:lnTo>
                    <a:pt x="2648" y="152"/>
                  </a:lnTo>
                  <a:lnTo>
                    <a:pt x="2592" y="156"/>
                  </a:lnTo>
                  <a:lnTo>
                    <a:pt x="2556" y="168"/>
                  </a:lnTo>
                  <a:lnTo>
                    <a:pt x="2532" y="176"/>
                  </a:lnTo>
                  <a:lnTo>
                    <a:pt x="2512" y="188"/>
                  </a:lnTo>
                  <a:lnTo>
                    <a:pt x="2508" y="200"/>
                  </a:lnTo>
                  <a:lnTo>
                    <a:pt x="2500" y="212"/>
                  </a:lnTo>
                  <a:lnTo>
                    <a:pt x="2500" y="228"/>
                  </a:lnTo>
                  <a:lnTo>
                    <a:pt x="2508" y="236"/>
                  </a:lnTo>
                  <a:lnTo>
                    <a:pt x="2532" y="252"/>
                  </a:lnTo>
                  <a:lnTo>
                    <a:pt x="2564" y="264"/>
                  </a:lnTo>
                  <a:lnTo>
                    <a:pt x="2636" y="284"/>
                  </a:lnTo>
                  <a:lnTo>
                    <a:pt x="2600" y="284"/>
                  </a:lnTo>
                  <a:lnTo>
                    <a:pt x="2600" y="292"/>
                  </a:lnTo>
                  <a:lnTo>
                    <a:pt x="2548" y="276"/>
                  </a:lnTo>
                  <a:lnTo>
                    <a:pt x="2496" y="272"/>
                  </a:lnTo>
                  <a:lnTo>
                    <a:pt x="2520" y="276"/>
                  </a:lnTo>
                  <a:lnTo>
                    <a:pt x="2520" y="272"/>
                  </a:lnTo>
                  <a:lnTo>
                    <a:pt x="2476" y="260"/>
                  </a:lnTo>
                  <a:lnTo>
                    <a:pt x="2448" y="240"/>
                  </a:lnTo>
                  <a:lnTo>
                    <a:pt x="2428" y="228"/>
                  </a:lnTo>
                  <a:lnTo>
                    <a:pt x="2424" y="216"/>
                  </a:lnTo>
                  <a:lnTo>
                    <a:pt x="2428" y="204"/>
                  </a:lnTo>
                  <a:lnTo>
                    <a:pt x="2436" y="192"/>
                  </a:lnTo>
                  <a:lnTo>
                    <a:pt x="2460" y="176"/>
                  </a:lnTo>
                  <a:lnTo>
                    <a:pt x="2508" y="156"/>
                  </a:lnTo>
                  <a:lnTo>
                    <a:pt x="2536" y="144"/>
                  </a:lnTo>
                  <a:lnTo>
                    <a:pt x="2580" y="144"/>
                  </a:lnTo>
                  <a:lnTo>
                    <a:pt x="2592" y="144"/>
                  </a:lnTo>
                  <a:lnTo>
                    <a:pt x="2564" y="140"/>
                  </a:lnTo>
                  <a:lnTo>
                    <a:pt x="2500" y="132"/>
                  </a:lnTo>
                  <a:lnTo>
                    <a:pt x="2472" y="128"/>
                  </a:lnTo>
                  <a:lnTo>
                    <a:pt x="2424" y="120"/>
                  </a:lnTo>
                  <a:lnTo>
                    <a:pt x="2364" y="104"/>
                  </a:lnTo>
                  <a:lnTo>
                    <a:pt x="2316" y="84"/>
                  </a:lnTo>
                  <a:lnTo>
                    <a:pt x="2276" y="68"/>
                  </a:lnTo>
                  <a:lnTo>
                    <a:pt x="2252" y="56"/>
                  </a:lnTo>
                  <a:lnTo>
                    <a:pt x="2228" y="24"/>
                  </a:lnTo>
                  <a:lnTo>
                    <a:pt x="2224" y="20"/>
                  </a:lnTo>
                  <a:lnTo>
                    <a:pt x="2216" y="0"/>
                  </a:lnTo>
                  <a:lnTo>
                    <a:pt x="2216" y="20"/>
                  </a:lnTo>
                  <a:lnTo>
                    <a:pt x="2224" y="24"/>
                  </a:lnTo>
                  <a:lnTo>
                    <a:pt x="2240" y="48"/>
                  </a:lnTo>
                  <a:lnTo>
                    <a:pt x="2288" y="80"/>
                  </a:lnTo>
                  <a:lnTo>
                    <a:pt x="2364" y="108"/>
                  </a:lnTo>
                  <a:lnTo>
                    <a:pt x="2296" y="96"/>
                  </a:lnTo>
                  <a:lnTo>
                    <a:pt x="2272" y="92"/>
                  </a:lnTo>
                  <a:lnTo>
                    <a:pt x="2224" y="72"/>
                  </a:lnTo>
                  <a:lnTo>
                    <a:pt x="2200" y="60"/>
                  </a:lnTo>
                  <a:lnTo>
                    <a:pt x="2176" y="44"/>
                  </a:lnTo>
                  <a:lnTo>
                    <a:pt x="2156" y="24"/>
                  </a:lnTo>
                  <a:lnTo>
                    <a:pt x="2152" y="0"/>
                  </a:lnTo>
                  <a:lnTo>
                    <a:pt x="2144" y="0"/>
                  </a:lnTo>
                  <a:lnTo>
                    <a:pt x="2152" y="20"/>
                  </a:lnTo>
                  <a:lnTo>
                    <a:pt x="2164" y="36"/>
                  </a:lnTo>
                  <a:lnTo>
                    <a:pt x="2192" y="60"/>
                  </a:lnTo>
                  <a:lnTo>
                    <a:pt x="2228" y="80"/>
                  </a:lnTo>
                  <a:lnTo>
                    <a:pt x="2264" y="92"/>
                  </a:lnTo>
                  <a:lnTo>
                    <a:pt x="2204" y="84"/>
                  </a:lnTo>
                  <a:lnTo>
                    <a:pt x="2168" y="84"/>
                  </a:lnTo>
                  <a:lnTo>
                    <a:pt x="2132" y="92"/>
                  </a:lnTo>
                  <a:lnTo>
                    <a:pt x="2084" y="92"/>
                  </a:lnTo>
                  <a:lnTo>
                    <a:pt x="2048" y="84"/>
                  </a:lnTo>
                  <a:lnTo>
                    <a:pt x="2004" y="72"/>
                  </a:lnTo>
                  <a:lnTo>
                    <a:pt x="1964" y="60"/>
                  </a:lnTo>
                  <a:lnTo>
                    <a:pt x="1916" y="48"/>
                  </a:lnTo>
                  <a:lnTo>
                    <a:pt x="1884" y="32"/>
                  </a:lnTo>
                  <a:lnTo>
                    <a:pt x="1868" y="12"/>
                  </a:lnTo>
                  <a:lnTo>
                    <a:pt x="1860" y="0"/>
                  </a:lnTo>
                  <a:lnTo>
                    <a:pt x="1856" y="0"/>
                  </a:lnTo>
                  <a:lnTo>
                    <a:pt x="1860" y="12"/>
                  </a:lnTo>
                  <a:lnTo>
                    <a:pt x="1868" y="24"/>
                  </a:lnTo>
                  <a:lnTo>
                    <a:pt x="1884" y="36"/>
                  </a:lnTo>
                  <a:lnTo>
                    <a:pt x="1916" y="56"/>
                  </a:lnTo>
                  <a:lnTo>
                    <a:pt x="1964" y="68"/>
                  </a:lnTo>
                  <a:lnTo>
                    <a:pt x="2000" y="80"/>
                  </a:lnTo>
                  <a:lnTo>
                    <a:pt x="2068" y="92"/>
                  </a:lnTo>
                  <a:lnTo>
                    <a:pt x="2036" y="96"/>
                  </a:lnTo>
                  <a:lnTo>
                    <a:pt x="2000" y="92"/>
                  </a:lnTo>
                  <a:lnTo>
                    <a:pt x="1928" y="80"/>
                  </a:lnTo>
                  <a:lnTo>
                    <a:pt x="1848" y="56"/>
                  </a:lnTo>
                  <a:lnTo>
                    <a:pt x="1820" y="36"/>
                  </a:lnTo>
                  <a:lnTo>
                    <a:pt x="1800" y="20"/>
                  </a:lnTo>
                  <a:lnTo>
                    <a:pt x="1796" y="0"/>
                  </a:lnTo>
                  <a:lnTo>
                    <a:pt x="1788" y="0"/>
                  </a:lnTo>
                  <a:lnTo>
                    <a:pt x="1796" y="20"/>
                  </a:lnTo>
                  <a:lnTo>
                    <a:pt x="1812" y="36"/>
                  </a:lnTo>
                  <a:lnTo>
                    <a:pt x="1836" y="56"/>
                  </a:lnTo>
                  <a:lnTo>
                    <a:pt x="1904" y="72"/>
                  </a:lnTo>
                  <a:lnTo>
                    <a:pt x="1968" y="92"/>
                  </a:lnTo>
                  <a:lnTo>
                    <a:pt x="2024" y="96"/>
                  </a:lnTo>
                  <a:lnTo>
                    <a:pt x="1988" y="108"/>
                  </a:lnTo>
                  <a:lnTo>
                    <a:pt x="1896" y="92"/>
                  </a:lnTo>
                  <a:lnTo>
                    <a:pt x="1824" y="68"/>
                  </a:lnTo>
                  <a:lnTo>
                    <a:pt x="1764" y="44"/>
                  </a:lnTo>
                  <a:lnTo>
                    <a:pt x="1740" y="24"/>
                  </a:lnTo>
                  <a:lnTo>
                    <a:pt x="1728" y="0"/>
                  </a:lnTo>
                  <a:lnTo>
                    <a:pt x="1732" y="24"/>
                  </a:lnTo>
                  <a:lnTo>
                    <a:pt x="1756" y="48"/>
                  </a:lnTo>
                  <a:lnTo>
                    <a:pt x="1820" y="72"/>
                  </a:lnTo>
                  <a:lnTo>
                    <a:pt x="1892" y="96"/>
                  </a:lnTo>
                  <a:lnTo>
                    <a:pt x="1980" y="116"/>
                  </a:lnTo>
                  <a:lnTo>
                    <a:pt x="1964" y="120"/>
                  </a:lnTo>
                  <a:lnTo>
                    <a:pt x="1916" y="108"/>
                  </a:lnTo>
                  <a:lnTo>
                    <a:pt x="1820" y="84"/>
                  </a:lnTo>
                  <a:lnTo>
                    <a:pt x="1720" y="56"/>
                  </a:lnTo>
                  <a:lnTo>
                    <a:pt x="1684" y="36"/>
                  </a:lnTo>
                  <a:lnTo>
                    <a:pt x="1660" y="12"/>
                  </a:lnTo>
                  <a:lnTo>
                    <a:pt x="1656" y="0"/>
                  </a:lnTo>
                  <a:lnTo>
                    <a:pt x="1648" y="0"/>
                  </a:lnTo>
                  <a:lnTo>
                    <a:pt x="1656" y="20"/>
                  </a:lnTo>
                  <a:lnTo>
                    <a:pt x="1680" y="36"/>
                  </a:lnTo>
                  <a:lnTo>
                    <a:pt x="1716" y="56"/>
                  </a:lnTo>
                  <a:lnTo>
                    <a:pt x="1808" y="92"/>
                  </a:lnTo>
                  <a:lnTo>
                    <a:pt x="1896" y="116"/>
                  </a:lnTo>
                  <a:lnTo>
                    <a:pt x="1956" y="128"/>
                  </a:lnTo>
                  <a:lnTo>
                    <a:pt x="1952" y="132"/>
                  </a:lnTo>
                  <a:lnTo>
                    <a:pt x="1880" y="132"/>
                  </a:lnTo>
                  <a:lnTo>
                    <a:pt x="1820" y="128"/>
                  </a:lnTo>
                  <a:lnTo>
                    <a:pt x="1752" y="120"/>
                  </a:lnTo>
                  <a:lnTo>
                    <a:pt x="1636" y="92"/>
                  </a:lnTo>
                  <a:lnTo>
                    <a:pt x="1560" y="68"/>
                  </a:lnTo>
                  <a:lnTo>
                    <a:pt x="1528" y="56"/>
                  </a:lnTo>
                  <a:lnTo>
                    <a:pt x="1480" y="32"/>
                  </a:lnTo>
                  <a:lnTo>
                    <a:pt x="1468" y="12"/>
                  </a:lnTo>
                  <a:lnTo>
                    <a:pt x="1460" y="0"/>
                  </a:lnTo>
                  <a:lnTo>
                    <a:pt x="1456" y="0"/>
                  </a:lnTo>
                  <a:lnTo>
                    <a:pt x="1460" y="20"/>
                  </a:lnTo>
                  <a:lnTo>
                    <a:pt x="1472" y="32"/>
                  </a:lnTo>
                  <a:lnTo>
                    <a:pt x="1520" y="60"/>
                  </a:lnTo>
                  <a:lnTo>
                    <a:pt x="1612" y="92"/>
                  </a:lnTo>
                  <a:lnTo>
                    <a:pt x="1696" y="116"/>
                  </a:lnTo>
                  <a:lnTo>
                    <a:pt x="1808" y="132"/>
                  </a:lnTo>
                  <a:lnTo>
                    <a:pt x="1744" y="140"/>
                  </a:lnTo>
                  <a:lnTo>
                    <a:pt x="1720" y="132"/>
                  </a:lnTo>
                  <a:lnTo>
                    <a:pt x="1668" y="128"/>
                  </a:lnTo>
                  <a:lnTo>
                    <a:pt x="1552" y="96"/>
                  </a:lnTo>
                  <a:lnTo>
                    <a:pt x="1492" y="80"/>
                  </a:lnTo>
                  <a:lnTo>
                    <a:pt x="1436" y="56"/>
                  </a:lnTo>
                  <a:lnTo>
                    <a:pt x="1396" y="32"/>
                  </a:lnTo>
                  <a:lnTo>
                    <a:pt x="1384" y="20"/>
                  </a:lnTo>
                  <a:lnTo>
                    <a:pt x="1376" y="0"/>
                  </a:lnTo>
                  <a:lnTo>
                    <a:pt x="1372" y="0"/>
                  </a:lnTo>
                  <a:lnTo>
                    <a:pt x="1376" y="20"/>
                  </a:lnTo>
                  <a:lnTo>
                    <a:pt x="1388" y="32"/>
                  </a:lnTo>
                  <a:lnTo>
                    <a:pt x="1420" y="56"/>
                  </a:lnTo>
                  <a:lnTo>
                    <a:pt x="1468" y="80"/>
                  </a:lnTo>
                  <a:lnTo>
                    <a:pt x="1520" y="96"/>
                  </a:lnTo>
                  <a:lnTo>
                    <a:pt x="1632" y="120"/>
                  </a:lnTo>
                  <a:lnTo>
                    <a:pt x="1708" y="132"/>
                  </a:lnTo>
                  <a:lnTo>
                    <a:pt x="1648" y="140"/>
                  </a:lnTo>
                  <a:lnTo>
                    <a:pt x="1612" y="132"/>
                  </a:lnTo>
                  <a:lnTo>
                    <a:pt x="1564" y="128"/>
                  </a:lnTo>
                  <a:lnTo>
                    <a:pt x="1520" y="120"/>
                  </a:lnTo>
                  <a:lnTo>
                    <a:pt x="1444" y="92"/>
                  </a:lnTo>
                  <a:lnTo>
                    <a:pt x="1396" y="68"/>
                  </a:lnTo>
                  <a:lnTo>
                    <a:pt x="1372" y="56"/>
                  </a:lnTo>
                  <a:lnTo>
                    <a:pt x="1336" y="32"/>
                  </a:lnTo>
                  <a:lnTo>
                    <a:pt x="1324" y="20"/>
                  </a:lnTo>
                  <a:lnTo>
                    <a:pt x="1316" y="0"/>
                  </a:lnTo>
                  <a:lnTo>
                    <a:pt x="1312" y="0"/>
                  </a:lnTo>
                  <a:lnTo>
                    <a:pt x="1316" y="20"/>
                  </a:lnTo>
                  <a:lnTo>
                    <a:pt x="1328" y="32"/>
                  </a:lnTo>
                  <a:lnTo>
                    <a:pt x="1372" y="60"/>
                  </a:lnTo>
                  <a:lnTo>
                    <a:pt x="1388" y="72"/>
                  </a:lnTo>
                  <a:lnTo>
                    <a:pt x="1444" y="96"/>
                  </a:lnTo>
                  <a:lnTo>
                    <a:pt x="1520" y="120"/>
                  </a:lnTo>
                  <a:lnTo>
                    <a:pt x="1564" y="132"/>
                  </a:lnTo>
                  <a:lnTo>
                    <a:pt x="1612" y="140"/>
                  </a:lnTo>
                  <a:lnTo>
                    <a:pt x="1620" y="140"/>
                  </a:lnTo>
                  <a:lnTo>
                    <a:pt x="1588" y="144"/>
                  </a:lnTo>
                  <a:lnTo>
                    <a:pt x="1540" y="132"/>
                  </a:lnTo>
                  <a:lnTo>
                    <a:pt x="1436" y="108"/>
                  </a:lnTo>
                  <a:lnTo>
                    <a:pt x="1376" y="84"/>
                  </a:lnTo>
                  <a:lnTo>
                    <a:pt x="1324" y="68"/>
                  </a:lnTo>
                  <a:lnTo>
                    <a:pt x="1280" y="44"/>
                  </a:lnTo>
                  <a:lnTo>
                    <a:pt x="1256" y="12"/>
                  </a:lnTo>
                  <a:lnTo>
                    <a:pt x="1248" y="0"/>
                  </a:lnTo>
                  <a:lnTo>
                    <a:pt x="1248" y="20"/>
                  </a:lnTo>
                  <a:lnTo>
                    <a:pt x="1272" y="44"/>
                  </a:lnTo>
                  <a:lnTo>
                    <a:pt x="1312" y="68"/>
                  </a:lnTo>
                  <a:lnTo>
                    <a:pt x="1360" y="84"/>
                  </a:lnTo>
                  <a:lnTo>
                    <a:pt x="1408" y="104"/>
                  </a:lnTo>
                  <a:lnTo>
                    <a:pt x="1508" y="132"/>
                  </a:lnTo>
                  <a:lnTo>
                    <a:pt x="1576" y="144"/>
                  </a:lnTo>
                  <a:lnTo>
                    <a:pt x="1560" y="144"/>
                  </a:lnTo>
                  <a:lnTo>
                    <a:pt x="1560" y="152"/>
                  </a:lnTo>
                  <a:lnTo>
                    <a:pt x="1548" y="152"/>
                  </a:lnTo>
                  <a:lnTo>
                    <a:pt x="1548" y="144"/>
                  </a:lnTo>
                  <a:lnTo>
                    <a:pt x="1480" y="140"/>
                  </a:lnTo>
                  <a:lnTo>
                    <a:pt x="1400" y="120"/>
                  </a:lnTo>
                  <a:lnTo>
                    <a:pt x="1336" y="104"/>
                  </a:lnTo>
                  <a:lnTo>
                    <a:pt x="1280" y="80"/>
                  </a:lnTo>
                  <a:lnTo>
                    <a:pt x="1244" y="60"/>
                  </a:lnTo>
                  <a:lnTo>
                    <a:pt x="1220" y="44"/>
                  </a:lnTo>
                  <a:lnTo>
                    <a:pt x="1200" y="24"/>
                  </a:lnTo>
                  <a:lnTo>
                    <a:pt x="1184" y="0"/>
                  </a:lnTo>
                  <a:lnTo>
                    <a:pt x="1176" y="0"/>
                  </a:lnTo>
                  <a:lnTo>
                    <a:pt x="1188" y="24"/>
                  </a:lnTo>
                  <a:lnTo>
                    <a:pt x="1208" y="44"/>
                  </a:lnTo>
                  <a:lnTo>
                    <a:pt x="1236" y="60"/>
                  </a:lnTo>
                  <a:lnTo>
                    <a:pt x="1272" y="84"/>
                  </a:lnTo>
                  <a:lnTo>
                    <a:pt x="1328" y="104"/>
                  </a:lnTo>
                  <a:lnTo>
                    <a:pt x="1396" y="128"/>
                  </a:lnTo>
                  <a:lnTo>
                    <a:pt x="1480" y="144"/>
                  </a:lnTo>
                  <a:lnTo>
                    <a:pt x="1540" y="152"/>
                  </a:lnTo>
                  <a:lnTo>
                    <a:pt x="1536" y="152"/>
                  </a:lnTo>
                  <a:lnTo>
                    <a:pt x="1492" y="144"/>
                  </a:lnTo>
                  <a:lnTo>
                    <a:pt x="1448" y="144"/>
                  </a:lnTo>
                  <a:lnTo>
                    <a:pt x="1396" y="140"/>
                  </a:lnTo>
                  <a:lnTo>
                    <a:pt x="1372" y="132"/>
                  </a:lnTo>
                  <a:lnTo>
                    <a:pt x="1268" y="108"/>
                  </a:lnTo>
                  <a:lnTo>
                    <a:pt x="1196" y="84"/>
                  </a:lnTo>
                  <a:lnTo>
                    <a:pt x="1152" y="56"/>
                  </a:lnTo>
                  <a:lnTo>
                    <a:pt x="1128" y="32"/>
                  </a:lnTo>
                  <a:lnTo>
                    <a:pt x="1112" y="0"/>
                  </a:lnTo>
                  <a:lnTo>
                    <a:pt x="1124" y="32"/>
                  </a:lnTo>
                  <a:lnTo>
                    <a:pt x="1148" y="60"/>
                  </a:lnTo>
                  <a:lnTo>
                    <a:pt x="1196" y="92"/>
                  </a:lnTo>
                  <a:lnTo>
                    <a:pt x="1268" y="116"/>
                  </a:lnTo>
                  <a:lnTo>
                    <a:pt x="1364" y="140"/>
                  </a:lnTo>
                  <a:lnTo>
                    <a:pt x="1424" y="144"/>
                  </a:lnTo>
                  <a:lnTo>
                    <a:pt x="1360" y="156"/>
                  </a:lnTo>
                  <a:lnTo>
                    <a:pt x="1324" y="168"/>
                  </a:lnTo>
                  <a:lnTo>
                    <a:pt x="1288" y="164"/>
                  </a:lnTo>
                  <a:lnTo>
                    <a:pt x="1224" y="156"/>
                  </a:lnTo>
                  <a:lnTo>
                    <a:pt x="1184" y="152"/>
                  </a:lnTo>
                  <a:lnTo>
                    <a:pt x="1148" y="140"/>
                  </a:lnTo>
                  <a:lnTo>
                    <a:pt x="1044" y="116"/>
                  </a:lnTo>
                  <a:lnTo>
                    <a:pt x="984" y="84"/>
                  </a:lnTo>
                  <a:lnTo>
                    <a:pt x="948" y="60"/>
                  </a:lnTo>
                  <a:lnTo>
                    <a:pt x="928" y="36"/>
                  </a:lnTo>
                  <a:lnTo>
                    <a:pt x="928" y="20"/>
                  </a:lnTo>
                  <a:lnTo>
                    <a:pt x="936" y="0"/>
                  </a:lnTo>
                  <a:lnTo>
                    <a:pt x="928" y="0"/>
                  </a:lnTo>
                  <a:lnTo>
                    <a:pt x="924" y="20"/>
                  </a:lnTo>
                  <a:lnTo>
                    <a:pt x="928" y="36"/>
                  </a:lnTo>
                  <a:lnTo>
                    <a:pt x="936" y="56"/>
                  </a:lnTo>
                  <a:lnTo>
                    <a:pt x="948" y="68"/>
                  </a:lnTo>
                  <a:lnTo>
                    <a:pt x="988" y="96"/>
                  </a:lnTo>
                  <a:lnTo>
                    <a:pt x="1056" y="120"/>
                  </a:lnTo>
                  <a:lnTo>
                    <a:pt x="1148" y="144"/>
                  </a:lnTo>
                  <a:lnTo>
                    <a:pt x="1176" y="156"/>
                  </a:lnTo>
                  <a:lnTo>
                    <a:pt x="1256" y="168"/>
                  </a:lnTo>
                  <a:lnTo>
                    <a:pt x="1220" y="168"/>
                  </a:lnTo>
                  <a:lnTo>
                    <a:pt x="1044" y="140"/>
                  </a:lnTo>
                  <a:lnTo>
                    <a:pt x="976" y="120"/>
                  </a:lnTo>
                  <a:lnTo>
                    <a:pt x="928" y="104"/>
                  </a:lnTo>
                  <a:lnTo>
                    <a:pt x="892" y="84"/>
                  </a:lnTo>
                  <a:lnTo>
                    <a:pt x="876" y="68"/>
                  </a:lnTo>
                  <a:lnTo>
                    <a:pt x="852" y="36"/>
                  </a:lnTo>
                  <a:lnTo>
                    <a:pt x="844" y="24"/>
                  </a:lnTo>
                  <a:lnTo>
                    <a:pt x="852" y="0"/>
                  </a:lnTo>
                  <a:lnTo>
                    <a:pt x="844" y="0"/>
                  </a:lnTo>
                  <a:lnTo>
                    <a:pt x="844" y="24"/>
                  </a:lnTo>
                  <a:lnTo>
                    <a:pt x="844" y="36"/>
                  </a:lnTo>
                  <a:lnTo>
                    <a:pt x="856" y="48"/>
                  </a:lnTo>
                  <a:lnTo>
                    <a:pt x="868" y="68"/>
                  </a:lnTo>
                  <a:lnTo>
                    <a:pt x="892" y="84"/>
                  </a:lnTo>
                  <a:lnTo>
                    <a:pt x="924" y="108"/>
                  </a:lnTo>
                  <a:lnTo>
                    <a:pt x="976" y="128"/>
                  </a:lnTo>
                  <a:lnTo>
                    <a:pt x="1044" y="144"/>
                  </a:lnTo>
                  <a:lnTo>
                    <a:pt x="1212" y="176"/>
                  </a:lnTo>
                  <a:lnTo>
                    <a:pt x="1148" y="192"/>
                  </a:lnTo>
                  <a:lnTo>
                    <a:pt x="1116" y="200"/>
                  </a:lnTo>
                  <a:lnTo>
                    <a:pt x="1112" y="200"/>
                  </a:lnTo>
                  <a:lnTo>
                    <a:pt x="1112" y="204"/>
                  </a:lnTo>
                  <a:lnTo>
                    <a:pt x="1044" y="204"/>
                  </a:lnTo>
                  <a:lnTo>
                    <a:pt x="984" y="212"/>
                  </a:lnTo>
                  <a:lnTo>
                    <a:pt x="904" y="228"/>
                  </a:lnTo>
                  <a:lnTo>
                    <a:pt x="916" y="204"/>
                  </a:lnTo>
                  <a:lnTo>
                    <a:pt x="916" y="180"/>
                  </a:lnTo>
                  <a:lnTo>
                    <a:pt x="904" y="164"/>
                  </a:lnTo>
                  <a:lnTo>
                    <a:pt x="892" y="152"/>
                  </a:lnTo>
                  <a:lnTo>
                    <a:pt x="880" y="144"/>
                  </a:lnTo>
                  <a:lnTo>
                    <a:pt x="868" y="140"/>
                  </a:lnTo>
                  <a:lnTo>
                    <a:pt x="832" y="132"/>
                  </a:lnTo>
                  <a:lnTo>
                    <a:pt x="760" y="108"/>
                  </a:lnTo>
                  <a:lnTo>
                    <a:pt x="716" y="92"/>
                  </a:lnTo>
                  <a:lnTo>
                    <a:pt x="688" y="72"/>
                  </a:lnTo>
                  <a:lnTo>
                    <a:pt x="664" y="48"/>
                  </a:lnTo>
                  <a:lnTo>
                    <a:pt x="652" y="24"/>
                  </a:lnTo>
                  <a:lnTo>
                    <a:pt x="664" y="0"/>
                  </a:lnTo>
                  <a:lnTo>
                    <a:pt x="656" y="0"/>
                  </a:lnTo>
                  <a:lnTo>
                    <a:pt x="652" y="24"/>
                  </a:lnTo>
                  <a:lnTo>
                    <a:pt x="652" y="44"/>
                  </a:lnTo>
                  <a:lnTo>
                    <a:pt x="664" y="60"/>
                  </a:lnTo>
                  <a:lnTo>
                    <a:pt x="704" y="92"/>
                  </a:lnTo>
                  <a:lnTo>
                    <a:pt x="760" y="116"/>
                  </a:lnTo>
                  <a:lnTo>
                    <a:pt x="816" y="128"/>
                  </a:lnTo>
                  <a:lnTo>
                    <a:pt x="748" y="128"/>
                  </a:lnTo>
                  <a:lnTo>
                    <a:pt x="692" y="116"/>
                  </a:lnTo>
                  <a:lnTo>
                    <a:pt x="652" y="96"/>
                  </a:lnTo>
                  <a:lnTo>
                    <a:pt x="620" y="84"/>
                  </a:lnTo>
                  <a:lnTo>
                    <a:pt x="596" y="68"/>
                  </a:lnTo>
                  <a:lnTo>
                    <a:pt x="580" y="44"/>
                  </a:lnTo>
                  <a:lnTo>
                    <a:pt x="580" y="36"/>
                  </a:lnTo>
                  <a:lnTo>
                    <a:pt x="584" y="20"/>
                  </a:lnTo>
                  <a:lnTo>
                    <a:pt x="604" y="0"/>
                  </a:lnTo>
                  <a:lnTo>
                    <a:pt x="596" y="0"/>
                  </a:lnTo>
                  <a:lnTo>
                    <a:pt x="584" y="20"/>
                  </a:lnTo>
                  <a:lnTo>
                    <a:pt x="572" y="36"/>
                  </a:lnTo>
                  <a:lnTo>
                    <a:pt x="572" y="48"/>
                  </a:lnTo>
                  <a:lnTo>
                    <a:pt x="592" y="72"/>
                  </a:lnTo>
                  <a:lnTo>
                    <a:pt x="616" y="84"/>
                  </a:lnTo>
                  <a:lnTo>
                    <a:pt x="640" y="104"/>
                  </a:lnTo>
                  <a:lnTo>
                    <a:pt x="680" y="116"/>
                  </a:lnTo>
                  <a:lnTo>
                    <a:pt x="736" y="128"/>
                  </a:lnTo>
                  <a:lnTo>
                    <a:pt x="704" y="128"/>
                  </a:lnTo>
                  <a:lnTo>
                    <a:pt x="640" y="128"/>
                  </a:lnTo>
                  <a:lnTo>
                    <a:pt x="592" y="116"/>
                  </a:lnTo>
                  <a:lnTo>
                    <a:pt x="568" y="96"/>
                  </a:lnTo>
                  <a:lnTo>
                    <a:pt x="560" y="92"/>
                  </a:lnTo>
                  <a:lnTo>
                    <a:pt x="560" y="84"/>
                  </a:lnTo>
                  <a:lnTo>
                    <a:pt x="544" y="72"/>
                  </a:lnTo>
                  <a:lnTo>
                    <a:pt x="532" y="56"/>
                  </a:lnTo>
                  <a:lnTo>
                    <a:pt x="524" y="32"/>
                  </a:lnTo>
                  <a:lnTo>
                    <a:pt x="532" y="20"/>
                  </a:lnTo>
                  <a:lnTo>
                    <a:pt x="544" y="0"/>
                  </a:lnTo>
                  <a:lnTo>
                    <a:pt x="512" y="0"/>
                  </a:lnTo>
                  <a:lnTo>
                    <a:pt x="532" y="8"/>
                  </a:lnTo>
                  <a:lnTo>
                    <a:pt x="524" y="20"/>
                  </a:lnTo>
                  <a:lnTo>
                    <a:pt x="520" y="32"/>
                  </a:lnTo>
                  <a:lnTo>
                    <a:pt x="520" y="36"/>
                  </a:lnTo>
                  <a:lnTo>
                    <a:pt x="520" y="44"/>
                  </a:lnTo>
                  <a:lnTo>
                    <a:pt x="456" y="44"/>
                  </a:lnTo>
                  <a:lnTo>
                    <a:pt x="452" y="36"/>
                  </a:lnTo>
                  <a:lnTo>
                    <a:pt x="452" y="44"/>
                  </a:lnTo>
                  <a:lnTo>
                    <a:pt x="356" y="44"/>
                  </a:lnTo>
                  <a:lnTo>
                    <a:pt x="232" y="36"/>
                  </a:lnTo>
                  <a:lnTo>
                    <a:pt x="112" y="24"/>
                  </a:lnTo>
                  <a:lnTo>
                    <a:pt x="64" y="12"/>
                  </a:lnTo>
                  <a:lnTo>
                    <a:pt x="16" y="0"/>
                  </a:lnTo>
                  <a:lnTo>
                    <a:pt x="0" y="0"/>
                  </a:lnTo>
                  <a:lnTo>
                    <a:pt x="12" y="8"/>
                  </a:lnTo>
                  <a:lnTo>
                    <a:pt x="108" y="32"/>
                  </a:lnTo>
                  <a:lnTo>
                    <a:pt x="220" y="44"/>
                  </a:lnTo>
                  <a:lnTo>
                    <a:pt x="344" y="48"/>
                  </a:lnTo>
                  <a:lnTo>
                    <a:pt x="440" y="48"/>
                  </a:lnTo>
                  <a:lnTo>
                    <a:pt x="416" y="60"/>
                  </a:lnTo>
                  <a:lnTo>
                    <a:pt x="368" y="80"/>
                  </a:lnTo>
                  <a:lnTo>
                    <a:pt x="324" y="84"/>
                  </a:lnTo>
                  <a:lnTo>
                    <a:pt x="272" y="84"/>
                  </a:lnTo>
                  <a:lnTo>
                    <a:pt x="196" y="80"/>
                  </a:lnTo>
                  <a:lnTo>
                    <a:pt x="112" y="68"/>
                  </a:lnTo>
                  <a:lnTo>
                    <a:pt x="0" y="20"/>
                  </a:lnTo>
                  <a:lnTo>
                    <a:pt x="0" y="32"/>
                  </a:lnTo>
                  <a:lnTo>
                    <a:pt x="76" y="60"/>
                  </a:lnTo>
                  <a:lnTo>
                    <a:pt x="112" y="72"/>
                  </a:lnTo>
                  <a:lnTo>
                    <a:pt x="204" y="84"/>
                  </a:lnTo>
                  <a:lnTo>
                    <a:pt x="276" y="92"/>
                  </a:lnTo>
                  <a:lnTo>
                    <a:pt x="336" y="84"/>
                  </a:lnTo>
                  <a:lnTo>
                    <a:pt x="380" y="80"/>
                  </a:lnTo>
                  <a:lnTo>
                    <a:pt x="408" y="72"/>
                  </a:lnTo>
                  <a:lnTo>
                    <a:pt x="428" y="60"/>
                  </a:lnTo>
                  <a:lnTo>
                    <a:pt x="444" y="48"/>
                  </a:lnTo>
                  <a:lnTo>
                    <a:pt x="456" y="48"/>
                  </a:lnTo>
                  <a:lnTo>
                    <a:pt x="476" y="60"/>
                  </a:lnTo>
                  <a:lnTo>
                    <a:pt x="508" y="72"/>
                  </a:lnTo>
                  <a:lnTo>
                    <a:pt x="556" y="92"/>
                  </a:lnTo>
                  <a:lnTo>
                    <a:pt x="568" y="104"/>
                  </a:lnTo>
                  <a:lnTo>
                    <a:pt x="592" y="116"/>
                  </a:lnTo>
                  <a:lnTo>
                    <a:pt x="632" y="128"/>
                  </a:lnTo>
                  <a:lnTo>
                    <a:pt x="704" y="132"/>
                  </a:lnTo>
                  <a:lnTo>
                    <a:pt x="768" y="132"/>
                  </a:lnTo>
                  <a:lnTo>
                    <a:pt x="820" y="132"/>
                  </a:lnTo>
                  <a:lnTo>
                    <a:pt x="880" y="144"/>
                  </a:lnTo>
                  <a:lnTo>
                    <a:pt x="892" y="156"/>
                  </a:lnTo>
                  <a:lnTo>
                    <a:pt x="904" y="168"/>
                  </a:lnTo>
                  <a:lnTo>
                    <a:pt x="912" y="180"/>
                  </a:lnTo>
                  <a:lnTo>
                    <a:pt x="912" y="204"/>
                  </a:lnTo>
                  <a:lnTo>
                    <a:pt x="900" y="236"/>
                  </a:lnTo>
                  <a:lnTo>
                    <a:pt x="892" y="252"/>
                  </a:lnTo>
                  <a:lnTo>
                    <a:pt x="888" y="276"/>
                  </a:lnTo>
                  <a:lnTo>
                    <a:pt x="888" y="308"/>
                  </a:lnTo>
                  <a:lnTo>
                    <a:pt x="892" y="332"/>
                  </a:lnTo>
                  <a:lnTo>
                    <a:pt x="900" y="356"/>
                  </a:lnTo>
                  <a:lnTo>
                    <a:pt x="924" y="376"/>
                  </a:lnTo>
                  <a:lnTo>
                    <a:pt x="952" y="400"/>
                  </a:lnTo>
                  <a:lnTo>
                    <a:pt x="1020" y="428"/>
                  </a:lnTo>
                  <a:lnTo>
                    <a:pt x="1028" y="428"/>
                  </a:lnTo>
                  <a:lnTo>
                    <a:pt x="1124" y="460"/>
                  </a:lnTo>
                  <a:lnTo>
                    <a:pt x="1196" y="464"/>
                  </a:lnTo>
                  <a:lnTo>
                    <a:pt x="1280" y="464"/>
                  </a:lnTo>
                  <a:lnTo>
                    <a:pt x="1328" y="452"/>
                  </a:lnTo>
                  <a:lnTo>
                    <a:pt x="1372" y="448"/>
                  </a:lnTo>
                  <a:lnTo>
                    <a:pt x="1412" y="428"/>
                  </a:lnTo>
                  <a:lnTo>
                    <a:pt x="1456" y="436"/>
                  </a:lnTo>
                  <a:lnTo>
                    <a:pt x="1540" y="436"/>
                  </a:lnTo>
                  <a:lnTo>
                    <a:pt x="1552" y="436"/>
                  </a:lnTo>
                  <a:lnTo>
                    <a:pt x="1560" y="436"/>
                  </a:lnTo>
                  <a:lnTo>
                    <a:pt x="1608" y="428"/>
                  </a:lnTo>
                  <a:lnTo>
                    <a:pt x="1608" y="436"/>
                  </a:lnTo>
                  <a:lnTo>
                    <a:pt x="1632" y="428"/>
                  </a:lnTo>
                  <a:lnTo>
                    <a:pt x="1728" y="416"/>
                  </a:lnTo>
                  <a:lnTo>
                    <a:pt x="1836" y="400"/>
                  </a:lnTo>
                  <a:lnTo>
                    <a:pt x="1908" y="400"/>
                  </a:lnTo>
                  <a:lnTo>
                    <a:pt x="1988" y="400"/>
                  </a:lnTo>
                  <a:lnTo>
                    <a:pt x="2024" y="412"/>
                  </a:lnTo>
                  <a:lnTo>
                    <a:pt x="2072" y="424"/>
                  </a:lnTo>
                  <a:lnTo>
                    <a:pt x="2108" y="436"/>
                  </a:lnTo>
                  <a:lnTo>
                    <a:pt x="2152" y="452"/>
                  </a:lnTo>
                  <a:lnTo>
                    <a:pt x="2156" y="452"/>
                  </a:lnTo>
                  <a:lnTo>
                    <a:pt x="2176" y="464"/>
                  </a:lnTo>
                  <a:lnTo>
                    <a:pt x="2180" y="484"/>
                  </a:lnTo>
                  <a:lnTo>
                    <a:pt x="2176" y="500"/>
                  </a:lnTo>
                  <a:lnTo>
                    <a:pt x="2156" y="512"/>
                  </a:lnTo>
                  <a:lnTo>
                    <a:pt x="2132" y="532"/>
                  </a:lnTo>
                  <a:lnTo>
                    <a:pt x="2120" y="548"/>
                  </a:lnTo>
                  <a:lnTo>
                    <a:pt x="2116" y="576"/>
                  </a:lnTo>
                  <a:lnTo>
                    <a:pt x="2128" y="600"/>
                  </a:lnTo>
                  <a:lnTo>
                    <a:pt x="2152" y="616"/>
                  </a:lnTo>
                  <a:lnTo>
                    <a:pt x="2168" y="628"/>
                  </a:lnTo>
                  <a:lnTo>
                    <a:pt x="2224" y="652"/>
                  </a:lnTo>
                  <a:lnTo>
                    <a:pt x="2316" y="676"/>
                  </a:lnTo>
                  <a:lnTo>
                    <a:pt x="2436" y="700"/>
                  </a:lnTo>
                  <a:lnTo>
                    <a:pt x="2440" y="700"/>
                  </a:lnTo>
                  <a:lnTo>
                    <a:pt x="2476" y="700"/>
                  </a:lnTo>
                  <a:lnTo>
                    <a:pt x="2476" y="700"/>
                  </a:lnTo>
                  <a:lnTo>
                    <a:pt x="2476" y="700"/>
                  </a:lnTo>
                  <a:lnTo>
                    <a:pt x="2496" y="700"/>
                  </a:lnTo>
                  <a:lnTo>
                    <a:pt x="2564" y="700"/>
                  </a:lnTo>
                  <a:lnTo>
                    <a:pt x="2600" y="708"/>
                  </a:lnTo>
                  <a:lnTo>
                    <a:pt x="2628" y="712"/>
                  </a:lnTo>
                  <a:lnTo>
                    <a:pt x="2636" y="720"/>
                  </a:lnTo>
                  <a:lnTo>
                    <a:pt x="2660" y="724"/>
                  </a:lnTo>
                  <a:lnTo>
                    <a:pt x="2700" y="756"/>
                  </a:lnTo>
                  <a:lnTo>
                    <a:pt x="2724" y="772"/>
                  </a:lnTo>
                  <a:lnTo>
                    <a:pt x="2748" y="804"/>
                  </a:lnTo>
                  <a:lnTo>
                    <a:pt x="2760" y="832"/>
                  </a:lnTo>
                  <a:lnTo>
                    <a:pt x="2768" y="876"/>
                  </a:lnTo>
                  <a:lnTo>
                    <a:pt x="2768" y="896"/>
                  </a:lnTo>
                  <a:lnTo>
                    <a:pt x="2768" y="908"/>
                  </a:lnTo>
                  <a:lnTo>
                    <a:pt x="2756" y="936"/>
                  </a:lnTo>
                  <a:lnTo>
                    <a:pt x="2736" y="960"/>
                  </a:lnTo>
                  <a:lnTo>
                    <a:pt x="2724" y="972"/>
                  </a:lnTo>
                  <a:lnTo>
                    <a:pt x="2700" y="980"/>
                  </a:lnTo>
                  <a:lnTo>
                    <a:pt x="2684" y="984"/>
                  </a:lnTo>
                  <a:lnTo>
                    <a:pt x="2628" y="1008"/>
                  </a:lnTo>
                  <a:lnTo>
                    <a:pt x="2604" y="1020"/>
                  </a:lnTo>
                  <a:lnTo>
                    <a:pt x="2580" y="1044"/>
                  </a:lnTo>
                  <a:lnTo>
                    <a:pt x="2564" y="1068"/>
                  </a:lnTo>
                  <a:lnTo>
                    <a:pt x="2548" y="1092"/>
                  </a:lnTo>
                  <a:lnTo>
                    <a:pt x="2564" y="1124"/>
                  </a:lnTo>
                  <a:lnTo>
                    <a:pt x="2580" y="1148"/>
                  </a:lnTo>
                  <a:lnTo>
                    <a:pt x="2600" y="1172"/>
                  </a:lnTo>
                  <a:lnTo>
                    <a:pt x="2604" y="1180"/>
                  </a:lnTo>
                  <a:lnTo>
                    <a:pt x="2660" y="1220"/>
                  </a:lnTo>
                  <a:lnTo>
                    <a:pt x="2688" y="1240"/>
                  </a:lnTo>
                  <a:lnTo>
                    <a:pt x="2724" y="1256"/>
                  </a:lnTo>
                  <a:lnTo>
                    <a:pt x="2756" y="1268"/>
                  </a:lnTo>
                  <a:lnTo>
                    <a:pt x="2824" y="1288"/>
                  </a:lnTo>
                  <a:lnTo>
                    <a:pt x="2900" y="1304"/>
                  </a:lnTo>
                  <a:lnTo>
                    <a:pt x="3088" y="1340"/>
                  </a:lnTo>
                  <a:lnTo>
                    <a:pt x="3268" y="1364"/>
                  </a:lnTo>
                  <a:lnTo>
                    <a:pt x="3360" y="1376"/>
                  </a:lnTo>
                  <a:lnTo>
                    <a:pt x="3452" y="1376"/>
                  </a:lnTo>
                  <a:lnTo>
                    <a:pt x="3576" y="1384"/>
                  </a:lnTo>
                  <a:lnTo>
                    <a:pt x="3576" y="1376"/>
                  </a:lnTo>
                  <a:lnTo>
                    <a:pt x="3452" y="1372"/>
                  </a:lnTo>
                  <a:lnTo>
                    <a:pt x="3292" y="1364"/>
                  </a:lnTo>
                  <a:lnTo>
                    <a:pt x="3136" y="1348"/>
                  </a:lnTo>
                  <a:lnTo>
                    <a:pt x="3288" y="1352"/>
                  </a:lnTo>
                  <a:lnTo>
                    <a:pt x="3372" y="1352"/>
                  </a:lnTo>
                  <a:lnTo>
                    <a:pt x="3452" y="1348"/>
                  </a:lnTo>
                  <a:lnTo>
                    <a:pt x="3452" y="1340"/>
                  </a:lnTo>
                  <a:lnTo>
                    <a:pt x="3348" y="1348"/>
                  </a:lnTo>
                  <a:lnTo>
                    <a:pt x="3240" y="1348"/>
                  </a:lnTo>
                  <a:lnTo>
                    <a:pt x="3088" y="1336"/>
                  </a:lnTo>
                  <a:lnTo>
                    <a:pt x="3016" y="1324"/>
                  </a:lnTo>
                  <a:lnTo>
                    <a:pt x="2920" y="1292"/>
                  </a:lnTo>
                  <a:lnTo>
                    <a:pt x="2852" y="1264"/>
                  </a:lnTo>
                  <a:lnTo>
                    <a:pt x="2804" y="1240"/>
                  </a:lnTo>
                  <a:lnTo>
                    <a:pt x="2772" y="1208"/>
                  </a:lnTo>
                  <a:lnTo>
                    <a:pt x="2756" y="1184"/>
                  </a:lnTo>
                  <a:lnTo>
                    <a:pt x="2744" y="1168"/>
                  </a:lnTo>
                  <a:lnTo>
                    <a:pt x="2744" y="1156"/>
                  </a:lnTo>
                  <a:lnTo>
                    <a:pt x="2748" y="1136"/>
                  </a:lnTo>
                  <a:lnTo>
                    <a:pt x="2756" y="1120"/>
                  </a:lnTo>
                  <a:lnTo>
                    <a:pt x="2792" y="1088"/>
                  </a:lnTo>
                  <a:lnTo>
                    <a:pt x="2840" y="1056"/>
                  </a:lnTo>
                  <a:lnTo>
                    <a:pt x="2900" y="1040"/>
                  </a:lnTo>
                  <a:lnTo>
                    <a:pt x="3008" y="1016"/>
                  </a:lnTo>
                  <a:lnTo>
                    <a:pt x="3056" y="1004"/>
                  </a:lnTo>
                  <a:lnTo>
                    <a:pt x="3100" y="992"/>
                  </a:lnTo>
                  <a:lnTo>
                    <a:pt x="3136" y="972"/>
                  </a:lnTo>
                  <a:lnTo>
                    <a:pt x="3160" y="956"/>
                  </a:lnTo>
                  <a:lnTo>
                    <a:pt x="3172" y="932"/>
                  </a:lnTo>
                  <a:lnTo>
                    <a:pt x="3180" y="912"/>
                  </a:lnTo>
                  <a:lnTo>
                    <a:pt x="3180" y="900"/>
                  </a:lnTo>
                  <a:lnTo>
                    <a:pt x="3180" y="888"/>
                  </a:lnTo>
                  <a:lnTo>
                    <a:pt x="3156" y="864"/>
                  </a:lnTo>
                  <a:lnTo>
                    <a:pt x="3124" y="848"/>
                  </a:lnTo>
                  <a:lnTo>
                    <a:pt x="3088" y="828"/>
                  </a:lnTo>
                  <a:lnTo>
                    <a:pt x="3052" y="820"/>
                  </a:lnTo>
                  <a:lnTo>
                    <a:pt x="2984" y="816"/>
                  </a:lnTo>
                  <a:lnTo>
                    <a:pt x="2956" y="816"/>
                  </a:lnTo>
                  <a:lnTo>
                    <a:pt x="2872" y="808"/>
                  </a:lnTo>
                  <a:lnTo>
                    <a:pt x="2760" y="816"/>
                  </a:lnTo>
                  <a:lnTo>
                    <a:pt x="2756" y="808"/>
                  </a:lnTo>
                  <a:lnTo>
                    <a:pt x="2912" y="808"/>
                  </a:lnTo>
                  <a:lnTo>
                    <a:pt x="3020" y="816"/>
                  </a:lnTo>
                  <a:lnTo>
                    <a:pt x="3076" y="820"/>
                  </a:lnTo>
                  <a:lnTo>
                    <a:pt x="3120" y="832"/>
                  </a:lnTo>
                  <a:lnTo>
                    <a:pt x="3168" y="852"/>
                  </a:lnTo>
                  <a:lnTo>
                    <a:pt x="3196" y="876"/>
                  </a:lnTo>
                  <a:lnTo>
                    <a:pt x="3216" y="888"/>
                  </a:lnTo>
                  <a:lnTo>
                    <a:pt x="3220" y="908"/>
                  </a:lnTo>
                  <a:lnTo>
                    <a:pt x="3220" y="932"/>
                  </a:lnTo>
                  <a:lnTo>
                    <a:pt x="3204" y="956"/>
                  </a:lnTo>
                  <a:lnTo>
                    <a:pt x="3196" y="968"/>
                  </a:lnTo>
                  <a:lnTo>
                    <a:pt x="3172" y="980"/>
                  </a:lnTo>
                  <a:lnTo>
                    <a:pt x="3120" y="1004"/>
                  </a:lnTo>
                  <a:lnTo>
                    <a:pt x="3020" y="1028"/>
                  </a:lnTo>
                  <a:lnTo>
                    <a:pt x="2992" y="1032"/>
                  </a:lnTo>
                  <a:lnTo>
                    <a:pt x="2920" y="1052"/>
                  </a:lnTo>
                  <a:lnTo>
                    <a:pt x="2884" y="1064"/>
                  </a:lnTo>
                  <a:lnTo>
                    <a:pt x="2848" y="1080"/>
                  </a:lnTo>
                  <a:lnTo>
                    <a:pt x="2824" y="1104"/>
                  </a:lnTo>
                  <a:lnTo>
                    <a:pt x="2796" y="1136"/>
                  </a:lnTo>
                  <a:lnTo>
                    <a:pt x="2796" y="1156"/>
                  </a:lnTo>
                  <a:lnTo>
                    <a:pt x="2796" y="1168"/>
                  </a:lnTo>
                  <a:lnTo>
                    <a:pt x="2808" y="1192"/>
                  </a:lnTo>
                  <a:lnTo>
                    <a:pt x="2828" y="1216"/>
                  </a:lnTo>
                  <a:lnTo>
                    <a:pt x="2864" y="1244"/>
                  </a:lnTo>
                  <a:lnTo>
                    <a:pt x="2924" y="1276"/>
                  </a:lnTo>
                  <a:lnTo>
                    <a:pt x="3016" y="1292"/>
                  </a:lnTo>
                  <a:lnTo>
                    <a:pt x="3148" y="1316"/>
                  </a:lnTo>
                  <a:lnTo>
                    <a:pt x="3264" y="1336"/>
                  </a:lnTo>
                  <a:lnTo>
                    <a:pt x="3368" y="1340"/>
                  </a:lnTo>
                  <a:lnTo>
                    <a:pt x="3368" y="1336"/>
                  </a:lnTo>
                  <a:lnTo>
                    <a:pt x="3268" y="1324"/>
                  </a:lnTo>
                  <a:lnTo>
                    <a:pt x="3156" y="1300"/>
                  </a:lnTo>
                  <a:lnTo>
                    <a:pt x="3020" y="1276"/>
                  </a:lnTo>
                  <a:lnTo>
                    <a:pt x="2960" y="1256"/>
                  </a:lnTo>
                  <a:lnTo>
                    <a:pt x="2912" y="1232"/>
                  </a:lnTo>
                  <a:lnTo>
                    <a:pt x="2884" y="1216"/>
                  </a:lnTo>
                  <a:lnTo>
                    <a:pt x="2864" y="1184"/>
                  </a:lnTo>
                  <a:lnTo>
                    <a:pt x="2864" y="1168"/>
                  </a:lnTo>
                  <a:lnTo>
                    <a:pt x="2876" y="1148"/>
                  </a:lnTo>
                  <a:lnTo>
                    <a:pt x="2888" y="1132"/>
                  </a:lnTo>
                  <a:lnTo>
                    <a:pt x="2924" y="1104"/>
                  </a:lnTo>
                  <a:lnTo>
                    <a:pt x="2968" y="1080"/>
                  </a:lnTo>
                  <a:lnTo>
                    <a:pt x="3016" y="1064"/>
                  </a:lnTo>
                  <a:lnTo>
                    <a:pt x="3064" y="1052"/>
                  </a:lnTo>
                  <a:lnTo>
                    <a:pt x="3144" y="1040"/>
                  </a:lnTo>
                  <a:lnTo>
                    <a:pt x="3180" y="1032"/>
                  </a:lnTo>
                  <a:lnTo>
                    <a:pt x="3216" y="1028"/>
                  </a:lnTo>
                  <a:lnTo>
                    <a:pt x="3216" y="1032"/>
                  </a:lnTo>
                  <a:lnTo>
                    <a:pt x="3268" y="1028"/>
                  </a:lnTo>
                  <a:lnTo>
                    <a:pt x="3292" y="1020"/>
                  </a:lnTo>
                  <a:lnTo>
                    <a:pt x="3344" y="1004"/>
                  </a:lnTo>
                  <a:lnTo>
                    <a:pt x="3380" y="984"/>
                  </a:lnTo>
                  <a:lnTo>
                    <a:pt x="3396" y="960"/>
                  </a:lnTo>
                  <a:lnTo>
                    <a:pt x="3408" y="948"/>
                  </a:lnTo>
                  <a:lnTo>
                    <a:pt x="3416" y="924"/>
                  </a:lnTo>
                  <a:lnTo>
                    <a:pt x="3408" y="920"/>
                  </a:lnTo>
                  <a:lnTo>
                    <a:pt x="3396" y="888"/>
                  </a:lnTo>
                  <a:lnTo>
                    <a:pt x="3372" y="872"/>
                  </a:lnTo>
                  <a:lnTo>
                    <a:pt x="3336" y="852"/>
                  </a:lnTo>
                  <a:lnTo>
                    <a:pt x="3300" y="840"/>
                  </a:lnTo>
                  <a:lnTo>
                    <a:pt x="3232" y="828"/>
                  </a:lnTo>
                  <a:lnTo>
                    <a:pt x="3196" y="828"/>
                  </a:lnTo>
                  <a:lnTo>
                    <a:pt x="3124" y="808"/>
                  </a:lnTo>
                  <a:lnTo>
                    <a:pt x="3088" y="808"/>
                  </a:lnTo>
                  <a:lnTo>
                    <a:pt x="2920" y="796"/>
                  </a:lnTo>
                  <a:lnTo>
                    <a:pt x="2796" y="772"/>
                  </a:lnTo>
                  <a:lnTo>
                    <a:pt x="2732" y="756"/>
                  </a:lnTo>
                  <a:lnTo>
                    <a:pt x="2708" y="748"/>
                  </a:lnTo>
                  <a:lnTo>
                    <a:pt x="2672" y="724"/>
                  </a:lnTo>
                  <a:lnTo>
                    <a:pt x="2640" y="712"/>
                  </a:lnTo>
                  <a:lnTo>
                    <a:pt x="2648" y="712"/>
                  </a:lnTo>
                  <a:lnTo>
                    <a:pt x="2636" y="708"/>
                  </a:lnTo>
                  <a:lnTo>
                    <a:pt x="2600" y="696"/>
                  </a:lnTo>
                  <a:lnTo>
                    <a:pt x="2568" y="672"/>
                  </a:lnTo>
                  <a:lnTo>
                    <a:pt x="2556" y="652"/>
                  </a:lnTo>
                  <a:lnTo>
                    <a:pt x="2544" y="628"/>
                  </a:lnTo>
                  <a:lnTo>
                    <a:pt x="2548" y="600"/>
                  </a:lnTo>
                  <a:lnTo>
                    <a:pt x="2564" y="580"/>
                  </a:lnTo>
                  <a:lnTo>
                    <a:pt x="2580" y="564"/>
                  </a:lnTo>
                  <a:lnTo>
                    <a:pt x="2624" y="532"/>
                  </a:lnTo>
                  <a:lnTo>
                    <a:pt x="2672" y="512"/>
                  </a:lnTo>
                  <a:lnTo>
                    <a:pt x="2732" y="496"/>
                  </a:lnTo>
                  <a:lnTo>
                    <a:pt x="2852" y="464"/>
                  </a:lnTo>
                  <a:lnTo>
                    <a:pt x="2884" y="452"/>
                  </a:lnTo>
                  <a:lnTo>
                    <a:pt x="2912" y="436"/>
                  </a:lnTo>
                  <a:lnTo>
                    <a:pt x="2932" y="416"/>
                  </a:lnTo>
                  <a:lnTo>
                    <a:pt x="2936" y="400"/>
                  </a:lnTo>
                  <a:lnTo>
                    <a:pt x="2936" y="388"/>
                  </a:lnTo>
                  <a:lnTo>
                    <a:pt x="2932" y="376"/>
                  </a:lnTo>
                  <a:lnTo>
                    <a:pt x="2920" y="356"/>
                  </a:lnTo>
                  <a:lnTo>
                    <a:pt x="2936" y="356"/>
                  </a:lnTo>
                  <a:lnTo>
                    <a:pt x="2972" y="368"/>
                  </a:lnTo>
                  <a:lnTo>
                    <a:pt x="2996" y="380"/>
                  </a:lnTo>
                  <a:lnTo>
                    <a:pt x="3004" y="388"/>
                  </a:lnTo>
                  <a:lnTo>
                    <a:pt x="3008" y="400"/>
                  </a:lnTo>
                  <a:lnTo>
                    <a:pt x="3004" y="412"/>
                  </a:lnTo>
                  <a:lnTo>
                    <a:pt x="2992" y="424"/>
                  </a:lnTo>
                  <a:lnTo>
                    <a:pt x="2956" y="448"/>
                  </a:lnTo>
                  <a:lnTo>
                    <a:pt x="2920" y="460"/>
                  </a:lnTo>
                  <a:lnTo>
                    <a:pt x="2884" y="472"/>
                  </a:lnTo>
                  <a:lnTo>
                    <a:pt x="2852" y="476"/>
                  </a:lnTo>
                  <a:lnTo>
                    <a:pt x="2808" y="484"/>
                  </a:lnTo>
                  <a:lnTo>
                    <a:pt x="2724" y="500"/>
                  </a:lnTo>
                  <a:lnTo>
                    <a:pt x="2688" y="520"/>
                  </a:lnTo>
                  <a:lnTo>
                    <a:pt x="2648" y="544"/>
                  </a:lnTo>
                  <a:lnTo>
                    <a:pt x="2616" y="576"/>
                  </a:lnTo>
                  <a:lnTo>
                    <a:pt x="2604" y="592"/>
                  </a:lnTo>
                  <a:lnTo>
                    <a:pt x="2600" y="612"/>
                  </a:lnTo>
                  <a:lnTo>
                    <a:pt x="2600" y="628"/>
                  </a:lnTo>
                  <a:lnTo>
                    <a:pt x="2604" y="648"/>
                  </a:lnTo>
                  <a:lnTo>
                    <a:pt x="2624" y="672"/>
                  </a:lnTo>
                  <a:lnTo>
                    <a:pt x="2652" y="700"/>
                  </a:lnTo>
                  <a:lnTo>
                    <a:pt x="2700" y="732"/>
                  </a:lnTo>
                  <a:lnTo>
                    <a:pt x="2780" y="760"/>
                  </a:lnTo>
                  <a:lnTo>
                    <a:pt x="2896" y="780"/>
                  </a:lnTo>
                  <a:lnTo>
                    <a:pt x="3040" y="784"/>
                  </a:lnTo>
                  <a:lnTo>
                    <a:pt x="3160" y="796"/>
                  </a:lnTo>
                  <a:lnTo>
                    <a:pt x="3252" y="808"/>
                  </a:lnTo>
                  <a:lnTo>
                    <a:pt x="3292" y="816"/>
                  </a:lnTo>
                  <a:lnTo>
                    <a:pt x="3396" y="832"/>
                  </a:lnTo>
                  <a:lnTo>
                    <a:pt x="3444" y="852"/>
                  </a:lnTo>
                  <a:lnTo>
                    <a:pt x="3488" y="876"/>
                  </a:lnTo>
                  <a:lnTo>
                    <a:pt x="3524" y="908"/>
                  </a:lnTo>
                  <a:lnTo>
                    <a:pt x="3528" y="920"/>
                  </a:lnTo>
                  <a:lnTo>
                    <a:pt x="3528" y="936"/>
                  </a:lnTo>
                  <a:lnTo>
                    <a:pt x="3528" y="948"/>
                  </a:lnTo>
                  <a:lnTo>
                    <a:pt x="3504" y="972"/>
                  </a:lnTo>
                  <a:lnTo>
                    <a:pt x="3488" y="992"/>
                  </a:lnTo>
                  <a:lnTo>
                    <a:pt x="3464" y="1004"/>
                  </a:lnTo>
                  <a:lnTo>
                    <a:pt x="3428" y="1008"/>
                  </a:lnTo>
                  <a:lnTo>
                    <a:pt x="3380" y="1016"/>
                  </a:lnTo>
                  <a:lnTo>
                    <a:pt x="3240" y="1040"/>
                  </a:lnTo>
                  <a:lnTo>
                    <a:pt x="3124" y="1052"/>
                  </a:lnTo>
                  <a:lnTo>
                    <a:pt x="3044" y="1068"/>
                  </a:lnTo>
                  <a:lnTo>
                    <a:pt x="3004" y="1088"/>
                  </a:lnTo>
                  <a:lnTo>
                    <a:pt x="2992" y="1092"/>
                  </a:lnTo>
                  <a:lnTo>
                    <a:pt x="2960" y="1112"/>
                  </a:lnTo>
                  <a:lnTo>
                    <a:pt x="2936" y="1124"/>
                  </a:lnTo>
                  <a:lnTo>
                    <a:pt x="2924" y="1144"/>
                  </a:lnTo>
                  <a:lnTo>
                    <a:pt x="2920" y="1168"/>
                  </a:lnTo>
                  <a:lnTo>
                    <a:pt x="2924" y="1184"/>
                  </a:lnTo>
                  <a:lnTo>
                    <a:pt x="2936" y="1204"/>
                  </a:lnTo>
                  <a:lnTo>
                    <a:pt x="2960" y="1220"/>
                  </a:lnTo>
                  <a:lnTo>
                    <a:pt x="3028" y="1256"/>
                  </a:lnTo>
                  <a:lnTo>
                    <a:pt x="3120" y="1288"/>
                  </a:lnTo>
                  <a:lnTo>
                    <a:pt x="3216" y="1304"/>
                  </a:lnTo>
                  <a:lnTo>
                    <a:pt x="3312" y="1324"/>
                  </a:lnTo>
                  <a:lnTo>
                    <a:pt x="3480" y="1348"/>
                  </a:lnTo>
                  <a:lnTo>
                    <a:pt x="3552" y="1352"/>
                  </a:lnTo>
                  <a:lnTo>
                    <a:pt x="3576" y="1352"/>
                  </a:lnTo>
                  <a:lnTo>
                    <a:pt x="3576" y="1348"/>
                  </a:lnTo>
                  <a:lnTo>
                    <a:pt x="3552" y="1348"/>
                  </a:lnTo>
                  <a:lnTo>
                    <a:pt x="3480" y="1340"/>
                  </a:lnTo>
                  <a:lnTo>
                    <a:pt x="3312" y="1316"/>
                  </a:lnTo>
                  <a:lnTo>
                    <a:pt x="3216" y="1304"/>
                  </a:lnTo>
                  <a:lnTo>
                    <a:pt x="3120" y="1280"/>
                  </a:lnTo>
                  <a:lnTo>
                    <a:pt x="3032" y="1252"/>
                  </a:lnTo>
                  <a:lnTo>
                    <a:pt x="2968" y="1220"/>
                  </a:lnTo>
                  <a:lnTo>
                    <a:pt x="2944" y="1204"/>
                  </a:lnTo>
                  <a:lnTo>
                    <a:pt x="2932" y="1180"/>
                  </a:lnTo>
                  <a:lnTo>
                    <a:pt x="2924" y="1168"/>
                  </a:lnTo>
                  <a:lnTo>
                    <a:pt x="2932" y="1148"/>
                  </a:lnTo>
                  <a:lnTo>
                    <a:pt x="2944" y="1132"/>
                  </a:lnTo>
                  <a:lnTo>
                    <a:pt x="2960" y="1112"/>
                  </a:lnTo>
                  <a:lnTo>
                    <a:pt x="2992" y="1100"/>
                  </a:lnTo>
                  <a:lnTo>
                    <a:pt x="3004" y="1092"/>
                  </a:lnTo>
                  <a:lnTo>
                    <a:pt x="3052" y="1076"/>
                  </a:lnTo>
                  <a:lnTo>
                    <a:pt x="3124" y="1056"/>
                  </a:lnTo>
                  <a:lnTo>
                    <a:pt x="3240" y="1044"/>
                  </a:lnTo>
                  <a:lnTo>
                    <a:pt x="3380" y="1020"/>
                  </a:lnTo>
                  <a:lnTo>
                    <a:pt x="3428" y="1016"/>
                  </a:lnTo>
                  <a:lnTo>
                    <a:pt x="3464" y="1008"/>
                  </a:lnTo>
                  <a:lnTo>
                    <a:pt x="3492" y="992"/>
                  </a:lnTo>
                  <a:lnTo>
                    <a:pt x="3512" y="980"/>
                  </a:lnTo>
                  <a:lnTo>
                    <a:pt x="3528" y="948"/>
                  </a:lnTo>
                  <a:lnTo>
                    <a:pt x="3536" y="936"/>
                  </a:lnTo>
                  <a:lnTo>
                    <a:pt x="3536" y="920"/>
                  </a:lnTo>
                  <a:lnTo>
                    <a:pt x="3524" y="896"/>
                  </a:lnTo>
                  <a:lnTo>
                    <a:pt x="3504" y="884"/>
                  </a:lnTo>
                  <a:lnTo>
                    <a:pt x="3480" y="864"/>
                  </a:lnTo>
                  <a:lnTo>
                    <a:pt x="3420" y="840"/>
                  </a:lnTo>
                  <a:lnTo>
                    <a:pt x="3360" y="820"/>
                  </a:lnTo>
                  <a:lnTo>
                    <a:pt x="3408" y="828"/>
                  </a:lnTo>
                  <a:lnTo>
                    <a:pt x="3476" y="832"/>
                  </a:lnTo>
                  <a:lnTo>
                    <a:pt x="3536" y="860"/>
                  </a:lnTo>
                  <a:lnTo>
                    <a:pt x="3560" y="876"/>
                  </a:lnTo>
                  <a:lnTo>
                    <a:pt x="3576" y="896"/>
                  </a:lnTo>
                  <a:lnTo>
                    <a:pt x="3576" y="888"/>
                  </a:lnTo>
                  <a:lnTo>
                    <a:pt x="3560" y="872"/>
                  </a:lnTo>
                  <a:lnTo>
                    <a:pt x="3536" y="852"/>
                  </a:lnTo>
                  <a:lnTo>
                    <a:pt x="3576" y="860"/>
                  </a:lnTo>
                  <a:lnTo>
                    <a:pt x="3576" y="852"/>
                  </a:lnTo>
                  <a:lnTo>
                    <a:pt x="3524" y="848"/>
                  </a:lnTo>
                  <a:lnTo>
                    <a:pt x="3464" y="828"/>
                  </a:lnTo>
                  <a:lnTo>
                    <a:pt x="3408" y="820"/>
                  </a:lnTo>
                  <a:lnTo>
                    <a:pt x="3336" y="816"/>
                  </a:lnTo>
                  <a:lnTo>
                    <a:pt x="3252" y="804"/>
                  </a:lnTo>
                  <a:lnTo>
                    <a:pt x="3172" y="792"/>
                  </a:lnTo>
                  <a:lnTo>
                    <a:pt x="3076" y="784"/>
                  </a:lnTo>
                  <a:lnTo>
                    <a:pt x="3028" y="772"/>
                  </a:lnTo>
                  <a:lnTo>
                    <a:pt x="2936" y="736"/>
                  </a:lnTo>
                  <a:lnTo>
                    <a:pt x="2888" y="708"/>
                  </a:lnTo>
                  <a:lnTo>
                    <a:pt x="2848" y="688"/>
                  </a:lnTo>
                  <a:lnTo>
                    <a:pt x="2816" y="652"/>
                  </a:lnTo>
                  <a:lnTo>
                    <a:pt x="2808" y="640"/>
                  </a:lnTo>
                  <a:lnTo>
                    <a:pt x="2808" y="624"/>
                  </a:lnTo>
                  <a:lnTo>
                    <a:pt x="2808" y="604"/>
                  </a:lnTo>
                  <a:lnTo>
                    <a:pt x="2824" y="580"/>
                  </a:lnTo>
                  <a:lnTo>
                    <a:pt x="2840" y="564"/>
                  </a:lnTo>
                  <a:lnTo>
                    <a:pt x="2864" y="532"/>
                  </a:lnTo>
                  <a:lnTo>
                    <a:pt x="2908" y="508"/>
                  </a:lnTo>
                  <a:lnTo>
                    <a:pt x="2960" y="488"/>
                  </a:lnTo>
                  <a:lnTo>
                    <a:pt x="3028" y="472"/>
                  </a:lnTo>
                  <a:lnTo>
                    <a:pt x="3132" y="460"/>
                  </a:lnTo>
                  <a:lnTo>
                    <a:pt x="3056" y="472"/>
                  </a:lnTo>
                  <a:lnTo>
                    <a:pt x="3004" y="488"/>
                  </a:lnTo>
                  <a:lnTo>
                    <a:pt x="2956" y="508"/>
                  </a:lnTo>
                  <a:lnTo>
                    <a:pt x="2924" y="532"/>
                  </a:lnTo>
                  <a:lnTo>
                    <a:pt x="2884" y="568"/>
                  </a:lnTo>
                  <a:lnTo>
                    <a:pt x="2872" y="580"/>
                  </a:lnTo>
                  <a:lnTo>
                    <a:pt x="2860" y="612"/>
                  </a:lnTo>
                  <a:lnTo>
                    <a:pt x="2864" y="640"/>
                  </a:lnTo>
                  <a:lnTo>
                    <a:pt x="2884" y="664"/>
                  </a:lnTo>
                  <a:lnTo>
                    <a:pt x="2908" y="688"/>
                  </a:lnTo>
                  <a:lnTo>
                    <a:pt x="2968" y="720"/>
                  </a:lnTo>
                  <a:lnTo>
                    <a:pt x="3020" y="736"/>
                  </a:lnTo>
                  <a:lnTo>
                    <a:pt x="3052" y="744"/>
                  </a:lnTo>
                  <a:lnTo>
                    <a:pt x="3160" y="772"/>
                  </a:lnTo>
                  <a:lnTo>
                    <a:pt x="3264" y="796"/>
                  </a:lnTo>
                  <a:lnTo>
                    <a:pt x="3348" y="808"/>
                  </a:lnTo>
                  <a:lnTo>
                    <a:pt x="3420" y="816"/>
                  </a:lnTo>
                  <a:lnTo>
                    <a:pt x="3524" y="816"/>
                  </a:lnTo>
                  <a:lnTo>
                    <a:pt x="3560" y="808"/>
                  </a:lnTo>
                  <a:lnTo>
                    <a:pt x="3576" y="820"/>
                  </a:lnTo>
                  <a:lnTo>
                    <a:pt x="3576" y="816"/>
                  </a:lnTo>
                  <a:lnTo>
                    <a:pt x="3560" y="804"/>
                  </a:lnTo>
                  <a:lnTo>
                    <a:pt x="3536" y="780"/>
                  </a:lnTo>
                  <a:lnTo>
                    <a:pt x="3536" y="760"/>
                  </a:lnTo>
                  <a:lnTo>
                    <a:pt x="3548" y="748"/>
                  </a:lnTo>
                  <a:lnTo>
                    <a:pt x="3572" y="736"/>
                  </a:lnTo>
                  <a:lnTo>
                    <a:pt x="3576" y="736"/>
                  </a:lnTo>
                  <a:lnTo>
                    <a:pt x="3576" y="732"/>
                  </a:lnTo>
                  <a:lnTo>
                    <a:pt x="3572" y="732"/>
                  </a:lnTo>
                  <a:lnTo>
                    <a:pt x="3476" y="712"/>
                  </a:lnTo>
                  <a:lnTo>
                    <a:pt x="3408" y="696"/>
                  </a:lnTo>
                  <a:lnTo>
                    <a:pt x="3368" y="672"/>
                  </a:lnTo>
                  <a:lnTo>
                    <a:pt x="3348" y="648"/>
                  </a:lnTo>
                  <a:lnTo>
                    <a:pt x="3344" y="616"/>
                  </a:lnTo>
                  <a:lnTo>
                    <a:pt x="3344" y="612"/>
                  </a:lnTo>
                  <a:lnTo>
                    <a:pt x="3356" y="588"/>
                  </a:lnTo>
                  <a:lnTo>
                    <a:pt x="3380" y="568"/>
                  </a:lnTo>
                  <a:lnTo>
                    <a:pt x="3408" y="548"/>
                  </a:lnTo>
                  <a:lnTo>
                    <a:pt x="3440" y="532"/>
                  </a:lnTo>
                  <a:lnTo>
                    <a:pt x="3512" y="512"/>
                  </a:lnTo>
                  <a:lnTo>
                    <a:pt x="3576" y="500"/>
                  </a:lnTo>
                  <a:lnTo>
                    <a:pt x="3576" y="496"/>
                  </a:lnTo>
                  <a:lnTo>
                    <a:pt x="3504" y="508"/>
                  </a:lnTo>
                  <a:lnTo>
                    <a:pt x="3432" y="532"/>
                  </a:lnTo>
                  <a:lnTo>
                    <a:pt x="3404" y="544"/>
                  </a:lnTo>
                  <a:lnTo>
                    <a:pt x="3372" y="564"/>
                  </a:lnTo>
                  <a:lnTo>
                    <a:pt x="3356" y="580"/>
                  </a:lnTo>
                  <a:lnTo>
                    <a:pt x="3336" y="604"/>
                  </a:lnTo>
                  <a:lnTo>
                    <a:pt x="3336" y="616"/>
                  </a:lnTo>
                  <a:lnTo>
                    <a:pt x="3336" y="628"/>
                  </a:lnTo>
                  <a:lnTo>
                    <a:pt x="3344" y="648"/>
                  </a:lnTo>
                  <a:lnTo>
                    <a:pt x="3360" y="672"/>
                  </a:lnTo>
                  <a:lnTo>
                    <a:pt x="3404" y="696"/>
                  </a:lnTo>
                  <a:lnTo>
                    <a:pt x="3464" y="712"/>
                  </a:lnTo>
                  <a:lnTo>
                    <a:pt x="3560" y="736"/>
                  </a:lnTo>
                  <a:lnTo>
                    <a:pt x="3540" y="744"/>
                  </a:lnTo>
                  <a:lnTo>
                    <a:pt x="3528" y="756"/>
                  </a:lnTo>
                  <a:lnTo>
                    <a:pt x="3528" y="768"/>
                  </a:lnTo>
                  <a:lnTo>
                    <a:pt x="3464" y="760"/>
                  </a:lnTo>
                  <a:lnTo>
                    <a:pt x="3312" y="744"/>
                  </a:lnTo>
                  <a:lnTo>
                    <a:pt x="3232" y="724"/>
                  </a:lnTo>
                  <a:lnTo>
                    <a:pt x="3168" y="700"/>
                  </a:lnTo>
                  <a:lnTo>
                    <a:pt x="3136" y="688"/>
                  </a:lnTo>
                  <a:lnTo>
                    <a:pt x="3112" y="672"/>
                  </a:lnTo>
                  <a:lnTo>
                    <a:pt x="3100" y="652"/>
                  </a:lnTo>
                  <a:lnTo>
                    <a:pt x="3088" y="636"/>
                  </a:lnTo>
                  <a:lnTo>
                    <a:pt x="3088" y="624"/>
                  </a:lnTo>
                  <a:lnTo>
                    <a:pt x="3096" y="604"/>
                  </a:lnTo>
                  <a:lnTo>
                    <a:pt x="3108" y="588"/>
                  </a:lnTo>
                  <a:lnTo>
                    <a:pt x="3144" y="548"/>
                  </a:lnTo>
                  <a:lnTo>
                    <a:pt x="3172" y="532"/>
                  </a:lnTo>
                  <a:lnTo>
                    <a:pt x="3216" y="520"/>
                  </a:lnTo>
                  <a:lnTo>
                    <a:pt x="3264" y="500"/>
                  </a:lnTo>
                  <a:lnTo>
                    <a:pt x="3324" y="488"/>
                  </a:lnTo>
                  <a:lnTo>
                    <a:pt x="3396" y="476"/>
                  </a:lnTo>
                  <a:lnTo>
                    <a:pt x="3480" y="464"/>
                  </a:lnTo>
                  <a:lnTo>
                    <a:pt x="3576" y="460"/>
                  </a:lnTo>
                  <a:lnTo>
                    <a:pt x="3576" y="452"/>
                  </a:lnTo>
                  <a:lnTo>
                    <a:pt x="3480" y="464"/>
                  </a:lnTo>
                  <a:lnTo>
                    <a:pt x="3396" y="472"/>
                  </a:lnTo>
                  <a:lnTo>
                    <a:pt x="3324" y="484"/>
                  </a:lnTo>
                  <a:lnTo>
                    <a:pt x="3256" y="496"/>
                  </a:lnTo>
                  <a:lnTo>
                    <a:pt x="3208" y="512"/>
                  </a:lnTo>
                  <a:lnTo>
                    <a:pt x="3172" y="532"/>
                  </a:lnTo>
                  <a:lnTo>
                    <a:pt x="3144" y="548"/>
                  </a:lnTo>
                  <a:lnTo>
                    <a:pt x="3120" y="568"/>
                  </a:lnTo>
                  <a:lnTo>
                    <a:pt x="3100" y="588"/>
                  </a:lnTo>
                  <a:lnTo>
                    <a:pt x="3088" y="604"/>
                  </a:lnTo>
                  <a:lnTo>
                    <a:pt x="3088" y="624"/>
                  </a:lnTo>
                  <a:lnTo>
                    <a:pt x="3088" y="636"/>
                  </a:lnTo>
                  <a:lnTo>
                    <a:pt x="3088" y="652"/>
                  </a:lnTo>
                  <a:lnTo>
                    <a:pt x="3100" y="664"/>
                  </a:lnTo>
                  <a:lnTo>
                    <a:pt x="3136" y="696"/>
                  </a:lnTo>
                  <a:lnTo>
                    <a:pt x="3184" y="712"/>
                  </a:lnTo>
                  <a:lnTo>
                    <a:pt x="3244" y="732"/>
                  </a:lnTo>
                  <a:lnTo>
                    <a:pt x="3380" y="756"/>
                  </a:lnTo>
                  <a:lnTo>
                    <a:pt x="3480" y="768"/>
                  </a:lnTo>
                  <a:lnTo>
                    <a:pt x="3372" y="760"/>
                  </a:lnTo>
                  <a:lnTo>
                    <a:pt x="3304" y="748"/>
                  </a:lnTo>
                  <a:lnTo>
                    <a:pt x="3240" y="736"/>
                  </a:lnTo>
                  <a:lnTo>
                    <a:pt x="3180" y="720"/>
                  </a:lnTo>
                  <a:lnTo>
                    <a:pt x="3120" y="700"/>
                  </a:lnTo>
                  <a:lnTo>
                    <a:pt x="3076" y="664"/>
                  </a:lnTo>
                  <a:lnTo>
                    <a:pt x="3056" y="648"/>
                  </a:lnTo>
                  <a:lnTo>
                    <a:pt x="3044" y="624"/>
                  </a:lnTo>
                  <a:lnTo>
                    <a:pt x="3044" y="612"/>
                  </a:lnTo>
                  <a:lnTo>
                    <a:pt x="3052" y="592"/>
                  </a:lnTo>
                  <a:lnTo>
                    <a:pt x="3056" y="576"/>
                  </a:lnTo>
                  <a:lnTo>
                    <a:pt x="3084" y="556"/>
                  </a:lnTo>
                  <a:lnTo>
                    <a:pt x="3120" y="524"/>
                  </a:lnTo>
                  <a:lnTo>
                    <a:pt x="3180" y="508"/>
                  </a:lnTo>
                  <a:lnTo>
                    <a:pt x="3264" y="488"/>
                  </a:lnTo>
                  <a:lnTo>
                    <a:pt x="3380" y="472"/>
                  </a:lnTo>
                  <a:lnTo>
                    <a:pt x="3576" y="440"/>
                  </a:lnTo>
                  <a:lnTo>
                    <a:pt x="3576" y="436"/>
                  </a:lnTo>
                  <a:lnTo>
                    <a:pt x="3380" y="464"/>
                  </a:lnTo>
                  <a:lnTo>
                    <a:pt x="3264" y="484"/>
                  </a:lnTo>
                  <a:lnTo>
                    <a:pt x="3172" y="500"/>
                  </a:lnTo>
                  <a:lnTo>
                    <a:pt x="3112" y="524"/>
                  </a:lnTo>
                  <a:lnTo>
                    <a:pt x="3076" y="548"/>
                  </a:lnTo>
                  <a:lnTo>
                    <a:pt x="3052" y="576"/>
                  </a:lnTo>
                  <a:lnTo>
                    <a:pt x="3044" y="592"/>
                  </a:lnTo>
                  <a:lnTo>
                    <a:pt x="3044" y="612"/>
                  </a:lnTo>
                  <a:lnTo>
                    <a:pt x="3044" y="628"/>
                  </a:lnTo>
                  <a:lnTo>
                    <a:pt x="3056" y="652"/>
                  </a:lnTo>
                  <a:lnTo>
                    <a:pt x="3084" y="676"/>
                  </a:lnTo>
                  <a:lnTo>
                    <a:pt x="3108" y="696"/>
                  </a:lnTo>
                  <a:lnTo>
                    <a:pt x="3144" y="708"/>
                  </a:lnTo>
                  <a:lnTo>
                    <a:pt x="3216" y="736"/>
                  </a:lnTo>
                  <a:lnTo>
                    <a:pt x="3300" y="756"/>
                  </a:lnTo>
                  <a:lnTo>
                    <a:pt x="3380" y="768"/>
                  </a:lnTo>
                  <a:lnTo>
                    <a:pt x="3452" y="772"/>
                  </a:lnTo>
                  <a:lnTo>
                    <a:pt x="3528" y="772"/>
                  </a:lnTo>
                  <a:lnTo>
                    <a:pt x="3540" y="784"/>
                  </a:lnTo>
                  <a:lnTo>
                    <a:pt x="3444" y="784"/>
                  </a:lnTo>
                  <a:lnTo>
                    <a:pt x="3276" y="768"/>
                  </a:lnTo>
                  <a:lnTo>
                    <a:pt x="3184" y="748"/>
                  </a:lnTo>
                  <a:lnTo>
                    <a:pt x="3100" y="732"/>
                  </a:lnTo>
                  <a:lnTo>
                    <a:pt x="3028" y="700"/>
                  </a:lnTo>
                  <a:lnTo>
                    <a:pt x="2996" y="696"/>
                  </a:lnTo>
                  <a:lnTo>
                    <a:pt x="2980" y="676"/>
                  </a:lnTo>
                  <a:lnTo>
                    <a:pt x="2960" y="652"/>
                  </a:lnTo>
                  <a:lnTo>
                    <a:pt x="2948" y="628"/>
                  </a:lnTo>
                  <a:lnTo>
                    <a:pt x="2944" y="600"/>
                  </a:lnTo>
                  <a:lnTo>
                    <a:pt x="2956" y="580"/>
                  </a:lnTo>
                  <a:lnTo>
                    <a:pt x="2968" y="564"/>
                  </a:lnTo>
                  <a:lnTo>
                    <a:pt x="2992" y="544"/>
                  </a:lnTo>
                  <a:lnTo>
                    <a:pt x="3028" y="532"/>
                  </a:lnTo>
                  <a:lnTo>
                    <a:pt x="3044" y="520"/>
                  </a:lnTo>
                  <a:lnTo>
                    <a:pt x="3100" y="500"/>
                  </a:lnTo>
                  <a:lnTo>
                    <a:pt x="3184" y="476"/>
                  </a:lnTo>
                  <a:lnTo>
                    <a:pt x="3304" y="452"/>
                  </a:lnTo>
                  <a:lnTo>
                    <a:pt x="3324" y="452"/>
                  </a:lnTo>
                  <a:lnTo>
                    <a:pt x="3420" y="440"/>
                  </a:lnTo>
                  <a:lnTo>
                    <a:pt x="3500" y="428"/>
                  </a:lnTo>
                  <a:lnTo>
                    <a:pt x="3576" y="416"/>
                  </a:lnTo>
                  <a:lnTo>
                    <a:pt x="3576" y="412"/>
                  </a:lnTo>
                  <a:lnTo>
                    <a:pt x="3468" y="428"/>
                  </a:lnTo>
                  <a:lnTo>
                    <a:pt x="3368" y="440"/>
                  </a:lnTo>
                  <a:lnTo>
                    <a:pt x="3416" y="428"/>
                  </a:lnTo>
                  <a:lnTo>
                    <a:pt x="3432" y="416"/>
                  </a:lnTo>
                  <a:lnTo>
                    <a:pt x="3452" y="400"/>
                  </a:lnTo>
                  <a:lnTo>
                    <a:pt x="3444" y="400"/>
                  </a:lnTo>
                  <a:lnTo>
                    <a:pt x="3576" y="392"/>
                  </a:lnTo>
                  <a:lnTo>
                    <a:pt x="3576" y="388"/>
                  </a:lnTo>
                  <a:lnTo>
                    <a:pt x="3432" y="392"/>
                  </a:lnTo>
                  <a:lnTo>
                    <a:pt x="3304" y="392"/>
                  </a:lnTo>
                  <a:lnTo>
                    <a:pt x="3108" y="380"/>
                  </a:lnTo>
                  <a:lnTo>
                    <a:pt x="3100" y="376"/>
                  </a:lnTo>
                  <a:lnTo>
                    <a:pt x="3100" y="380"/>
                  </a:lnTo>
                  <a:lnTo>
                    <a:pt x="2980" y="364"/>
                  </a:lnTo>
                  <a:lnTo>
                    <a:pt x="2936" y="356"/>
                  </a:lnTo>
                  <a:lnTo>
                    <a:pt x="2912" y="352"/>
                  </a:lnTo>
                  <a:lnTo>
                    <a:pt x="2864" y="328"/>
                  </a:lnTo>
                  <a:lnTo>
                    <a:pt x="2848" y="316"/>
                  </a:lnTo>
                  <a:lnTo>
                    <a:pt x="2840" y="296"/>
                  </a:lnTo>
                  <a:lnTo>
                    <a:pt x="2836" y="292"/>
                  </a:lnTo>
                  <a:lnTo>
                    <a:pt x="2840" y="284"/>
                  </a:lnTo>
                  <a:lnTo>
                    <a:pt x="2848" y="264"/>
                  </a:lnTo>
                  <a:lnTo>
                    <a:pt x="2872" y="248"/>
                  </a:lnTo>
                  <a:lnTo>
                    <a:pt x="2924" y="228"/>
                  </a:lnTo>
                  <a:lnTo>
                    <a:pt x="2992" y="204"/>
                  </a:lnTo>
                  <a:lnTo>
                    <a:pt x="3084" y="188"/>
                  </a:lnTo>
                  <a:lnTo>
                    <a:pt x="3216" y="168"/>
                  </a:lnTo>
                  <a:lnTo>
                    <a:pt x="3220" y="168"/>
                  </a:lnTo>
                  <a:lnTo>
                    <a:pt x="3268" y="168"/>
                  </a:lnTo>
                  <a:lnTo>
                    <a:pt x="3324" y="168"/>
                  </a:lnTo>
                  <a:lnTo>
                    <a:pt x="3444" y="156"/>
                  </a:lnTo>
                  <a:lnTo>
                    <a:pt x="3456" y="164"/>
                  </a:lnTo>
                  <a:lnTo>
                    <a:pt x="3456" y="156"/>
                  </a:lnTo>
                  <a:lnTo>
                    <a:pt x="3540" y="144"/>
                  </a:lnTo>
                  <a:lnTo>
                    <a:pt x="3576" y="140"/>
                  </a:lnTo>
                  <a:lnTo>
                    <a:pt x="3576" y="132"/>
                  </a:lnTo>
                  <a:lnTo>
                    <a:pt x="3540" y="140"/>
                  </a:lnTo>
                  <a:lnTo>
                    <a:pt x="3456" y="128"/>
                  </a:lnTo>
                  <a:lnTo>
                    <a:pt x="3396" y="108"/>
                  </a:lnTo>
                  <a:lnTo>
                    <a:pt x="3380" y="96"/>
                  </a:lnTo>
                  <a:lnTo>
                    <a:pt x="3360"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2632" y="48"/>
              <a:ext cx="84" cy="36"/>
            </a:xfrm>
            <a:custGeom>
              <a:avLst/>
              <a:gdLst/>
              <a:ahLst/>
              <a:cxnLst>
                <a:cxn ang="0">
                  <a:pos x="0" y="0"/>
                </a:cxn>
                <a:cxn ang="0">
                  <a:pos x="56" y="0"/>
                </a:cxn>
                <a:cxn ang="0">
                  <a:pos x="68" y="20"/>
                </a:cxn>
                <a:cxn ang="0">
                  <a:pos x="84" y="36"/>
                </a:cxn>
                <a:cxn ang="0">
                  <a:pos x="36" y="20"/>
                </a:cxn>
                <a:cxn ang="0">
                  <a:pos x="0" y="0"/>
                </a:cxn>
              </a:cxnLst>
              <a:rect l="0" t="0" r="0" b="0"/>
              <a:pathLst>
                <a:path w="84" h="36">
                  <a:moveTo>
                    <a:pt x="0" y="0"/>
                  </a:moveTo>
                  <a:lnTo>
                    <a:pt x="56" y="0"/>
                  </a:lnTo>
                  <a:lnTo>
                    <a:pt x="68" y="20"/>
                  </a:lnTo>
                  <a:lnTo>
                    <a:pt x="84" y="36"/>
                  </a:lnTo>
                  <a:lnTo>
                    <a:pt x="36" y="2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4904" y="884"/>
              <a:ext cx="104" cy="84"/>
            </a:xfrm>
            <a:custGeom>
              <a:avLst/>
              <a:gdLst/>
              <a:ahLst/>
              <a:cxnLst>
                <a:cxn ang="0">
                  <a:pos x="36" y="12"/>
                </a:cxn>
                <a:cxn ang="0">
                  <a:pos x="36" y="0"/>
                </a:cxn>
                <a:cxn ang="0">
                  <a:pos x="68" y="4"/>
                </a:cxn>
                <a:cxn ang="0">
                  <a:pos x="92" y="16"/>
                </a:cxn>
                <a:cxn ang="0">
                  <a:pos x="104" y="28"/>
                </a:cxn>
                <a:cxn ang="0">
                  <a:pos x="104" y="40"/>
                </a:cxn>
                <a:cxn ang="0">
                  <a:pos x="100" y="60"/>
                </a:cxn>
                <a:cxn ang="0">
                  <a:pos x="100" y="64"/>
                </a:cxn>
                <a:cxn ang="0">
                  <a:pos x="80" y="72"/>
                </a:cxn>
                <a:cxn ang="0">
                  <a:pos x="56" y="84"/>
                </a:cxn>
                <a:cxn ang="0">
                  <a:pos x="0" y="84"/>
                </a:cxn>
                <a:cxn ang="0">
                  <a:pos x="20" y="64"/>
                </a:cxn>
                <a:cxn ang="0">
                  <a:pos x="32" y="40"/>
                </a:cxn>
                <a:cxn ang="0">
                  <a:pos x="36" y="12"/>
                </a:cxn>
              </a:cxnLst>
              <a:rect l="0" t="0" r="0" b="0"/>
              <a:pathLst>
                <a:path w="104" h="84">
                  <a:moveTo>
                    <a:pt x="36" y="12"/>
                  </a:moveTo>
                  <a:lnTo>
                    <a:pt x="36" y="0"/>
                  </a:lnTo>
                  <a:lnTo>
                    <a:pt x="68" y="4"/>
                  </a:lnTo>
                  <a:lnTo>
                    <a:pt x="92" y="16"/>
                  </a:lnTo>
                  <a:lnTo>
                    <a:pt x="104" y="28"/>
                  </a:lnTo>
                  <a:lnTo>
                    <a:pt x="104" y="40"/>
                  </a:lnTo>
                  <a:lnTo>
                    <a:pt x="100" y="60"/>
                  </a:lnTo>
                  <a:lnTo>
                    <a:pt x="100" y="64"/>
                  </a:lnTo>
                  <a:lnTo>
                    <a:pt x="80" y="72"/>
                  </a:lnTo>
                  <a:lnTo>
                    <a:pt x="56" y="84"/>
                  </a:lnTo>
                  <a:lnTo>
                    <a:pt x="0" y="84"/>
                  </a:lnTo>
                  <a:lnTo>
                    <a:pt x="20" y="64"/>
                  </a:lnTo>
                  <a:lnTo>
                    <a:pt x="32" y="40"/>
                  </a:lnTo>
                  <a:lnTo>
                    <a:pt x="36" y="1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4828" y="864"/>
              <a:ext cx="248" cy="132"/>
            </a:xfrm>
            <a:custGeom>
              <a:avLst/>
              <a:gdLst/>
              <a:ahLst/>
              <a:cxnLst>
                <a:cxn ang="0">
                  <a:pos x="48" y="116"/>
                </a:cxn>
                <a:cxn ang="0">
                  <a:pos x="72" y="108"/>
                </a:cxn>
                <a:cxn ang="0">
                  <a:pos x="124" y="104"/>
                </a:cxn>
                <a:cxn ang="0">
                  <a:pos x="164" y="96"/>
                </a:cxn>
                <a:cxn ang="0">
                  <a:pos x="176" y="84"/>
                </a:cxn>
                <a:cxn ang="0">
                  <a:pos x="180" y="80"/>
                </a:cxn>
                <a:cxn ang="0">
                  <a:pos x="188" y="60"/>
                </a:cxn>
                <a:cxn ang="0">
                  <a:pos x="188" y="48"/>
                </a:cxn>
                <a:cxn ang="0">
                  <a:pos x="168" y="32"/>
                </a:cxn>
                <a:cxn ang="0">
                  <a:pos x="148" y="20"/>
                </a:cxn>
                <a:cxn ang="0">
                  <a:pos x="112" y="12"/>
                </a:cxn>
                <a:cxn ang="0">
                  <a:pos x="112" y="0"/>
                </a:cxn>
                <a:cxn ang="0">
                  <a:pos x="168" y="0"/>
                </a:cxn>
                <a:cxn ang="0">
                  <a:pos x="204" y="12"/>
                </a:cxn>
                <a:cxn ang="0">
                  <a:pos x="236" y="24"/>
                </a:cxn>
                <a:cxn ang="0">
                  <a:pos x="248" y="44"/>
                </a:cxn>
                <a:cxn ang="0">
                  <a:pos x="248" y="60"/>
                </a:cxn>
                <a:cxn ang="0">
                  <a:pos x="240" y="72"/>
                </a:cxn>
                <a:cxn ang="0">
                  <a:pos x="236" y="84"/>
                </a:cxn>
                <a:cxn ang="0">
                  <a:pos x="224" y="96"/>
                </a:cxn>
                <a:cxn ang="0">
                  <a:pos x="200" y="108"/>
                </a:cxn>
                <a:cxn ang="0">
                  <a:pos x="164" y="120"/>
                </a:cxn>
                <a:cxn ang="0">
                  <a:pos x="112" y="128"/>
                </a:cxn>
                <a:cxn ang="0">
                  <a:pos x="52" y="132"/>
                </a:cxn>
                <a:cxn ang="0">
                  <a:pos x="0" y="132"/>
                </a:cxn>
                <a:cxn ang="0">
                  <a:pos x="48" y="116"/>
                </a:cxn>
              </a:cxnLst>
              <a:rect l="0" t="0" r="0" b="0"/>
              <a:pathLst>
                <a:path w="248" h="132">
                  <a:moveTo>
                    <a:pt x="48" y="116"/>
                  </a:moveTo>
                  <a:lnTo>
                    <a:pt x="72" y="108"/>
                  </a:lnTo>
                  <a:lnTo>
                    <a:pt x="124" y="104"/>
                  </a:lnTo>
                  <a:lnTo>
                    <a:pt x="164" y="96"/>
                  </a:lnTo>
                  <a:lnTo>
                    <a:pt x="176" y="84"/>
                  </a:lnTo>
                  <a:lnTo>
                    <a:pt x="180" y="80"/>
                  </a:lnTo>
                  <a:lnTo>
                    <a:pt x="188" y="60"/>
                  </a:lnTo>
                  <a:lnTo>
                    <a:pt x="188" y="48"/>
                  </a:lnTo>
                  <a:lnTo>
                    <a:pt x="168" y="32"/>
                  </a:lnTo>
                  <a:lnTo>
                    <a:pt x="148" y="20"/>
                  </a:lnTo>
                  <a:lnTo>
                    <a:pt x="112" y="12"/>
                  </a:lnTo>
                  <a:lnTo>
                    <a:pt x="112" y="0"/>
                  </a:lnTo>
                  <a:lnTo>
                    <a:pt x="168" y="0"/>
                  </a:lnTo>
                  <a:lnTo>
                    <a:pt x="204" y="12"/>
                  </a:lnTo>
                  <a:lnTo>
                    <a:pt x="236" y="24"/>
                  </a:lnTo>
                  <a:lnTo>
                    <a:pt x="248" y="44"/>
                  </a:lnTo>
                  <a:lnTo>
                    <a:pt x="248" y="60"/>
                  </a:lnTo>
                  <a:lnTo>
                    <a:pt x="240" y="72"/>
                  </a:lnTo>
                  <a:lnTo>
                    <a:pt x="236" y="84"/>
                  </a:lnTo>
                  <a:lnTo>
                    <a:pt x="224" y="96"/>
                  </a:lnTo>
                  <a:lnTo>
                    <a:pt x="200" y="108"/>
                  </a:lnTo>
                  <a:lnTo>
                    <a:pt x="164" y="120"/>
                  </a:lnTo>
                  <a:lnTo>
                    <a:pt x="112" y="128"/>
                  </a:lnTo>
                  <a:lnTo>
                    <a:pt x="52" y="132"/>
                  </a:lnTo>
                  <a:lnTo>
                    <a:pt x="0" y="132"/>
                  </a:lnTo>
                  <a:lnTo>
                    <a:pt x="48"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4772" y="1056"/>
              <a:ext cx="128" cy="176"/>
            </a:xfrm>
            <a:custGeom>
              <a:avLst/>
              <a:gdLst/>
              <a:ahLst/>
              <a:cxnLst>
                <a:cxn ang="0">
                  <a:pos x="0" y="116"/>
                </a:cxn>
                <a:cxn ang="0">
                  <a:pos x="0" y="100"/>
                </a:cxn>
                <a:cxn ang="0">
                  <a:pos x="8" y="68"/>
                </a:cxn>
                <a:cxn ang="0">
                  <a:pos x="32" y="44"/>
                </a:cxn>
                <a:cxn ang="0">
                  <a:pos x="56" y="24"/>
                </a:cxn>
                <a:cxn ang="0">
                  <a:pos x="84" y="12"/>
                </a:cxn>
                <a:cxn ang="0">
                  <a:pos x="128" y="0"/>
                </a:cxn>
                <a:cxn ang="0">
                  <a:pos x="84" y="32"/>
                </a:cxn>
                <a:cxn ang="0">
                  <a:pos x="60" y="56"/>
                </a:cxn>
                <a:cxn ang="0">
                  <a:pos x="36" y="88"/>
                </a:cxn>
                <a:cxn ang="0">
                  <a:pos x="36" y="112"/>
                </a:cxn>
                <a:cxn ang="0">
                  <a:pos x="48" y="140"/>
                </a:cxn>
                <a:cxn ang="0">
                  <a:pos x="68" y="160"/>
                </a:cxn>
                <a:cxn ang="0">
                  <a:pos x="84" y="176"/>
                </a:cxn>
                <a:cxn ang="0">
                  <a:pos x="36" y="148"/>
                </a:cxn>
                <a:cxn ang="0">
                  <a:pos x="0" y="116"/>
                </a:cxn>
              </a:cxnLst>
              <a:rect l="0" t="0" r="0" b="0"/>
              <a:pathLst>
                <a:path w="128" h="176">
                  <a:moveTo>
                    <a:pt x="0" y="116"/>
                  </a:moveTo>
                  <a:lnTo>
                    <a:pt x="0" y="100"/>
                  </a:lnTo>
                  <a:lnTo>
                    <a:pt x="8" y="68"/>
                  </a:lnTo>
                  <a:lnTo>
                    <a:pt x="32" y="44"/>
                  </a:lnTo>
                  <a:lnTo>
                    <a:pt x="56" y="24"/>
                  </a:lnTo>
                  <a:lnTo>
                    <a:pt x="84" y="12"/>
                  </a:lnTo>
                  <a:lnTo>
                    <a:pt x="128" y="0"/>
                  </a:lnTo>
                  <a:lnTo>
                    <a:pt x="84" y="32"/>
                  </a:lnTo>
                  <a:lnTo>
                    <a:pt x="60" y="56"/>
                  </a:lnTo>
                  <a:lnTo>
                    <a:pt x="36" y="88"/>
                  </a:lnTo>
                  <a:lnTo>
                    <a:pt x="36" y="112"/>
                  </a:lnTo>
                  <a:lnTo>
                    <a:pt x="48" y="140"/>
                  </a:lnTo>
                  <a:lnTo>
                    <a:pt x="68" y="160"/>
                  </a:lnTo>
                  <a:lnTo>
                    <a:pt x="84" y="176"/>
                  </a:lnTo>
                  <a:lnTo>
                    <a:pt x="36" y="148"/>
                  </a:lnTo>
                  <a:lnTo>
                    <a:pt x="0"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4816" y="820"/>
              <a:ext cx="532" cy="492"/>
            </a:xfrm>
            <a:custGeom>
              <a:avLst/>
              <a:gdLst/>
              <a:ahLst/>
              <a:cxnLst>
                <a:cxn ang="0">
                  <a:pos x="524" y="68"/>
                </a:cxn>
                <a:cxn ang="0">
                  <a:pos x="532" y="80"/>
                </a:cxn>
                <a:cxn ang="0">
                  <a:pos x="524" y="92"/>
                </a:cxn>
                <a:cxn ang="0">
                  <a:pos x="524" y="112"/>
                </a:cxn>
                <a:cxn ang="0">
                  <a:pos x="512" y="128"/>
                </a:cxn>
                <a:cxn ang="0">
                  <a:pos x="488" y="148"/>
                </a:cxn>
                <a:cxn ang="0">
                  <a:pos x="460" y="164"/>
                </a:cxn>
                <a:cxn ang="0">
                  <a:pos x="408" y="184"/>
                </a:cxn>
                <a:cxn ang="0">
                  <a:pos x="356" y="188"/>
                </a:cxn>
                <a:cxn ang="0">
                  <a:pos x="248" y="212"/>
                </a:cxn>
                <a:cxn ang="0">
                  <a:pos x="188" y="236"/>
                </a:cxn>
                <a:cxn ang="0">
                  <a:pos x="136" y="260"/>
                </a:cxn>
                <a:cxn ang="0">
                  <a:pos x="108" y="300"/>
                </a:cxn>
                <a:cxn ang="0">
                  <a:pos x="96" y="316"/>
                </a:cxn>
                <a:cxn ang="0">
                  <a:pos x="88" y="336"/>
                </a:cxn>
                <a:cxn ang="0">
                  <a:pos x="96" y="348"/>
                </a:cxn>
                <a:cxn ang="0">
                  <a:pos x="100" y="364"/>
                </a:cxn>
                <a:cxn ang="0">
                  <a:pos x="112" y="384"/>
                </a:cxn>
                <a:cxn ang="0">
                  <a:pos x="136" y="412"/>
                </a:cxn>
                <a:cxn ang="0">
                  <a:pos x="180" y="436"/>
                </a:cxn>
                <a:cxn ang="0">
                  <a:pos x="236" y="460"/>
                </a:cxn>
                <a:cxn ang="0">
                  <a:pos x="308" y="492"/>
                </a:cxn>
                <a:cxn ang="0">
                  <a:pos x="180" y="460"/>
                </a:cxn>
                <a:cxn ang="0">
                  <a:pos x="84" y="436"/>
                </a:cxn>
                <a:cxn ang="0">
                  <a:pos x="52" y="420"/>
                </a:cxn>
                <a:cxn ang="0">
                  <a:pos x="24" y="396"/>
                </a:cxn>
                <a:cxn ang="0">
                  <a:pos x="4" y="360"/>
                </a:cxn>
                <a:cxn ang="0">
                  <a:pos x="0" y="348"/>
                </a:cxn>
                <a:cxn ang="0">
                  <a:pos x="0" y="328"/>
                </a:cxn>
                <a:cxn ang="0">
                  <a:pos x="4" y="316"/>
                </a:cxn>
                <a:cxn ang="0">
                  <a:pos x="24" y="292"/>
                </a:cxn>
                <a:cxn ang="0">
                  <a:pos x="60" y="256"/>
                </a:cxn>
                <a:cxn ang="0">
                  <a:pos x="88" y="244"/>
                </a:cxn>
                <a:cxn ang="0">
                  <a:pos x="132" y="224"/>
                </a:cxn>
                <a:cxn ang="0">
                  <a:pos x="228" y="200"/>
                </a:cxn>
                <a:cxn ang="0">
                  <a:pos x="308" y="188"/>
                </a:cxn>
                <a:cxn ang="0">
                  <a:pos x="372" y="176"/>
                </a:cxn>
                <a:cxn ang="0">
                  <a:pos x="420" y="164"/>
                </a:cxn>
                <a:cxn ang="0">
                  <a:pos x="460" y="148"/>
                </a:cxn>
                <a:cxn ang="0">
                  <a:pos x="472" y="136"/>
                </a:cxn>
                <a:cxn ang="0">
                  <a:pos x="484" y="116"/>
                </a:cxn>
                <a:cxn ang="0">
                  <a:pos x="484" y="92"/>
                </a:cxn>
                <a:cxn ang="0">
                  <a:pos x="472" y="64"/>
                </a:cxn>
                <a:cxn ang="0">
                  <a:pos x="464" y="52"/>
                </a:cxn>
                <a:cxn ang="0">
                  <a:pos x="440" y="32"/>
                </a:cxn>
                <a:cxn ang="0">
                  <a:pos x="396" y="12"/>
                </a:cxn>
                <a:cxn ang="0">
                  <a:pos x="332" y="0"/>
                </a:cxn>
                <a:cxn ang="0">
                  <a:pos x="380" y="0"/>
                </a:cxn>
                <a:cxn ang="0">
                  <a:pos x="436" y="12"/>
                </a:cxn>
                <a:cxn ang="0">
                  <a:pos x="488" y="32"/>
                </a:cxn>
                <a:cxn ang="0">
                  <a:pos x="512" y="52"/>
                </a:cxn>
                <a:cxn ang="0">
                  <a:pos x="524" y="68"/>
                </a:cxn>
              </a:cxnLst>
              <a:rect l="0" t="0" r="0" b="0"/>
              <a:pathLst>
                <a:path w="532" h="492">
                  <a:moveTo>
                    <a:pt x="524" y="68"/>
                  </a:moveTo>
                  <a:lnTo>
                    <a:pt x="532" y="80"/>
                  </a:lnTo>
                  <a:lnTo>
                    <a:pt x="524" y="92"/>
                  </a:lnTo>
                  <a:lnTo>
                    <a:pt x="524" y="112"/>
                  </a:lnTo>
                  <a:lnTo>
                    <a:pt x="512" y="128"/>
                  </a:lnTo>
                  <a:lnTo>
                    <a:pt x="488" y="148"/>
                  </a:lnTo>
                  <a:lnTo>
                    <a:pt x="460" y="164"/>
                  </a:lnTo>
                  <a:lnTo>
                    <a:pt x="408" y="184"/>
                  </a:lnTo>
                  <a:lnTo>
                    <a:pt x="356" y="188"/>
                  </a:lnTo>
                  <a:lnTo>
                    <a:pt x="248" y="212"/>
                  </a:lnTo>
                  <a:lnTo>
                    <a:pt x="188" y="236"/>
                  </a:lnTo>
                  <a:lnTo>
                    <a:pt x="136" y="260"/>
                  </a:lnTo>
                  <a:lnTo>
                    <a:pt x="108" y="300"/>
                  </a:lnTo>
                  <a:lnTo>
                    <a:pt x="96" y="316"/>
                  </a:lnTo>
                  <a:lnTo>
                    <a:pt x="88" y="336"/>
                  </a:lnTo>
                  <a:lnTo>
                    <a:pt x="96" y="348"/>
                  </a:lnTo>
                  <a:lnTo>
                    <a:pt x="100" y="364"/>
                  </a:lnTo>
                  <a:lnTo>
                    <a:pt x="112" y="384"/>
                  </a:lnTo>
                  <a:lnTo>
                    <a:pt x="136" y="412"/>
                  </a:lnTo>
                  <a:lnTo>
                    <a:pt x="180" y="436"/>
                  </a:lnTo>
                  <a:lnTo>
                    <a:pt x="236" y="460"/>
                  </a:lnTo>
                  <a:lnTo>
                    <a:pt x="308" y="492"/>
                  </a:lnTo>
                  <a:lnTo>
                    <a:pt x="180" y="460"/>
                  </a:lnTo>
                  <a:lnTo>
                    <a:pt x="84" y="436"/>
                  </a:lnTo>
                  <a:lnTo>
                    <a:pt x="52" y="420"/>
                  </a:lnTo>
                  <a:lnTo>
                    <a:pt x="24" y="396"/>
                  </a:lnTo>
                  <a:lnTo>
                    <a:pt x="4" y="360"/>
                  </a:lnTo>
                  <a:lnTo>
                    <a:pt x="0" y="348"/>
                  </a:lnTo>
                  <a:lnTo>
                    <a:pt x="0" y="328"/>
                  </a:lnTo>
                  <a:lnTo>
                    <a:pt x="4" y="316"/>
                  </a:lnTo>
                  <a:lnTo>
                    <a:pt x="24" y="292"/>
                  </a:lnTo>
                  <a:lnTo>
                    <a:pt x="60" y="256"/>
                  </a:lnTo>
                  <a:lnTo>
                    <a:pt x="88" y="244"/>
                  </a:lnTo>
                  <a:lnTo>
                    <a:pt x="132" y="224"/>
                  </a:lnTo>
                  <a:lnTo>
                    <a:pt x="228" y="200"/>
                  </a:lnTo>
                  <a:lnTo>
                    <a:pt x="308" y="188"/>
                  </a:lnTo>
                  <a:lnTo>
                    <a:pt x="372" y="176"/>
                  </a:lnTo>
                  <a:lnTo>
                    <a:pt x="420" y="164"/>
                  </a:lnTo>
                  <a:lnTo>
                    <a:pt x="460" y="148"/>
                  </a:lnTo>
                  <a:lnTo>
                    <a:pt x="472" y="136"/>
                  </a:lnTo>
                  <a:lnTo>
                    <a:pt x="484" y="116"/>
                  </a:lnTo>
                  <a:lnTo>
                    <a:pt x="484" y="92"/>
                  </a:lnTo>
                  <a:lnTo>
                    <a:pt x="472" y="64"/>
                  </a:lnTo>
                  <a:lnTo>
                    <a:pt x="464" y="52"/>
                  </a:lnTo>
                  <a:lnTo>
                    <a:pt x="440" y="32"/>
                  </a:lnTo>
                  <a:lnTo>
                    <a:pt x="396" y="12"/>
                  </a:lnTo>
                  <a:lnTo>
                    <a:pt x="332" y="0"/>
                  </a:lnTo>
                  <a:lnTo>
                    <a:pt x="380" y="0"/>
                  </a:lnTo>
                  <a:lnTo>
                    <a:pt x="436" y="12"/>
                  </a:lnTo>
                  <a:lnTo>
                    <a:pt x="488" y="32"/>
                  </a:lnTo>
                  <a:lnTo>
                    <a:pt x="512" y="52"/>
                  </a:lnTo>
                  <a:lnTo>
                    <a:pt x="524"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4724" y="816"/>
              <a:ext cx="576" cy="352"/>
            </a:xfrm>
            <a:custGeom>
              <a:avLst/>
              <a:gdLst/>
              <a:ahLst/>
              <a:cxnLst>
                <a:cxn ang="0">
                  <a:pos x="576" y="96"/>
                </a:cxn>
                <a:cxn ang="0">
                  <a:pos x="564" y="140"/>
                </a:cxn>
                <a:cxn ang="0">
                  <a:pos x="512" y="168"/>
                </a:cxn>
                <a:cxn ang="0">
                  <a:pos x="400" y="188"/>
                </a:cxn>
                <a:cxn ang="0">
                  <a:pos x="224" y="228"/>
                </a:cxn>
                <a:cxn ang="0">
                  <a:pos x="192" y="236"/>
                </a:cxn>
                <a:cxn ang="0">
                  <a:pos x="108" y="260"/>
                </a:cxn>
                <a:cxn ang="0">
                  <a:pos x="56" y="308"/>
                </a:cxn>
                <a:cxn ang="0">
                  <a:pos x="44" y="352"/>
                </a:cxn>
                <a:cxn ang="0">
                  <a:pos x="20" y="284"/>
                </a:cxn>
                <a:cxn ang="0">
                  <a:pos x="56" y="248"/>
                </a:cxn>
                <a:cxn ang="0">
                  <a:pos x="132" y="216"/>
                </a:cxn>
                <a:cxn ang="0">
                  <a:pos x="356" y="176"/>
                </a:cxn>
                <a:cxn ang="0">
                  <a:pos x="460" y="152"/>
                </a:cxn>
                <a:cxn ang="0">
                  <a:pos x="496" y="120"/>
                </a:cxn>
                <a:cxn ang="0">
                  <a:pos x="500" y="92"/>
                </a:cxn>
                <a:cxn ang="0">
                  <a:pos x="484" y="60"/>
                </a:cxn>
                <a:cxn ang="0">
                  <a:pos x="400" y="24"/>
                </a:cxn>
                <a:cxn ang="0">
                  <a:pos x="260" y="16"/>
                </a:cxn>
                <a:cxn ang="0">
                  <a:pos x="212" y="32"/>
                </a:cxn>
                <a:cxn ang="0">
                  <a:pos x="344" y="24"/>
                </a:cxn>
                <a:cxn ang="0">
                  <a:pos x="440" y="44"/>
                </a:cxn>
                <a:cxn ang="0">
                  <a:pos x="488" y="80"/>
                </a:cxn>
                <a:cxn ang="0">
                  <a:pos x="500" y="104"/>
                </a:cxn>
                <a:cxn ang="0">
                  <a:pos x="484" y="132"/>
                </a:cxn>
                <a:cxn ang="0">
                  <a:pos x="416" y="164"/>
                </a:cxn>
                <a:cxn ang="0">
                  <a:pos x="228" y="188"/>
                </a:cxn>
                <a:cxn ang="0">
                  <a:pos x="92" y="224"/>
                </a:cxn>
                <a:cxn ang="0">
                  <a:pos x="32" y="252"/>
                </a:cxn>
                <a:cxn ang="0">
                  <a:pos x="8" y="304"/>
                </a:cxn>
                <a:cxn ang="0">
                  <a:pos x="12" y="248"/>
                </a:cxn>
                <a:cxn ang="0">
                  <a:pos x="60" y="204"/>
                </a:cxn>
                <a:cxn ang="0">
                  <a:pos x="156" y="188"/>
                </a:cxn>
                <a:cxn ang="0">
                  <a:pos x="272" y="176"/>
                </a:cxn>
                <a:cxn ang="0">
                  <a:pos x="328" y="144"/>
                </a:cxn>
                <a:cxn ang="0">
                  <a:pos x="352" y="120"/>
                </a:cxn>
                <a:cxn ang="0">
                  <a:pos x="352" y="84"/>
                </a:cxn>
                <a:cxn ang="0">
                  <a:pos x="308" y="56"/>
                </a:cxn>
                <a:cxn ang="0">
                  <a:pos x="216" y="44"/>
                </a:cxn>
                <a:cxn ang="0">
                  <a:pos x="304" y="0"/>
                </a:cxn>
                <a:cxn ang="0">
                  <a:pos x="440" y="12"/>
                </a:cxn>
                <a:cxn ang="0">
                  <a:pos x="520" y="36"/>
                </a:cxn>
                <a:cxn ang="0">
                  <a:pos x="556" y="68"/>
                </a:cxn>
              </a:cxnLst>
              <a:rect l="0" t="0" r="0" b="0"/>
              <a:pathLst>
                <a:path w="576" h="352">
                  <a:moveTo>
                    <a:pt x="556" y="68"/>
                  </a:moveTo>
                  <a:lnTo>
                    <a:pt x="576" y="96"/>
                  </a:lnTo>
                  <a:lnTo>
                    <a:pt x="568" y="120"/>
                  </a:lnTo>
                  <a:lnTo>
                    <a:pt x="564" y="140"/>
                  </a:lnTo>
                  <a:lnTo>
                    <a:pt x="544" y="152"/>
                  </a:lnTo>
                  <a:lnTo>
                    <a:pt x="512" y="168"/>
                  </a:lnTo>
                  <a:lnTo>
                    <a:pt x="464" y="180"/>
                  </a:lnTo>
                  <a:lnTo>
                    <a:pt x="400" y="188"/>
                  </a:lnTo>
                  <a:lnTo>
                    <a:pt x="320" y="200"/>
                  </a:lnTo>
                  <a:lnTo>
                    <a:pt x="224" y="228"/>
                  </a:lnTo>
                  <a:lnTo>
                    <a:pt x="216" y="228"/>
                  </a:lnTo>
                  <a:lnTo>
                    <a:pt x="192" y="236"/>
                  </a:lnTo>
                  <a:lnTo>
                    <a:pt x="144" y="248"/>
                  </a:lnTo>
                  <a:lnTo>
                    <a:pt x="108" y="260"/>
                  </a:lnTo>
                  <a:lnTo>
                    <a:pt x="72" y="284"/>
                  </a:lnTo>
                  <a:lnTo>
                    <a:pt x="56" y="308"/>
                  </a:lnTo>
                  <a:lnTo>
                    <a:pt x="44" y="332"/>
                  </a:lnTo>
                  <a:lnTo>
                    <a:pt x="44" y="352"/>
                  </a:lnTo>
                  <a:lnTo>
                    <a:pt x="12" y="308"/>
                  </a:lnTo>
                  <a:lnTo>
                    <a:pt x="20" y="284"/>
                  </a:lnTo>
                  <a:lnTo>
                    <a:pt x="32" y="260"/>
                  </a:lnTo>
                  <a:lnTo>
                    <a:pt x="56" y="248"/>
                  </a:lnTo>
                  <a:lnTo>
                    <a:pt x="92" y="228"/>
                  </a:lnTo>
                  <a:lnTo>
                    <a:pt x="132" y="216"/>
                  </a:lnTo>
                  <a:lnTo>
                    <a:pt x="236" y="192"/>
                  </a:lnTo>
                  <a:lnTo>
                    <a:pt x="356" y="176"/>
                  </a:lnTo>
                  <a:lnTo>
                    <a:pt x="416" y="168"/>
                  </a:lnTo>
                  <a:lnTo>
                    <a:pt x="460" y="152"/>
                  </a:lnTo>
                  <a:lnTo>
                    <a:pt x="484" y="140"/>
                  </a:lnTo>
                  <a:lnTo>
                    <a:pt x="496" y="120"/>
                  </a:lnTo>
                  <a:lnTo>
                    <a:pt x="508" y="104"/>
                  </a:lnTo>
                  <a:lnTo>
                    <a:pt x="500" y="92"/>
                  </a:lnTo>
                  <a:lnTo>
                    <a:pt x="496" y="72"/>
                  </a:lnTo>
                  <a:lnTo>
                    <a:pt x="484" y="60"/>
                  </a:lnTo>
                  <a:lnTo>
                    <a:pt x="448" y="36"/>
                  </a:lnTo>
                  <a:lnTo>
                    <a:pt x="400" y="24"/>
                  </a:lnTo>
                  <a:lnTo>
                    <a:pt x="352" y="16"/>
                  </a:lnTo>
                  <a:lnTo>
                    <a:pt x="260" y="16"/>
                  </a:lnTo>
                  <a:lnTo>
                    <a:pt x="212" y="24"/>
                  </a:lnTo>
                  <a:lnTo>
                    <a:pt x="212" y="32"/>
                  </a:lnTo>
                  <a:lnTo>
                    <a:pt x="252" y="24"/>
                  </a:lnTo>
                  <a:lnTo>
                    <a:pt x="344" y="24"/>
                  </a:lnTo>
                  <a:lnTo>
                    <a:pt x="392" y="32"/>
                  </a:lnTo>
                  <a:lnTo>
                    <a:pt x="440" y="44"/>
                  </a:lnTo>
                  <a:lnTo>
                    <a:pt x="476" y="60"/>
                  </a:lnTo>
                  <a:lnTo>
                    <a:pt x="488" y="80"/>
                  </a:lnTo>
                  <a:lnTo>
                    <a:pt x="500" y="92"/>
                  </a:lnTo>
                  <a:lnTo>
                    <a:pt x="500" y="104"/>
                  </a:lnTo>
                  <a:lnTo>
                    <a:pt x="496" y="120"/>
                  </a:lnTo>
                  <a:lnTo>
                    <a:pt x="484" y="132"/>
                  </a:lnTo>
                  <a:lnTo>
                    <a:pt x="452" y="152"/>
                  </a:lnTo>
                  <a:lnTo>
                    <a:pt x="416" y="164"/>
                  </a:lnTo>
                  <a:lnTo>
                    <a:pt x="356" y="176"/>
                  </a:lnTo>
                  <a:lnTo>
                    <a:pt x="228" y="188"/>
                  </a:lnTo>
                  <a:lnTo>
                    <a:pt x="132" y="212"/>
                  </a:lnTo>
                  <a:lnTo>
                    <a:pt x="92" y="224"/>
                  </a:lnTo>
                  <a:lnTo>
                    <a:pt x="56" y="240"/>
                  </a:lnTo>
                  <a:lnTo>
                    <a:pt x="32" y="252"/>
                  </a:lnTo>
                  <a:lnTo>
                    <a:pt x="20" y="272"/>
                  </a:lnTo>
                  <a:lnTo>
                    <a:pt x="8" y="304"/>
                  </a:lnTo>
                  <a:lnTo>
                    <a:pt x="0" y="276"/>
                  </a:lnTo>
                  <a:lnTo>
                    <a:pt x="12" y="248"/>
                  </a:lnTo>
                  <a:lnTo>
                    <a:pt x="32" y="224"/>
                  </a:lnTo>
                  <a:lnTo>
                    <a:pt x="60" y="204"/>
                  </a:lnTo>
                  <a:lnTo>
                    <a:pt x="96" y="188"/>
                  </a:lnTo>
                  <a:lnTo>
                    <a:pt x="156" y="188"/>
                  </a:lnTo>
                  <a:lnTo>
                    <a:pt x="224" y="180"/>
                  </a:lnTo>
                  <a:lnTo>
                    <a:pt x="272" y="176"/>
                  </a:lnTo>
                  <a:lnTo>
                    <a:pt x="304" y="164"/>
                  </a:lnTo>
                  <a:lnTo>
                    <a:pt x="328" y="144"/>
                  </a:lnTo>
                  <a:lnTo>
                    <a:pt x="344" y="132"/>
                  </a:lnTo>
                  <a:lnTo>
                    <a:pt x="352" y="120"/>
                  </a:lnTo>
                  <a:lnTo>
                    <a:pt x="356" y="108"/>
                  </a:lnTo>
                  <a:lnTo>
                    <a:pt x="352" y="84"/>
                  </a:lnTo>
                  <a:lnTo>
                    <a:pt x="340" y="72"/>
                  </a:lnTo>
                  <a:lnTo>
                    <a:pt x="308" y="56"/>
                  </a:lnTo>
                  <a:lnTo>
                    <a:pt x="272" y="44"/>
                  </a:lnTo>
                  <a:lnTo>
                    <a:pt x="216" y="44"/>
                  </a:lnTo>
                  <a:lnTo>
                    <a:pt x="204" y="4"/>
                  </a:lnTo>
                  <a:lnTo>
                    <a:pt x="304" y="0"/>
                  </a:lnTo>
                  <a:lnTo>
                    <a:pt x="380" y="0"/>
                  </a:lnTo>
                  <a:lnTo>
                    <a:pt x="440" y="12"/>
                  </a:lnTo>
                  <a:lnTo>
                    <a:pt x="488" y="24"/>
                  </a:lnTo>
                  <a:lnTo>
                    <a:pt x="520" y="36"/>
                  </a:lnTo>
                  <a:lnTo>
                    <a:pt x="544" y="56"/>
                  </a:lnTo>
                  <a:lnTo>
                    <a:pt x="556"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5232" y="848"/>
              <a:ext cx="292" cy="196"/>
            </a:xfrm>
            <a:custGeom>
              <a:avLst/>
              <a:gdLst/>
              <a:ahLst/>
              <a:cxnLst>
                <a:cxn ang="0">
                  <a:pos x="116" y="184"/>
                </a:cxn>
                <a:cxn ang="0">
                  <a:pos x="80" y="184"/>
                </a:cxn>
                <a:cxn ang="0">
                  <a:pos x="0" y="196"/>
                </a:cxn>
                <a:cxn ang="0">
                  <a:pos x="12" y="192"/>
                </a:cxn>
                <a:cxn ang="0">
                  <a:pos x="36" y="180"/>
                </a:cxn>
                <a:cxn ang="0">
                  <a:pos x="92" y="172"/>
                </a:cxn>
                <a:cxn ang="0">
                  <a:pos x="156" y="148"/>
                </a:cxn>
                <a:cxn ang="0">
                  <a:pos x="200" y="132"/>
                </a:cxn>
                <a:cxn ang="0">
                  <a:pos x="228" y="108"/>
                </a:cxn>
                <a:cxn ang="0">
                  <a:pos x="240" y="88"/>
                </a:cxn>
                <a:cxn ang="0">
                  <a:pos x="248" y="72"/>
                </a:cxn>
                <a:cxn ang="0">
                  <a:pos x="240" y="60"/>
                </a:cxn>
                <a:cxn ang="0">
                  <a:pos x="236" y="40"/>
                </a:cxn>
                <a:cxn ang="0">
                  <a:pos x="216" y="24"/>
                </a:cxn>
                <a:cxn ang="0">
                  <a:pos x="180" y="0"/>
                </a:cxn>
                <a:cxn ang="0">
                  <a:pos x="216" y="4"/>
                </a:cxn>
                <a:cxn ang="0">
                  <a:pos x="240" y="12"/>
                </a:cxn>
                <a:cxn ang="0">
                  <a:pos x="260" y="28"/>
                </a:cxn>
                <a:cxn ang="0">
                  <a:pos x="280" y="40"/>
                </a:cxn>
                <a:cxn ang="0">
                  <a:pos x="292" y="64"/>
                </a:cxn>
                <a:cxn ang="0">
                  <a:pos x="292" y="76"/>
                </a:cxn>
                <a:cxn ang="0">
                  <a:pos x="292" y="84"/>
                </a:cxn>
                <a:cxn ang="0">
                  <a:pos x="284" y="108"/>
                </a:cxn>
                <a:cxn ang="0">
                  <a:pos x="260" y="132"/>
                </a:cxn>
                <a:cxn ang="0">
                  <a:pos x="228" y="148"/>
                </a:cxn>
                <a:cxn ang="0">
                  <a:pos x="200" y="160"/>
                </a:cxn>
                <a:cxn ang="0">
                  <a:pos x="140" y="180"/>
                </a:cxn>
                <a:cxn ang="0">
                  <a:pos x="116" y="184"/>
                </a:cxn>
              </a:cxnLst>
              <a:rect l="0" t="0" r="0" b="0"/>
              <a:pathLst>
                <a:path w="292" h="196">
                  <a:moveTo>
                    <a:pt x="116" y="184"/>
                  </a:moveTo>
                  <a:lnTo>
                    <a:pt x="80" y="184"/>
                  </a:lnTo>
                  <a:lnTo>
                    <a:pt x="0" y="196"/>
                  </a:lnTo>
                  <a:lnTo>
                    <a:pt x="12" y="192"/>
                  </a:lnTo>
                  <a:lnTo>
                    <a:pt x="36" y="180"/>
                  </a:lnTo>
                  <a:lnTo>
                    <a:pt x="92" y="172"/>
                  </a:lnTo>
                  <a:lnTo>
                    <a:pt x="156" y="148"/>
                  </a:lnTo>
                  <a:lnTo>
                    <a:pt x="200" y="132"/>
                  </a:lnTo>
                  <a:lnTo>
                    <a:pt x="228" y="108"/>
                  </a:lnTo>
                  <a:lnTo>
                    <a:pt x="240" y="88"/>
                  </a:lnTo>
                  <a:lnTo>
                    <a:pt x="248" y="72"/>
                  </a:lnTo>
                  <a:lnTo>
                    <a:pt x="240" y="60"/>
                  </a:lnTo>
                  <a:lnTo>
                    <a:pt x="236" y="40"/>
                  </a:lnTo>
                  <a:lnTo>
                    <a:pt x="216" y="24"/>
                  </a:lnTo>
                  <a:lnTo>
                    <a:pt x="180" y="0"/>
                  </a:lnTo>
                  <a:lnTo>
                    <a:pt x="216" y="4"/>
                  </a:lnTo>
                  <a:lnTo>
                    <a:pt x="240" y="12"/>
                  </a:lnTo>
                  <a:lnTo>
                    <a:pt x="260" y="28"/>
                  </a:lnTo>
                  <a:lnTo>
                    <a:pt x="280" y="40"/>
                  </a:lnTo>
                  <a:lnTo>
                    <a:pt x="292" y="64"/>
                  </a:lnTo>
                  <a:lnTo>
                    <a:pt x="292" y="76"/>
                  </a:lnTo>
                  <a:lnTo>
                    <a:pt x="292" y="84"/>
                  </a:lnTo>
                  <a:lnTo>
                    <a:pt x="284" y="108"/>
                  </a:lnTo>
                  <a:lnTo>
                    <a:pt x="260" y="132"/>
                  </a:lnTo>
                  <a:lnTo>
                    <a:pt x="228" y="148"/>
                  </a:lnTo>
                  <a:lnTo>
                    <a:pt x="200" y="160"/>
                  </a:lnTo>
                  <a:lnTo>
                    <a:pt x="140" y="180"/>
                  </a:lnTo>
                  <a:lnTo>
                    <a:pt x="116" y="1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5384" y="832"/>
              <a:ext cx="192" cy="196"/>
            </a:xfrm>
            <a:custGeom>
              <a:avLst/>
              <a:gdLst/>
              <a:ahLst/>
              <a:cxnLst>
                <a:cxn ang="0">
                  <a:pos x="192" y="88"/>
                </a:cxn>
                <a:cxn ang="0">
                  <a:pos x="192" y="92"/>
                </a:cxn>
                <a:cxn ang="0">
                  <a:pos x="188" y="112"/>
                </a:cxn>
                <a:cxn ang="0">
                  <a:pos x="176" y="128"/>
                </a:cxn>
                <a:cxn ang="0">
                  <a:pos x="156" y="148"/>
                </a:cxn>
                <a:cxn ang="0">
                  <a:pos x="128" y="164"/>
                </a:cxn>
                <a:cxn ang="0">
                  <a:pos x="72" y="184"/>
                </a:cxn>
                <a:cxn ang="0">
                  <a:pos x="52" y="188"/>
                </a:cxn>
                <a:cxn ang="0">
                  <a:pos x="12" y="196"/>
                </a:cxn>
                <a:cxn ang="0">
                  <a:pos x="48" y="184"/>
                </a:cxn>
                <a:cxn ang="0">
                  <a:pos x="88" y="164"/>
                </a:cxn>
                <a:cxn ang="0">
                  <a:pos x="128" y="136"/>
                </a:cxn>
                <a:cxn ang="0">
                  <a:pos x="140" y="116"/>
                </a:cxn>
                <a:cxn ang="0">
                  <a:pos x="144" y="100"/>
                </a:cxn>
                <a:cxn ang="0">
                  <a:pos x="144" y="92"/>
                </a:cxn>
                <a:cxn ang="0">
                  <a:pos x="144" y="80"/>
                </a:cxn>
                <a:cxn ang="0">
                  <a:pos x="128" y="52"/>
                </a:cxn>
                <a:cxn ang="0">
                  <a:pos x="116" y="40"/>
                </a:cxn>
                <a:cxn ang="0">
                  <a:pos x="88" y="28"/>
                </a:cxn>
                <a:cxn ang="0">
                  <a:pos x="60" y="16"/>
                </a:cxn>
                <a:cxn ang="0">
                  <a:pos x="16" y="8"/>
                </a:cxn>
                <a:cxn ang="0">
                  <a:pos x="0" y="0"/>
                </a:cxn>
                <a:cxn ang="0">
                  <a:pos x="48" y="8"/>
                </a:cxn>
                <a:cxn ang="0">
                  <a:pos x="108" y="20"/>
                </a:cxn>
                <a:cxn ang="0">
                  <a:pos x="132" y="32"/>
                </a:cxn>
                <a:cxn ang="0">
                  <a:pos x="164" y="44"/>
                </a:cxn>
                <a:cxn ang="0">
                  <a:pos x="180" y="64"/>
                </a:cxn>
                <a:cxn ang="0">
                  <a:pos x="192" y="88"/>
                </a:cxn>
              </a:cxnLst>
              <a:rect l="0" t="0" r="0" b="0"/>
              <a:pathLst>
                <a:path w="192" h="196">
                  <a:moveTo>
                    <a:pt x="192" y="88"/>
                  </a:moveTo>
                  <a:lnTo>
                    <a:pt x="192" y="92"/>
                  </a:lnTo>
                  <a:lnTo>
                    <a:pt x="188" y="112"/>
                  </a:lnTo>
                  <a:lnTo>
                    <a:pt x="176" y="128"/>
                  </a:lnTo>
                  <a:lnTo>
                    <a:pt x="156" y="148"/>
                  </a:lnTo>
                  <a:lnTo>
                    <a:pt x="128" y="164"/>
                  </a:lnTo>
                  <a:lnTo>
                    <a:pt x="72" y="184"/>
                  </a:lnTo>
                  <a:lnTo>
                    <a:pt x="52" y="188"/>
                  </a:lnTo>
                  <a:lnTo>
                    <a:pt x="12" y="196"/>
                  </a:lnTo>
                  <a:lnTo>
                    <a:pt x="48" y="184"/>
                  </a:lnTo>
                  <a:lnTo>
                    <a:pt x="88" y="164"/>
                  </a:lnTo>
                  <a:lnTo>
                    <a:pt x="128" y="136"/>
                  </a:lnTo>
                  <a:lnTo>
                    <a:pt x="140" y="116"/>
                  </a:lnTo>
                  <a:lnTo>
                    <a:pt x="144" y="100"/>
                  </a:lnTo>
                  <a:lnTo>
                    <a:pt x="144" y="92"/>
                  </a:lnTo>
                  <a:lnTo>
                    <a:pt x="144" y="80"/>
                  </a:lnTo>
                  <a:lnTo>
                    <a:pt x="128" y="52"/>
                  </a:lnTo>
                  <a:lnTo>
                    <a:pt x="116" y="40"/>
                  </a:lnTo>
                  <a:lnTo>
                    <a:pt x="88" y="28"/>
                  </a:lnTo>
                  <a:lnTo>
                    <a:pt x="60" y="16"/>
                  </a:lnTo>
                  <a:lnTo>
                    <a:pt x="16" y="8"/>
                  </a:lnTo>
                  <a:lnTo>
                    <a:pt x="0" y="0"/>
                  </a:lnTo>
                  <a:lnTo>
                    <a:pt x="48" y="8"/>
                  </a:lnTo>
                  <a:lnTo>
                    <a:pt x="108" y="20"/>
                  </a:lnTo>
                  <a:lnTo>
                    <a:pt x="132" y="32"/>
                  </a:lnTo>
                  <a:lnTo>
                    <a:pt x="164" y="44"/>
                  </a:lnTo>
                  <a:lnTo>
                    <a:pt x="180" y="64"/>
                  </a:lnTo>
                  <a:lnTo>
                    <a:pt x="192"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4880" y="756"/>
              <a:ext cx="624" cy="580"/>
            </a:xfrm>
            <a:custGeom>
              <a:avLst/>
              <a:gdLst/>
              <a:ahLst/>
              <a:cxnLst>
                <a:cxn ang="0">
                  <a:pos x="408" y="60"/>
                </a:cxn>
                <a:cxn ang="0">
                  <a:pos x="516" y="84"/>
                </a:cxn>
                <a:cxn ang="0">
                  <a:pos x="576" y="128"/>
                </a:cxn>
                <a:cxn ang="0">
                  <a:pos x="592" y="164"/>
                </a:cxn>
                <a:cxn ang="0">
                  <a:pos x="576" y="200"/>
                </a:cxn>
                <a:cxn ang="0">
                  <a:pos x="504" y="240"/>
                </a:cxn>
                <a:cxn ang="0">
                  <a:pos x="396" y="264"/>
                </a:cxn>
                <a:cxn ang="0">
                  <a:pos x="344" y="288"/>
                </a:cxn>
                <a:cxn ang="0">
                  <a:pos x="248" y="320"/>
                </a:cxn>
                <a:cxn ang="0">
                  <a:pos x="172" y="376"/>
                </a:cxn>
                <a:cxn ang="0">
                  <a:pos x="152" y="404"/>
                </a:cxn>
                <a:cxn ang="0">
                  <a:pos x="152" y="428"/>
                </a:cxn>
                <a:cxn ang="0">
                  <a:pos x="196" y="484"/>
                </a:cxn>
                <a:cxn ang="0">
                  <a:pos x="308" y="520"/>
                </a:cxn>
                <a:cxn ang="0">
                  <a:pos x="624" y="580"/>
                </a:cxn>
                <a:cxn ang="0">
                  <a:pos x="420" y="556"/>
                </a:cxn>
                <a:cxn ang="0">
                  <a:pos x="220" y="512"/>
                </a:cxn>
                <a:cxn ang="0">
                  <a:pos x="124" y="460"/>
                </a:cxn>
                <a:cxn ang="0">
                  <a:pos x="92" y="412"/>
                </a:cxn>
                <a:cxn ang="0">
                  <a:pos x="92" y="380"/>
                </a:cxn>
                <a:cxn ang="0">
                  <a:pos x="140" y="332"/>
                </a:cxn>
                <a:cxn ang="0">
                  <a:pos x="212" y="296"/>
                </a:cxn>
                <a:cxn ang="0">
                  <a:pos x="308" y="276"/>
                </a:cxn>
                <a:cxn ang="0">
                  <a:pos x="460" y="228"/>
                </a:cxn>
                <a:cxn ang="0">
                  <a:pos x="496" y="204"/>
                </a:cxn>
                <a:cxn ang="0">
                  <a:pos x="516" y="152"/>
                </a:cxn>
                <a:cxn ang="0">
                  <a:pos x="492" y="120"/>
                </a:cxn>
                <a:cxn ang="0">
                  <a:pos x="408" y="72"/>
                </a:cxn>
                <a:cxn ang="0">
                  <a:pos x="308" y="52"/>
                </a:cxn>
                <a:cxn ang="0">
                  <a:pos x="44" y="52"/>
                </a:cxn>
                <a:cxn ang="0">
                  <a:pos x="0" y="0"/>
                </a:cxn>
                <a:cxn ang="0">
                  <a:pos x="112" y="28"/>
                </a:cxn>
                <a:cxn ang="0">
                  <a:pos x="376" y="60"/>
                </a:cxn>
              </a:cxnLst>
              <a:rect l="0" t="0" r="0" b="0"/>
              <a:pathLst>
                <a:path w="624" h="580">
                  <a:moveTo>
                    <a:pt x="376" y="60"/>
                  </a:moveTo>
                  <a:lnTo>
                    <a:pt x="408" y="60"/>
                  </a:lnTo>
                  <a:lnTo>
                    <a:pt x="472" y="72"/>
                  </a:lnTo>
                  <a:lnTo>
                    <a:pt x="516" y="84"/>
                  </a:lnTo>
                  <a:lnTo>
                    <a:pt x="544" y="104"/>
                  </a:lnTo>
                  <a:lnTo>
                    <a:pt x="576" y="128"/>
                  </a:lnTo>
                  <a:lnTo>
                    <a:pt x="592" y="156"/>
                  </a:lnTo>
                  <a:lnTo>
                    <a:pt x="592" y="164"/>
                  </a:lnTo>
                  <a:lnTo>
                    <a:pt x="588" y="180"/>
                  </a:lnTo>
                  <a:lnTo>
                    <a:pt x="576" y="200"/>
                  </a:lnTo>
                  <a:lnTo>
                    <a:pt x="552" y="216"/>
                  </a:lnTo>
                  <a:lnTo>
                    <a:pt x="504" y="240"/>
                  </a:lnTo>
                  <a:lnTo>
                    <a:pt x="436" y="260"/>
                  </a:lnTo>
                  <a:lnTo>
                    <a:pt x="396" y="264"/>
                  </a:lnTo>
                  <a:lnTo>
                    <a:pt x="364" y="276"/>
                  </a:lnTo>
                  <a:lnTo>
                    <a:pt x="344" y="288"/>
                  </a:lnTo>
                  <a:lnTo>
                    <a:pt x="296" y="300"/>
                  </a:lnTo>
                  <a:lnTo>
                    <a:pt x="248" y="320"/>
                  </a:lnTo>
                  <a:lnTo>
                    <a:pt x="208" y="344"/>
                  </a:lnTo>
                  <a:lnTo>
                    <a:pt x="172" y="376"/>
                  </a:lnTo>
                  <a:lnTo>
                    <a:pt x="160" y="388"/>
                  </a:lnTo>
                  <a:lnTo>
                    <a:pt x="152" y="404"/>
                  </a:lnTo>
                  <a:lnTo>
                    <a:pt x="148" y="416"/>
                  </a:lnTo>
                  <a:lnTo>
                    <a:pt x="152" y="428"/>
                  </a:lnTo>
                  <a:lnTo>
                    <a:pt x="164" y="460"/>
                  </a:lnTo>
                  <a:lnTo>
                    <a:pt x="196" y="484"/>
                  </a:lnTo>
                  <a:lnTo>
                    <a:pt x="244" y="500"/>
                  </a:lnTo>
                  <a:lnTo>
                    <a:pt x="308" y="520"/>
                  </a:lnTo>
                  <a:lnTo>
                    <a:pt x="424" y="544"/>
                  </a:lnTo>
                  <a:lnTo>
                    <a:pt x="624" y="580"/>
                  </a:lnTo>
                  <a:lnTo>
                    <a:pt x="520" y="572"/>
                  </a:lnTo>
                  <a:lnTo>
                    <a:pt x="420" y="556"/>
                  </a:lnTo>
                  <a:lnTo>
                    <a:pt x="304" y="536"/>
                  </a:lnTo>
                  <a:lnTo>
                    <a:pt x="220" y="512"/>
                  </a:lnTo>
                  <a:lnTo>
                    <a:pt x="160" y="484"/>
                  </a:lnTo>
                  <a:lnTo>
                    <a:pt x="124" y="460"/>
                  </a:lnTo>
                  <a:lnTo>
                    <a:pt x="96" y="428"/>
                  </a:lnTo>
                  <a:lnTo>
                    <a:pt x="92" y="412"/>
                  </a:lnTo>
                  <a:lnTo>
                    <a:pt x="92" y="400"/>
                  </a:lnTo>
                  <a:lnTo>
                    <a:pt x="92" y="380"/>
                  </a:lnTo>
                  <a:lnTo>
                    <a:pt x="112" y="348"/>
                  </a:lnTo>
                  <a:lnTo>
                    <a:pt x="140" y="332"/>
                  </a:lnTo>
                  <a:lnTo>
                    <a:pt x="176" y="312"/>
                  </a:lnTo>
                  <a:lnTo>
                    <a:pt x="212" y="296"/>
                  </a:lnTo>
                  <a:lnTo>
                    <a:pt x="280" y="284"/>
                  </a:lnTo>
                  <a:lnTo>
                    <a:pt x="308" y="276"/>
                  </a:lnTo>
                  <a:lnTo>
                    <a:pt x="408" y="252"/>
                  </a:lnTo>
                  <a:lnTo>
                    <a:pt x="460" y="228"/>
                  </a:lnTo>
                  <a:lnTo>
                    <a:pt x="492" y="212"/>
                  </a:lnTo>
                  <a:lnTo>
                    <a:pt x="496" y="204"/>
                  </a:lnTo>
                  <a:lnTo>
                    <a:pt x="516" y="176"/>
                  </a:lnTo>
                  <a:lnTo>
                    <a:pt x="516" y="152"/>
                  </a:lnTo>
                  <a:lnTo>
                    <a:pt x="504" y="132"/>
                  </a:lnTo>
                  <a:lnTo>
                    <a:pt x="492" y="120"/>
                  </a:lnTo>
                  <a:lnTo>
                    <a:pt x="456" y="96"/>
                  </a:lnTo>
                  <a:lnTo>
                    <a:pt x="408" y="72"/>
                  </a:lnTo>
                  <a:lnTo>
                    <a:pt x="364" y="60"/>
                  </a:lnTo>
                  <a:lnTo>
                    <a:pt x="308" y="52"/>
                  </a:lnTo>
                  <a:lnTo>
                    <a:pt x="196" y="48"/>
                  </a:lnTo>
                  <a:lnTo>
                    <a:pt x="44" y="52"/>
                  </a:lnTo>
                  <a:lnTo>
                    <a:pt x="24" y="24"/>
                  </a:lnTo>
                  <a:lnTo>
                    <a:pt x="0" y="0"/>
                  </a:lnTo>
                  <a:lnTo>
                    <a:pt x="36" y="12"/>
                  </a:lnTo>
                  <a:lnTo>
                    <a:pt x="112" y="28"/>
                  </a:lnTo>
                  <a:lnTo>
                    <a:pt x="224" y="48"/>
                  </a:lnTo>
                  <a:lnTo>
                    <a:pt x="376"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5696" y="768"/>
              <a:ext cx="1" cy="4"/>
            </a:xfrm>
            <a:custGeom>
              <a:avLst/>
              <a:gdLst/>
              <a:ahLst/>
              <a:cxnLst>
                <a:cxn ang="0">
                  <a:pos x="0" y="4"/>
                </a:cxn>
                <a:cxn ang="0">
                  <a:pos x="0" y="0"/>
                </a:cxn>
                <a:cxn ang="0">
                  <a:pos x="0" y="4"/>
                </a:cxn>
              </a:cxnLst>
              <a:rect l="0" t="0" r="0" b="0"/>
              <a:pathLst>
                <a:path h="4">
                  <a:moveTo>
                    <a:pt x="0" y="4"/>
                  </a:moveTo>
                  <a:lnTo>
                    <a:pt x="0" y="0"/>
                  </a:lnTo>
                  <a:lnTo>
                    <a:pt x="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4924" y="472"/>
              <a:ext cx="276" cy="308"/>
            </a:xfrm>
            <a:custGeom>
              <a:avLst/>
              <a:gdLst/>
              <a:ahLst/>
              <a:cxnLst>
                <a:cxn ang="0">
                  <a:pos x="48" y="152"/>
                </a:cxn>
                <a:cxn ang="0">
                  <a:pos x="52" y="176"/>
                </a:cxn>
                <a:cxn ang="0">
                  <a:pos x="68" y="204"/>
                </a:cxn>
                <a:cxn ang="0">
                  <a:pos x="96" y="228"/>
                </a:cxn>
                <a:cxn ang="0">
                  <a:pos x="132" y="240"/>
                </a:cxn>
                <a:cxn ang="0">
                  <a:pos x="204" y="276"/>
                </a:cxn>
                <a:cxn ang="0">
                  <a:pos x="276" y="308"/>
                </a:cxn>
                <a:cxn ang="0">
                  <a:pos x="200" y="284"/>
                </a:cxn>
                <a:cxn ang="0">
                  <a:pos x="104" y="248"/>
                </a:cxn>
                <a:cxn ang="0">
                  <a:pos x="60" y="228"/>
                </a:cxn>
                <a:cxn ang="0">
                  <a:pos x="24" y="204"/>
                </a:cxn>
                <a:cxn ang="0">
                  <a:pos x="0" y="176"/>
                </a:cxn>
                <a:cxn ang="0">
                  <a:pos x="0" y="156"/>
                </a:cxn>
                <a:cxn ang="0">
                  <a:pos x="0" y="140"/>
                </a:cxn>
                <a:cxn ang="0">
                  <a:pos x="4" y="120"/>
                </a:cxn>
                <a:cxn ang="0">
                  <a:pos x="16" y="104"/>
                </a:cxn>
                <a:cxn ang="0">
                  <a:pos x="36" y="76"/>
                </a:cxn>
                <a:cxn ang="0">
                  <a:pos x="68" y="60"/>
                </a:cxn>
                <a:cxn ang="0">
                  <a:pos x="108" y="36"/>
                </a:cxn>
                <a:cxn ang="0">
                  <a:pos x="168" y="16"/>
                </a:cxn>
                <a:cxn ang="0">
                  <a:pos x="240" y="0"/>
                </a:cxn>
                <a:cxn ang="0">
                  <a:pos x="248" y="0"/>
                </a:cxn>
                <a:cxn ang="0">
                  <a:pos x="188" y="16"/>
                </a:cxn>
                <a:cxn ang="0">
                  <a:pos x="140" y="40"/>
                </a:cxn>
                <a:cxn ang="0">
                  <a:pos x="104" y="64"/>
                </a:cxn>
                <a:cxn ang="0">
                  <a:pos x="80" y="92"/>
                </a:cxn>
                <a:cxn ang="0">
                  <a:pos x="60" y="116"/>
                </a:cxn>
                <a:cxn ang="0">
                  <a:pos x="52" y="132"/>
                </a:cxn>
                <a:cxn ang="0">
                  <a:pos x="48" y="152"/>
                </a:cxn>
              </a:cxnLst>
              <a:rect l="0" t="0" r="0" b="0"/>
              <a:pathLst>
                <a:path w="276" h="308">
                  <a:moveTo>
                    <a:pt x="48" y="152"/>
                  </a:moveTo>
                  <a:lnTo>
                    <a:pt x="52" y="176"/>
                  </a:lnTo>
                  <a:lnTo>
                    <a:pt x="68" y="204"/>
                  </a:lnTo>
                  <a:lnTo>
                    <a:pt x="96" y="228"/>
                  </a:lnTo>
                  <a:lnTo>
                    <a:pt x="132" y="240"/>
                  </a:lnTo>
                  <a:lnTo>
                    <a:pt x="204" y="276"/>
                  </a:lnTo>
                  <a:lnTo>
                    <a:pt x="276" y="308"/>
                  </a:lnTo>
                  <a:lnTo>
                    <a:pt x="200" y="284"/>
                  </a:lnTo>
                  <a:lnTo>
                    <a:pt x="104" y="248"/>
                  </a:lnTo>
                  <a:lnTo>
                    <a:pt x="60" y="228"/>
                  </a:lnTo>
                  <a:lnTo>
                    <a:pt x="24" y="204"/>
                  </a:lnTo>
                  <a:lnTo>
                    <a:pt x="0" y="176"/>
                  </a:lnTo>
                  <a:lnTo>
                    <a:pt x="0" y="156"/>
                  </a:lnTo>
                  <a:lnTo>
                    <a:pt x="0" y="140"/>
                  </a:lnTo>
                  <a:lnTo>
                    <a:pt x="4" y="120"/>
                  </a:lnTo>
                  <a:lnTo>
                    <a:pt x="16" y="104"/>
                  </a:lnTo>
                  <a:lnTo>
                    <a:pt x="36" y="76"/>
                  </a:lnTo>
                  <a:lnTo>
                    <a:pt x="68" y="60"/>
                  </a:lnTo>
                  <a:lnTo>
                    <a:pt x="108" y="36"/>
                  </a:lnTo>
                  <a:lnTo>
                    <a:pt x="168" y="16"/>
                  </a:lnTo>
                  <a:lnTo>
                    <a:pt x="240" y="0"/>
                  </a:lnTo>
                  <a:lnTo>
                    <a:pt x="248" y="0"/>
                  </a:lnTo>
                  <a:lnTo>
                    <a:pt x="188" y="16"/>
                  </a:lnTo>
                  <a:lnTo>
                    <a:pt x="140" y="40"/>
                  </a:lnTo>
                  <a:lnTo>
                    <a:pt x="104" y="64"/>
                  </a:lnTo>
                  <a:lnTo>
                    <a:pt x="80" y="92"/>
                  </a:lnTo>
                  <a:lnTo>
                    <a:pt x="60" y="116"/>
                  </a:lnTo>
                  <a:lnTo>
                    <a:pt x="52" y="132"/>
                  </a:lnTo>
                  <a:lnTo>
                    <a:pt x="48"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5032" y="448"/>
              <a:ext cx="696" cy="360"/>
            </a:xfrm>
            <a:custGeom>
              <a:avLst/>
              <a:gdLst/>
              <a:ahLst/>
              <a:cxnLst>
                <a:cxn ang="0">
                  <a:pos x="164" y="76"/>
                </a:cxn>
                <a:cxn ang="0">
                  <a:pos x="128" y="96"/>
                </a:cxn>
                <a:cxn ang="0">
                  <a:pos x="104" y="116"/>
                </a:cxn>
                <a:cxn ang="0">
                  <a:pos x="84" y="132"/>
                </a:cxn>
                <a:cxn ang="0">
                  <a:pos x="80" y="152"/>
                </a:cxn>
                <a:cxn ang="0">
                  <a:pos x="80" y="180"/>
                </a:cxn>
                <a:cxn ang="0">
                  <a:pos x="92" y="204"/>
                </a:cxn>
                <a:cxn ang="0">
                  <a:pos x="116" y="228"/>
                </a:cxn>
                <a:cxn ang="0">
                  <a:pos x="132" y="248"/>
                </a:cxn>
                <a:cxn ang="0">
                  <a:pos x="164" y="260"/>
                </a:cxn>
                <a:cxn ang="0">
                  <a:pos x="236" y="288"/>
                </a:cxn>
                <a:cxn ang="0">
                  <a:pos x="328" y="308"/>
                </a:cxn>
                <a:cxn ang="0">
                  <a:pos x="424" y="324"/>
                </a:cxn>
                <a:cxn ang="0">
                  <a:pos x="592" y="344"/>
                </a:cxn>
                <a:cxn ang="0">
                  <a:pos x="676" y="344"/>
                </a:cxn>
                <a:cxn ang="0">
                  <a:pos x="688" y="356"/>
                </a:cxn>
                <a:cxn ang="0">
                  <a:pos x="696" y="360"/>
                </a:cxn>
                <a:cxn ang="0">
                  <a:pos x="648" y="360"/>
                </a:cxn>
                <a:cxn ang="0">
                  <a:pos x="544" y="360"/>
                </a:cxn>
                <a:cxn ang="0">
                  <a:pos x="472" y="356"/>
                </a:cxn>
                <a:cxn ang="0">
                  <a:pos x="388" y="344"/>
                </a:cxn>
                <a:cxn ang="0">
                  <a:pos x="292" y="320"/>
                </a:cxn>
                <a:cxn ang="0">
                  <a:pos x="188" y="296"/>
                </a:cxn>
                <a:cxn ang="0">
                  <a:pos x="164" y="284"/>
                </a:cxn>
                <a:cxn ang="0">
                  <a:pos x="108" y="264"/>
                </a:cxn>
                <a:cxn ang="0">
                  <a:pos x="44" y="240"/>
                </a:cxn>
                <a:cxn ang="0">
                  <a:pos x="20" y="216"/>
                </a:cxn>
                <a:cxn ang="0">
                  <a:pos x="8" y="192"/>
                </a:cxn>
                <a:cxn ang="0">
                  <a:pos x="0" y="164"/>
                </a:cxn>
                <a:cxn ang="0">
                  <a:pos x="12" y="132"/>
                </a:cxn>
                <a:cxn ang="0">
                  <a:pos x="24" y="120"/>
                </a:cxn>
                <a:cxn ang="0">
                  <a:pos x="68" y="84"/>
                </a:cxn>
                <a:cxn ang="0">
                  <a:pos x="104" y="60"/>
                </a:cxn>
                <a:cxn ang="0">
                  <a:pos x="152" y="40"/>
                </a:cxn>
                <a:cxn ang="0">
                  <a:pos x="220" y="24"/>
                </a:cxn>
                <a:cxn ang="0">
                  <a:pos x="296" y="12"/>
                </a:cxn>
                <a:cxn ang="0">
                  <a:pos x="436" y="0"/>
                </a:cxn>
                <a:cxn ang="0">
                  <a:pos x="316" y="24"/>
                </a:cxn>
                <a:cxn ang="0">
                  <a:pos x="232" y="48"/>
                </a:cxn>
                <a:cxn ang="0">
                  <a:pos x="164" y="76"/>
                </a:cxn>
              </a:cxnLst>
              <a:rect l="0" t="0" r="0" b="0"/>
              <a:pathLst>
                <a:path w="696" h="360">
                  <a:moveTo>
                    <a:pt x="164" y="76"/>
                  </a:moveTo>
                  <a:lnTo>
                    <a:pt x="128" y="96"/>
                  </a:lnTo>
                  <a:lnTo>
                    <a:pt x="104" y="116"/>
                  </a:lnTo>
                  <a:lnTo>
                    <a:pt x="84" y="132"/>
                  </a:lnTo>
                  <a:lnTo>
                    <a:pt x="80" y="152"/>
                  </a:lnTo>
                  <a:lnTo>
                    <a:pt x="80" y="180"/>
                  </a:lnTo>
                  <a:lnTo>
                    <a:pt x="92" y="204"/>
                  </a:lnTo>
                  <a:lnTo>
                    <a:pt x="116" y="228"/>
                  </a:lnTo>
                  <a:lnTo>
                    <a:pt x="132" y="248"/>
                  </a:lnTo>
                  <a:lnTo>
                    <a:pt x="164" y="260"/>
                  </a:lnTo>
                  <a:lnTo>
                    <a:pt x="236" y="288"/>
                  </a:lnTo>
                  <a:lnTo>
                    <a:pt x="328" y="308"/>
                  </a:lnTo>
                  <a:lnTo>
                    <a:pt x="424" y="324"/>
                  </a:lnTo>
                  <a:lnTo>
                    <a:pt x="592" y="344"/>
                  </a:lnTo>
                  <a:lnTo>
                    <a:pt x="676" y="344"/>
                  </a:lnTo>
                  <a:lnTo>
                    <a:pt x="688" y="356"/>
                  </a:lnTo>
                  <a:lnTo>
                    <a:pt x="696" y="360"/>
                  </a:lnTo>
                  <a:lnTo>
                    <a:pt x="648" y="360"/>
                  </a:lnTo>
                  <a:lnTo>
                    <a:pt x="544" y="360"/>
                  </a:lnTo>
                  <a:lnTo>
                    <a:pt x="472" y="356"/>
                  </a:lnTo>
                  <a:lnTo>
                    <a:pt x="388" y="344"/>
                  </a:lnTo>
                  <a:lnTo>
                    <a:pt x="292" y="320"/>
                  </a:lnTo>
                  <a:lnTo>
                    <a:pt x="188" y="296"/>
                  </a:lnTo>
                  <a:lnTo>
                    <a:pt x="164" y="284"/>
                  </a:lnTo>
                  <a:lnTo>
                    <a:pt x="108" y="264"/>
                  </a:lnTo>
                  <a:lnTo>
                    <a:pt x="44" y="240"/>
                  </a:lnTo>
                  <a:lnTo>
                    <a:pt x="20" y="216"/>
                  </a:lnTo>
                  <a:lnTo>
                    <a:pt x="8" y="192"/>
                  </a:lnTo>
                  <a:lnTo>
                    <a:pt x="0" y="164"/>
                  </a:lnTo>
                  <a:lnTo>
                    <a:pt x="12" y="132"/>
                  </a:lnTo>
                  <a:lnTo>
                    <a:pt x="24" y="120"/>
                  </a:lnTo>
                  <a:lnTo>
                    <a:pt x="68" y="84"/>
                  </a:lnTo>
                  <a:lnTo>
                    <a:pt x="104" y="60"/>
                  </a:lnTo>
                  <a:lnTo>
                    <a:pt x="152" y="40"/>
                  </a:lnTo>
                  <a:lnTo>
                    <a:pt x="220" y="24"/>
                  </a:lnTo>
                  <a:lnTo>
                    <a:pt x="296" y="12"/>
                  </a:lnTo>
                  <a:lnTo>
                    <a:pt x="436" y="0"/>
                  </a:lnTo>
                  <a:lnTo>
                    <a:pt x="316" y="24"/>
                  </a:lnTo>
                  <a:lnTo>
                    <a:pt x="232" y="48"/>
                  </a:lnTo>
                  <a:lnTo>
                    <a:pt x="164" y="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4772" y="400"/>
              <a:ext cx="840" cy="384"/>
            </a:xfrm>
            <a:custGeom>
              <a:avLst/>
              <a:gdLst/>
              <a:ahLst/>
              <a:cxnLst>
                <a:cxn ang="0">
                  <a:pos x="840" y="0"/>
                </a:cxn>
                <a:cxn ang="0">
                  <a:pos x="828" y="12"/>
                </a:cxn>
                <a:cxn ang="0">
                  <a:pos x="812" y="24"/>
                </a:cxn>
                <a:cxn ang="0">
                  <a:pos x="764" y="36"/>
                </a:cxn>
                <a:cxn ang="0">
                  <a:pos x="700" y="48"/>
                </a:cxn>
                <a:cxn ang="0">
                  <a:pos x="564" y="52"/>
                </a:cxn>
                <a:cxn ang="0">
                  <a:pos x="464" y="60"/>
                </a:cxn>
                <a:cxn ang="0">
                  <a:pos x="392" y="72"/>
                </a:cxn>
                <a:cxn ang="0">
                  <a:pos x="316" y="84"/>
                </a:cxn>
                <a:cxn ang="0">
                  <a:pos x="260" y="100"/>
                </a:cxn>
                <a:cxn ang="0">
                  <a:pos x="212" y="124"/>
                </a:cxn>
                <a:cxn ang="0">
                  <a:pos x="180" y="148"/>
                </a:cxn>
                <a:cxn ang="0">
                  <a:pos x="164" y="168"/>
                </a:cxn>
                <a:cxn ang="0">
                  <a:pos x="152" y="192"/>
                </a:cxn>
                <a:cxn ang="0">
                  <a:pos x="144" y="212"/>
                </a:cxn>
                <a:cxn ang="0">
                  <a:pos x="144" y="228"/>
                </a:cxn>
                <a:cxn ang="0">
                  <a:pos x="152" y="248"/>
                </a:cxn>
                <a:cxn ang="0">
                  <a:pos x="176" y="276"/>
                </a:cxn>
                <a:cxn ang="0">
                  <a:pos x="212" y="300"/>
                </a:cxn>
                <a:cxn ang="0">
                  <a:pos x="256" y="324"/>
                </a:cxn>
                <a:cxn ang="0">
                  <a:pos x="356" y="360"/>
                </a:cxn>
                <a:cxn ang="0">
                  <a:pos x="436" y="384"/>
                </a:cxn>
                <a:cxn ang="0">
                  <a:pos x="292" y="380"/>
                </a:cxn>
                <a:cxn ang="0">
                  <a:pos x="176" y="356"/>
                </a:cxn>
                <a:cxn ang="0">
                  <a:pos x="96" y="324"/>
                </a:cxn>
                <a:cxn ang="0">
                  <a:pos x="48" y="300"/>
                </a:cxn>
                <a:cxn ang="0">
                  <a:pos x="20" y="272"/>
                </a:cxn>
                <a:cxn ang="0">
                  <a:pos x="8" y="248"/>
                </a:cxn>
                <a:cxn ang="0">
                  <a:pos x="0" y="228"/>
                </a:cxn>
                <a:cxn ang="0">
                  <a:pos x="0" y="212"/>
                </a:cxn>
                <a:cxn ang="0">
                  <a:pos x="8" y="192"/>
                </a:cxn>
                <a:cxn ang="0">
                  <a:pos x="20" y="176"/>
                </a:cxn>
                <a:cxn ang="0">
                  <a:pos x="48" y="144"/>
                </a:cxn>
                <a:cxn ang="0">
                  <a:pos x="84" y="120"/>
                </a:cxn>
                <a:cxn ang="0">
                  <a:pos x="128" y="108"/>
                </a:cxn>
                <a:cxn ang="0">
                  <a:pos x="212" y="84"/>
                </a:cxn>
                <a:cxn ang="0">
                  <a:pos x="256" y="76"/>
                </a:cxn>
                <a:cxn ang="0">
                  <a:pos x="268" y="76"/>
                </a:cxn>
                <a:cxn ang="0">
                  <a:pos x="284" y="72"/>
                </a:cxn>
                <a:cxn ang="0">
                  <a:pos x="292" y="72"/>
                </a:cxn>
                <a:cxn ang="0">
                  <a:pos x="292" y="76"/>
                </a:cxn>
                <a:cxn ang="0">
                  <a:pos x="404" y="64"/>
                </a:cxn>
                <a:cxn ang="0">
                  <a:pos x="424" y="60"/>
                </a:cxn>
                <a:cxn ang="0">
                  <a:pos x="528" y="48"/>
                </a:cxn>
                <a:cxn ang="0">
                  <a:pos x="604" y="36"/>
                </a:cxn>
                <a:cxn ang="0">
                  <a:pos x="652" y="24"/>
                </a:cxn>
                <a:cxn ang="0">
                  <a:pos x="664" y="12"/>
                </a:cxn>
                <a:cxn ang="0">
                  <a:pos x="672" y="4"/>
                </a:cxn>
                <a:cxn ang="0">
                  <a:pos x="664" y="0"/>
                </a:cxn>
                <a:cxn ang="0">
                  <a:pos x="840" y="0"/>
                </a:cxn>
              </a:cxnLst>
              <a:rect l="0" t="0" r="0" b="0"/>
              <a:pathLst>
                <a:path w="840" h="384">
                  <a:moveTo>
                    <a:pt x="840" y="0"/>
                  </a:moveTo>
                  <a:lnTo>
                    <a:pt x="828" y="12"/>
                  </a:lnTo>
                  <a:lnTo>
                    <a:pt x="812" y="24"/>
                  </a:lnTo>
                  <a:lnTo>
                    <a:pt x="764" y="36"/>
                  </a:lnTo>
                  <a:lnTo>
                    <a:pt x="700" y="48"/>
                  </a:lnTo>
                  <a:lnTo>
                    <a:pt x="564" y="52"/>
                  </a:lnTo>
                  <a:lnTo>
                    <a:pt x="464" y="60"/>
                  </a:lnTo>
                  <a:lnTo>
                    <a:pt x="392" y="72"/>
                  </a:lnTo>
                  <a:lnTo>
                    <a:pt x="316" y="84"/>
                  </a:lnTo>
                  <a:lnTo>
                    <a:pt x="260" y="100"/>
                  </a:lnTo>
                  <a:lnTo>
                    <a:pt x="212" y="124"/>
                  </a:lnTo>
                  <a:lnTo>
                    <a:pt x="180" y="148"/>
                  </a:lnTo>
                  <a:lnTo>
                    <a:pt x="164" y="168"/>
                  </a:lnTo>
                  <a:lnTo>
                    <a:pt x="152" y="192"/>
                  </a:lnTo>
                  <a:lnTo>
                    <a:pt x="144" y="212"/>
                  </a:lnTo>
                  <a:lnTo>
                    <a:pt x="144" y="228"/>
                  </a:lnTo>
                  <a:lnTo>
                    <a:pt x="152" y="248"/>
                  </a:lnTo>
                  <a:lnTo>
                    <a:pt x="176" y="276"/>
                  </a:lnTo>
                  <a:lnTo>
                    <a:pt x="212" y="300"/>
                  </a:lnTo>
                  <a:lnTo>
                    <a:pt x="256" y="324"/>
                  </a:lnTo>
                  <a:lnTo>
                    <a:pt x="356" y="360"/>
                  </a:lnTo>
                  <a:lnTo>
                    <a:pt x="436" y="384"/>
                  </a:lnTo>
                  <a:lnTo>
                    <a:pt x="292" y="380"/>
                  </a:lnTo>
                  <a:lnTo>
                    <a:pt x="176" y="356"/>
                  </a:lnTo>
                  <a:lnTo>
                    <a:pt x="96" y="324"/>
                  </a:lnTo>
                  <a:lnTo>
                    <a:pt x="48" y="300"/>
                  </a:lnTo>
                  <a:lnTo>
                    <a:pt x="20" y="272"/>
                  </a:lnTo>
                  <a:lnTo>
                    <a:pt x="8" y="248"/>
                  </a:lnTo>
                  <a:lnTo>
                    <a:pt x="0" y="228"/>
                  </a:lnTo>
                  <a:lnTo>
                    <a:pt x="0" y="212"/>
                  </a:lnTo>
                  <a:lnTo>
                    <a:pt x="8" y="192"/>
                  </a:lnTo>
                  <a:lnTo>
                    <a:pt x="20" y="176"/>
                  </a:lnTo>
                  <a:lnTo>
                    <a:pt x="48" y="144"/>
                  </a:lnTo>
                  <a:lnTo>
                    <a:pt x="84" y="120"/>
                  </a:lnTo>
                  <a:lnTo>
                    <a:pt x="128" y="108"/>
                  </a:lnTo>
                  <a:lnTo>
                    <a:pt x="212" y="84"/>
                  </a:lnTo>
                  <a:lnTo>
                    <a:pt x="256" y="76"/>
                  </a:lnTo>
                  <a:lnTo>
                    <a:pt x="268" y="76"/>
                  </a:lnTo>
                  <a:lnTo>
                    <a:pt x="284" y="72"/>
                  </a:lnTo>
                  <a:lnTo>
                    <a:pt x="292" y="72"/>
                  </a:lnTo>
                  <a:lnTo>
                    <a:pt x="292" y="76"/>
                  </a:lnTo>
                  <a:lnTo>
                    <a:pt x="404" y="64"/>
                  </a:lnTo>
                  <a:lnTo>
                    <a:pt x="424" y="60"/>
                  </a:lnTo>
                  <a:lnTo>
                    <a:pt x="528" y="48"/>
                  </a:lnTo>
                  <a:lnTo>
                    <a:pt x="604" y="36"/>
                  </a:lnTo>
                  <a:lnTo>
                    <a:pt x="652" y="24"/>
                  </a:lnTo>
                  <a:lnTo>
                    <a:pt x="664" y="12"/>
                  </a:lnTo>
                  <a:lnTo>
                    <a:pt x="672" y="4"/>
                  </a:lnTo>
                  <a:lnTo>
                    <a:pt x="664" y="0"/>
                  </a:lnTo>
                  <a:lnTo>
                    <a:pt x="84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256" y="392"/>
              <a:ext cx="180" cy="56"/>
            </a:xfrm>
            <a:custGeom>
              <a:avLst/>
              <a:gdLst/>
              <a:ahLst/>
              <a:cxnLst>
                <a:cxn ang="0">
                  <a:pos x="176" y="8"/>
                </a:cxn>
                <a:cxn ang="0">
                  <a:pos x="180" y="12"/>
                </a:cxn>
                <a:cxn ang="0">
                  <a:pos x="176" y="20"/>
                </a:cxn>
                <a:cxn ang="0">
                  <a:pos x="152" y="32"/>
                </a:cxn>
                <a:cxn ang="0">
                  <a:pos x="96" y="44"/>
                </a:cxn>
                <a:cxn ang="0">
                  <a:pos x="0" y="56"/>
                </a:cxn>
                <a:cxn ang="0">
                  <a:pos x="68" y="36"/>
                </a:cxn>
                <a:cxn ang="0">
                  <a:pos x="84" y="24"/>
                </a:cxn>
                <a:cxn ang="0">
                  <a:pos x="92" y="12"/>
                </a:cxn>
                <a:cxn ang="0">
                  <a:pos x="92" y="8"/>
                </a:cxn>
                <a:cxn ang="0">
                  <a:pos x="92" y="0"/>
                </a:cxn>
                <a:cxn ang="0">
                  <a:pos x="176" y="8"/>
                </a:cxn>
              </a:cxnLst>
              <a:rect l="0" t="0" r="0" b="0"/>
              <a:pathLst>
                <a:path w="180" h="56">
                  <a:moveTo>
                    <a:pt x="176" y="8"/>
                  </a:moveTo>
                  <a:lnTo>
                    <a:pt x="180" y="12"/>
                  </a:lnTo>
                  <a:lnTo>
                    <a:pt x="176" y="20"/>
                  </a:lnTo>
                  <a:lnTo>
                    <a:pt x="152" y="32"/>
                  </a:lnTo>
                  <a:lnTo>
                    <a:pt x="96" y="44"/>
                  </a:lnTo>
                  <a:lnTo>
                    <a:pt x="0" y="56"/>
                  </a:lnTo>
                  <a:lnTo>
                    <a:pt x="68" y="36"/>
                  </a:lnTo>
                  <a:lnTo>
                    <a:pt x="84" y="24"/>
                  </a:lnTo>
                  <a:lnTo>
                    <a:pt x="92" y="12"/>
                  </a:lnTo>
                  <a:lnTo>
                    <a:pt x="92" y="8"/>
                  </a:lnTo>
                  <a:lnTo>
                    <a:pt x="92" y="0"/>
                  </a:lnTo>
                  <a:lnTo>
                    <a:pt x="17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5100" y="388"/>
              <a:ext cx="248" cy="76"/>
            </a:xfrm>
            <a:custGeom>
              <a:avLst/>
              <a:gdLst/>
              <a:ahLst/>
              <a:cxnLst>
                <a:cxn ang="0">
                  <a:pos x="240" y="4"/>
                </a:cxn>
                <a:cxn ang="0">
                  <a:pos x="248" y="16"/>
                </a:cxn>
                <a:cxn ang="0">
                  <a:pos x="236" y="28"/>
                </a:cxn>
                <a:cxn ang="0">
                  <a:pos x="212" y="40"/>
                </a:cxn>
                <a:cxn ang="0">
                  <a:pos x="164" y="60"/>
                </a:cxn>
                <a:cxn ang="0">
                  <a:pos x="76" y="72"/>
                </a:cxn>
                <a:cxn ang="0">
                  <a:pos x="0" y="76"/>
                </a:cxn>
                <a:cxn ang="0">
                  <a:pos x="64" y="72"/>
                </a:cxn>
                <a:cxn ang="0">
                  <a:pos x="112" y="60"/>
                </a:cxn>
                <a:cxn ang="0">
                  <a:pos x="152" y="48"/>
                </a:cxn>
                <a:cxn ang="0">
                  <a:pos x="176" y="36"/>
                </a:cxn>
                <a:cxn ang="0">
                  <a:pos x="188" y="16"/>
                </a:cxn>
                <a:cxn ang="0">
                  <a:pos x="188" y="4"/>
                </a:cxn>
                <a:cxn ang="0">
                  <a:pos x="180" y="0"/>
                </a:cxn>
                <a:cxn ang="0">
                  <a:pos x="240" y="4"/>
                </a:cxn>
              </a:cxnLst>
              <a:rect l="0" t="0" r="0" b="0"/>
              <a:pathLst>
                <a:path w="248" h="76">
                  <a:moveTo>
                    <a:pt x="240" y="4"/>
                  </a:moveTo>
                  <a:lnTo>
                    <a:pt x="248" y="16"/>
                  </a:lnTo>
                  <a:lnTo>
                    <a:pt x="236" y="28"/>
                  </a:lnTo>
                  <a:lnTo>
                    <a:pt x="212" y="40"/>
                  </a:lnTo>
                  <a:lnTo>
                    <a:pt x="164" y="60"/>
                  </a:lnTo>
                  <a:lnTo>
                    <a:pt x="76" y="72"/>
                  </a:lnTo>
                  <a:lnTo>
                    <a:pt x="0" y="76"/>
                  </a:lnTo>
                  <a:lnTo>
                    <a:pt x="64" y="72"/>
                  </a:lnTo>
                  <a:lnTo>
                    <a:pt x="112" y="60"/>
                  </a:lnTo>
                  <a:lnTo>
                    <a:pt x="152" y="48"/>
                  </a:lnTo>
                  <a:lnTo>
                    <a:pt x="176" y="36"/>
                  </a:lnTo>
                  <a:lnTo>
                    <a:pt x="188" y="16"/>
                  </a:lnTo>
                  <a:lnTo>
                    <a:pt x="188" y="4"/>
                  </a:lnTo>
                  <a:lnTo>
                    <a:pt x="180" y="0"/>
                  </a:lnTo>
                  <a:lnTo>
                    <a:pt x="24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5092" y="368"/>
              <a:ext cx="188" cy="96"/>
            </a:xfrm>
            <a:custGeom>
              <a:avLst/>
              <a:gdLst/>
              <a:ahLst/>
              <a:cxnLst>
                <a:cxn ang="0">
                  <a:pos x="176" y="20"/>
                </a:cxn>
                <a:cxn ang="0">
                  <a:pos x="188" y="24"/>
                </a:cxn>
                <a:cxn ang="0">
                  <a:pos x="188" y="36"/>
                </a:cxn>
                <a:cxn ang="0">
                  <a:pos x="184" y="48"/>
                </a:cxn>
                <a:cxn ang="0">
                  <a:pos x="164" y="60"/>
                </a:cxn>
                <a:cxn ang="0">
                  <a:pos x="128" y="72"/>
                </a:cxn>
                <a:cxn ang="0">
                  <a:pos x="72" y="84"/>
                </a:cxn>
                <a:cxn ang="0">
                  <a:pos x="0" y="96"/>
                </a:cxn>
                <a:cxn ang="0">
                  <a:pos x="32" y="84"/>
                </a:cxn>
                <a:cxn ang="0">
                  <a:pos x="56" y="72"/>
                </a:cxn>
                <a:cxn ang="0">
                  <a:pos x="80" y="56"/>
                </a:cxn>
                <a:cxn ang="0">
                  <a:pos x="84" y="32"/>
                </a:cxn>
                <a:cxn ang="0">
                  <a:pos x="84" y="20"/>
                </a:cxn>
                <a:cxn ang="0">
                  <a:pos x="80" y="12"/>
                </a:cxn>
                <a:cxn ang="0">
                  <a:pos x="68" y="0"/>
                </a:cxn>
                <a:cxn ang="0">
                  <a:pos x="176" y="20"/>
                </a:cxn>
              </a:cxnLst>
              <a:rect l="0" t="0" r="0" b="0"/>
              <a:pathLst>
                <a:path w="188" h="96">
                  <a:moveTo>
                    <a:pt x="176" y="20"/>
                  </a:moveTo>
                  <a:lnTo>
                    <a:pt x="188" y="24"/>
                  </a:lnTo>
                  <a:lnTo>
                    <a:pt x="188" y="36"/>
                  </a:lnTo>
                  <a:lnTo>
                    <a:pt x="184" y="48"/>
                  </a:lnTo>
                  <a:lnTo>
                    <a:pt x="164" y="60"/>
                  </a:lnTo>
                  <a:lnTo>
                    <a:pt x="128" y="72"/>
                  </a:lnTo>
                  <a:lnTo>
                    <a:pt x="72" y="84"/>
                  </a:lnTo>
                  <a:lnTo>
                    <a:pt x="0" y="96"/>
                  </a:lnTo>
                  <a:lnTo>
                    <a:pt x="32" y="84"/>
                  </a:lnTo>
                  <a:lnTo>
                    <a:pt x="56" y="72"/>
                  </a:lnTo>
                  <a:lnTo>
                    <a:pt x="80" y="56"/>
                  </a:lnTo>
                  <a:lnTo>
                    <a:pt x="84" y="32"/>
                  </a:lnTo>
                  <a:lnTo>
                    <a:pt x="84" y="20"/>
                  </a:lnTo>
                  <a:lnTo>
                    <a:pt x="80" y="12"/>
                  </a:lnTo>
                  <a:lnTo>
                    <a:pt x="68" y="0"/>
                  </a:lnTo>
                  <a:lnTo>
                    <a:pt x="176" y="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544" y="144"/>
              <a:ext cx="188" cy="120"/>
            </a:xfrm>
            <a:custGeom>
              <a:avLst/>
              <a:gdLst/>
              <a:ahLst/>
              <a:cxnLst>
                <a:cxn ang="0">
                  <a:pos x="188" y="0"/>
                </a:cxn>
                <a:cxn ang="0">
                  <a:pos x="148" y="0"/>
                </a:cxn>
                <a:cxn ang="0">
                  <a:pos x="120" y="8"/>
                </a:cxn>
                <a:cxn ang="0">
                  <a:pos x="76" y="32"/>
                </a:cxn>
                <a:cxn ang="0">
                  <a:pos x="52" y="48"/>
                </a:cxn>
                <a:cxn ang="0">
                  <a:pos x="48" y="56"/>
                </a:cxn>
                <a:cxn ang="0">
                  <a:pos x="48" y="72"/>
                </a:cxn>
                <a:cxn ang="0">
                  <a:pos x="48" y="84"/>
                </a:cxn>
                <a:cxn ang="0">
                  <a:pos x="60" y="96"/>
                </a:cxn>
                <a:cxn ang="0">
                  <a:pos x="76" y="108"/>
                </a:cxn>
                <a:cxn ang="0">
                  <a:pos x="112" y="120"/>
                </a:cxn>
                <a:cxn ang="0">
                  <a:pos x="72" y="116"/>
                </a:cxn>
                <a:cxn ang="0">
                  <a:pos x="36" y="104"/>
                </a:cxn>
                <a:cxn ang="0">
                  <a:pos x="16" y="92"/>
                </a:cxn>
                <a:cxn ang="0">
                  <a:pos x="4" y="84"/>
                </a:cxn>
                <a:cxn ang="0">
                  <a:pos x="0" y="60"/>
                </a:cxn>
                <a:cxn ang="0">
                  <a:pos x="4" y="56"/>
                </a:cxn>
                <a:cxn ang="0">
                  <a:pos x="16" y="32"/>
                </a:cxn>
                <a:cxn ang="0">
                  <a:pos x="36" y="20"/>
                </a:cxn>
                <a:cxn ang="0">
                  <a:pos x="88" y="8"/>
                </a:cxn>
                <a:cxn ang="0">
                  <a:pos x="148" y="0"/>
                </a:cxn>
                <a:cxn ang="0">
                  <a:pos x="188" y="0"/>
                </a:cxn>
              </a:cxnLst>
              <a:rect l="0" t="0" r="0" b="0"/>
              <a:pathLst>
                <a:path w="188" h="120">
                  <a:moveTo>
                    <a:pt x="188" y="0"/>
                  </a:moveTo>
                  <a:lnTo>
                    <a:pt x="148" y="0"/>
                  </a:lnTo>
                  <a:lnTo>
                    <a:pt x="120" y="8"/>
                  </a:lnTo>
                  <a:lnTo>
                    <a:pt x="76" y="32"/>
                  </a:lnTo>
                  <a:lnTo>
                    <a:pt x="52" y="48"/>
                  </a:lnTo>
                  <a:lnTo>
                    <a:pt x="48" y="56"/>
                  </a:lnTo>
                  <a:lnTo>
                    <a:pt x="48" y="72"/>
                  </a:lnTo>
                  <a:lnTo>
                    <a:pt x="48" y="84"/>
                  </a:lnTo>
                  <a:lnTo>
                    <a:pt x="60" y="96"/>
                  </a:lnTo>
                  <a:lnTo>
                    <a:pt x="76" y="108"/>
                  </a:lnTo>
                  <a:lnTo>
                    <a:pt x="112" y="120"/>
                  </a:lnTo>
                  <a:lnTo>
                    <a:pt x="72" y="116"/>
                  </a:lnTo>
                  <a:lnTo>
                    <a:pt x="36" y="104"/>
                  </a:lnTo>
                  <a:lnTo>
                    <a:pt x="16" y="92"/>
                  </a:lnTo>
                  <a:lnTo>
                    <a:pt x="4" y="84"/>
                  </a:lnTo>
                  <a:lnTo>
                    <a:pt x="0" y="60"/>
                  </a:lnTo>
                  <a:lnTo>
                    <a:pt x="4" y="56"/>
                  </a:lnTo>
                  <a:lnTo>
                    <a:pt x="16" y="32"/>
                  </a:lnTo>
                  <a:lnTo>
                    <a:pt x="36" y="20"/>
                  </a:lnTo>
                  <a:lnTo>
                    <a:pt x="88" y="8"/>
                  </a:lnTo>
                  <a:lnTo>
                    <a:pt x="148" y="0"/>
                  </a:lnTo>
                  <a:lnTo>
                    <a:pt x="18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4472" y="140"/>
              <a:ext cx="184" cy="132"/>
            </a:xfrm>
            <a:custGeom>
              <a:avLst/>
              <a:gdLst/>
              <a:ahLst/>
              <a:cxnLst>
                <a:cxn ang="0">
                  <a:pos x="76" y="88"/>
                </a:cxn>
                <a:cxn ang="0">
                  <a:pos x="84" y="96"/>
                </a:cxn>
                <a:cxn ang="0">
                  <a:pos x="100" y="108"/>
                </a:cxn>
                <a:cxn ang="0">
                  <a:pos x="132" y="120"/>
                </a:cxn>
                <a:cxn ang="0">
                  <a:pos x="172" y="132"/>
                </a:cxn>
                <a:cxn ang="0">
                  <a:pos x="124" y="120"/>
                </a:cxn>
                <a:cxn ang="0">
                  <a:pos x="64" y="108"/>
                </a:cxn>
                <a:cxn ang="0">
                  <a:pos x="16" y="88"/>
                </a:cxn>
                <a:cxn ang="0">
                  <a:pos x="4" y="76"/>
                </a:cxn>
                <a:cxn ang="0">
                  <a:pos x="0" y="64"/>
                </a:cxn>
                <a:cxn ang="0">
                  <a:pos x="0" y="60"/>
                </a:cxn>
                <a:cxn ang="0">
                  <a:pos x="12" y="40"/>
                </a:cxn>
                <a:cxn ang="0">
                  <a:pos x="36" y="24"/>
                </a:cxn>
                <a:cxn ang="0">
                  <a:pos x="88" y="12"/>
                </a:cxn>
                <a:cxn ang="0">
                  <a:pos x="120" y="4"/>
                </a:cxn>
                <a:cxn ang="0">
                  <a:pos x="184" y="0"/>
                </a:cxn>
                <a:cxn ang="0">
                  <a:pos x="148" y="4"/>
                </a:cxn>
                <a:cxn ang="0">
                  <a:pos x="112" y="16"/>
                </a:cxn>
                <a:cxn ang="0">
                  <a:pos x="88" y="28"/>
                </a:cxn>
                <a:cxn ang="0">
                  <a:pos x="72" y="52"/>
                </a:cxn>
                <a:cxn ang="0">
                  <a:pos x="72" y="64"/>
                </a:cxn>
                <a:cxn ang="0">
                  <a:pos x="76" y="88"/>
                </a:cxn>
              </a:cxnLst>
              <a:rect l="0" t="0" r="0" b="0"/>
              <a:pathLst>
                <a:path w="184" h="132">
                  <a:moveTo>
                    <a:pt x="76" y="88"/>
                  </a:moveTo>
                  <a:lnTo>
                    <a:pt x="84" y="96"/>
                  </a:lnTo>
                  <a:lnTo>
                    <a:pt x="100" y="108"/>
                  </a:lnTo>
                  <a:lnTo>
                    <a:pt x="132" y="120"/>
                  </a:lnTo>
                  <a:lnTo>
                    <a:pt x="172" y="132"/>
                  </a:lnTo>
                  <a:lnTo>
                    <a:pt x="124" y="120"/>
                  </a:lnTo>
                  <a:lnTo>
                    <a:pt x="64" y="108"/>
                  </a:lnTo>
                  <a:lnTo>
                    <a:pt x="16" y="88"/>
                  </a:lnTo>
                  <a:lnTo>
                    <a:pt x="4" y="76"/>
                  </a:lnTo>
                  <a:lnTo>
                    <a:pt x="0" y="64"/>
                  </a:lnTo>
                  <a:lnTo>
                    <a:pt x="0" y="60"/>
                  </a:lnTo>
                  <a:lnTo>
                    <a:pt x="12" y="40"/>
                  </a:lnTo>
                  <a:lnTo>
                    <a:pt x="36" y="24"/>
                  </a:lnTo>
                  <a:lnTo>
                    <a:pt x="88" y="12"/>
                  </a:lnTo>
                  <a:lnTo>
                    <a:pt x="120" y="4"/>
                  </a:lnTo>
                  <a:lnTo>
                    <a:pt x="184" y="0"/>
                  </a:lnTo>
                  <a:lnTo>
                    <a:pt x="148" y="4"/>
                  </a:lnTo>
                  <a:lnTo>
                    <a:pt x="112" y="16"/>
                  </a:lnTo>
                  <a:lnTo>
                    <a:pt x="88" y="28"/>
                  </a:lnTo>
                  <a:lnTo>
                    <a:pt x="72" y="52"/>
                  </a:lnTo>
                  <a:lnTo>
                    <a:pt x="72" y="64"/>
                  </a:lnTo>
                  <a:lnTo>
                    <a:pt x="76"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4664" y="140"/>
              <a:ext cx="4" cy="1"/>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4348" y="128"/>
              <a:ext cx="316" cy="148"/>
            </a:xfrm>
            <a:custGeom>
              <a:avLst/>
              <a:gdLst/>
              <a:ahLst/>
              <a:cxnLst>
                <a:cxn ang="0">
                  <a:pos x="292" y="4"/>
                </a:cxn>
                <a:cxn ang="0">
                  <a:pos x="316" y="4"/>
                </a:cxn>
                <a:cxn ang="0">
                  <a:pos x="316" y="12"/>
                </a:cxn>
                <a:cxn ang="0">
                  <a:pos x="244" y="12"/>
                </a:cxn>
                <a:cxn ang="0">
                  <a:pos x="212" y="16"/>
                </a:cxn>
                <a:cxn ang="0">
                  <a:pos x="184" y="24"/>
                </a:cxn>
                <a:cxn ang="0">
                  <a:pos x="160" y="28"/>
                </a:cxn>
                <a:cxn ang="0">
                  <a:pos x="128" y="52"/>
                </a:cxn>
                <a:cxn ang="0">
                  <a:pos x="124" y="64"/>
                </a:cxn>
                <a:cxn ang="0">
                  <a:pos x="116" y="76"/>
                </a:cxn>
                <a:cxn ang="0">
                  <a:pos x="124" y="88"/>
                </a:cxn>
                <a:cxn ang="0">
                  <a:pos x="136" y="108"/>
                </a:cxn>
                <a:cxn ang="0">
                  <a:pos x="184" y="120"/>
                </a:cxn>
                <a:cxn ang="0">
                  <a:pos x="236" y="136"/>
                </a:cxn>
                <a:cxn ang="0">
                  <a:pos x="292" y="144"/>
                </a:cxn>
                <a:cxn ang="0">
                  <a:pos x="208" y="148"/>
                </a:cxn>
                <a:cxn ang="0">
                  <a:pos x="172" y="148"/>
                </a:cxn>
                <a:cxn ang="0">
                  <a:pos x="148" y="148"/>
                </a:cxn>
                <a:cxn ang="0">
                  <a:pos x="124" y="144"/>
                </a:cxn>
                <a:cxn ang="0">
                  <a:pos x="68" y="124"/>
                </a:cxn>
                <a:cxn ang="0">
                  <a:pos x="20" y="108"/>
                </a:cxn>
                <a:cxn ang="0">
                  <a:pos x="8" y="96"/>
                </a:cxn>
                <a:cxn ang="0">
                  <a:pos x="0" y="76"/>
                </a:cxn>
                <a:cxn ang="0">
                  <a:pos x="0" y="64"/>
                </a:cxn>
                <a:cxn ang="0">
                  <a:pos x="12" y="48"/>
                </a:cxn>
                <a:cxn ang="0">
                  <a:pos x="24" y="28"/>
                </a:cxn>
                <a:cxn ang="0">
                  <a:pos x="48" y="16"/>
                </a:cxn>
                <a:cxn ang="0">
                  <a:pos x="84" y="12"/>
                </a:cxn>
                <a:cxn ang="0">
                  <a:pos x="136" y="0"/>
                </a:cxn>
                <a:cxn ang="0">
                  <a:pos x="172" y="0"/>
                </a:cxn>
                <a:cxn ang="0">
                  <a:pos x="220" y="0"/>
                </a:cxn>
                <a:cxn ang="0">
                  <a:pos x="292" y="4"/>
                </a:cxn>
              </a:cxnLst>
              <a:rect l="0" t="0" r="0" b="0"/>
              <a:pathLst>
                <a:path w="316" h="148">
                  <a:moveTo>
                    <a:pt x="292" y="4"/>
                  </a:moveTo>
                  <a:lnTo>
                    <a:pt x="316" y="4"/>
                  </a:lnTo>
                  <a:lnTo>
                    <a:pt x="316" y="12"/>
                  </a:lnTo>
                  <a:lnTo>
                    <a:pt x="244" y="12"/>
                  </a:lnTo>
                  <a:lnTo>
                    <a:pt x="212" y="16"/>
                  </a:lnTo>
                  <a:lnTo>
                    <a:pt x="184" y="24"/>
                  </a:lnTo>
                  <a:lnTo>
                    <a:pt x="160" y="28"/>
                  </a:lnTo>
                  <a:lnTo>
                    <a:pt x="128" y="52"/>
                  </a:lnTo>
                  <a:lnTo>
                    <a:pt x="124" y="64"/>
                  </a:lnTo>
                  <a:lnTo>
                    <a:pt x="116" y="76"/>
                  </a:lnTo>
                  <a:lnTo>
                    <a:pt x="124" y="88"/>
                  </a:lnTo>
                  <a:lnTo>
                    <a:pt x="136" y="108"/>
                  </a:lnTo>
                  <a:lnTo>
                    <a:pt x="184" y="120"/>
                  </a:lnTo>
                  <a:lnTo>
                    <a:pt x="236" y="136"/>
                  </a:lnTo>
                  <a:lnTo>
                    <a:pt x="292" y="144"/>
                  </a:lnTo>
                  <a:lnTo>
                    <a:pt x="208" y="148"/>
                  </a:lnTo>
                  <a:lnTo>
                    <a:pt x="172" y="148"/>
                  </a:lnTo>
                  <a:lnTo>
                    <a:pt x="148" y="148"/>
                  </a:lnTo>
                  <a:lnTo>
                    <a:pt x="124" y="144"/>
                  </a:lnTo>
                  <a:lnTo>
                    <a:pt x="68" y="124"/>
                  </a:lnTo>
                  <a:lnTo>
                    <a:pt x="20" y="108"/>
                  </a:lnTo>
                  <a:lnTo>
                    <a:pt x="8" y="96"/>
                  </a:lnTo>
                  <a:lnTo>
                    <a:pt x="0" y="76"/>
                  </a:lnTo>
                  <a:lnTo>
                    <a:pt x="0" y="64"/>
                  </a:lnTo>
                  <a:lnTo>
                    <a:pt x="12" y="48"/>
                  </a:lnTo>
                  <a:lnTo>
                    <a:pt x="24" y="28"/>
                  </a:lnTo>
                  <a:lnTo>
                    <a:pt x="48" y="16"/>
                  </a:lnTo>
                  <a:lnTo>
                    <a:pt x="84" y="12"/>
                  </a:lnTo>
                  <a:lnTo>
                    <a:pt x="136" y="0"/>
                  </a:lnTo>
                  <a:lnTo>
                    <a:pt x="172" y="0"/>
                  </a:lnTo>
                  <a:lnTo>
                    <a:pt x="220" y="0"/>
                  </a:lnTo>
                  <a:lnTo>
                    <a:pt x="292"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4272" y="116"/>
              <a:ext cx="288" cy="168"/>
            </a:xfrm>
            <a:custGeom>
              <a:avLst/>
              <a:gdLst/>
              <a:ahLst/>
              <a:cxnLst>
                <a:cxn ang="0">
                  <a:pos x="264" y="0"/>
                </a:cxn>
                <a:cxn ang="0">
                  <a:pos x="284" y="0"/>
                </a:cxn>
                <a:cxn ang="0">
                  <a:pos x="288" y="4"/>
                </a:cxn>
                <a:cxn ang="0">
                  <a:pos x="228" y="4"/>
                </a:cxn>
                <a:cxn ang="0">
                  <a:pos x="212" y="12"/>
                </a:cxn>
                <a:cxn ang="0">
                  <a:pos x="156" y="16"/>
                </a:cxn>
                <a:cxn ang="0">
                  <a:pos x="124" y="28"/>
                </a:cxn>
                <a:cxn ang="0">
                  <a:pos x="100" y="40"/>
                </a:cxn>
                <a:cxn ang="0">
                  <a:pos x="84" y="52"/>
                </a:cxn>
                <a:cxn ang="0">
                  <a:pos x="72" y="76"/>
                </a:cxn>
                <a:cxn ang="0">
                  <a:pos x="72" y="88"/>
                </a:cxn>
                <a:cxn ang="0">
                  <a:pos x="76" y="108"/>
                </a:cxn>
                <a:cxn ang="0">
                  <a:pos x="88" y="120"/>
                </a:cxn>
                <a:cxn ang="0">
                  <a:pos x="144" y="144"/>
                </a:cxn>
                <a:cxn ang="0">
                  <a:pos x="192" y="156"/>
                </a:cxn>
                <a:cxn ang="0">
                  <a:pos x="224" y="160"/>
                </a:cxn>
                <a:cxn ang="0">
                  <a:pos x="228" y="168"/>
                </a:cxn>
                <a:cxn ang="0">
                  <a:pos x="180" y="168"/>
                </a:cxn>
                <a:cxn ang="0">
                  <a:pos x="148" y="160"/>
                </a:cxn>
                <a:cxn ang="0">
                  <a:pos x="88" y="144"/>
                </a:cxn>
                <a:cxn ang="0">
                  <a:pos x="52" y="132"/>
                </a:cxn>
                <a:cxn ang="0">
                  <a:pos x="28" y="120"/>
                </a:cxn>
                <a:cxn ang="0">
                  <a:pos x="4" y="100"/>
                </a:cxn>
                <a:cxn ang="0">
                  <a:pos x="0" y="76"/>
                </a:cxn>
                <a:cxn ang="0">
                  <a:pos x="0" y="64"/>
                </a:cxn>
                <a:cxn ang="0">
                  <a:pos x="16" y="40"/>
                </a:cxn>
                <a:cxn ang="0">
                  <a:pos x="36" y="24"/>
                </a:cxn>
                <a:cxn ang="0">
                  <a:pos x="64" y="12"/>
                </a:cxn>
                <a:cxn ang="0">
                  <a:pos x="108" y="4"/>
                </a:cxn>
                <a:cxn ang="0">
                  <a:pos x="156" y="0"/>
                </a:cxn>
                <a:cxn ang="0">
                  <a:pos x="184" y="0"/>
                </a:cxn>
                <a:cxn ang="0">
                  <a:pos x="264" y="0"/>
                </a:cxn>
              </a:cxnLst>
              <a:rect l="0" t="0" r="0" b="0"/>
              <a:pathLst>
                <a:path w="288" h="168">
                  <a:moveTo>
                    <a:pt x="264" y="0"/>
                  </a:moveTo>
                  <a:lnTo>
                    <a:pt x="284" y="0"/>
                  </a:lnTo>
                  <a:lnTo>
                    <a:pt x="288" y="4"/>
                  </a:lnTo>
                  <a:lnTo>
                    <a:pt x="228" y="4"/>
                  </a:lnTo>
                  <a:lnTo>
                    <a:pt x="212" y="12"/>
                  </a:lnTo>
                  <a:lnTo>
                    <a:pt x="156" y="16"/>
                  </a:lnTo>
                  <a:lnTo>
                    <a:pt x="124" y="28"/>
                  </a:lnTo>
                  <a:lnTo>
                    <a:pt x="100" y="40"/>
                  </a:lnTo>
                  <a:lnTo>
                    <a:pt x="84" y="52"/>
                  </a:lnTo>
                  <a:lnTo>
                    <a:pt x="72" y="76"/>
                  </a:lnTo>
                  <a:lnTo>
                    <a:pt x="72" y="88"/>
                  </a:lnTo>
                  <a:lnTo>
                    <a:pt x="76" y="108"/>
                  </a:lnTo>
                  <a:lnTo>
                    <a:pt x="88" y="120"/>
                  </a:lnTo>
                  <a:lnTo>
                    <a:pt x="144" y="144"/>
                  </a:lnTo>
                  <a:lnTo>
                    <a:pt x="192" y="156"/>
                  </a:lnTo>
                  <a:lnTo>
                    <a:pt x="224" y="160"/>
                  </a:lnTo>
                  <a:lnTo>
                    <a:pt x="228" y="168"/>
                  </a:lnTo>
                  <a:lnTo>
                    <a:pt x="180" y="168"/>
                  </a:lnTo>
                  <a:lnTo>
                    <a:pt x="148" y="160"/>
                  </a:lnTo>
                  <a:lnTo>
                    <a:pt x="88" y="144"/>
                  </a:lnTo>
                  <a:lnTo>
                    <a:pt x="52" y="132"/>
                  </a:lnTo>
                  <a:lnTo>
                    <a:pt x="28" y="120"/>
                  </a:lnTo>
                  <a:lnTo>
                    <a:pt x="4" y="100"/>
                  </a:lnTo>
                  <a:lnTo>
                    <a:pt x="0" y="76"/>
                  </a:lnTo>
                  <a:lnTo>
                    <a:pt x="0" y="64"/>
                  </a:lnTo>
                  <a:lnTo>
                    <a:pt x="16" y="40"/>
                  </a:lnTo>
                  <a:lnTo>
                    <a:pt x="36" y="24"/>
                  </a:lnTo>
                  <a:lnTo>
                    <a:pt x="64" y="12"/>
                  </a:lnTo>
                  <a:lnTo>
                    <a:pt x="108" y="4"/>
                  </a:lnTo>
                  <a:lnTo>
                    <a:pt x="156" y="0"/>
                  </a:lnTo>
                  <a:lnTo>
                    <a:pt x="184" y="0"/>
                  </a:lnTo>
                  <a:lnTo>
                    <a:pt x="264"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4348" y="284"/>
              <a:ext cx="248" cy="212"/>
            </a:xfrm>
            <a:custGeom>
              <a:avLst/>
              <a:gdLst/>
              <a:ahLst/>
              <a:cxnLst>
                <a:cxn ang="0">
                  <a:pos x="8" y="200"/>
                </a:cxn>
                <a:cxn ang="0">
                  <a:pos x="8" y="192"/>
                </a:cxn>
                <a:cxn ang="0">
                  <a:pos x="104" y="164"/>
                </a:cxn>
                <a:cxn ang="0">
                  <a:pos x="140" y="140"/>
                </a:cxn>
                <a:cxn ang="0">
                  <a:pos x="152" y="120"/>
                </a:cxn>
                <a:cxn ang="0">
                  <a:pos x="160" y="108"/>
                </a:cxn>
                <a:cxn ang="0">
                  <a:pos x="160" y="84"/>
                </a:cxn>
                <a:cxn ang="0">
                  <a:pos x="152" y="68"/>
                </a:cxn>
                <a:cxn ang="0">
                  <a:pos x="140" y="48"/>
                </a:cxn>
                <a:cxn ang="0">
                  <a:pos x="96" y="20"/>
                </a:cxn>
                <a:cxn ang="0">
                  <a:pos x="48" y="0"/>
                </a:cxn>
                <a:cxn ang="0">
                  <a:pos x="84" y="8"/>
                </a:cxn>
                <a:cxn ang="0">
                  <a:pos x="140" y="12"/>
                </a:cxn>
                <a:cxn ang="0">
                  <a:pos x="196" y="32"/>
                </a:cxn>
                <a:cxn ang="0">
                  <a:pos x="220" y="48"/>
                </a:cxn>
                <a:cxn ang="0">
                  <a:pos x="244" y="68"/>
                </a:cxn>
                <a:cxn ang="0">
                  <a:pos x="248" y="84"/>
                </a:cxn>
                <a:cxn ang="0">
                  <a:pos x="248" y="96"/>
                </a:cxn>
                <a:cxn ang="0">
                  <a:pos x="248" y="116"/>
                </a:cxn>
                <a:cxn ang="0">
                  <a:pos x="232" y="140"/>
                </a:cxn>
                <a:cxn ang="0">
                  <a:pos x="200" y="156"/>
                </a:cxn>
                <a:cxn ang="0">
                  <a:pos x="140" y="180"/>
                </a:cxn>
                <a:cxn ang="0">
                  <a:pos x="80" y="200"/>
                </a:cxn>
                <a:cxn ang="0">
                  <a:pos x="0" y="212"/>
                </a:cxn>
                <a:cxn ang="0">
                  <a:pos x="8" y="200"/>
                </a:cxn>
              </a:cxnLst>
              <a:rect l="0" t="0" r="0" b="0"/>
              <a:pathLst>
                <a:path w="248" h="212">
                  <a:moveTo>
                    <a:pt x="8" y="200"/>
                  </a:moveTo>
                  <a:lnTo>
                    <a:pt x="8" y="192"/>
                  </a:lnTo>
                  <a:lnTo>
                    <a:pt x="104" y="164"/>
                  </a:lnTo>
                  <a:lnTo>
                    <a:pt x="140" y="140"/>
                  </a:lnTo>
                  <a:lnTo>
                    <a:pt x="152" y="120"/>
                  </a:lnTo>
                  <a:lnTo>
                    <a:pt x="160" y="108"/>
                  </a:lnTo>
                  <a:lnTo>
                    <a:pt x="160" y="84"/>
                  </a:lnTo>
                  <a:lnTo>
                    <a:pt x="152" y="68"/>
                  </a:lnTo>
                  <a:lnTo>
                    <a:pt x="140" y="48"/>
                  </a:lnTo>
                  <a:lnTo>
                    <a:pt x="96" y="20"/>
                  </a:lnTo>
                  <a:lnTo>
                    <a:pt x="48" y="0"/>
                  </a:lnTo>
                  <a:lnTo>
                    <a:pt x="84" y="8"/>
                  </a:lnTo>
                  <a:lnTo>
                    <a:pt x="140" y="12"/>
                  </a:lnTo>
                  <a:lnTo>
                    <a:pt x="196" y="32"/>
                  </a:lnTo>
                  <a:lnTo>
                    <a:pt x="220" y="48"/>
                  </a:lnTo>
                  <a:lnTo>
                    <a:pt x="244" y="68"/>
                  </a:lnTo>
                  <a:lnTo>
                    <a:pt x="248" y="84"/>
                  </a:lnTo>
                  <a:lnTo>
                    <a:pt x="248" y="96"/>
                  </a:lnTo>
                  <a:lnTo>
                    <a:pt x="248" y="116"/>
                  </a:lnTo>
                  <a:lnTo>
                    <a:pt x="232" y="140"/>
                  </a:lnTo>
                  <a:lnTo>
                    <a:pt x="200" y="156"/>
                  </a:lnTo>
                  <a:lnTo>
                    <a:pt x="140" y="180"/>
                  </a:lnTo>
                  <a:lnTo>
                    <a:pt x="80" y="200"/>
                  </a:lnTo>
                  <a:lnTo>
                    <a:pt x="0" y="212"/>
                  </a:lnTo>
                  <a:lnTo>
                    <a:pt x="8"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4224" y="96"/>
              <a:ext cx="284" cy="188"/>
            </a:xfrm>
            <a:custGeom>
              <a:avLst/>
              <a:gdLst/>
              <a:ahLst/>
              <a:cxnLst>
                <a:cxn ang="0">
                  <a:pos x="208" y="0"/>
                </a:cxn>
                <a:cxn ang="0">
                  <a:pos x="284" y="12"/>
                </a:cxn>
                <a:cxn ang="0">
                  <a:pos x="220" y="12"/>
                </a:cxn>
                <a:cxn ang="0">
                  <a:pos x="204" y="12"/>
                </a:cxn>
                <a:cxn ang="0">
                  <a:pos x="148" y="20"/>
                </a:cxn>
                <a:cxn ang="0">
                  <a:pos x="112" y="32"/>
                </a:cxn>
                <a:cxn ang="0">
                  <a:pos x="84" y="44"/>
                </a:cxn>
                <a:cxn ang="0">
                  <a:pos x="64" y="56"/>
                </a:cxn>
                <a:cxn ang="0">
                  <a:pos x="40" y="84"/>
                </a:cxn>
                <a:cxn ang="0">
                  <a:pos x="40" y="96"/>
                </a:cxn>
                <a:cxn ang="0">
                  <a:pos x="48" y="116"/>
                </a:cxn>
                <a:cxn ang="0">
                  <a:pos x="64" y="132"/>
                </a:cxn>
                <a:cxn ang="0">
                  <a:pos x="84" y="144"/>
                </a:cxn>
                <a:cxn ang="0">
                  <a:pos x="112" y="156"/>
                </a:cxn>
                <a:cxn ang="0">
                  <a:pos x="168" y="176"/>
                </a:cxn>
                <a:cxn ang="0">
                  <a:pos x="208" y="188"/>
                </a:cxn>
                <a:cxn ang="0">
                  <a:pos x="160" y="188"/>
                </a:cxn>
                <a:cxn ang="0">
                  <a:pos x="156" y="188"/>
                </a:cxn>
                <a:cxn ang="0">
                  <a:pos x="156" y="180"/>
                </a:cxn>
                <a:cxn ang="0">
                  <a:pos x="96" y="168"/>
                </a:cxn>
                <a:cxn ang="0">
                  <a:pos x="48" y="152"/>
                </a:cxn>
                <a:cxn ang="0">
                  <a:pos x="24" y="140"/>
                </a:cxn>
                <a:cxn ang="0">
                  <a:pos x="4" y="120"/>
                </a:cxn>
                <a:cxn ang="0">
                  <a:pos x="0" y="104"/>
                </a:cxn>
                <a:cxn ang="0">
                  <a:pos x="0" y="92"/>
                </a:cxn>
                <a:cxn ang="0">
                  <a:pos x="12" y="60"/>
                </a:cxn>
                <a:cxn ang="0">
                  <a:pos x="40" y="36"/>
                </a:cxn>
                <a:cxn ang="0">
                  <a:pos x="72" y="24"/>
                </a:cxn>
                <a:cxn ang="0">
                  <a:pos x="108" y="12"/>
                </a:cxn>
                <a:cxn ang="0">
                  <a:pos x="180" y="8"/>
                </a:cxn>
                <a:cxn ang="0">
                  <a:pos x="208" y="0"/>
                </a:cxn>
              </a:cxnLst>
              <a:rect l="0" t="0" r="0" b="0"/>
              <a:pathLst>
                <a:path w="284" h="188">
                  <a:moveTo>
                    <a:pt x="208" y="0"/>
                  </a:moveTo>
                  <a:lnTo>
                    <a:pt x="284" y="12"/>
                  </a:lnTo>
                  <a:lnTo>
                    <a:pt x="220" y="12"/>
                  </a:lnTo>
                  <a:lnTo>
                    <a:pt x="204" y="12"/>
                  </a:lnTo>
                  <a:lnTo>
                    <a:pt x="148" y="20"/>
                  </a:lnTo>
                  <a:lnTo>
                    <a:pt x="112" y="32"/>
                  </a:lnTo>
                  <a:lnTo>
                    <a:pt x="84" y="44"/>
                  </a:lnTo>
                  <a:lnTo>
                    <a:pt x="64" y="56"/>
                  </a:lnTo>
                  <a:lnTo>
                    <a:pt x="40" y="84"/>
                  </a:lnTo>
                  <a:lnTo>
                    <a:pt x="40" y="96"/>
                  </a:lnTo>
                  <a:lnTo>
                    <a:pt x="48" y="116"/>
                  </a:lnTo>
                  <a:lnTo>
                    <a:pt x="64" y="132"/>
                  </a:lnTo>
                  <a:lnTo>
                    <a:pt x="84" y="144"/>
                  </a:lnTo>
                  <a:lnTo>
                    <a:pt x="112" y="156"/>
                  </a:lnTo>
                  <a:lnTo>
                    <a:pt x="168" y="176"/>
                  </a:lnTo>
                  <a:lnTo>
                    <a:pt x="208" y="188"/>
                  </a:lnTo>
                  <a:lnTo>
                    <a:pt x="160" y="188"/>
                  </a:lnTo>
                  <a:lnTo>
                    <a:pt x="156" y="188"/>
                  </a:lnTo>
                  <a:lnTo>
                    <a:pt x="156" y="180"/>
                  </a:lnTo>
                  <a:lnTo>
                    <a:pt x="96" y="168"/>
                  </a:lnTo>
                  <a:lnTo>
                    <a:pt x="48" y="152"/>
                  </a:lnTo>
                  <a:lnTo>
                    <a:pt x="24" y="140"/>
                  </a:lnTo>
                  <a:lnTo>
                    <a:pt x="4" y="120"/>
                  </a:lnTo>
                  <a:lnTo>
                    <a:pt x="0" y="104"/>
                  </a:lnTo>
                  <a:lnTo>
                    <a:pt x="0" y="92"/>
                  </a:lnTo>
                  <a:lnTo>
                    <a:pt x="12" y="60"/>
                  </a:lnTo>
                  <a:lnTo>
                    <a:pt x="40" y="36"/>
                  </a:lnTo>
                  <a:lnTo>
                    <a:pt x="72" y="24"/>
                  </a:lnTo>
                  <a:lnTo>
                    <a:pt x="108" y="12"/>
                  </a:lnTo>
                  <a:lnTo>
                    <a:pt x="180" y="8"/>
                  </a:lnTo>
                  <a:lnTo>
                    <a:pt x="20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4160" y="92"/>
              <a:ext cx="248" cy="180"/>
            </a:xfrm>
            <a:custGeom>
              <a:avLst/>
              <a:gdLst/>
              <a:ahLst/>
              <a:cxnLst>
                <a:cxn ang="0">
                  <a:pos x="196" y="0"/>
                </a:cxn>
                <a:cxn ang="0">
                  <a:pos x="248" y="4"/>
                </a:cxn>
                <a:cxn ang="0">
                  <a:pos x="200" y="4"/>
                </a:cxn>
                <a:cxn ang="0">
                  <a:pos x="140" y="24"/>
                </a:cxn>
                <a:cxn ang="0">
                  <a:pos x="112" y="28"/>
                </a:cxn>
                <a:cxn ang="0">
                  <a:pos x="88" y="48"/>
                </a:cxn>
                <a:cxn ang="0">
                  <a:pos x="68" y="72"/>
                </a:cxn>
                <a:cxn ang="0">
                  <a:pos x="56" y="96"/>
                </a:cxn>
                <a:cxn ang="0">
                  <a:pos x="56" y="108"/>
                </a:cxn>
                <a:cxn ang="0">
                  <a:pos x="64" y="124"/>
                </a:cxn>
                <a:cxn ang="0">
                  <a:pos x="76" y="144"/>
                </a:cxn>
                <a:cxn ang="0">
                  <a:pos x="100" y="148"/>
                </a:cxn>
                <a:cxn ang="0">
                  <a:pos x="128" y="168"/>
                </a:cxn>
                <a:cxn ang="0">
                  <a:pos x="172" y="180"/>
                </a:cxn>
                <a:cxn ang="0">
                  <a:pos x="128" y="180"/>
                </a:cxn>
                <a:cxn ang="0">
                  <a:pos x="80" y="160"/>
                </a:cxn>
                <a:cxn ang="0">
                  <a:pos x="48" y="144"/>
                </a:cxn>
                <a:cxn ang="0">
                  <a:pos x="32" y="132"/>
                </a:cxn>
                <a:cxn ang="0">
                  <a:pos x="24" y="132"/>
                </a:cxn>
                <a:cxn ang="0">
                  <a:pos x="12" y="108"/>
                </a:cxn>
                <a:cxn ang="0">
                  <a:pos x="12" y="100"/>
                </a:cxn>
                <a:cxn ang="0">
                  <a:pos x="0" y="76"/>
                </a:cxn>
                <a:cxn ang="0">
                  <a:pos x="8" y="72"/>
                </a:cxn>
                <a:cxn ang="0">
                  <a:pos x="24" y="48"/>
                </a:cxn>
                <a:cxn ang="0">
                  <a:pos x="48" y="28"/>
                </a:cxn>
                <a:cxn ang="0">
                  <a:pos x="80" y="16"/>
                </a:cxn>
                <a:cxn ang="0">
                  <a:pos x="112" y="12"/>
                </a:cxn>
                <a:cxn ang="0">
                  <a:pos x="172" y="4"/>
                </a:cxn>
                <a:cxn ang="0">
                  <a:pos x="196" y="0"/>
                </a:cxn>
              </a:cxnLst>
              <a:rect l="0" t="0" r="0" b="0"/>
              <a:pathLst>
                <a:path w="248" h="180">
                  <a:moveTo>
                    <a:pt x="196" y="0"/>
                  </a:moveTo>
                  <a:lnTo>
                    <a:pt x="248" y="4"/>
                  </a:lnTo>
                  <a:lnTo>
                    <a:pt x="200" y="4"/>
                  </a:lnTo>
                  <a:lnTo>
                    <a:pt x="140" y="24"/>
                  </a:lnTo>
                  <a:lnTo>
                    <a:pt x="112" y="28"/>
                  </a:lnTo>
                  <a:lnTo>
                    <a:pt x="88" y="48"/>
                  </a:lnTo>
                  <a:lnTo>
                    <a:pt x="68" y="72"/>
                  </a:lnTo>
                  <a:lnTo>
                    <a:pt x="56" y="96"/>
                  </a:lnTo>
                  <a:lnTo>
                    <a:pt x="56" y="108"/>
                  </a:lnTo>
                  <a:lnTo>
                    <a:pt x="64" y="124"/>
                  </a:lnTo>
                  <a:lnTo>
                    <a:pt x="76" y="144"/>
                  </a:lnTo>
                  <a:lnTo>
                    <a:pt x="100" y="148"/>
                  </a:lnTo>
                  <a:lnTo>
                    <a:pt x="128" y="168"/>
                  </a:lnTo>
                  <a:lnTo>
                    <a:pt x="172" y="180"/>
                  </a:lnTo>
                  <a:lnTo>
                    <a:pt x="128" y="180"/>
                  </a:lnTo>
                  <a:lnTo>
                    <a:pt x="80" y="160"/>
                  </a:lnTo>
                  <a:lnTo>
                    <a:pt x="48" y="144"/>
                  </a:lnTo>
                  <a:lnTo>
                    <a:pt x="32" y="132"/>
                  </a:lnTo>
                  <a:lnTo>
                    <a:pt x="24" y="132"/>
                  </a:lnTo>
                  <a:lnTo>
                    <a:pt x="12" y="108"/>
                  </a:lnTo>
                  <a:lnTo>
                    <a:pt x="12" y="100"/>
                  </a:lnTo>
                  <a:lnTo>
                    <a:pt x="0" y="76"/>
                  </a:lnTo>
                  <a:lnTo>
                    <a:pt x="8" y="72"/>
                  </a:lnTo>
                  <a:lnTo>
                    <a:pt x="24" y="48"/>
                  </a:lnTo>
                  <a:lnTo>
                    <a:pt x="48" y="28"/>
                  </a:lnTo>
                  <a:lnTo>
                    <a:pt x="80" y="16"/>
                  </a:lnTo>
                  <a:lnTo>
                    <a:pt x="112" y="12"/>
                  </a:lnTo>
                  <a:lnTo>
                    <a:pt x="172" y="4"/>
                  </a:lnTo>
                  <a:lnTo>
                    <a:pt x="196"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4184" y="228"/>
              <a:ext cx="88" cy="44"/>
            </a:xfrm>
            <a:custGeom>
              <a:avLst/>
              <a:gdLst/>
              <a:ahLst/>
              <a:cxnLst>
                <a:cxn ang="0">
                  <a:pos x="8" y="0"/>
                </a:cxn>
                <a:cxn ang="0">
                  <a:pos x="32" y="20"/>
                </a:cxn>
                <a:cxn ang="0">
                  <a:pos x="88" y="44"/>
                </a:cxn>
                <a:cxn ang="0">
                  <a:pos x="0" y="36"/>
                </a:cxn>
                <a:cxn ang="0">
                  <a:pos x="8" y="36"/>
                </a:cxn>
                <a:cxn ang="0">
                  <a:pos x="8" y="20"/>
                </a:cxn>
                <a:cxn ang="0">
                  <a:pos x="8" y="0"/>
                </a:cxn>
              </a:cxnLst>
              <a:rect l="0" t="0" r="0" b="0"/>
              <a:pathLst>
                <a:path w="88" h="44">
                  <a:moveTo>
                    <a:pt x="8" y="0"/>
                  </a:moveTo>
                  <a:lnTo>
                    <a:pt x="32" y="20"/>
                  </a:lnTo>
                  <a:lnTo>
                    <a:pt x="88" y="44"/>
                  </a:lnTo>
                  <a:lnTo>
                    <a:pt x="0" y="36"/>
                  </a:lnTo>
                  <a:lnTo>
                    <a:pt x="8" y="36"/>
                  </a:lnTo>
                  <a:lnTo>
                    <a:pt x="8" y="2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4108" y="96"/>
              <a:ext cx="180" cy="92"/>
            </a:xfrm>
            <a:custGeom>
              <a:avLst/>
              <a:gdLst/>
              <a:ahLst/>
              <a:cxnLst>
                <a:cxn ang="0">
                  <a:pos x="12" y="36"/>
                </a:cxn>
                <a:cxn ang="0">
                  <a:pos x="16" y="36"/>
                </a:cxn>
                <a:cxn ang="0">
                  <a:pos x="24" y="32"/>
                </a:cxn>
                <a:cxn ang="0">
                  <a:pos x="52" y="12"/>
                </a:cxn>
                <a:cxn ang="0">
                  <a:pos x="100" y="8"/>
                </a:cxn>
                <a:cxn ang="0">
                  <a:pos x="180" y="0"/>
                </a:cxn>
                <a:cxn ang="0">
                  <a:pos x="144" y="8"/>
                </a:cxn>
                <a:cxn ang="0">
                  <a:pos x="108" y="20"/>
                </a:cxn>
                <a:cxn ang="0">
                  <a:pos x="76" y="36"/>
                </a:cxn>
                <a:cxn ang="0">
                  <a:pos x="52" y="60"/>
                </a:cxn>
                <a:cxn ang="0">
                  <a:pos x="52" y="72"/>
                </a:cxn>
                <a:cxn ang="0">
                  <a:pos x="52" y="92"/>
                </a:cxn>
                <a:cxn ang="0">
                  <a:pos x="28" y="72"/>
                </a:cxn>
                <a:cxn ang="0">
                  <a:pos x="0" y="60"/>
                </a:cxn>
                <a:cxn ang="0">
                  <a:pos x="12" y="36"/>
                </a:cxn>
              </a:cxnLst>
              <a:rect l="0" t="0" r="0" b="0"/>
              <a:pathLst>
                <a:path w="180" h="92">
                  <a:moveTo>
                    <a:pt x="12" y="36"/>
                  </a:moveTo>
                  <a:lnTo>
                    <a:pt x="16" y="36"/>
                  </a:lnTo>
                  <a:lnTo>
                    <a:pt x="24" y="32"/>
                  </a:lnTo>
                  <a:lnTo>
                    <a:pt x="52" y="12"/>
                  </a:lnTo>
                  <a:lnTo>
                    <a:pt x="100" y="8"/>
                  </a:lnTo>
                  <a:lnTo>
                    <a:pt x="180" y="0"/>
                  </a:lnTo>
                  <a:lnTo>
                    <a:pt x="144" y="8"/>
                  </a:lnTo>
                  <a:lnTo>
                    <a:pt x="108" y="20"/>
                  </a:lnTo>
                  <a:lnTo>
                    <a:pt x="76" y="36"/>
                  </a:lnTo>
                  <a:lnTo>
                    <a:pt x="52" y="60"/>
                  </a:lnTo>
                  <a:lnTo>
                    <a:pt x="52" y="72"/>
                  </a:lnTo>
                  <a:lnTo>
                    <a:pt x="52" y="92"/>
                  </a:lnTo>
                  <a:lnTo>
                    <a:pt x="28" y="72"/>
                  </a:lnTo>
                  <a:lnTo>
                    <a:pt x="0" y="60"/>
                  </a:lnTo>
                  <a:lnTo>
                    <a:pt x="12"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4040" y="140"/>
              <a:ext cx="72" cy="12"/>
            </a:xfrm>
            <a:custGeom>
              <a:avLst/>
              <a:gdLst/>
              <a:ahLst/>
              <a:cxnLst>
                <a:cxn ang="0">
                  <a:pos x="8" y="0"/>
                </a:cxn>
                <a:cxn ang="0">
                  <a:pos x="72" y="0"/>
                </a:cxn>
                <a:cxn ang="0">
                  <a:pos x="60" y="12"/>
                </a:cxn>
                <a:cxn ang="0">
                  <a:pos x="0" y="0"/>
                </a:cxn>
                <a:cxn ang="0">
                  <a:pos x="8" y="0"/>
                </a:cxn>
              </a:cxnLst>
              <a:rect l="0" t="0" r="0" b="0"/>
              <a:pathLst>
                <a:path w="72" h="12">
                  <a:moveTo>
                    <a:pt x="8" y="0"/>
                  </a:moveTo>
                  <a:lnTo>
                    <a:pt x="72" y="0"/>
                  </a:lnTo>
                  <a:lnTo>
                    <a:pt x="60" y="12"/>
                  </a:lnTo>
                  <a:lnTo>
                    <a:pt x="0" y="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3056" y="264"/>
              <a:ext cx="152" cy="100"/>
            </a:xfrm>
            <a:custGeom>
              <a:avLst/>
              <a:gdLst/>
              <a:ahLst/>
              <a:cxnLst>
                <a:cxn ang="0">
                  <a:pos x="28" y="100"/>
                </a:cxn>
                <a:cxn ang="0">
                  <a:pos x="4" y="76"/>
                </a:cxn>
                <a:cxn ang="0">
                  <a:pos x="0" y="44"/>
                </a:cxn>
                <a:cxn ang="0">
                  <a:pos x="0" y="20"/>
                </a:cxn>
                <a:cxn ang="0">
                  <a:pos x="4" y="0"/>
                </a:cxn>
                <a:cxn ang="0">
                  <a:pos x="52" y="0"/>
                </a:cxn>
                <a:cxn ang="0">
                  <a:pos x="100" y="8"/>
                </a:cxn>
                <a:cxn ang="0">
                  <a:pos x="120" y="12"/>
                </a:cxn>
                <a:cxn ang="0">
                  <a:pos x="140" y="20"/>
                </a:cxn>
                <a:cxn ang="0">
                  <a:pos x="144" y="32"/>
                </a:cxn>
                <a:cxn ang="0">
                  <a:pos x="152" y="44"/>
                </a:cxn>
                <a:cxn ang="0">
                  <a:pos x="144" y="52"/>
                </a:cxn>
                <a:cxn ang="0">
                  <a:pos x="132" y="68"/>
                </a:cxn>
                <a:cxn ang="0">
                  <a:pos x="120" y="80"/>
                </a:cxn>
                <a:cxn ang="0">
                  <a:pos x="96" y="88"/>
                </a:cxn>
                <a:cxn ang="0">
                  <a:pos x="64" y="92"/>
                </a:cxn>
                <a:cxn ang="0">
                  <a:pos x="28" y="100"/>
                </a:cxn>
              </a:cxnLst>
              <a:rect l="0" t="0" r="0" b="0"/>
              <a:pathLst>
                <a:path w="152" h="100">
                  <a:moveTo>
                    <a:pt x="28" y="100"/>
                  </a:moveTo>
                  <a:lnTo>
                    <a:pt x="4" y="76"/>
                  </a:lnTo>
                  <a:lnTo>
                    <a:pt x="0" y="44"/>
                  </a:lnTo>
                  <a:lnTo>
                    <a:pt x="0" y="20"/>
                  </a:lnTo>
                  <a:lnTo>
                    <a:pt x="4" y="0"/>
                  </a:lnTo>
                  <a:lnTo>
                    <a:pt x="52" y="0"/>
                  </a:lnTo>
                  <a:lnTo>
                    <a:pt x="100" y="8"/>
                  </a:lnTo>
                  <a:lnTo>
                    <a:pt x="120" y="12"/>
                  </a:lnTo>
                  <a:lnTo>
                    <a:pt x="140" y="20"/>
                  </a:lnTo>
                  <a:lnTo>
                    <a:pt x="144" y="32"/>
                  </a:lnTo>
                  <a:lnTo>
                    <a:pt x="152" y="44"/>
                  </a:lnTo>
                  <a:lnTo>
                    <a:pt x="144" y="52"/>
                  </a:lnTo>
                  <a:lnTo>
                    <a:pt x="132" y="68"/>
                  </a:lnTo>
                  <a:lnTo>
                    <a:pt x="120" y="80"/>
                  </a:lnTo>
                  <a:lnTo>
                    <a:pt x="96" y="88"/>
                  </a:lnTo>
                  <a:lnTo>
                    <a:pt x="64" y="92"/>
                  </a:lnTo>
                  <a:lnTo>
                    <a:pt x="28"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3060" y="236"/>
              <a:ext cx="220" cy="144"/>
            </a:xfrm>
            <a:custGeom>
              <a:avLst/>
              <a:gdLst/>
              <a:ahLst/>
              <a:cxnLst>
                <a:cxn ang="0">
                  <a:pos x="48" y="144"/>
                </a:cxn>
                <a:cxn ang="0">
                  <a:pos x="24" y="128"/>
                </a:cxn>
                <a:cxn ang="0">
                  <a:pos x="60" y="128"/>
                </a:cxn>
                <a:cxn ang="0">
                  <a:pos x="96" y="120"/>
                </a:cxn>
                <a:cxn ang="0">
                  <a:pos x="116" y="108"/>
                </a:cxn>
                <a:cxn ang="0">
                  <a:pos x="136" y="104"/>
                </a:cxn>
                <a:cxn ang="0">
                  <a:pos x="148" y="80"/>
                </a:cxn>
                <a:cxn ang="0">
                  <a:pos x="148" y="72"/>
                </a:cxn>
                <a:cxn ang="0">
                  <a:pos x="148" y="56"/>
                </a:cxn>
                <a:cxn ang="0">
                  <a:pos x="140" y="48"/>
                </a:cxn>
                <a:cxn ang="0">
                  <a:pos x="120" y="36"/>
                </a:cxn>
                <a:cxn ang="0">
                  <a:pos x="104" y="28"/>
                </a:cxn>
                <a:cxn ang="0">
                  <a:pos x="56" y="24"/>
                </a:cxn>
                <a:cxn ang="0">
                  <a:pos x="0" y="24"/>
                </a:cxn>
                <a:cxn ang="0">
                  <a:pos x="8" y="0"/>
                </a:cxn>
                <a:cxn ang="0">
                  <a:pos x="8" y="4"/>
                </a:cxn>
                <a:cxn ang="0">
                  <a:pos x="84" y="0"/>
                </a:cxn>
                <a:cxn ang="0">
                  <a:pos x="148" y="4"/>
                </a:cxn>
                <a:cxn ang="0">
                  <a:pos x="176" y="16"/>
                </a:cxn>
                <a:cxn ang="0">
                  <a:pos x="200" y="28"/>
                </a:cxn>
                <a:cxn ang="0">
                  <a:pos x="212" y="40"/>
                </a:cxn>
                <a:cxn ang="0">
                  <a:pos x="220" y="60"/>
                </a:cxn>
                <a:cxn ang="0">
                  <a:pos x="220" y="72"/>
                </a:cxn>
                <a:cxn ang="0">
                  <a:pos x="208" y="96"/>
                </a:cxn>
                <a:cxn ang="0">
                  <a:pos x="200" y="108"/>
                </a:cxn>
                <a:cxn ang="0">
                  <a:pos x="184" y="120"/>
                </a:cxn>
                <a:cxn ang="0">
                  <a:pos x="160" y="132"/>
                </a:cxn>
                <a:cxn ang="0">
                  <a:pos x="136" y="140"/>
                </a:cxn>
                <a:cxn ang="0">
                  <a:pos x="96" y="144"/>
                </a:cxn>
                <a:cxn ang="0">
                  <a:pos x="48" y="144"/>
                </a:cxn>
              </a:cxnLst>
              <a:rect l="0" t="0" r="0" b="0"/>
              <a:pathLst>
                <a:path w="220" h="144">
                  <a:moveTo>
                    <a:pt x="48" y="144"/>
                  </a:moveTo>
                  <a:lnTo>
                    <a:pt x="24" y="128"/>
                  </a:lnTo>
                  <a:lnTo>
                    <a:pt x="60" y="128"/>
                  </a:lnTo>
                  <a:lnTo>
                    <a:pt x="96" y="120"/>
                  </a:lnTo>
                  <a:lnTo>
                    <a:pt x="116" y="108"/>
                  </a:lnTo>
                  <a:lnTo>
                    <a:pt x="136" y="104"/>
                  </a:lnTo>
                  <a:lnTo>
                    <a:pt x="148" y="80"/>
                  </a:lnTo>
                  <a:lnTo>
                    <a:pt x="148" y="72"/>
                  </a:lnTo>
                  <a:lnTo>
                    <a:pt x="148" y="56"/>
                  </a:lnTo>
                  <a:lnTo>
                    <a:pt x="140" y="48"/>
                  </a:lnTo>
                  <a:lnTo>
                    <a:pt x="120" y="36"/>
                  </a:lnTo>
                  <a:lnTo>
                    <a:pt x="104" y="28"/>
                  </a:lnTo>
                  <a:lnTo>
                    <a:pt x="56" y="24"/>
                  </a:lnTo>
                  <a:lnTo>
                    <a:pt x="0" y="24"/>
                  </a:lnTo>
                  <a:lnTo>
                    <a:pt x="8" y="0"/>
                  </a:lnTo>
                  <a:lnTo>
                    <a:pt x="8" y="4"/>
                  </a:lnTo>
                  <a:lnTo>
                    <a:pt x="84" y="0"/>
                  </a:lnTo>
                  <a:lnTo>
                    <a:pt x="148" y="4"/>
                  </a:lnTo>
                  <a:lnTo>
                    <a:pt x="176" y="16"/>
                  </a:lnTo>
                  <a:lnTo>
                    <a:pt x="200" y="28"/>
                  </a:lnTo>
                  <a:lnTo>
                    <a:pt x="212" y="40"/>
                  </a:lnTo>
                  <a:lnTo>
                    <a:pt x="220" y="60"/>
                  </a:lnTo>
                  <a:lnTo>
                    <a:pt x="220" y="72"/>
                  </a:lnTo>
                  <a:lnTo>
                    <a:pt x="208" y="96"/>
                  </a:lnTo>
                  <a:lnTo>
                    <a:pt x="200" y="108"/>
                  </a:lnTo>
                  <a:lnTo>
                    <a:pt x="184" y="120"/>
                  </a:lnTo>
                  <a:lnTo>
                    <a:pt x="160" y="132"/>
                  </a:lnTo>
                  <a:lnTo>
                    <a:pt x="136" y="140"/>
                  </a:lnTo>
                  <a:lnTo>
                    <a:pt x="96" y="144"/>
                  </a:lnTo>
                  <a:lnTo>
                    <a:pt x="48" y="1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068" y="224"/>
              <a:ext cx="284" cy="180"/>
            </a:xfrm>
            <a:custGeom>
              <a:avLst/>
              <a:gdLst/>
              <a:ahLst/>
              <a:cxnLst>
                <a:cxn ang="0">
                  <a:pos x="72" y="180"/>
                </a:cxn>
                <a:cxn ang="0">
                  <a:pos x="52" y="168"/>
                </a:cxn>
                <a:cxn ang="0">
                  <a:pos x="40" y="164"/>
                </a:cxn>
                <a:cxn ang="0">
                  <a:pos x="128" y="156"/>
                </a:cxn>
                <a:cxn ang="0">
                  <a:pos x="156" y="152"/>
                </a:cxn>
                <a:cxn ang="0">
                  <a:pos x="176" y="140"/>
                </a:cxn>
                <a:cxn ang="0">
                  <a:pos x="192" y="128"/>
                </a:cxn>
                <a:cxn ang="0">
                  <a:pos x="204" y="108"/>
                </a:cxn>
                <a:cxn ang="0">
                  <a:pos x="212" y="84"/>
                </a:cxn>
                <a:cxn ang="0">
                  <a:pos x="216" y="72"/>
                </a:cxn>
                <a:cxn ang="0">
                  <a:pos x="212" y="52"/>
                </a:cxn>
                <a:cxn ang="0">
                  <a:pos x="192" y="36"/>
                </a:cxn>
                <a:cxn ang="0">
                  <a:pos x="176" y="24"/>
                </a:cxn>
                <a:cxn ang="0">
                  <a:pos x="144" y="16"/>
                </a:cxn>
                <a:cxn ang="0">
                  <a:pos x="84" y="12"/>
                </a:cxn>
                <a:cxn ang="0">
                  <a:pos x="0" y="12"/>
                </a:cxn>
                <a:cxn ang="0">
                  <a:pos x="0" y="12"/>
                </a:cxn>
                <a:cxn ang="0">
                  <a:pos x="4" y="12"/>
                </a:cxn>
                <a:cxn ang="0">
                  <a:pos x="40" y="4"/>
                </a:cxn>
                <a:cxn ang="0">
                  <a:pos x="120" y="0"/>
                </a:cxn>
                <a:cxn ang="0">
                  <a:pos x="168" y="4"/>
                </a:cxn>
                <a:cxn ang="0">
                  <a:pos x="212" y="12"/>
                </a:cxn>
                <a:cxn ang="0">
                  <a:pos x="248" y="24"/>
                </a:cxn>
                <a:cxn ang="0">
                  <a:pos x="276" y="52"/>
                </a:cxn>
                <a:cxn ang="0">
                  <a:pos x="284" y="60"/>
                </a:cxn>
                <a:cxn ang="0">
                  <a:pos x="276" y="92"/>
                </a:cxn>
                <a:cxn ang="0">
                  <a:pos x="272" y="108"/>
                </a:cxn>
                <a:cxn ang="0">
                  <a:pos x="252" y="128"/>
                </a:cxn>
                <a:cxn ang="0">
                  <a:pos x="224" y="140"/>
                </a:cxn>
                <a:cxn ang="0">
                  <a:pos x="192" y="156"/>
                </a:cxn>
                <a:cxn ang="0">
                  <a:pos x="144" y="168"/>
                </a:cxn>
                <a:cxn ang="0">
                  <a:pos x="108" y="176"/>
                </a:cxn>
                <a:cxn ang="0">
                  <a:pos x="72" y="180"/>
                </a:cxn>
              </a:cxnLst>
              <a:rect l="0" t="0" r="0" b="0"/>
              <a:pathLst>
                <a:path w="284" h="180">
                  <a:moveTo>
                    <a:pt x="72" y="180"/>
                  </a:moveTo>
                  <a:lnTo>
                    <a:pt x="52" y="168"/>
                  </a:lnTo>
                  <a:lnTo>
                    <a:pt x="40" y="164"/>
                  </a:lnTo>
                  <a:lnTo>
                    <a:pt x="128" y="156"/>
                  </a:lnTo>
                  <a:lnTo>
                    <a:pt x="156" y="152"/>
                  </a:lnTo>
                  <a:lnTo>
                    <a:pt x="176" y="140"/>
                  </a:lnTo>
                  <a:lnTo>
                    <a:pt x="192" y="128"/>
                  </a:lnTo>
                  <a:lnTo>
                    <a:pt x="204" y="108"/>
                  </a:lnTo>
                  <a:lnTo>
                    <a:pt x="212" y="84"/>
                  </a:lnTo>
                  <a:lnTo>
                    <a:pt x="216" y="72"/>
                  </a:lnTo>
                  <a:lnTo>
                    <a:pt x="212" y="52"/>
                  </a:lnTo>
                  <a:lnTo>
                    <a:pt x="192" y="36"/>
                  </a:lnTo>
                  <a:lnTo>
                    <a:pt x="176" y="24"/>
                  </a:lnTo>
                  <a:lnTo>
                    <a:pt x="144" y="16"/>
                  </a:lnTo>
                  <a:lnTo>
                    <a:pt x="84" y="12"/>
                  </a:lnTo>
                  <a:lnTo>
                    <a:pt x="0" y="12"/>
                  </a:lnTo>
                  <a:lnTo>
                    <a:pt x="0" y="12"/>
                  </a:lnTo>
                  <a:lnTo>
                    <a:pt x="4" y="12"/>
                  </a:lnTo>
                  <a:lnTo>
                    <a:pt x="40" y="4"/>
                  </a:lnTo>
                  <a:lnTo>
                    <a:pt x="120" y="0"/>
                  </a:lnTo>
                  <a:lnTo>
                    <a:pt x="168" y="4"/>
                  </a:lnTo>
                  <a:lnTo>
                    <a:pt x="212" y="12"/>
                  </a:lnTo>
                  <a:lnTo>
                    <a:pt x="248" y="24"/>
                  </a:lnTo>
                  <a:lnTo>
                    <a:pt x="276" y="52"/>
                  </a:lnTo>
                  <a:lnTo>
                    <a:pt x="284" y="60"/>
                  </a:lnTo>
                  <a:lnTo>
                    <a:pt x="276" y="92"/>
                  </a:lnTo>
                  <a:lnTo>
                    <a:pt x="272" y="108"/>
                  </a:lnTo>
                  <a:lnTo>
                    <a:pt x="252" y="128"/>
                  </a:lnTo>
                  <a:lnTo>
                    <a:pt x="224" y="140"/>
                  </a:lnTo>
                  <a:lnTo>
                    <a:pt x="192" y="156"/>
                  </a:lnTo>
                  <a:lnTo>
                    <a:pt x="144" y="168"/>
                  </a:lnTo>
                  <a:lnTo>
                    <a:pt x="108" y="176"/>
                  </a:lnTo>
                  <a:lnTo>
                    <a:pt x="72"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3072" y="212"/>
              <a:ext cx="356" cy="216"/>
            </a:xfrm>
            <a:custGeom>
              <a:avLst/>
              <a:gdLst/>
              <a:ahLst/>
              <a:cxnLst>
                <a:cxn ang="0">
                  <a:pos x="80" y="192"/>
                </a:cxn>
                <a:cxn ang="0">
                  <a:pos x="108" y="192"/>
                </a:cxn>
                <a:cxn ang="0">
                  <a:pos x="148" y="180"/>
                </a:cxn>
                <a:cxn ang="0">
                  <a:pos x="188" y="168"/>
                </a:cxn>
                <a:cxn ang="0">
                  <a:pos x="224" y="156"/>
                </a:cxn>
                <a:cxn ang="0">
                  <a:pos x="248" y="140"/>
                </a:cxn>
                <a:cxn ang="0">
                  <a:pos x="268" y="120"/>
                </a:cxn>
                <a:cxn ang="0">
                  <a:pos x="280" y="104"/>
                </a:cxn>
                <a:cxn ang="0">
                  <a:pos x="284" y="84"/>
                </a:cxn>
                <a:cxn ang="0">
                  <a:pos x="280" y="72"/>
                </a:cxn>
                <a:cxn ang="0">
                  <a:pos x="280" y="60"/>
                </a:cxn>
                <a:cxn ang="0">
                  <a:pos x="248" y="36"/>
                </a:cxn>
                <a:cxn ang="0">
                  <a:pos x="212" y="24"/>
                </a:cxn>
                <a:cxn ang="0">
                  <a:pos x="172" y="12"/>
                </a:cxn>
                <a:cxn ang="0">
                  <a:pos x="128" y="12"/>
                </a:cxn>
                <a:cxn ang="0">
                  <a:pos x="44" y="12"/>
                </a:cxn>
                <a:cxn ang="0">
                  <a:pos x="0" y="24"/>
                </a:cxn>
                <a:cxn ang="0">
                  <a:pos x="48" y="12"/>
                </a:cxn>
                <a:cxn ang="0">
                  <a:pos x="152" y="0"/>
                </a:cxn>
                <a:cxn ang="0">
                  <a:pos x="212" y="0"/>
                </a:cxn>
                <a:cxn ang="0">
                  <a:pos x="268" y="4"/>
                </a:cxn>
                <a:cxn ang="0">
                  <a:pos x="316" y="24"/>
                </a:cxn>
                <a:cxn ang="0">
                  <a:pos x="332" y="28"/>
                </a:cxn>
                <a:cxn ang="0">
                  <a:pos x="352" y="48"/>
                </a:cxn>
                <a:cxn ang="0">
                  <a:pos x="356" y="64"/>
                </a:cxn>
                <a:cxn ang="0">
                  <a:pos x="356" y="92"/>
                </a:cxn>
                <a:cxn ang="0">
                  <a:pos x="352" y="108"/>
                </a:cxn>
                <a:cxn ang="0">
                  <a:pos x="332" y="132"/>
                </a:cxn>
                <a:cxn ang="0">
                  <a:pos x="316" y="152"/>
                </a:cxn>
                <a:cxn ang="0">
                  <a:pos x="284" y="168"/>
                </a:cxn>
                <a:cxn ang="0">
                  <a:pos x="248" y="188"/>
                </a:cxn>
                <a:cxn ang="0">
                  <a:pos x="200" y="200"/>
                </a:cxn>
                <a:cxn ang="0">
                  <a:pos x="124" y="216"/>
                </a:cxn>
                <a:cxn ang="0">
                  <a:pos x="80" y="192"/>
                </a:cxn>
              </a:cxnLst>
              <a:rect l="0" t="0" r="0" b="0"/>
              <a:pathLst>
                <a:path w="356" h="216">
                  <a:moveTo>
                    <a:pt x="80" y="192"/>
                  </a:moveTo>
                  <a:lnTo>
                    <a:pt x="108" y="192"/>
                  </a:lnTo>
                  <a:lnTo>
                    <a:pt x="148" y="180"/>
                  </a:lnTo>
                  <a:lnTo>
                    <a:pt x="188" y="168"/>
                  </a:lnTo>
                  <a:lnTo>
                    <a:pt x="224" y="156"/>
                  </a:lnTo>
                  <a:lnTo>
                    <a:pt x="248" y="140"/>
                  </a:lnTo>
                  <a:lnTo>
                    <a:pt x="268" y="120"/>
                  </a:lnTo>
                  <a:lnTo>
                    <a:pt x="280" y="104"/>
                  </a:lnTo>
                  <a:lnTo>
                    <a:pt x="284" y="84"/>
                  </a:lnTo>
                  <a:lnTo>
                    <a:pt x="280" y="72"/>
                  </a:lnTo>
                  <a:lnTo>
                    <a:pt x="280" y="60"/>
                  </a:lnTo>
                  <a:lnTo>
                    <a:pt x="248" y="36"/>
                  </a:lnTo>
                  <a:lnTo>
                    <a:pt x="212" y="24"/>
                  </a:lnTo>
                  <a:lnTo>
                    <a:pt x="172" y="12"/>
                  </a:lnTo>
                  <a:lnTo>
                    <a:pt x="128" y="12"/>
                  </a:lnTo>
                  <a:lnTo>
                    <a:pt x="44" y="12"/>
                  </a:lnTo>
                  <a:lnTo>
                    <a:pt x="0" y="24"/>
                  </a:lnTo>
                  <a:lnTo>
                    <a:pt x="48" y="12"/>
                  </a:lnTo>
                  <a:lnTo>
                    <a:pt x="152" y="0"/>
                  </a:lnTo>
                  <a:lnTo>
                    <a:pt x="212" y="0"/>
                  </a:lnTo>
                  <a:lnTo>
                    <a:pt x="268" y="4"/>
                  </a:lnTo>
                  <a:lnTo>
                    <a:pt x="316" y="24"/>
                  </a:lnTo>
                  <a:lnTo>
                    <a:pt x="332" y="28"/>
                  </a:lnTo>
                  <a:lnTo>
                    <a:pt x="352" y="48"/>
                  </a:lnTo>
                  <a:lnTo>
                    <a:pt x="356" y="64"/>
                  </a:lnTo>
                  <a:lnTo>
                    <a:pt x="356" y="92"/>
                  </a:lnTo>
                  <a:lnTo>
                    <a:pt x="352" y="108"/>
                  </a:lnTo>
                  <a:lnTo>
                    <a:pt x="332" y="132"/>
                  </a:lnTo>
                  <a:lnTo>
                    <a:pt x="316" y="152"/>
                  </a:lnTo>
                  <a:lnTo>
                    <a:pt x="284" y="168"/>
                  </a:lnTo>
                  <a:lnTo>
                    <a:pt x="248" y="188"/>
                  </a:lnTo>
                  <a:lnTo>
                    <a:pt x="200" y="200"/>
                  </a:lnTo>
                  <a:lnTo>
                    <a:pt x="124" y="216"/>
                  </a:lnTo>
                  <a:lnTo>
                    <a:pt x="80" y="19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3208" y="200"/>
              <a:ext cx="324" cy="236"/>
            </a:xfrm>
            <a:custGeom>
              <a:avLst/>
              <a:gdLst/>
              <a:ahLst/>
              <a:cxnLst>
                <a:cxn ang="0">
                  <a:pos x="0" y="228"/>
                </a:cxn>
                <a:cxn ang="0">
                  <a:pos x="72" y="212"/>
                </a:cxn>
                <a:cxn ang="0">
                  <a:pos x="112" y="200"/>
                </a:cxn>
                <a:cxn ang="0">
                  <a:pos x="148" y="188"/>
                </a:cxn>
                <a:cxn ang="0">
                  <a:pos x="180" y="168"/>
                </a:cxn>
                <a:cxn ang="0">
                  <a:pos x="204" y="152"/>
                </a:cxn>
                <a:cxn ang="0">
                  <a:pos x="216" y="128"/>
                </a:cxn>
                <a:cxn ang="0">
                  <a:pos x="220" y="104"/>
                </a:cxn>
                <a:cxn ang="0">
                  <a:pos x="220" y="76"/>
                </a:cxn>
                <a:cxn ang="0">
                  <a:pos x="220" y="60"/>
                </a:cxn>
                <a:cxn ang="0">
                  <a:pos x="192" y="36"/>
                </a:cxn>
                <a:cxn ang="0">
                  <a:pos x="160" y="24"/>
                </a:cxn>
                <a:cxn ang="0">
                  <a:pos x="124" y="12"/>
                </a:cxn>
                <a:cxn ang="0">
                  <a:pos x="84" y="4"/>
                </a:cxn>
                <a:cxn ang="0">
                  <a:pos x="132" y="0"/>
                </a:cxn>
                <a:cxn ang="0">
                  <a:pos x="204" y="4"/>
                </a:cxn>
                <a:cxn ang="0">
                  <a:pos x="252" y="16"/>
                </a:cxn>
                <a:cxn ang="0">
                  <a:pos x="288" y="36"/>
                </a:cxn>
                <a:cxn ang="0">
                  <a:pos x="308" y="48"/>
                </a:cxn>
                <a:cxn ang="0">
                  <a:pos x="320" y="64"/>
                </a:cxn>
                <a:cxn ang="0">
                  <a:pos x="324" y="84"/>
                </a:cxn>
                <a:cxn ang="0">
                  <a:pos x="324" y="96"/>
                </a:cxn>
                <a:cxn ang="0">
                  <a:pos x="320" y="116"/>
                </a:cxn>
                <a:cxn ang="0">
                  <a:pos x="308" y="132"/>
                </a:cxn>
                <a:cxn ang="0">
                  <a:pos x="272" y="156"/>
                </a:cxn>
                <a:cxn ang="0">
                  <a:pos x="220" y="180"/>
                </a:cxn>
                <a:cxn ang="0">
                  <a:pos x="160" y="200"/>
                </a:cxn>
                <a:cxn ang="0">
                  <a:pos x="60" y="224"/>
                </a:cxn>
                <a:cxn ang="0">
                  <a:pos x="12" y="228"/>
                </a:cxn>
                <a:cxn ang="0">
                  <a:pos x="12" y="236"/>
                </a:cxn>
                <a:cxn ang="0">
                  <a:pos x="0" y="228"/>
                </a:cxn>
              </a:cxnLst>
              <a:rect l="0" t="0" r="0" b="0"/>
              <a:pathLst>
                <a:path w="324" h="236">
                  <a:moveTo>
                    <a:pt x="0" y="228"/>
                  </a:moveTo>
                  <a:lnTo>
                    <a:pt x="72" y="212"/>
                  </a:lnTo>
                  <a:lnTo>
                    <a:pt x="112" y="200"/>
                  </a:lnTo>
                  <a:lnTo>
                    <a:pt x="148" y="188"/>
                  </a:lnTo>
                  <a:lnTo>
                    <a:pt x="180" y="168"/>
                  </a:lnTo>
                  <a:lnTo>
                    <a:pt x="204" y="152"/>
                  </a:lnTo>
                  <a:lnTo>
                    <a:pt x="216" y="128"/>
                  </a:lnTo>
                  <a:lnTo>
                    <a:pt x="220" y="104"/>
                  </a:lnTo>
                  <a:lnTo>
                    <a:pt x="220" y="76"/>
                  </a:lnTo>
                  <a:lnTo>
                    <a:pt x="220" y="60"/>
                  </a:lnTo>
                  <a:lnTo>
                    <a:pt x="192" y="36"/>
                  </a:lnTo>
                  <a:lnTo>
                    <a:pt x="160" y="24"/>
                  </a:lnTo>
                  <a:lnTo>
                    <a:pt x="124" y="12"/>
                  </a:lnTo>
                  <a:lnTo>
                    <a:pt x="84" y="4"/>
                  </a:lnTo>
                  <a:lnTo>
                    <a:pt x="132" y="0"/>
                  </a:lnTo>
                  <a:lnTo>
                    <a:pt x="204" y="4"/>
                  </a:lnTo>
                  <a:lnTo>
                    <a:pt x="252" y="16"/>
                  </a:lnTo>
                  <a:lnTo>
                    <a:pt x="288" y="36"/>
                  </a:lnTo>
                  <a:lnTo>
                    <a:pt x="308" y="48"/>
                  </a:lnTo>
                  <a:lnTo>
                    <a:pt x="320" y="64"/>
                  </a:lnTo>
                  <a:lnTo>
                    <a:pt x="324" y="84"/>
                  </a:lnTo>
                  <a:lnTo>
                    <a:pt x="324" y="96"/>
                  </a:lnTo>
                  <a:lnTo>
                    <a:pt x="320" y="116"/>
                  </a:lnTo>
                  <a:lnTo>
                    <a:pt x="308" y="132"/>
                  </a:lnTo>
                  <a:lnTo>
                    <a:pt x="272" y="156"/>
                  </a:lnTo>
                  <a:lnTo>
                    <a:pt x="220" y="180"/>
                  </a:lnTo>
                  <a:lnTo>
                    <a:pt x="160" y="200"/>
                  </a:lnTo>
                  <a:lnTo>
                    <a:pt x="60" y="224"/>
                  </a:lnTo>
                  <a:lnTo>
                    <a:pt x="12" y="228"/>
                  </a:lnTo>
                  <a:lnTo>
                    <a:pt x="12" y="236"/>
                  </a:lnTo>
                  <a:lnTo>
                    <a:pt x="0" y="2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8" name="図形 57"/>
            <p:cNvSpPr>
              <a:spLocks/>
            </p:cNvSpPr>
            <p:nvPr/>
          </p:nvSpPr>
          <p:spPr bwMode="auto">
            <a:xfrm>
              <a:off x="3220" y="168"/>
              <a:ext cx="440" cy="284"/>
            </a:xfrm>
            <a:custGeom>
              <a:avLst/>
              <a:gdLst/>
              <a:ahLst/>
              <a:cxnLst>
                <a:cxn ang="0">
                  <a:pos x="0" y="268"/>
                </a:cxn>
                <a:cxn ang="0">
                  <a:pos x="64" y="256"/>
                </a:cxn>
                <a:cxn ang="0">
                  <a:pos x="168" y="232"/>
                </a:cxn>
                <a:cxn ang="0">
                  <a:pos x="220" y="212"/>
                </a:cxn>
                <a:cxn ang="0">
                  <a:pos x="272" y="188"/>
                </a:cxn>
                <a:cxn ang="0">
                  <a:pos x="300" y="164"/>
                </a:cxn>
                <a:cxn ang="0">
                  <a:pos x="312" y="148"/>
                </a:cxn>
                <a:cxn ang="0">
                  <a:pos x="320" y="128"/>
                </a:cxn>
                <a:cxn ang="0">
                  <a:pos x="320" y="116"/>
                </a:cxn>
                <a:cxn ang="0">
                  <a:pos x="312" y="96"/>
                </a:cxn>
                <a:cxn ang="0">
                  <a:pos x="300" y="72"/>
                </a:cxn>
                <a:cxn ang="0">
                  <a:pos x="272" y="56"/>
                </a:cxn>
                <a:cxn ang="0">
                  <a:pos x="236" y="44"/>
                </a:cxn>
                <a:cxn ang="0">
                  <a:pos x="180" y="32"/>
                </a:cxn>
                <a:cxn ang="0">
                  <a:pos x="120" y="24"/>
                </a:cxn>
                <a:cxn ang="0">
                  <a:pos x="84" y="32"/>
                </a:cxn>
                <a:cxn ang="0">
                  <a:pos x="156" y="8"/>
                </a:cxn>
                <a:cxn ang="0">
                  <a:pos x="208" y="0"/>
                </a:cxn>
                <a:cxn ang="0">
                  <a:pos x="272" y="0"/>
                </a:cxn>
                <a:cxn ang="0">
                  <a:pos x="272" y="8"/>
                </a:cxn>
                <a:cxn ang="0">
                  <a:pos x="272" y="0"/>
                </a:cxn>
                <a:cxn ang="0">
                  <a:pos x="324" y="12"/>
                </a:cxn>
                <a:cxn ang="0">
                  <a:pos x="380" y="36"/>
                </a:cxn>
                <a:cxn ang="0">
                  <a:pos x="408" y="56"/>
                </a:cxn>
                <a:cxn ang="0">
                  <a:pos x="428" y="68"/>
                </a:cxn>
                <a:cxn ang="0">
                  <a:pos x="440" y="92"/>
                </a:cxn>
                <a:cxn ang="0">
                  <a:pos x="432" y="116"/>
                </a:cxn>
                <a:cxn ang="0">
                  <a:pos x="420" y="148"/>
                </a:cxn>
                <a:cxn ang="0">
                  <a:pos x="392" y="176"/>
                </a:cxn>
                <a:cxn ang="0">
                  <a:pos x="348" y="208"/>
                </a:cxn>
                <a:cxn ang="0">
                  <a:pos x="252" y="236"/>
                </a:cxn>
                <a:cxn ang="0">
                  <a:pos x="160" y="268"/>
                </a:cxn>
                <a:cxn ang="0">
                  <a:pos x="72" y="284"/>
                </a:cxn>
                <a:cxn ang="0">
                  <a:pos x="0" y="268"/>
                </a:cxn>
              </a:cxnLst>
              <a:rect l="0" t="0" r="0" b="0"/>
              <a:pathLst>
                <a:path w="440" h="284">
                  <a:moveTo>
                    <a:pt x="0" y="268"/>
                  </a:moveTo>
                  <a:lnTo>
                    <a:pt x="64" y="256"/>
                  </a:lnTo>
                  <a:lnTo>
                    <a:pt x="168" y="232"/>
                  </a:lnTo>
                  <a:lnTo>
                    <a:pt x="220" y="212"/>
                  </a:lnTo>
                  <a:lnTo>
                    <a:pt x="272" y="188"/>
                  </a:lnTo>
                  <a:lnTo>
                    <a:pt x="300" y="164"/>
                  </a:lnTo>
                  <a:lnTo>
                    <a:pt x="312" y="148"/>
                  </a:lnTo>
                  <a:lnTo>
                    <a:pt x="320" y="128"/>
                  </a:lnTo>
                  <a:lnTo>
                    <a:pt x="320" y="116"/>
                  </a:lnTo>
                  <a:lnTo>
                    <a:pt x="312" y="96"/>
                  </a:lnTo>
                  <a:lnTo>
                    <a:pt x="300" y="72"/>
                  </a:lnTo>
                  <a:lnTo>
                    <a:pt x="272" y="56"/>
                  </a:lnTo>
                  <a:lnTo>
                    <a:pt x="236" y="44"/>
                  </a:lnTo>
                  <a:lnTo>
                    <a:pt x="180" y="32"/>
                  </a:lnTo>
                  <a:lnTo>
                    <a:pt x="120" y="24"/>
                  </a:lnTo>
                  <a:lnTo>
                    <a:pt x="84" y="32"/>
                  </a:lnTo>
                  <a:lnTo>
                    <a:pt x="156" y="8"/>
                  </a:lnTo>
                  <a:lnTo>
                    <a:pt x="208" y="0"/>
                  </a:lnTo>
                  <a:lnTo>
                    <a:pt x="272" y="0"/>
                  </a:lnTo>
                  <a:lnTo>
                    <a:pt x="272" y="8"/>
                  </a:lnTo>
                  <a:lnTo>
                    <a:pt x="272" y="0"/>
                  </a:lnTo>
                  <a:lnTo>
                    <a:pt x="324" y="12"/>
                  </a:lnTo>
                  <a:lnTo>
                    <a:pt x="380" y="36"/>
                  </a:lnTo>
                  <a:lnTo>
                    <a:pt x="408" y="56"/>
                  </a:lnTo>
                  <a:lnTo>
                    <a:pt x="428" y="68"/>
                  </a:lnTo>
                  <a:lnTo>
                    <a:pt x="440" y="92"/>
                  </a:lnTo>
                  <a:lnTo>
                    <a:pt x="432" y="116"/>
                  </a:lnTo>
                  <a:lnTo>
                    <a:pt x="420" y="148"/>
                  </a:lnTo>
                  <a:lnTo>
                    <a:pt x="392" y="176"/>
                  </a:lnTo>
                  <a:lnTo>
                    <a:pt x="348" y="208"/>
                  </a:lnTo>
                  <a:lnTo>
                    <a:pt x="252" y="236"/>
                  </a:lnTo>
                  <a:lnTo>
                    <a:pt x="160" y="268"/>
                  </a:lnTo>
                  <a:lnTo>
                    <a:pt x="72" y="284"/>
                  </a:lnTo>
                  <a:lnTo>
                    <a:pt x="0" y="2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3304" y="176"/>
              <a:ext cx="452" cy="284"/>
            </a:xfrm>
            <a:custGeom>
              <a:avLst/>
              <a:gdLst/>
              <a:ahLst/>
              <a:cxnLst>
                <a:cxn ang="0">
                  <a:pos x="0" y="276"/>
                </a:cxn>
                <a:cxn ang="0">
                  <a:pos x="88" y="260"/>
                </a:cxn>
                <a:cxn ang="0">
                  <a:pos x="176" y="236"/>
                </a:cxn>
                <a:cxn ang="0">
                  <a:pos x="272" y="200"/>
                </a:cxn>
                <a:cxn ang="0">
                  <a:pos x="312" y="168"/>
                </a:cxn>
                <a:cxn ang="0">
                  <a:pos x="336" y="140"/>
                </a:cxn>
                <a:cxn ang="0">
                  <a:pos x="356" y="108"/>
                </a:cxn>
                <a:cxn ang="0">
                  <a:pos x="356" y="84"/>
                </a:cxn>
                <a:cxn ang="0">
                  <a:pos x="344" y="60"/>
                </a:cxn>
                <a:cxn ang="0">
                  <a:pos x="324" y="40"/>
                </a:cxn>
                <a:cxn ang="0">
                  <a:pos x="296" y="28"/>
                </a:cxn>
                <a:cxn ang="0">
                  <a:pos x="272" y="12"/>
                </a:cxn>
                <a:cxn ang="0">
                  <a:pos x="240" y="0"/>
                </a:cxn>
                <a:cxn ang="0">
                  <a:pos x="276" y="0"/>
                </a:cxn>
                <a:cxn ang="0">
                  <a:pos x="324" y="4"/>
                </a:cxn>
                <a:cxn ang="0">
                  <a:pos x="380" y="24"/>
                </a:cxn>
                <a:cxn ang="0">
                  <a:pos x="404" y="36"/>
                </a:cxn>
                <a:cxn ang="0">
                  <a:pos x="428" y="52"/>
                </a:cxn>
                <a:cxn ang="0">
                  <a:pos x="448" y="76"/>
                </a:cxn>
                <a:cxn ang="0">
                  <a:pos x="452" y="116"/>
                </a:cxn>
                <a:cxn ang="0">
                  <a:pos x="448" y="128"/>
                </a:cxn>
                <a:cxn ang="0">
                  <a:pos x="428" y="152"/>
                </a:cxn>
                <a:cxn ang="0">
                  <a:pos x="412" y="168"/>
                </a:cxn>
                <a:cxn ang="0">
                  <a:pos x="372" y="188"/>
                </a:cxn>
                <a:cxn ang="0">
                  <a:pos x="332" y="204"/>
                </a:cxn>
                <a:cxn ang="0">
                  <a:pos x="264" y="228"/>
                </a:cxn>
                <a:cxn ang="0">
                  <a:pos x="176" y="252"/>
                </a:cxn>
                <a:cxn ang="0">
                  <a:pos x="100" y="272"/>
                </a:cxn>
                <a:cxn ang="0">
                  <a:pos x="40" y="284"/>
                </a:cxn>
                <a:cxn ang="0">
                  <a:pos x="0" y="276"/>
                </a:cxn>
              </a:cxnLst>
              <a:rect l="0" t="0" r="0" b="0"/>
              <a:pathLst>
                <a:path w="452" h="284">
                  <a:moveTo>
                    <a:pt x="0" y="276"/>
                  </a:moveTo>
                  <a:lnTo>
                    <a:pt x="88" y="260"/>
                  </a:lnTo>
                  <a:lnTo>
                    <a:pt x="176" y="236"/>
                  </a:lnTo>
                  <a:lnTo>
                    <a:pt x="272" y="200"/>
                  </a:lnTo>
                  <a:lnTo>
                    <a:pt x="312" y="168"/>
                  </a:lnTo>
                  <a:lnTo>
                    <a:pt x="336" y="140"/>
                  </a:lnTo>
                  <a:lnTo>
                    <a:pt x="356" y="108"/>
                  </a:lnTo>
                  <a:lnTo>
                    <a:pt x="356" y="84"/>
                  </a:lnTo>
                  <a:lnTo>
                    <a:pt x="344" y="60"/>
                  </a:lnTo>
                  <a:lnTo>
                    <a:pt x="324" y="40"/>
                  </a:lnTo>
                  <a:lnTo>
                    <a:pt x="296" y="28"/>
                  </a:lnTo>
                  <a:lnTo>
                    <a:pt x="272" y="12"/>
                  </a:lnTo>
                  <a:lnTo>
                    <a:pt x="240" y="0"/>
                  </a:lnTo>
                  <a:lnTo>
                    <a:pt x="276" y="0"/>
                  </a:lnTo>
                  <a:lnTo>
                    <a:pt x="324" y="4"/>
                  </a:lnTo>
                  <a:lnTo>
                    <a:pt x="380" y="24"/>
                  </a:lnTo>
                  <a:lnTo>
                    <a:pt x="404" y="36"/>
                  </a:lnTo>
                  <a:lnTo>
                    <a:pt x="428" y="52"/>
                  </a:lnTo>
                  <a:lnTo>
                    <a:pt x="448" y="76"/>
                  </a:lnTo>
                  <a:lnTo>
                    <a:pt x="452" y="116"/>
                  </a:lnTo>
                  <a:lnTo>
                    <a:pt x="448" y="128"/>
                  </a:lnTo>
                  <a:lnTo>
                    <a:pt x="428" y="152"/>
                  </a:lnTo>
                  <a:lnTo>
                    <a:pt x="412" y="168"/>
                  </a:lnTo>
                  <a:lnTo>
                    <a:pt x="372" y="188"/>
                  </a:lnTo>
                  <a:lnTo>
                    <a:pt x="332" y="204"/>
                  </a:lnTo>
                  <a:lnTo>
                    <a:pt x="264" y="228"/>
                  </a:lnTo>
                  <a:lnTo>
                    <a:pt x="176" y="252"/>
                  </a:lnTo>
                  <a:lnTo>
                    <a:pt x="100" y="272"/>
                  </a:lnTo>
                  <a:lnTo>
                    <a:pt x="40" y="284"/>
                  </a:lnTo>
                  <a:lnTo>
                    <a:pt x="0"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3344" y="204"/>
              <a:ext cx="480" cy="260"/>
            </a:xfrm>
            <a:custGeom>
              <a:avLst/>
              <a:gdLst/>
              <a:ahLst/>
              <a:cxnLst>
                <a:cxn ang="0">
                  <a:pos x="236" y="220"/>
                </a:cxn>
                <a:cxn ang="0">
                  <a:pos x="196" y="236"/>
                </a:cxn>
                <a:cxn ang="0">
                  <a:pos x="152" y="248"/>
                </a:cxn>
                <a:cxn ang="0">
                  <a:pos x="104" y="256"/>
                </a:cxn>
                <a:cxn ang="0">
                  <a:pos x="48" y="260"/>
                </a:cxn>
                <a:cxn ang="0">
                  <a:pos x="0" y="256"/>
                </a:cxn>
                <a:cxn ang="0">
                  <a:pos x="60" y="248"/>
                </a:cxn>
                <a:cxn ang="0">
                  <a:pos x="136" y="232"/>
                </a:cxn>
                <a:cxn ang="0">
                  <a:pos x="232" y="200"/>
                </a:cxn>
                <a:cxn ang="0">
                  <a:pos x="292" y="184"/>
                </a:cxn>
                <a:cxn ang="0">
                  <a:pos x="340" y="160"/>
                </a:cxn>
                <a:cxn ang="0">
                  <a:pos x="376" y="140"/>
                </a:cxn>
                <a:cxn ang="0">
                  <a:pos x="396" y="124"/>
                </a:cxn>
                <a:cxn ang="0">
                  <a:pos x="412" y="100"/>
                </a:cxn>
                <a:cxn ang="0">
                  <a:pos x="420" y="88"/>
                </a:cxn>
                <a:cxn ang="0">
                  <a:pos x="412" y="48"/>
                </a:cxn>
                <a:cxn ang="0">
                  <a:pos x="388" y="20"/>
                </a:cxn>
                <a:cxn ang="0">
                  <a:pos x="360" y="0"/>
                </a:cxn>
                <a:cxn ang="0">
                  <a:pos x="408" y="8"/>
                </a:cxn>
                <a:cxn ang="0">
                  <a:pos x="432" y="20"/>
                </a:cxn>
                <a:cxn ang="0">
                  <a:pos x="456" y="32"/>
                </a:cxn>
                <a:cxn ang="0">
                  <a:pos x="472" y="56"/>
                </a:cxn>
                <a:cxn ang="0">
                  <a:pos x="480" y="88"/>
                </a:cxn>
                <a:cxn ang="0">
                  <a:pos x="468" y="104"/>
                </a:cxn>
                <a:cxn ang="0">
                  <a:pos x="424" y="148"/>
                </a:cxn>
                <a:cxn ang="0">
                  <a:pos x="396" y="172"/>
                </a:cxn>
                <a:cxn ang="0">
                  <a:pos x="352" y="196"/>
                </a:cxn>
                <a:cxn ang="0">
                  <a:pos x="304" y="212"/>
                </a:cxn>
                <a:cxn ang="0">
                  <a:pos x="244" y="220"/>
                </a:cxn>
                <a:cxn ang="0">
                  <a:pos x="244" y="224"/>
                </a:cxn>
                <a:cxn ang="0">
                  <a:pos x="236" y="220"/>
                </a:cxn>
              </a:cxnLst>
              <a:rect l="0" t="0" r="0" b="0"/>
              <a:pathLst>
                <a:path w="480" h="260">
                  <a:moveTo>
                    <a:pt x="236" y="220"/>
                  </a:moveTo>
                  <a:lnTo>
                    <a:pt x="196" y="236"/>
                  </a:lnTo>
                  <a:lnTo>
                    <a:pt x="152" y="248"/>
                  </a:lnTo>
                  <a:lnTo>
                    <a:pt x="104" y="256"/>
                  </a:lnTo>
                  <a:lnTo>
                    <a:pt x="48" y="260"/>
                  </a:lnTo>
                  <a:lnTo>
                    <a:pt x="0" y="256"/>
                  </a:lnTo>
                  <a:lnTo>
                    <a:pt x="60" y="248"/>
                  </a:lnTo>
                  <a:lnTo>
                    <a:pt x="136" y="232"/>
                  </a:lnTo>
                  <a:lnTo>
                    <a:pt x="232" y="200"/>
                  </a:lnTo>
                  <a:lnTo>
                    <a:pt x="292" y="184"/>
                  </a:lnTo>
                  <a:lnTo>
                    <a:pt x="340" y="160"/>
                  </a:lnTo>
                  <a:lnTo>
                    <a:pt x="376" y="140"/>
                  </a:lnTo>
                  <a:lnTo>
                    <a:pt x="396" y="124"/>
                  </a:lnTo>
                  <a:lnTo>
                    <a:pt x="412" y="100"/>
                  </a:lnTo>
                  <a:lnTo>
                    <a:pt x="420" y="88"/>
                  </a:lnTo>
                  <a:lnTo>
                    <a:pt x="412" y="48"/>
                  </a:lnTo>
                  <a:lnTo>
                    <a:pt x="388" y="20"/>
                  </a:lnTo>
                  <a:lnTo>
                    <a:pt x="360" y="0"/>
                  </a:lnTo>
                  <a:lnTo>
                    <a:pt x="408" y="8"/>
                  </a:lnTo>
                  <a:lnTo>
                    <a:pt x="432" y="20"/>
                  </a:lnTo>
                  <a:lnTo>
                    <a:pt x="456" y="32"/>
                  </a:lnTo>
                  <a:lnTo>
                    <a:pt x="472" y="56"/>
                  </a:lnTo>
                  <a:lnTo>
                    <a:pt x="480" y="88"/>
                  </a:lnTo>
                  <a:lnTo>
                    <a:pt x="468" y="104"/>
                  </a:lnTo>
                  <a:lnTo>
                    <a:pt x="424" y="148"/>
                  </a:lnTo>
                  <a:lnTo>
                    <a:pt x="396" y="172"/>
                  </a:lnTo>
                  <a:lnTo>
                    <a:pt x="352" y="196"/>
                  </a:lnTo>
                  <a:lnTo>
                    <a:pt x="304" y="212"/>
                  </a:lnTo>
                  <a:lnTo>
                    <a:pt x="244" y="220"/>
                  </a:lnTo>
                  <a:lnTo>
                    <a:pt x="244" y="224"/>
                  </a:lnTo>
                  <a:lnTo>
                    <a:pt x="236" y="2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3504" y="152"/>
              <a:ext cx="380" cy="276"/>
            </a:xfrm>
            <a:custGeom>
              <a:avLst/>
              <a:gdLst/>
              <a:ahLst/>
              <a:cxnLst>
                <a:cxn ang="0">
                  <a:pos x="88" y="276"/>
                </a:cxn>
                <a:cxn ang="0">
                  <a:pos x="148" y="264"/>
                </a:cxn>
                <a:cxn ang="0">
                  <a:pos x="200" y="248"/>
                </a:cxn>
                <a:cxn ang="0">
                  <a:pos x="236" y="228"/>
                </a:cxn>
                <a:cxn ang="0">
                  <a:pos x="272" y="204"/>
                </a:cxn>
                <a:cxn ang="0">
                  <a:pos x="308" y="156"/>
                </a:cxn>
                <a:cxn ang="0">
                  <a:pos x="324" y="140"/>
                </a:cxn>
                <a:cxn ang="0">
                  <a:pos x="320" y="100"/>
                </a:cxn>
                <a:cxn ang="0">
                  <a:pos x="300" y="84"/>
                </a:cxn>
                <a:cxn ang="0">
                  <a:pos x="272" y="60"/>
                </a:cxn>
                <a:cxn ang="0">
                  <a:pos x="236" y="52"/>
                </a:cxn>
                <a:cxn ang="0">
                  <a:pos x="192" y="48"/>
                </a:cxn>
                <a:cxn ang="0">
                  <a:pos x="136" y="28"/>
                </a:cxn>
                <a:cxn ang="0">
                  <a:pos x="88" y="24"/>
                </a:cxn>
                <a:cxn ang="0">
                  <a:pos x="28" y="24"/>
                </a:cxn>
                <a:cxn ang="0">
                  <a:pos x="0" y="16"/>
                </a:cxn>
                <a:cxn ang="0">
                  <a:pos x="52" y="4"/>
                </a:cxn>
                <a:cxn ang="0">
                  <a:pos x="96" y="0"/>
                </a:cxn>
                <a:cxn ang="0">
                  <a:pos x="136" y="0"/>
                </a:cxn>
                <a:cxn ang="0">
                  <a:pos x="192" y="4"/>
                </a:cxn>
                <a:cxn ang="0">
                  <a:pos x="248" y="16"/>
                </a:cxn>
                <a:cxn ang="0">
                  <a:pos x="300" y="40"/>
                </a:cxn>
                <a:cxn ang="0">
                  <a:pos x="348" y="76"/>
                </a:cxn>
                <a:cxn ang="0">
                  <a:pos x="368" y="88"/>
                </a:cxn>
                <a:cxn ang="0">
                  <a:pos x="372" y="112"/>
                </a:cxn>
                <a:cxn ang="0">
                  <a:pos x="380" y="140"/>
                </a:cxn>
                <a:cxn ang="0">
                  <a:pos x="368" y="164"/>
                </a:cxn>
                <a:cxn ang="0">
                  <a:pos x="344" y="188"/>
                </a:cxn>
                <a:cxn ang="0">
                  <a:pos x="312" y="204"/>
                </a:cxn>
                <a:cxn ang="0">
                  <a:pos x="272" y="228"/>
                </a:cxn>
                <a:cxn ang="0">
                  <a:pos x="216" y="252"/>
                </a:cxn>
                <a:cxn ang="0">
                  <a:pos x="172" y="272"/>
                </a:cxn>
                <a:cxn ang="0">
                  <a:pos x="144" y="276"/>
                </a:cxn>
                <a:cxn ang="0">
                  <a:pos x="88" y="276"/>
                </a:cxn>
              </a:cxnLst>
              <a:rect l="0" t="0" r="0" b="0"/>
              <a:pathLst>
                <a:path w="380" h="276">
                  <a:moveTo>
                    <a:pt x="88" y="276"/>
                  </a:moveTo>
                  <a:lnTo>
                    <a:pt x="148" y="264"/>
                  </a:lnTo>
                  <a:lnTo>
                    <a:pt x="200" y="248"/>
                  </a:lnTo>
                  <a:lnTo>
                    <a:pt x="236" y="228"/>
                  </a:lnTo>
                  <a:lnTo>
                    <a:pt x="272" y="204"/>
                  </a:lnTo>
                  <a:lnTo>
                    <a:pt x="308" y="156"/>
                  </a:lnTo>
                  <a:lnTo>
                    <a:pt x="324" y="140"/>
                  </a:lnTo>
                  <a:lnTo>
                    <a:pt x="320" y="100"/>
                  </a:lnTo>
                  <a:lnTo>
                    <a:pt x="300" y="84"/>
                  </a:lnTo>
                  <a:lnTo>
                    <a:pt x="272" y="60"/>
                  </a:lnTo>
                  <a:lnTo>
                    <a:pt x="236" y="52"/>
                  </a:lnTo>
                  <a:lnTo>
                    <a:pt x="192" y="48"/>
                  </a:lnTo>
                  <a:lnTo>
                    <a:pt x="136" y="28"/>
                  </a:lnTo>
                  <a:lnTo>
                    <a:pt x="88" y="24"/>
                  </a:lnTo>
                  <a:lnTo>
                    <a:pt x="28" y="24"/>
                  </a:lnTo>
                  <a:lnTo>
                    <a:pt x="0" y="16"/>
                  </a:lnTo>
                  <a:lnTo>
                    <a:pt x="52" y="4"/>
                  </a:lnTo>
                  <a:lnTo>
                    <a:pt x="96" y="0"/>
                  </a:lnTo>
                  <a:lnTo>
                    <a:pt x="136" y="0"/>
                  </a:lnTo>
                  <a:lnTo>
                    <a:pt x="192" y="4"/>
                  </a:lnTo>
                  <a:lnTo>
                    <a:pt x="248" y="16"/>
                  </a:lnTo>
                  <a:lnTo>
                    <a:pt x="300" y="40"/>
                  </a:lnTo>
                  <a:lnTo>
                    <a:pt x="348" y="76"/>
                  </a:lnTo>
                  <a:lnTo>
                    <a:pt x="368" y="88"/>
                  </a:lnTo>
                  <a:lnTo>
                    <a:pt x="372" y="112"/>
                  </a:lnTo>
                  <a:lnTo>
                    <a:pt x="380" y="140"/>
                  </a:lnTo>
                  <a:lnTo>
                    <a:pt x="368" y="164"/>
                  </a:lnTo>
                  <a:lnTo>
                    <a:pt x="344" y="188"/>
                  </a:lnTo>
                  <a:lnTo>
                    <a:pt x="312" y="204"/>
                  </a:lnTo>
                  <a:lnTo>
                    <a:pt x="272" y="228"/>
                  </a:lnTo>
                  <a:lnTo>
                    <a:pt x="216" y="252"/>
                  </a:lnTo>
                  <a:lnTo>
                    <a:pt x="172" y="272"/>
                  </a:lnTo>
                  <a:lnTo>
                    <a:pt x="144" y="276"/>
                  </a:lnTo>
                  <a:lnTo>
                    <a:pt x="88"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3660" y="156"/>
              <a:ext cx="288" cy="280"/>
            </a:xfrm>
            <a:custGeom>
              <a:avLst/>
              <a:gdLst/>
              <a:ahLst/>
              <a:cxnLst>
                <a:cxn ang="0">
                  <a:pos x="60" y="272"/>
                </a:cxn>
                <a:cxn ang="0">
                  <a:pos x="0" y="280"/>
                </a:cxn>
                <a:cxn ang="0">
                  <a:pos x="72" y="248"/>
                </a:cxn>
                <a:cxn ang="0">
                  <a:pos x="116" y="232"/>
                </a:cxn>
                <a:cxn ang="0">
                  <a:pos x="156" y="208"/>
                </a:cxn>
                <a:cxn ang="0">
                  <a:pos x="192" y="184"/>
                </a:cxn>
                <a:cxn ang="0">
                  <a:pos x="216" y="160"/>
                </a:cxn>
                <a:cxn ang="0">
                  <a:pos x="224" y="136"/>
                </a:cxn>
                <a:cxn ang="0">
                  <a:pos x="224" y="108"/>
                </a:cxn>
                <a:cxn ang="0">
                  <a:pos x="216" y="84"/>
                </a:cxn>
                <a:cxn ang="0">
                  <a:pos x="200" y="72"/>
                </a:cxn>
                <a:cxn ang="0">
                  <a:pos x="164" y="44"/>
                </a:cxn>
                <a:cxn ang="0">
                  <a:pos x="128" y="24"/>
                </a:cxn>
                <a:cxn ang="0">
                  <a:pos x="92" y="8"/>
                </a:cxn>
                <a:cxn ang="0">
                  <a:pos x="56" y="0"/>
                </a:cxn>
                <a:cxn ang="0">
                  <a:pos x="92" y="0"/>
                </a:cxn>
                <a:cxn ang="0">
                  <a:pos x="144" y="8"/>
                </a:cxn>
                <a:cxn ang="0">
                  <a:pos x="212" y="32"/>
                </a:cxn>
                <a:cxn ang="0">
                  <a:pos x="240" y="48"/>
                </a:cxn>
                <a:cxn ang="0">
                  <a:pos x="276" y="72"/>
                </a:cxn>
                <a:cxn ang="0">
                  <a:pos x="284" y="84"/>
                </a:cxn>
                <a:cxn ang="0">
                  <a:pos x="288" y="104"/>
                </a:cxn>
                <a:cxn ang="0">
                  <a:pos x="284" y="136"/>
                </a:cxn>
                <a:cxn ang="0">
                  <a:pos x="276" y="152"/>
                </a:cxn>
                <a:cxn ang="0">
                  <a:pos x="260" y="176"/>
                </a:cxn>
                <a:cxn ang="0">
                  <a:pos x="236" y="196"/>
                </a:cxn>
                <a:cxn ang="0">
                  <a:pos x="204" y="208"/>
                </a:cxn>
                <a:cxn ang="0">
                  <a:pos x="152" y="236"/>
                </a:cxn>
                <a:cxn ang="0">
                  <a:pos x="104" y="260"/>
                </a:cxn>
                <a:cxn ang="0">
                  <a:pos x="60" y="272"/>
                </a:cxn>
              </a:cxnLst>
              <a:rect l="0" t="0" r="0" b="0"/>
              <a:pathLst>
                <a:path w="288" h="280">
                  <a:moveTo>
                    <a:pt x="60" y="272"/>
                  </a:moveTo>
                  <a:lnTo>
                    <a:pt x="0" y="280"/>
                  </a:lnTo>
                  <a:lnTo>
                    <a:pt x="72" y="248"/>
                  </a:lnTo>
                  <a:lnTo>
                    <a:pt x="116" y="232"/>
                  </a:lnTo>
                  <a:lnTo>
                    <a:pt x="156" y="208"/>
                  </a:lnTo>
                  <a:lnTo>
                    <a:pt x="192" y="184"/>
                  </a:lnTo>
                  <a:lnTo>
                    <a:pt x="216" y="160"/>
                  </a:lnTo>
                  <a:lnTo>
                    <a:pt x="224" y="136"/>
                  </a:lnTo>
                  <a:lnTo>
                    <a:pt x="224" y="108"/>
                  </a:lnTo>
                  <a:lnTo>
                    <a:pt x="216" y="84"/>
                  </a:lnTo>
                  <a:lnTo>
                    <a:pt x="200" y="72"/>
                  </a:lnTo>
                  <a:lnTo>
                    <a:pt x="164" y="44"/>
                  </a:lnTo>
                  <a:lnTo>
                    <a:pt x="128" y="24"/>
                  </a:lnTo>
                  <a:lnTo>
                    <a:pt x="92" y="8"/>
                  </a:lnTo>
                  <a:lnTo>
                    <a:pt x="56" y="0"/>
                  </a:lnTo>
                  <a:lnTo>
                    <a:pt x="92" y="0"/>
                  </a:lnTo>
                  <a:lnTo>
                    <a:pt x="144" y="8"/>
                  </a:lnTo>
                  <a:lnTo>
                    <a:pt x="212" y="32"/>
                  </a:lnTo>
                  <a:lnTo>
                    <a:pt x="240" y="48"/>
                  </a:lnTo>
                  <a:lnTo>
                    <a:pt x="276" y="72"/>
                  </a:lnTo>
                  <a:lnTo>
                    <a:pt x="284" y="84"/>
                  </a:lnTo>
                  <a:lnTo>
                    <a:pt x="288" y="104"/>
                  </a:lnTo>
                  <a:lnTo>
                    <a:pt x="284" y="136"/>
                  </a:lnTo>
                  <a:lnTo>
                    <a:pt x="276" y="152"/>
                  </a:lnTo>
                  <a:lnTo>
                    <a:pt x="260" y="176"/>
                  </a:lnTo>
                  <a:lnTo>
                    <a:pt x="236" y="196"/>
                  </a:lnTo>
                  <a:lnTo>
                    <a:pt x="204" y="208"/>
                  </a:lnTo>
                  <a:lnTo>
                    <a:pt x="152" y="236"/>
                  </a:lnTo>
                  <a:lnTo>
                    <a:pt x="104" y="260"/>
                  </a:lnTo>
                  <a:lnTo>
                    <a:pt x="6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3740" y="144"/>
              <a:ext cx="296" cy="284"/>
            </a:xfrm>
            <a:custGeom>
              <a:avLst/>
              <a:gdLst/>
              <a:ahLst/>
              <a:cxnLst>
                <a:cxn ang="0">
                  <a:pos x="60" y="280"/>
                </a:cxn>
                <a:cxn ang="0">
                  <a:pos x="0" y="284"/>
                </a:cxn>
                <a:cxn ang="0">
                  <a:pos x="84" y="248"/>
                </a:cxn>
                <a:cxn ang="0">
                  <a:pos x="132" y="224"/>
                </a:cxn>
                <a:cxn ang="0">
                  <a:pos x="160" y="208"/>
                </a:cxn>
                <a:cxn ang="0">
                  <a:pos x="184" y="188"/>
                </a:cxn>
                <a:cxn ang="0">
                  <a:pos x="196" y="172"/>
                </a:cxn>
                <a:cxn ang="0">
                  <a:pos x="208" y="148"/>
                </a:cxn>
                <a:cxn ang="0">
                  <a:pos x="208" y="116"/>
                </a:cxn>
                <a:cxn ang="0">
                  <a:pos x="208" y="96"/>
                </a:cxn>
                <a:cxn ang="0">
                  <a:pos x="196" y="80"/>
                </a:cxn>
                <a:cxn ang="0">
                  <a:pos x="148" y="44"/>
                </a:cxn>
                <a:cxn ang="0">
                  <a:pos x="96" y="20"/>
                </a:cxn>
                <a:cxn ang="0">
                  <a:pos x="40" y="12"/>
                </a:cxn>
                <a:cxn ang="0">
                  <a:pos x="0" y="8"/>
                </a:cxn>
                <a:cxn ang="0">
                  <a:pos x="48" y="0"/>
                </a:cxn>
                <a:cxn ang="0">
                  <a:pos x="112" y="0"/>
                </a:cxn>
                <a:cxn ang="0">
                  <a:pos x="148" y="8"/>
                </a:cxn>
                <a:cxn ang="0">
                  <a:pos x="192" y="20"/>
                </a:cxn>
                <a:cxn ang="0">
                  <a:pos x="228" y="36"/>
                </a:cxn>
                <a:cxn ang="0">
                  <a:pos x="272" y="60"/>
                </a:cxn>
                <a:cxn ang="0">
                  <a:pos x="284" y="72"/>
                </a:cxn>
                <a:cxn ang="0">
                  <a:pos x="296" y="92"/>
                </a:cxn>
                <a:cxn ang="0">
                  <a:pos x="296" y="104"/>
                </a:cxn>
                <a:cxn ang="0">
                  <a:pos x="296" y="128"/>
                </a:cxn>
                <a:cxn ang="0">
                  <a:pos x="284" y="148"/>
                </a:cxn>
                <a:cxn ang="0">
                  <a:pos x="260" y="172"/>
                </a:cxn>
                <a:cxn ang="0">
                  <a:pos x="228" y="196"/>
                </a:cxn>
                <a:cxn ang="0">
                  <a:pos x="168" y="232"/>
                </a:cxn>
                <a:cxn ang="0">
                  <a:pos x="112" y="260"/>
                </a:cxn>
                <a:cxn ang="0">
                  <a:pos x="60" y="280"/>
                </a:cxn>
              </a:cxnLst>
              <a:rect l="0" t="0" r="0" b="0"/>
              <a:pathLst>
                <a:path w="296" h="284">
                  <a:moveTo>
                    <a:pt x="60" y="280"/>
                  </a:moveTo>
                  <a:lnTo>
                    <a:pt x="0" y="284"/>
                  </a:lnTo>
                  <a:lnTo>
                    <a:pt x="84" y="248"/>
                  </a:lnTo>
                  <a:lnTo>
                    <a:pt x="132" y="224"/>
                  </a:lnTo>
                  <a:lnTo>
                    <a:pt x="160" y="208"/>
                  </a:lnTo>
                  <a:lnTo>
                    <a:pt x="184" y="188"/>
                  </a:lnTo>
                  <a:lnTo>
                    <a:pt x="196" y="172"/>
                  </a:lnTo>
                  <a:lnTo>
                    <a:pt x="208" y="148"/>
                  </a:lnTo>
                  <a:lnTo>
                    <a:pt x="208" y="116"/>
                  </a:lnTo>
                  <a:lnTo>
                    <a:pt x="208" y="96"/>
                  </a:lnTo>
                  <a:lnTo>
                    <a:pt x="196" y="80"/>
                  </a:lnTo>
                  <a:lnTo>
                    <a:pt x="148" y="44"/>
                  </a:lnTo>
                  <a:lnTo>
                    <a:pt x="96" y="20"/>
                  </a:lnTo>
                  <a:lnTo>
                    <a:pt x="40" y="12"/>
                  </a:lnTo>
                  <a:lnTo>
                    <a:pt x="0" y="8"/>
                  </a:lnTo>
                  <a:lnTo>
                    <a:pt x="48" y="0"/>
                  </a:lnTo>
                  <a:lnTo>
                    <a:pt x="112" y="0"/>
                  </a:lnTo>
                  <a:lnTo>
                    <a:pt x="148" y="8"/>
                  </a:lnTo>
                  <a:lnTo>
                    <a:pt x="192" y="20"/>
                  </a:lnTo>
                  <a:lnTo>
                    <a:pt x="228" y="36"/>
                  </a:lnTo>
                  <a:lnTo>
                    <a:pt x="272" y="60"/>
                  </a:lnTo>
                  <a:lnTo>
                    <a:pt x="284" y="72"/>
                  </a:lnTo>
                  <a:lnTo>
                    <a:pt x="296" y="92"/>
                  </a:lnTo>
                  <a:lnTo>
                    <a:pt x="296" y="104"/>
                  </a:lnTo>
                  <a:lnTo>
                    <a:pt x="296" y="128"/>
                  </a:lnTo>
                  <a:lnTo>
                    <a:pt x="284" y="148"/>
                  </a:lnTo>
                  <a:lnTo>
                    <a:pt x="260" y="172"/>
                  </a:lnTo>
                  <a:lnTo>
                    <a:pt x="228" y="196"/>
                  </a:lnTo>
                  <a:lnTo>
                    <a:pt x="168" y="232"/>
                  </a:lnTo>
                  <a:lnTo>
                    <a:pt x="112" y="260"/>
                  </a:lnTo>
                  <a:lnTo>
                    <a:pt x="60" y="2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3824" y="140"/>
              <a:ext cx="284" cy="284"/>
            </a:xfrm>
            <a:custGeom>
              <a:avLst/>
              <a:gdLst/>
              <a:ahLst/>
              <a:cxnLst>
                <a:cxn ang="0">
                  <a:pos x="0" y="284"/>
                </a:cxn>
                <a:cxn ang="0">
                  <a:pos x="48" y="260"/>
                </a:cxn>
                <a:cxn ang="0">
                  <a:pos x="96" y="236"/>
                </a:cxn>
                <a:cxn ang="0">
                  <a:pos x="144" y="200"/>
                </a:cxn>
                <a:cxn ang="0">
                  <a:pos x="180" y="176"/>
                </a:cxn>
                <a:cxn ang="0">
                  <a:pos x="200" y="156"/>
                </a:cxn>
                <a:cxn ang="0">
                  <a:pos x="212" y="132"/>
                </a:cxn>
                <a:cxn ang="0">
                  <a:pos x="216" y="108"/>
                </a:cxn>
                <a:cxn ang="0">
                  <a:pos x="212" y="88"/>
                </a:cxn>
                <a:cxn ang="0">
                  <a:pos x="204" y="76"/>
                </a:cxn>
                <a:cxn ang="0">
                  <a:pos x="188" y="60"/>
                </a:cxn>
                <a:cxn ang="0">
                  <a:pos x="144" y="36"/>
                </a:cxn>
                <a:cxn ang="0">
                  <a:pos x="100" y="16"/>
                </a:cxn>
                <a:cxn ang="0">
                  <a:pos x="60" y="4"/>
                </a:cxn>
                <a:cxn ang="0">
                  <a:pos x="16" y="0"/>
                </a:cxn>
                <a:cxn ang="0">
                  <a:pos x="64" y="0"/>
                </a:cxn>
                <a:cxn ang="0">
                  <a:pos x="120" y="4"/>
                </a:cxn>
                <a:cxn ang="0">
                  <a:pos x="180" y="16"/>
                </a:cxn>
                <a:cxn ang="0">
                  <a:pos x="212" y="28"/>
                </a:cxn>
                <a:cxn ang="0">
                  <a:pos x="236" y="48"/>
                </a:cxn>
                <a:cxn ang="0">
                  <a:pos x="260" y="72"/>
                </a:cxn>
                <a:cxn ang="0">
                  <a:pos x="276" y="96"/>
                </a:cxn>
                <a:cxn ang="0">
                  <a:pos x="284" y="120"/>
                </a:cxn>
                <a:cxn ang="0">
                  <a:pos x="284" y="136"/>
                </a:cxn>
                <a:cxn ang="0">
                  <a:pos x="272" y="156"/>
                </a:cxn>
                <a:cxn ang="0">
                  <a:pos x="236" y="192"/>
                </a:cxn>
                <a:cxn ang="0">
                  <a:pos x="168" y="236"/>
                </a:cxn>
                <a:cxn ang="0">
                  <a:pos x="108" y="260"/>
                </a:cxn>
                <a:cxn ang="0">
                  <a:pos x="72" y="276"/>
                </a:cxn>
                <a:cxn ang="0">
                  <a:pos x="0" y="284"/>
                </a:cxn>
              </a:cxnLst>
              <a:rect l="0" t="0" r="0" b="0"/>
              <a:pathLst>
                <a:path w="284" h="284">
                  <a:moveTo>
                    <a:pt x="0" y="284"/>
                  </a:moveTo>
                  <a:lnTo>
                    <a:pt x="48" y="260"/>
                  </a:lnTo>
                  <a:lnTo>
                    <a:pt x="96" y="236"/>
                  </a:lnTo>
                  <a:lnTo>
                    <a:pt x="144" y="200"/>
                  </a:lnTo>
                  <a:lnTo>
                    <a:pt x="180" y="176"/>
                  </a:lnTo>
                  <a:lnTo>
                    <a:pt x="200" y="156"/>
                  </a:lnTo>
                  <a:lnTo>
                    <a:pt x="212" y="132"/>
                  </a:lnTo>
                  <a:lnTo>
                    <a:pt x="216" y="108"/>
                  </a:lnTo>
                  <a:lnTo>
                    <a:pt x="212" y="88"/>
                  </a:lnTo>
                  <a:lnTo>
                    <a:pt x="204" y="76"/>
                  </a:lnTo>
                  <a:lnTo>
                    <a:pt x="188" y="60"/>
                  </a:lnTo>
                  <a:lnTo>
                    <a:pt x="144" y="36"/>
                  </a:lnTo>
                  <a:lnTo>
                    <a:pt x="100" y="16"/>
                  </a:lnTo>
                  <a:lnTo>
                    <a:pt x="60" y="4"/>
                  </a:lnTo>
                  <a:lnTo>
                    <a:pt x="16" y="0"/>
                  </a:lnTo>
                  <a:lnTo>
                    <a:pt x="64" y="0"/>
                  </a:lnTo>
                  <a:lnTo>
                    <a:pt x="120" y="4"/>
                  </a:lnTo>
                  <a:lnTo>
                    <a:pt x="180" y="16"/>
                  </a:lnTo>
                  <a:lnTo>
                    <a:pt x="212" y="28"/>
                  </a:lnTo>
                  <a:lnTo>
                    <a:pt x="236" y="48"/>
                  </a:lnTo>
                  <a:lnTo>
                    <a:pt x="260" y="72"/>
                  </a:lnTo>
                  <a:lnTo>
                    <a:pt x="276" y="96"/>
                  </a:lnTo>
                  <a:lnTo>
                    <a:pt x="284" y="120"/>
                  </a:lnTo>
                  <a:lnTo>
                    <a:pt x="284" y="136"/>
                  </a:lnTo>
                  <a:lnTo>
                    <a:pt x="272" y="156"/>
                  </a:lnTo>
                  <a:lnTo>
                    <a:pt x="236" y="192"/>
                  </a:lnTo>
                  <a:lnTo>
                    <a:pt x="168" y="236"/>
                  </a:lnTo>
                  <a:lnTo>
                    <a:pt x="108" y="260"/>
                  </a:lnTo>
                  <a:lnTo>
                    <a:pt x="72" y="276"/>
                  </a:lnTo>
                  <a:lnTo>
                    <a:pt x="0" y="2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3924" y="140"/>
              <a:ext cx="260" cy="272"/>
            </a:xfrm>
            <a:custGeom>
              <a:avLst/>
              <a:gdLst/>
              <a:ahLst/>
              <a:cxnLst>
                <a:cxn ang="0">
                  <a:pos x="0" y="272"/>
                </a:cxn>
                <a:cxn ang="0">
                  <a:pos x="88" y="224"/>
                </a:cxn>
                <a:cxn ang="0">
                  <a:pos x="140" y="192"/>
                </a:cxn>
                <a:cxn ang="0">
                  <a:pos x="160" y="180"/>
                </a:cxn>
                <a:cxn ang="0">
                  <a:pos x="176" y="164"/>
                </a:cxn>
                <a:cxn ang="0">
                  <a:pos x="184" y="144"/>
                </a:cxn>
                <a:cxn ang="0">
                  <a:pos x="188" y="120"/>
                </a:cxn>
                <a:cxn ang="0">
                  <a:pos x="184" y="96"/>
                </a:cxn>
                <a:cxn ang="0">
                  <a:pos x="164" y="72"/>
                </a:cxn>
                <a:cxn ang="0">
                  <a:pos x="140" y="40"/>
                </a:cxn>
                <a:cxn ang="0">
                  <a:pos x="112" y="24"/>
                </a:cxn>
                <a:cxn ang="0">
                  <a:pos x="80" y="12"/>
                </a:cxn>
                <a:cxn ang="0">
                  <a:pos x="8" y="0"/>
                </a:cxn>
                <a:cxn ang="0">
                  <a:pos x="80" y="0"/>
                </a:cxn>
                <a:cxn ang="0">
                  <a:pos x="128" y="4"/>
                </a:cxn>
                <a:cxn ang="0">
                  <a:pos x="176" y="16"/>
                </a:cxn>
                <a:cxn ang="0">
                  <a:pos x="212" y="36"/>
                </a:cxn>
                <a:cxn ang="0">
                  <a:pos x="244" y="60"/>
                </a:cxn>
                <a:cxn ang="0">
                  <a:pos x="248" y="64"/>
                </a:cxn>
                <a:cxn ang="0">
                  <a:pos x="260" y="88"/>
                </a:cxn>
                <a:cxn ang="0">
                  <a:pos x="260" y="100"/>
                </a:cxn>
                <a:cxn ang="0">
                  <a:pos x="260" y="124"/>
                </a:cxn>
                <a:cxn ang="0">
                  <a:pos x="256" y="144"/>
                </a:cxn>
                <a:cxn ang="0">
                  <a:pos x="236" y="164"/>
                </a:cxn>
                <a:cxn ang="0">
                  <a:pos x="200" y="192"/>
                </a:cxn>
                <a:cxn ang="0">
                  <a:pos x="124" y="228"/>
                </a:cxn>
                <a:cxn ang="0">
                  <a:pos x="56" y="252"/>
                </a:cxn>
                <a:cxn ang="0">
                  <a:pos x="0" y="272"/>
                </a:cxn>
              </a:cxnLst>
              <a:rect l="0" t="0" r="0" b="0"/>
              <a:pathLst>
                <a:path w="260" h="272">
                  <a:moveTo>
                    <a:pt x="0" y="272"/>
                  </a:moveTo>
                  <a:lnTo>
                    <a:pt x="88" y="224"/>
                  </a:lnTo>
                  <a:lnTo>
                    <a:pt x="140" y="192"/>
                  </a:lnTo>
                  <a:lnTo>
                    <a:pt x="160" y="180"/>
                  </a:lnTo>
                  <a:lnTo>
                    <a:pt x="176" y="164"/>
                  </a:lnTo>
                  <a:lnTo>
                    <a:pt x="184" y="144"/>
                  </a:lnTo>
                  <a:lnTo>
                    <a:pt x="188" y="120"/>
                  </a:lnTo>
                  <a:lnTo>
                    <a:pt x="184" y="96"/>
                  </a:lnTo>
                  <a:lnTo>
                    <a:pt x="164" y="72"/>
                  </a:lnTo>
                  <a:lnTo>
                    <a:pt x="140" y="40"/>
                  </a:lnTo>
                  <a:lnTo>
                    <a:pt x="112" y="24"/>
                  </a:lnTo>
                  <a:lnTo>
                    <a:pt x="80" y="12"/>
                  </a:lnTo>
                  <a:lnTo>
                    <a:pt x="8" y="0"/>
                  </a:lnTo>
                  <a:lnTo>
                    <a:pt x="80" y="0"/>
                  </a:lnTo>
                  <a:lnTo>
                    <a:pt x="128" y="4"/>
                  </a:lnTo>
                  <a:lnTo>
                    <a:pt x="176" y="16"/>
                  </a:lnTo>
                  <a:lnTo>
                    <a:pt x="212" y="36"/>
                  </a:lnTo>
                  <a:lnTo>
                    <a:pt x="244" y="60"/>
                  </a:lnTo>
                  <a:lnTo>
                    <a:pt x="248" y="64"/>
                  </a:lnTo>
                  <a:lnTo>
                    <a:pt x="260" y="88"/>
                  </a:lnTo>
                  <a:lnTo>
                    <a:pt x="260" y="100"/>
                  </a:lnTo>
                  <a:lnTo>
                    <a:pt x="260" y="124"/>
                  </a:lnTo>
                  <a:lnTo>
                    <a:pt x="256" y="144"/>
                  </a:lnTo>
                  <a:lnTo>
                    <a:pt x="236" y="164"/>
                  </a:lnTo>
                  <a:lnTo>
                    <a:pt x="200" y="192"/>
                  </a:lnTo>
                  <a:lnTo>
                    <a:pt x="124" y="228"/>
                  </a:lnTo>
                  <a:lnTo>
                    <a:pt x="56" y="252"/>
                  </a:lnTo>
                  <a:lnTo>
                    <a:pt x="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3976" y="332"/>
              <a:ext cx="248" cy="72"/>
            </a:xfrm>
            <a:custGeom>
              <a:avLst/>
              <a:gdLst/>
              <a:ahLst/>
              <a:cxnLst>
                <a:cxn ang="0">
                  <a:pos x="228" y="72"/>
                </a:cxn>
                <a:cxn ang="0">
                  <a:pos x="148" y="60"/>
                </a:cxn>
                <a:cxn ang="0">
                  <a:pos x="88" y="60"/>
                </a:cxn>
                <a:cxn ang="0">
                  <a:pos x="24" y="68"/>
                </a:cxn>
                <a:cxn ang="0">
                  <a:pos x="0" y="72"/>
                </a:cxn>
                <a:cxn ang="0">
                  <a:pos x="96" y="32"/>
                </a:cxn>
                <a:cxn ang="0">
                  <a:pos x="148" y="0"/>
                </a:cxn>
                <a:cxn ang="0">
                  <a:pos x="156" y="0"/>
                </a:cxn>
                <a:cxn ang="0">
                  <a:pos x="192" y="8"/>
                </a:cxn>
                <a:cxn ang="0">
                  <a:pos x="220" y="12"/>
                </a:cxn>
                <a:cxn ang="0">
                  <a:pos x="240" y="32"/>
                </a:cxn>
                <a:cxn ang="0">
                  <a:pos x="248" y="48"/>
                </a:cxn>
                <a:cxn ang="0">
                  <a:pos x="240" y="68"/>
                </a:cxn>
                <a:cxn ang="0">
                  <a:pos x="232" y="72"/>
                </a:cxn>
                <a:cxn ang="0">
                  <a:pos x="228" y="72"/>
                </a:cxn>
              </a:cxnLst>
              <a:rect l="0" t="0" r="0" b="0"/>
              <a:pathLst>
                <a:path w="248" h="72">
                  <a:moveTo>
                    <a:pt x="228" y="72"/>
                  </a:moveTo>
                  <a:lnTo>
                    <a:pt x="148" y="60"/>
                  </a:lnTo>
                  <a:lnTo>
                    <a:pt x="88" y="60"/>
                  </a:lnTo>
                  <a:lnTo>
                    <a:pt x="24" y="68"/>
                  </a:lnTo>
                  <a:lnTo>
                    <a:pt x="0" y="72"/>
                  </a:lnTo>
                  <a:lnTo>
                    <a:pt x="96" y="32"/>
                  </a:lnTo>
                  <a:lnTo>
                    <a:pt x="148" y="0"/>
                  </a:lnTo>
                  <a:lnTo>
                    <a:pt x="156" y="0"/>
                  </a:lnTo>
                  <a:lnTo>
                    <a:pt x="192" y="8"/>
                  </a:lnTo>
                  <a:lnTo>
                    <a:pt x="220" y="12"/>
                  </a:lnTo>
                  <a:lnTo>
                    <a:pt x="240" y="32"/>
                  </a:lnTo>
                  <a:lnTo>
                    <a:pt x="248" y="48"/>
                  </a:lnTo>
                  <a:lnTo>
                    <a:pt x="240" y="68"/>
                  </a:lnTo>
                  <a:lnTo>
                    <a:pt x="232" y="72"/>
                  </a:lnTo>
                  <a:lnTo>
                    <a:pt x="228"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4136" y="328"/>
              <a:ext cx="152" cy="88"/>
            </a:xfrm>
            <a:custGeom>
              <a:avLst/>
              <a:gdLst/>
              <a:ahLst/>
              <a:cxnLst>
                <a:cxn ang="0">
                  <a:pos x="72" y="84"/>
                </a:cxn>
                <a:cxn ang="0">
                  <a:pos x="88" y="64"/>
                </a:cxn>
                <a:cxn ang="0">
                  <a:pos x="92" y="52"/>
                </a:cxn>
                <a:cxn ang="0">
                  <a:pos x="92" y="40"/>
                </a:cxn>
                <a:cxn ang="0">
                  <a:pos x="88" y="28"/>
                </a:cxn>
                <a:cxn ang="0">
                  <a:pos x="68" y="16"/>
                </a:cxn>
                <a:cxn ang="0">
                  <a:pos x="44" y="12"/>
                </a:cxn>
                <a:cxn ang="0">
                  <a:pos x="0" y="0"/>
                </a:cxn>
                <a:cxn ang="0">
                  <a:pos x="68" y="4"/>
                </a:cxn>
                <a:cxn ang="0">
                  <a:pos x="116" y="12"/>
                </a:cxn>
                <a:cxn ang="0">
                  <a:pos x="140" y="24"/>
                </a:cxn>
                <a:cxn ang="0">
                  <a:pos x="152" y="36"/>
                </a:cxn>
                <a:cxn ang="0">
                  <a:pos x="152" y="48"/>
                </a:cxn>
                <a:cxn ang="0">
                  <a:pos x="148" y="72"/>
                </a:cxn>
                <a:cxn ang="0">
                  <a:pos x="128" y="84"/>
                </a:cxn>
                <a:cxn ang="0">
                  <a:pos x="104" y="88"/>
                </a:cxn>
                <a:cxn ang="0">
                  <a:pos x="72" y="84"/>
                </a:cxn>
              </a:cxnLst>
              <a:rect l="0" t="0" r="0" b="0"/>
              <a:pathLst>
                <a:path w="152" h="88">
                  <a:moveTo>
                    <a:pt x="72" y="84"/>
                  </a:moveTo>
                  <a:lnTo>
                    <a:pt x="88" y="64"/>
                  </a:lnTo>
                  <a:lnTo>
                    <a:pt x="92" y="52"/>
                  </a:lnTo>
                  <a:lnTo>
                    <a:pt x="92" y="40"/>
                  </a:lnTo>
                  <a:lnTo>
                    <a:pt x="88" y="28"/>
                  </a:lnTo>
                  <a:lnTo>
                    <a:pt x="68" y="16"/>
                  </a:lnTo>
                  <a:lnTo>
                    <a:pt x="44" y="12"/>
                  </a:lnTo>
                  <a:lnTo>
                    <a:pt x="0" y="0"/>
                  </a:lnTo>
                  <a:lnTo>
                    <a:pt x="68" y="4"/>
                  </a:lnTo>
                  <a:lnTo>
                    <a:pt x="116" y="12"/>
                  </a:lnTo>
                  <a:lnTo>
                    <a:pt x="140" y="24"/>
                  </a:lnTo>
                  <a:lnTo>
                    <a:pt x="152" y="36"/>
                  </a:lnTo>
                  <a:lnTo>
                    <a:pt x="152" y="48"/>
                  </a:lnTo>
                  <a:lnTo>
                    <a:pt x="148" y="72"/>
                  </a:lnTo>
                  <a:lnTo>
                    <a:pt x="128" y="84"/>
                  </a:lnTo>
                  <a:lnTo>
                    <a:pt x="104" y="88"/>
                  </a:lnTo>
                  <a:lnTo>
                    <a:pt x="72"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4144" y="320"/>
              <a:ext cx="216" cy="108"/>
            </a:xfrm>
            <a:custGeom>
              <a:avLst/>
              <a:gdLst/>
              <a:ahLst/>
              <a:cxnLst>
                <a:cxn ang="0">
                  <a:pos x="128" y="108"/>
                </a:cxn>
                <a:cxn ang="0">
                  <a:pos x="104" y="104"/>
                </a:cxn>
                <a:cxn ang="0">
                  <a:pos x="128" y="96"/>
                </a:cxn>
                <a:cxn ang="0">
                  <a:pos x="144" y="80"/>
                </a:cxn>
                <a:cxn ang="0">
                  <a:pos x="152" y="68"/>
                </a:cxn>
                <a:cxn ang="0">
                  <a:pos x="152" y="56"/>
                </a:cxn>
                <a:cxn ang="0">
                  <a:pos x="152" y="44"/>
                </a:cxn>
                <a:cxn ang="0">
                  <a:pos x="132" y="32"/>
                </a:cxn>
                <a:cxn ang="0">
                  <a:pos x="116" y="20"/>
                </a:cxn>
                <a:cxn ang="0">
                  <a:pos x="72" y="8"/>
                </a:cxn>
                <a:cxn ang="0">
                  <a:pos x="28" y="8"/>
                </a:cxn>
                <a:cxn ang="0">
                  <a:pos x="0" y="8"/>
                </a:cxn>
                <a:cxn ang="0">
                  <a:pos x="4" y="0"/>
                </a:cxn>
                <a:cxn ang="0">
                  <a:pos x="36" y="0"/>
                </a:cxn>
                <a:cxn ang="0">
                  <a:pos x="104" y="0"/>
                </a:cxn>
                <a:cxn ang="0">
                  <a:pos x="140" y="8"/>
                </a:cxn>
                <a:cxn ang="0">
                  <a:pos x="168" y="12"/>
                </a:cxn>
                <a:cxn ang="0">
                  <a:pos x="200" y="24"/>
                </a:cxn>
                <a:cxn ang="0">
                  <a:pos x="212" y="44"/>
                </a:cxn>
                <a:cxn ang="0">
                  <a:pos x="216" y="56"/>
                </a:cxn>
                <a:cxn ang="0">
                  <a:pos x="216" y="68"/>
                </a:cxn>
                <a:cxn ang="0">
                  <a:pos x="212" y="80"/>
                </a:cxn>
                <a:cxn ang="0">
                  <a:pos x="200" y="92"/>
                </a:cxn>
                <a:cxn ang="0">
                  <a:pos x="180" y="104"/>
                </a:cxn>
                <a:cxn ang="0">
                  <a:pos x="128" y="108"/>
                </a:cxn>
              </a:cxnLst>
              <a:rect l="0" t="0" r="0" b="0"/>
              <a:pathLst>
                <a:path w="216" h="108">
                  <a:moveTo>
                    <a:pt x="128" y="108"/>
                  </a:moveTo>
                  <a:lnTo>
                    <a:pt x="104" y="104"/>
                  </a:lnTo>
                  <a:lnTo>
                    <a:pt x="128" y="96"/>
                  </a:lnTo>
                  <a:lnTo>
                    <a:pt x="144" y="80"/>
                  </a:lnTo>
                  <a:lnTo>
                    <a:pt x="152" y="68"/>
                  </a:lnTo>
                  <a:lnTo>
                    <a:pt x="152" y="56"/>
                  </a:lnTo>
                  <a:lnTo>
                    <a:pt x="152" y="44"/>
                  </a:lnTo>
                  <a:lnTo>
                    <a:pt x="132" y="32"/>
                  </a:lnTo>
                  <a:lnTo>
                    <a:pt x="116" y="20"/>
                  </a:lnTo>
                  <a:lnTo>
                    <a:pt x="72" y="8"/>
                  </a:lnTo>
                  <a:lnTo>
                    <a:pt x="28" y="8"/>
                  </a:lnTo>
                  <a:lnTo>
                    <a:pt x="0" y="8"/>
                  </a:lnTo>
                  <a:lnTo>
                    <a:pt x="4" y="0"/>
                  </a:lnTo>
                  <a:lnTo>
                    <a:pt x="36" y="0"/>
                  </a:lnTo>
                  <a:lnTo>
                    <a:pt x="104" y="0"/>
                  </a:lnTo>
                  <a:lnTo>
                    <a:pt x="140" y="8"/>
                  </a:lnTo>
                  <a:lnTo>
                    <a:pt x="168" y="12"/>
                  </a:lnTo>
                  <a:lnTo>
                    <a:pt x="200" y="24"/>
                  </a:lnTo>
                  <a:lnTo>
                    <a:pt x="212" y="44"/>
                  </a:lnTo>
                  <a:lnTo>
                    <a:pt x="216" y="56"/>
                  </a:lnTo>
                  <a:lnTo>
                    <a:pt x="216" y="68"/>
                  </a:lnTo>
                  <a:lnTo>
                    <a:pt x="212" y="80"/>
                  </a:lnTo>
                  <a:lnTo>
                    <a:pt x="200" y="92"/>
                  </a:lnTo>
                  <a:lnTo>
                    <a:pt x="180" y="104"/>
                  </a:lnTo>
                  <a:lnTo>
                    <a:pt x="128" y="10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4156" y="296"/>
              <a:ext cx="296" cy="156"/>
            </a:xfrm>
            <a:custGeom>
              <a:avLst/>
              <a:gdLst/>
              <a:ahLst/>
              <a:cxnLst>
                <a:cxn ang="0">
                  <a:pos x="128" y="140"/>
                </a:cxn>
                <a:cxn ang="0">
                  <a:pos x="176" y="128"/>
                </a:cxn>
                <a:cxn ang="0">
                  <a:pos x="188" y="120"/>
                </a:cxn>
                <a:cxn ang="0">
                  <a:pos x="200" y="108"/>
                </a:cxn>
                <a:cxn ang="0">
                  <a:pos x="204" y="92"/>
                </a:cxn>
                <a:cxn ang="0">
                  <a:pos x="212" y="80"/>
                </a:cxn>
                <a:cxn ang="0">
                  <a:pos x="204" y="68"/>
                </a:cxn>
                <a:cxn ang="0">
                  <a:pos x="192" y="48"/>
                </a:cxn>
                <a:cxn ang="0">
                  <a:pos x="168" y="36"/>
                </a:cxn>
                <a:cxn ang="0">
                  <a:pos x="108" y="20"/>
                </a:cxn>
                <a:cxn ang="0">
                  <a:pos x="40" y="20"/>
                </a:cxn>
                <a:cxn ang="0">
                  <a:pos x="0" y="20"/>
                </a:cxn>
                <a:cxn ang="0">
                  <a:pos x="16" y="0"/>
                </a:cxn>
                <a:cxn ang="0">
                  <a:pos x="16" y="8"/>
                </a:cxn>
                <a:cxn ang="0">
                  <a:pos x="48" y="0"/>
                </a:cxn>
                <a:cxn ang="0">
                  <a:pos x="92" y="0"/>
                </a:cxn>
                <a:cxn ang="0">
                  <a:pos x="152" y="8"/>
                </a:cxn>
                <a:cxn ang="0">
                  <a:pos x="192" y="12"/>
                </a:cxn>
                <a:cxn ang="0">
                  <a:pos x="228" y="24"/>
                </a:cxn>
                <a:cxn ang="0">
                  <a:pos x="252" y="36"/>
                </a:cxn>
                <a:cxn ang="0">
                  <a:pos x="272" y="48"/>
                </a:cxn>
                <a:cxn ang="0">
                  <a:pos x="288" y="68"/>
                </a:cxn>
                <a:cxn ang="0">
                  <a:pos x="296" y="80"/>
                </a:cxn>
                <a:cxn ang="0">
                  <a:pos x="284" y="96"/>
                </a:cxn>
                <a:cxn ang="0">
                  <a:pos x="272" y="116"/>
                </a:cxn>
                <a:cxn ang="0">
                  <a:pos x="228" y="140"/>
                </a:cxn>
                <a:cxn ang="0">
                  <a:pos x="192" y="152"/>
                </a:cxn>
                <a:cxn ang="0">
                  <a:pos x="168" y="156"/>
                </a:cxn>
                <a:cxn ang="0">
                  <a:pos x="128" y="140"/>
                </a:cxn>
              </a:cxnLst>
              <a:rect l="0" t="0" r="0" b="0"/>
              <a:pathLst>
                <a:path w="296" h="156">
                  <a:moveTo>
                    <a:pt x="128" y="140"/>
                  </a:moveTo>
                  <a:lnTo>
                    <a:pt x="176" y="128"/>
                  </a:lnTo>
                  <a:lnTo>
                    <a:pt x="188" y="120"/>
                  </a:lnTo>
                  <a:lnTo>
                    <a:pt x="200" y="108"/>
                  </a:lnTo>
                  <a:lnTo>
                    <a:pt x="204" y="92"/>
                  </a:lnTo>
                  <a:lnTo>
                    <a:pt x="212" y="80"/>
                  </a:lnTo>
                  <a:lnTo>
                    <a:pt x="204" y="68"/>
                  </a:lnTo>
                  <a:lnTo>
                    <a:pt x="192" y="48"/>
                  </a:lnTo>
                  <a:lnTo>
                    <a:pt x="168" y="36"/>
                  </a:lnTo>
                  <a:lnTo>
                    <a:pt x="108" y="20"/>
                  </a:lnTo>
                  <a:lnTo>
                    <a:pt x="40" y="20"/>
                  </a:lnTo>
                  <a:lnTo>
                    <a:pt x="0" y="20"/>
                  </a:lnTo>
                  <a:lnTo>
                    <a:pt x="16" y="0"/>
                  </a:lnTo>
                  <a:lnTo>
                    <a:pt x="16" y="8"/>
                  </a:lnTo>
                  <a:lnTo>
                    <a:pt x="48" y="0"/>
                  </a:lnTo>
                  <a:lnTo>
                    <a:pt x="92" y="0"/>
                  </a:lnTo>
                  <a:lnTo>
                    <a:pt x="152" y="8"/>
                  </a:lnTo>
                  <a:lnTo>
                    <a:pt x="192" y="12"/>
                  </a:lnTo>
                  <a:lnTo>
                    <a:pt x="228" y="24"/>
                  </a:lnTo>
                  <a:lnTo>
                    <a:pt x="252" y="36"/>
                  </a:lnTo>
                  <a:lnTo>
                    <a:pt x="272" y="48"/>
                  </a:lnTo>
                  <a:lnTo>
                    <a:pt x="288" y="68"/>
                  </a:lnTo>
                  <a:lnTo>
                    <a:pt x="296" y="80"/>
                  </a:lnTo>
                  <a:lnTo>
                    <a:pt x="284" y="96"/>
                  </a:lnTo>
                  <a:lnTo>
                    <a:pt x="272" y="116"/>
                  </a:lnTo>
                  <a:lnTo>
                    <a:pt x="228" y="140"/>
                  </a:lnTo>
                  <a:lnTo>
                    <a:pt x="192" y="152"/>
                  </a:lnTo>
                  <a:lnTo>
                    <a:pt x="168" y="156"/>
                  </a:lnTo>
                  <a:lnTo>
                    <a:pt x="128" y="1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4172" y="272"/>
              <a:ext cx="328" cy="204"/>
            </a:xfrm>
            <a:custGeom>
              <a:avLst/>
              <a:gdLst/>
              <a:ahLst/>
              <a:cxnLst>
                <a:cxn ang="0">
                  <a:pos x="160" y="180"/>
                </a:cxn>
                <a:cxn ang="0">
                  <a:pos x="188" y="176"/>
                </a:cxn>
                <a:cxn ang="0">
                  <a:pos x="224" y="164"/>
                </a:cxn>
                <a:cxn ang="0">
                  <a:pos x="260" y="140"/>
                </a:cxn>
                <a:cxn ang="0">
                  <a:pos x="272" y="120"/>
                </a:cxn>
                <a:cxn ang="0">
                  <a:pos x="284" y="104"/>
                </a:cxn>
                <a:cxn ang="0">
                  <a:pos x="280" y="92"/>
                </a:cxn>
                <a:cxn ang="0">
                  <a:pos x="260" y="68"/>
                </a:cxn>
                <a:cxn ang="0">
                  <a:pos x="244" y="56"/>
                </a:cxn>
                <a:cxn ang="0">
                  <a:pos x="220" y="44"/>
                </a:cxn>
                <a:cxn ang="0">
                  <a:pos x="184" y="32"/>
                </a:cxn>
                <a:cxn ang="0">
                  <a:pos x="136" y="24"/>
                </a:cxn>
                <a:cxn ang="0">
                  <a:pos x="80" y="24"/>
                </a:cxn>
                <a:cxn ang="0">
                  <a:pos x="36" y="20"/>
                </a:cxn>
                <a:cxn ang="0">
                  <a:pos x="0" y="24"/>
                </a:cxn>
                <a:cxn ang="0">
                  <a:pos x="12" y="0"/>
                </a:cxn>
                <a:cxn ang="0">
                  <a:pos x="56" y="0"/>
                </a:cxn>
                <a:cxn ang="0">
                  <a:pos x="104" y="0"/>
                </a:cxn>
                <a:cxn ang="0">
                  <a:pos x="116" y="0"/>
                </a:cxn>
                <a:cxn ang="0">
                  <a:pos x="164" y="12"/>
                </a:cxn>
                <a:cxn ang="0">
                  <a:pos x="164" y="4"/>
                </a:cxn>
                <a:cxn ang="0">
                  <a:pos x="152" y="4"/>
                </a:cxn>
                <a:cxn ang="0">
                  <a:pos x="188" y="12"/>
                </a:cxn>
                <a:cxn ang="0">
                  <a:pos x="232" y="24"/>
                </a:cxn>
                <a:cxn ang="0">
                  <a:pos x="272" y="36"/>
                </a:cxn>
                <a:cxn ang="0">
                  <a:pos x="316" y="68"/>
                </a:cxn>
                <a:cxn ang="0">
                  <a:pos x="328" y="80"/>
                </a:cxn>
                <a:cxn ang="0">
                  <a:pos x="328" y="96"/>
                </a:cxn>
                <a:cxn ang="0">
                  <a:pos x="328" y="120"/>
                </a:cxn>
                <a:cxn ang="0">
                  <a:pos x="324" y="132"/>
                </a:cxn>
                <a:cxn ang="0">
                  <a:pos x="316" y="144"/>
                </a:cxn>
                <a:cxn ang="0">
                  <a:pos x="280" y="168"/>
                </a:cxn>
                <a:cxn ang="0">
                  <a:pos x="176" y="204"/>
                </a:cxn>
                <a:cxn ang="0">
                  <a:pos x="160" y="180"/>
                </a:cxn>
              </a:cxnLst>
              <a:rect l="0" t="0" r="0" b="0"/>
              <a:pathLst>
                <a:path w="328" h="204">
                  <a:moveTo>
                    <a:pt x="160" y="180"/>
                  </a:moveTo>
                  <a:lnTo>
                    <a:pt x="188" y="176"/>
                  </a:lnTo>
                  <a:lnTo>
                    <a:pt x="224" y="164"/>
                  </a:lnTo>
                  <a:lnTo>
                    <a:pt x="260" y="140"/>
                  </a:lnTo>
                  <a:lnTo>
                    <a:pt x="272" y="120"/>
                  </a:lnTo>
                  <a:lnTo>
                    <a:pt x="284" y="104"/>
                  </a:lnTo>
                  <a:lnTo>
                    <a:pt x="280" y="92"/>
                  </a:lnTo>
                  <a:lnTo>
                    <a:pt x="260" y="68"/>
                  </a:lnTo>
                  <a:lnTo>
                    <a:pt x="244" y="56"/>
                  </a:lnTo>
                  <a:lnTo>
                    <a:pt x="220" y="44"/>
                  </a:lnTo>
                  <a:lnTo>
                    <a:pt x="184" y="32"/>
                  </a:lnTo>
                  <a:lnTo>
                    <a:pt x="136" y="24"/>
                  </a:lnTo>
                  <a:lnTo>
                    <a:pt x="80" y="24"/>
                  </a:lnTo>
                  <a:lnTo>
                    <a:pt x="36" y="20"/>
                  </a:lnTo>
                  <a:lnTo>
                    <a:pt x="0" y="24"/>
                  </a:lnTo>
                  <a:lnTo>
                    <a:pt x="12" y="0"/>
                  </a:lnTo>
                  <a:lnTo>
                    <a:pt x="56" y="0"/>
                  </a:lnTo>
                  <a:lnTo>
                    <a:pt x="104" y="0"/>
                  </a:lnTo>
                  <a:lnTo>
                    <a:pt x="116" y="0"/>
                  </a:lnTo>
                  <a:lnTo>
                    <a:pt x="164" y="12"/>
                  </a:lnTo>
                  <a:lnTo>
                    <a:pt x="164" y="4"/>
                  </a:lnTo>
                  <a:lnTo>
                    <a:pt x="152" y="4"/>
                  </a:lnTo>
                  <a:lnTo>
                    <a:pt x="188" y="12"/>
                  </a:lnTo>
                  <a:lnTo>
                    <a:pt x="232" y="24"/>
                  </a:lnTo>
                  <a:lnTo>
                    <a:pt x="272" y="36"/>
                  </a:lnTo>
                  <a:lnTo>
                    <a:pt x="316" y="68"/>
                  </a:lnTo>
                  <a:lnTo>
                    <a:pt x="328" y="80"/>
                  </a:lnTo>
                  <a:lnTo>
                    <a:pt x="328" y="96"/>
                  </a:lnTo>
                  <a:lnTo>
                    <a:pt x="328" y="120"/>
                  </a:lnTo>
                  <a:lnTo>
                    <a:pt x="324" y="132"/>
                  </a:lnTo>
                  <a:lnTo>
                    <a:pt x="316" y="144"/>
                  </a:lnTo>
                  <a:lnTo>
                    <a:pt x="280" y="168"/>
                  </a:lnTo>
                  <a:lnTo>
                    <a:pt x="176" y="204"/>
                  </a:lnTo>
                  <a:lnTo>
                    <a:pt x="160"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4344" y="284"/>
              <a:ext cx="320" cy="224"/>
            </a:xfrm>
            <a:custGeom>
              <a:avLst/>
              <a:gdLst/>
              <a:ahLst/>
              <a:cxnLst>
                <a:cxn ang="0">
                  <a:pos x="4" y="216"/>
                </a:cxn>
                <a:cxn ang="0">
                  <a:pos x="84" y="204"/>
                </a:cxn>
                <a:cxn ang="0">
                  <a:pos x="144" y="188"/>
                </a:cxn>
                <a:cxn ang="0">
                  <a:pos x="212" y="164"/>
                </a:cxn>
                <a:cxn ang="0">
                  <a:pos x="240" y="144"/>
                </a:cxn>
                <a:cxn ang="0">
                  <a:pos x="260" y="116"/>
                </a:cxn>
                <a:cxn ang="0">
                  <a:pos x="260" y="96"/>
                </a:cxn>
                <a:cxn ang="0">
                  <a:pos x="260" y="80"/>
                </a:cxn>
                <a:cxn ang="0">
                  <a:pos x="248" y="68"/>
                </a:cxn>
                <a:cxn ang="0">
                  <a:pos x="224" y="44"/>
                </a:cxn>
                <a:cxn ang="0">
                  <a:pos x="192" y="24"/>
                </a:cxn>
                <a:cxn ang="0">
                  <a:pos x="156" y="12"/>
                </a:cxn>
                <a:cxn ang="0">
                  <a:pos x="128" y="8"/>
                </a:cxn>
                <a:cxn ang="0">
                  <a:pos x="164" y="0"/>
                </a:cxn>
                <a:cxn ang="0">
                  <a:pos x="212" y="8"/>
                </a:cxn>
                <a:cxn ang="0">
                  <a:pos x="260" y="20"/>
                </a:cxn>
                <a:cxn ang="0">
                  <a:pos x="284" y="32"/>
                </a:cxn>
                <a:cxn ang="0">
                  <a:pos x="300" y="48"/>
                </a:cxn>
                <a:cxn ang="0">
                  <a:pos x="312" y="60"/>
                </a:cxn>
                <a:cxn ang="0">
                  <a:pos x="320" y="72"/>
                </a:cxn>
                <a:cxn ang="0">
                  <a:pos x="320" y="96"/>
                </a:cxn>
                <a:cxn ang="0">
                  <a:pos x="312" y="116"/>
                </a:cxn>
                <a:cxn ang="0">
                  <a:pos x="296" y="132"/>
                </a:cxn>
                <a:cxn ang="0">
                  <a:pos x="272" y="152"/>
                </a:cxn>
                <a:cxn ang="0">
                  <a:pos x="240" y="168"/>
                </a:cxn>
                <a:cxn ang="0">
                  <a:pos x="228" y="176"/>
                </a:cxn>
                <a:cxn ang="0">
                  <a:pos x="180" y="192"/>
                </a:cxn>
                <a:cxn ang="0">
                  <a:pos x="100" y="212"/>
                </a:cxn>
                <a:cxn ang="0">
                  <a:pos x="0" y="224"/>
                </a:cxn>
                <a:cxn ang="0">
                  <a:pos x="4" y="216"/>
                </a:cxn>
              </a:cxnLst>
              <a:rect l="0" t="0" r="0" b="0"/>
              <a:pathLst>
                <a:path w="320" h="224">
                  <a:moveTo>
                    <a:pt x="4" y="216"/>
                  </a:moveTo>
                  <a:lnTo>
                    <a:pt x="84" y="204"/>
                  </a:lnTo>
                  <a:lnTo>
                    <a:pt x="144" y="188"/>
                  </a:lnTo>
                  <a:lnTo>
                    <a:pt x="212" y="164"/>
                  </a:lnTo>
                  <a:lnTo>
                    <a:pt x="240" y="144"/>
                  </a:lnTo>
                  <a:lnTo>
                    <a:pt x="260" y="116"/>
                  </a:lnTo>
                  <a:lnTo>
                    <a:pt x="260" y="96"/>
                  </a:lnTo>
                  <a:lnTo>
                    <a:pt x="260" y="80"/>
                  </a:lnTo>
                  <a:lnTo>
                    <a:pt x="248" y="68"/>
                  </a:lnTo>
                  <a:lnTo>
                    <a:pt x="224" y="44"/>
                  </a:lnTo>
                  <a:lnTo>
                    <a:pt x="192" y="24"/>
                  </a:lnTo>
                  <a:lnTo>
                    <a:pt x="156" y="12"/>
                  </a:lnTo>
                  <a:lnTo>
                    <a:pt x="128" y="8"/>
                  </a:lnTo>
                  <a:lnTo>
                    <a:pt x="164" y="0"/>
                  </a:lnTo>
                  <a:lnTo>
                    <a:pt x="212" y="8"/>
                  </a:lnTo>
                  <a:lnTo>
                    <a:pt x="260" y="20"/>
                  </a:lnTo>
                  <a:lnTo>
                    <a:pt x="284" y="32"/>
                  </a:lnTo>
                  <a:lnTo>
                    <a:pt x="300" y="48"/>
                  </a:lnTo>
                  <a:lnTo>
                    <a:pt x="312" y="60"/>
                  </a:lnTo>
                  <a:lnTo>
                    <a:pt x="320" y="72"/>
                  </a:lnTo>
                  <a:lnTo>
                    <a:pt x="320" y="96"/>
                  </a:lnTo>
                  <a:lnTo>
                    <a:pt x="312" y="116"/>
                  </a:lnTo>
                  <a:lnTo>
                    <a:pt x="296" y="132"/>
                  </a:lnTo>
                  <a:lnTo>
                    <a:pt x="272" y="152"/>
                  </a:lnTo>
                  <a:lnTo>
                    <a:pt x="240" y="168"/>
                  </a:lnTo>
                  <a:lnTo>
                    <a:pt x="228" y="176"/>
                  </a:lnTo>
                  <a:lnTo>
                    <a:pt x="180" y="192"/>
                  </a:lnTo>
                  <a:lnTo>
                    <a:pt x="100" y="212"/>
                  </a:lnTo>
                  <a:lnTo>
                    <a:pt x="0" y="224"/>
                  </a:lnTo>
                  <a:lnTo>
                    <a:pt x="4" y="2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4288" y="296"/>
              <a:ext cx="528" cy="260"/>
            </a:xfrm>
            <a:custGeom>
              <a:avLst/>
              <a:gdLst/>
              <a:ahLst/>
              <a:cxnLst>
                <a:cxn ang="0">
                  <a:pos x="36" y="224"/>
                </a:cxn>
                <a:cxn ang="0">
                  <a:pos x="56" y="212"/>
                </a:cxn>
                <a:cxn ang="0">
                  <a:pos x="156" y="204"/>
                </a:cxn>
                <a:cxn ang="0">
                  <a:pos x="236" y="188"/>
                </a:cxn>
                <a:cxn ang="0">
                  <a:pos x="284" y="168"/>
                </a:cxn>
                <a:cxn ang="0">
                  <a:pos x="304" y="156"/>
                </a:cxn>
                <a:cxn ang="0">
                  <a:pos x="332" y="140"/>
                </a:cxn>
                <a:cxn ang="0">
                  <a:pos x="356" y="120"/>
                </a:cxn>
                <a:cxn ang="0">
                  <a:pos x="376" y="104"/>
                </a:cxn>
                <a:cxn ang="0">
                  <a:pos x="380" y="84"/>
                </a:cxn>
                <a:cxn ang="0">
                  <a:pos x="376" y="60"/>
                </a:cxn>
                <a:cxn ang="0">
                  <a:pos x="368" y="48"/>
                </a:cxn>
                <a:cxn ang="0">
                  <a:pos x="356" y="32"/>
                </a:cxn>
                <a:cxn ang="0">
                  <a:pos x="340" y="12"/>
                </a:cxn>
                <a:cxn ang="0">
                  <a:pos x="308" y="0"/>
                </a:cxn>
                <a:cxn ang="0">
                  <a:pos x="352" y="0"/>
                </a:cxn>
                <a:cxn ang="0">
                  <a:pos x="388" y="8"/>
                </a:cxn>
                <a:cxn ang="0">
                  <a:pos x="436" y="12"/>
                </a:cxn>
                <a:cxn ang="0">
                  <a:pos x="472" y="24"/>
                </a:cxn>
                <a:cxn ang="0">
                  <a:pos x="504" y="44"/>
                </a:cxn>
                <a:cxn ang="0">
                  <a:pos x="520" y="56"/>
                </a:cxn>
                <a:cxn ang="0">
                  <a:pos x="528" y="72"/>
                </a:cxn>
                <a:cxn ang="0">
                  <a:pos x="520" y="96"/>
                </a:cxn>
                <a:cxn ang="0">
                  <a:pos x="508" y="116"/>
                </a:cxn>
                <a:cxn ang="0">
                  <a:pos x="492" y="132"/>
                </a:cxn>
                <a:cxn ang="0">
                  <a:pos x="460" y="152"/>
                </a:cxn>
                <a:cxn ang="0">
                  <a:pos x="416" y="168"/>
                </a:cxn>
                <a:cxn ang="0">
                  <a:pos x="316" y="200"/>
                </a:cxn>
                <a:cxn ang="0">
                  <a:pos x="188" y="228"/>
                </a:cxn>
                <a:cxn ang="0">
                  <a:pos x="132" y="240"/>
                </a:cxn>
                <a:cxn ang="0">
                  <a:pos x="132" y="236"/>
                </a:cxn>
                <a:cxn ang="0">
                  <a:pos x="108" y="240"/>
                </a:cxn>
                <a:cxn ang="0">
                  <a:pos x="56" y="248"/>
                </a:cxn>
                <a:cxn ang="0">
                  <a:pos x="20" y="252"/>
                </a:cxn>
                <a:cxn ang="0">
                  <a:pos x="0" y="260"/>
                </a:cxn>
                <a:cxn ang="0">
                  <a:pos x="12" y="248"/>
                </a:cxn>
                <a:cxn ang="0">
                  <a:pos x="24" y="236"/>
                </a:cxn>
                <a:cxn ang="0">
                  <a:pos x="36" y="224"/>
                </a:cxn>
              </a:cxnLst>
              <a:rect l="0" t="0" r="0" b="0"/>
              <a:pathLst>
                <a:path w="528" h="260">
                  <a:moveTo>
                    <a:pt x="36" y="224"/>
                  </a:moveTo>
                  <a:lnTo>
                    <a:pt x="56" y="212"/>
                  </a:lnTo>
                  <a:lnTo>
                    <a:pt x="156" y="204"/>
                  </a:lnTo>
                  <a:lnTo>
                    <a:pt x="236" y="188"/>
                  </a:lnTo>
                  <a:lnTo>
                    <a:pt x="284" y="168"/>
                  </a:lnTo>
                  <a:lnTo>
                    <a:pt x="304" y="156"/>
                  </a:lnTo>
                  <a:lnTo>
                    <a:pt x="332" y="140"/>
                  </a:lnTo>
                  <a:lnTo>
                    <a:pt x="356" y="120"/>
                  </a:lnTo>
                  <a:lnTo>
                    <a:pt x="376" y="104"/>
                  </a:lnTo>
                  <a:lnTo>
                    <a:pt x="380" y="84"/>
                  </a:lnTo>
                  <a:lnTo>
                    <a:pt x="376" y="60"/>
                  </a:lnTo>
                  <a:lnTo>
                    <a:pt x="368" y="48"/>
                  </a:lnTo>
                  <a:lnTo>
                    <a:pt x="356" y="32"/>
                  </a:lnTo>
                  <a:lnTo>
                    <a:pt x="340" y="12"/>
                  </a:lnTo>
                  <a:lnTo>
                    <a:pt x="308" y="0"/>
                  </a:lnTo>
                  <a:lnTo>
                    <a:pt x="352" y="0"/>
                  </a:lnTo>
                  <a:lnTo>
                    <a:pt x="388" y="8"/>
                  </a:lnTo>
                  <a:lnTo>
                    <a:pt x="436" y="12"/>
                  </a:lnTo>
                  <a:lnTo>
                    <a:pt x="472" y="24"/>
                  </a:lnTo>
                  <a:lnTo>
                    <a:pt x="504" y="44"/>
                  </a:lnTo>
                  <a:lnTo>
                    <a:pt x="520" y="56"/>
                  </a:lnTo>
                  <a:lnTo>
                    <a:pt x="528" y="72"/>
                  </a:lnTo>
                  <a:lnTo>
                    <a:pt x="520" y="96"/>
                  </a:lnTo>
                  <a:lnTo>
                    <a:pt x="508" y="116"/>
                  </a:lnTo>
                  <a:lnTo>
                    <a:pt x="492" y="132"/>
                  </a:lnTo>
                  <a:lnTo>
                    <a:pt x="460" y="152"/>
                  </a:lnTo>
                  <a:lnTo>
                    <a:pt x="416" y="168"/>
                  </a:lnTo>
                  <a:lnTo>
                    <a:pt x="316" y="200"/>
                  </a:lnTo>
                  <a:lnTo>
                    <a:pt x="188" y="228"/>
                  </a:lnTo>
                  <a:lnTo>
                    <a:pt x="132" y="240"/>
                  </a:lnTo>
                  <a:lnTo>
                    <a:pt x="132" y="236"/>
                  </a:lnTo>
                  <a:lnTo>
                    <a:pt x="108" y="240"/>
                  </a:lnTo>
                  <a:lnTo>
                    <a:pt x="56" y="248"/>
                  </a:lnTo>
                  <a:lnTo>
                    <a:pt x="20" y="252"/>
                  </a:lnTo>
                  <a:lnTo>
                    <a:pt x="0" y="260"/>
                  </a:lnTo>
                  <a:lnTo>
                    <a:pt x="12" y="248"/>
                  </a:lnTo>
                  <a:lnTo>
                    <a:pt x="24" y="236"/>
                  </a:lnTo>
                  <a:lnTo>
                    <a:pt x="36" y="2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4288" y="544"/>
              <a:ext cx="104" cy="56"/>
            </a:xfrm>
            <a:custGeom>
              <a:avLst/>
              <a:gdLst/>
              <a:ahLst/>
              <a:cxnLst>
                <a:cxn ang="0">
                  <a:pos x="0" y="32"/>
                </a:cxn>
                <a:cxn ang="0">
                  <a:pos x="0" y="20"/>
                </a:cxn>
                <a:cxn ang="0">
                  <a:pos x="12" y="12"/>
                </a:cxn>
                <a:cxn ang="0">
                  <a:pos x="56" y="4"/>
                </a:cxn>
                <a:cxn ang="0">
                  <a:pos x="104" y="0"/>
                </a:cxn>
                <a:cxn ang="0">
                  <a:pos x="60" y="20"/>
                </a:cxn>
                <a:cxn ang="0">
                  <a:pos x="36" y="36"/>
                </a:cxn>
                <a:cxn ang="0">
                  <a:pos x="12" y="56"/>
                </a:cxn>
                <a:cxn ang="0">
                  <a:pos x="8" y="44"/>
                </a:cxn>
                <a:cxn ang="0">
                  <a:pos x="0" y="32"/>
                </a:cxn>
              </a:cxnLst>
              <a:rect l="0" t="0" r="0" b="0"/>
              <a:pathLst>
                <a:path w="104" h="56">
                  <a:moveTo>
                    <a:pt x="0" y="32"/>
                  </a:moveTo>
                  <a:lnTo>
                    <a:pt x="0" y="20"/>
                  </a:lnTo>
                  <a:lnTo>
                    <a:pt x="12" y="12"/>
                  </a:lnTo>
                  <a:lnTo>
                    <a:pt x="56" y="4"/>
                  </a:lnTo>
                  <a:lnTo>
                    <a:pt x="104" y="0"/>
                  </a:lnTo>
                  <a:lnTo>
                    <a:pt x="60" y="20"/>
                  </a:lnTo>
                  <a:lnTo>
                    <a:pt x="36" y="36"/>
                  </a:lnTo>
                  <a:lnTo>
                    <a:pt x="12" y="56"/>
                  </a:lnTo>
                  <a:lnTo>
                    <a:pt x="8" y="44"/>
                  </a:lnTo>
                  <a:lnTo>
                    <a:pt x="0" y="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4300" y="276"/>
              <a:ext cx="580" cy="360"/>
            </a:xfrm>
            <a:custGeom>
              <a:avLst/>
              <a:gdLst/>
              <a:ahLst/>
              <a:cxnLst>
                <a:cxn ang="0">
                  <a:pos x="20" y="340"/>
                </a:cxn>
                <a:cxn ang="0">
                  <a:pos x="0" y="328"/>
                </a:cxn>
                <a:cxn ang="0">
                  <a:pos x="12" y="316"/>
                </a:cxn>
                <a:cxn ang="0">
                  <a:pos x="44" y="292"/>
                </a:cxn>
                <a:cxn ang="0">
                  <a:pos x="96" y="272"/>
                </a:cxn>
                <a:cxn ang="0">
                  <a:pos x="176" y="256"/>
                </a:cxn>
                <a:cxn ang="0">
                  <a:pos x="308" y="224"/>
                </a:cxn>
                <a:cxn ang="0">
                  <a:pos x="404" y="196"/>
                </a:cxn>
                <a:cxn ang="0">
                  <a:pos x="448" y="176"/>
                </a:cxn>
                <a:cxn ang="0">
                  <a:pos x="480" y="152"/>
                </a:cxn>
                <a:cxn ang="0">
                  <a:pos x="504" y="136"/>
                </a:cxn>
                <a:cxn ang="0">
                  <a:pos x="516" y="116"/>
                </a:cxn>
                <a:cxn ang="0">
                  <a:pos x="520" y="92"/>
                </a:cxn>
                <a:cxn ang="0">
                  <a:pos x="508" y="76"/>
                </a:cxn>
                <a:cxn ang="0">
                  <a:pos x="492" y="56"/>
                </a:cxn>
                <a:cxn ang="0">
                  <a:pos x="460" y="44"/>
                </a:cxn>
                <a:cxn ang="0">
                  <a:pos x="424" y="32"/>
                </a:cxn>
                <a:cxn ang="0">
                  <a:pos x="376" y="20"/>
                </a:cxn>
                <a:cxn ang="0">
                  <a:pos x="332" y="16"/>
                </a:cxn>
                <a:cxn ang="0">
                  <a:pos x="292" y="20"/>
                </a:cxn>
                <a:cxn ang="0">
                  <a:pos x="224" y="8"/>
                </a:cxn>
                <a:cxn ang="0">
                  <a:pos x="284" y="0"/>
                </a:cxn>
                <a:cxn ang="0">
                  <a:pos x="376" y="0"/>
                </a:cxn>
                <a:cxn ang="0">
                  <a:pos x="424" y="8"/>
                </a:cxn>
                <a:cxn ang="0">
                  <a:pos x="472" y="20"/>
                </a:cxn>
                <a:cxn ang="0">
                  <a:pos x="520" y="40"/>
                </a:cxn>
                <a:cxn ang="0">
                  <a:pos x="556" y="56"/>
                </a:cxn>
                <a:cxn ang="0">
                  <a:pos x="568" y="80"/>
                </a:cxn>
                <a:cxn ang="0">
                  <a:pos x="580" y="100"/>
                </a:cxn>
                <a:cxn ang="0">
                  <a:pos x="580" y="124"/>
                </a:cxn>
                <a:cxn ang="0">
                  <a:pos x="568" y="152"/>
                </a:cxn>
                <a:cxn ang="0">
                  <a:pos x="552" y="176"/>
                </a:cxn>
                <a:cxn ang="0">
                  <a:pos x="508" y="196"/>
                </a:cxn>
                <a:cxn ang="0">
                  <a:pos x="448" y="212"/>
                </a:cxn>
                <a:cxn ang="0">
                  <a:pos x="368" y="236"/>
                </a:cxn>
                <a:cxn ang="0">
                  <a:pos x="292" y="248"/>
                </a:cxn>
                <a:cxn ang="0">
                  <a:pos x="220" y="256"/>
                </a:cxn>
                <a:cxn ang="0">
                  <a:pos x="152" y="268"/>
                </a:cxn>
                <a:cxn ang="0">
                  <a:pos x="96" y="288"/>
                </a:cxn>
                <a:cxn ang="0">
                  <a:pos x="80" y="300"/>
                </a:cxn>
                <a:cxn ang="0">
                  <a:pos x="60" y="316"/>
                </a:cxn>
                <a:cxn ang="0">
                  <a:pos x="56" y="336"/>
                </a:cxn>
                <a:cxn ang="0">
                  <a:pos x="56" y="360"/>
                </a:cxn>
                <a:cxn ang="0">
                  <a:pos x="20" y="340"/>
                </a:cxn>
              </a:cxnLst>
              <a:rect l="0" t="0" r="0" b="0"/>
              <a:pathLst>
                <a:path w="580" h="360">
                  <a:moveTo>
                    <a:pt x="20" y="340"/>
                  </a:moveTo>
                  <a:lnTo>
                    <a:pt x="0" y="328"/>
                  </a:lnTo>
                  <a:lnTo>
                    <a:pt x="12" y="316"/>
                  </a:lnTo>
                  <a:lnTo>
                    <a:pt x="44" y="292"/>
                  </a:lnTo>
                  <a:lnTo>
                    <a:pt x="96" y="272"/>
                  </a:lnTo>
                  <a:lnTo>
                    <a:pt x="176" y="256"/>
                  </a:lnTo>
                  <a:lnTo>
                    <a:pt x="308" y="224"/>
                  </a:lnTo>
                  <a:lnTo>
                    <a:pt x="404" y="196"/>
                  </a:lnTo>
                  <a:lnTo>
                    <a:pt x="448" y="176"/>
                  </a:lnTo>
                  <a:lnTo>
                    <a:pt x="480" y="152"/>
                  </a:lnTo>
                  <a:lnTo>
                    <a:pt x="504" y="136"/>
                  </a:lnTo>
                  <a:lnTo>
                    <a:pt x="516" y="116"/>
                  </a:lnTo>
                  <a:lnTo>
                    <a:pt x="520" y="92"/>
                  </a:lnTo>
                  <a:lnTo>
                    <a:pt x="508" y="76"/>
                  </a:lnTo>
                  <a:lnTo>
                    <a:pt x="492" y="56"/>
                  </a:lnTo>
                  <a:lnTo>
                    <a:pt x="460" y="44"/>
                  </a:lnTo>
                  <a:lnTo>
                    <a:pt x="424" y="32"/>
                  </a:lnTo>
                  <a:lnTo>
                    <a:pt x="376" y="20"/>
                  </a:lnTo>
                  <a:lnTo>
                    <a:pt x="332" y="16"/>
                  </a:lnTo>
                  <a:lnTo>
                    <a:pt x="292" y="20"/>
                  </a:lnTo>
                  <a:lnTo>
                    <a:pt x="224" y="8"/>
                  </a:lnTo>
                  <a:lnTo>
                    <a:pt x="284" y="0"/>
                  </a:lnTo>
                  <a:lnTo>
                    <a:pt x="376" y="0"/>
                  </a:lnTo>
                  <a:lnTo>
                    <a:pt x="424" y="8"/>
                  </a:lnTo>
                  <a:lnTo>
                    <a:pt x="472" y="20"/>
                  </a:lnTo>
                  <a:lnTo>
                    <a:pt x="520" y="40"/>
                  </a:lnTo>
                  <a:lnTo>
                    <a:pt x="556" y="56"/>
                  </a:lnTo>
                  <a:lnTo>
                    <a:pt x="568" y="80"/>
                  </a:lnTo>
                  <a:lnTo>
                    <a:pt x="580" y="100"/>
                  </a:lnTo>
                  <a:lnTo>
                    <a:pt x="580" y="124"/>
                  </a:lnTo>
                  <a:lnTo>
                    <a:pt x="568" y="152"/>
                  </a:lnTo>
                  <a:lnTo>
                    <a:pt x="552" y="176"/>
                  </a:lnTo>
                  <a:lnTo>
                    <a:pt x="508" y="196"/>
                  </a:lnTo>
                  <a:lnTo>
                    <a:pt x="448" y="212"/>
                  </a:lnTo>
                  <a:lnTo>
                    <a:pt x="368" y="236"/>
                  </a:lnTo>
                  <a:lnTo>
                    <a:pt x="292" y="248"/>
                  </a:lnTo>
                  <a:lnTo>
                    <a:pt x="220" y="256"/>
                  </a:lnTo>
                  <a:lnTo>
                    <a:pt x="152" y="268"/>
                  </a:lnTo>
                  <a:lnTo>
                    <a:pt x="96" y="288"/>
                  </a:lnTo>
                  <a:lnTo>
                    <a:pt x="80" y="300"/>
                  </a:lnTo>
                  <a:lnTo>
                    <a:pt x="60" y="316"/>
                  </a:lnTo>
                  <a:lnTo>
                    <a:pt x="56" y="336"/>
                  </a:lnTo>
                  <a:lnTo>
                    <a:pt x="56" y="360"/>
                  </a:lnTo>
                  <a:lnTo>
                    <a:pt x="20" y="3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4360" y="292"/>
              <a:ext cx="612" cy="360"/>
            </a:xfrm>
            <a:custGeom>
              <a:avLst/>
              <a:gdLst/>
              <a:ahLst/>
              <a:cxnLst>
                <a:cxn ang="0">
                  <a:pos x="0" y="344"/>
                </a:cxn>
                <a:cxn ang="0">
                  <a:pos x="0" y="320"/>
                </a:cxn>
                <a:cxn ang="0">
                  <a:pos x="8" y="300"/>
                </a:cxn>
                <a:cxn ang="0">
                  <a:pos x="20" y="288"/>
                </a:cxn>
                <a:cxn ang="0">
                  <a:pos x="44" y="276"/>
                </a:cxn>
                <a:cxn ang="0">
                  <a:pos x="92" y="256"/>
                </a:cxn>
                <a:cxn ang="0">
                  <a:pos x="160" y="244"/>
                </a:cxn>
                <a:cxn ang="0">
                  <a:pos x="232" y="240"/>
                </a:cxn>
                <a:cxn ang="0">
                  <a:pos x="308" y="220"/>
                </a:cxn>
                <a:cxn ang="0">
                  <a:pos x="396" y="204"/>
                </a:cxn>
                <a:cxn ang="0">
                  <a:pos x="448" y="184"/>
                </a:cxn>
                <a:cxn ang="0">
                  <a:pos x="492" y="160"/>
                </a:cxn>
                <a:cxn ang="0">
                  <a:pos x="516" y="136"/>
                </a:cxn>
                <a:cxn ang="0">
                  <a:pos x="528" y="112"/>
                </a:cxn>
                <a:cxn ang="0">
                  <a:pos x="528" y="84"/>
                </a:cxn>
                <a:cxn ang="0">
                  <a:pos x="516" y="60"/>
                </a:cxn>
                <a:cxn ang="0">
                  <a:pos x="496" y="40"/>
                </a:cxn>
                <a:cxn ang="0">
                  <a:pos x="460" y="16"/>
                </a:cxn>
                <a:cxn ang="0">
                  <a:pos x="412" y="0"/>
                </a:cxn>
                <a:cxn ang="0">
                  <a:pos x="484" y="4"/>
                </a:cxn>
                <a:cxn ang="0">
                  <a:pos x="528" y="12"/>
                </a:cxn>
                <a:cxn ang="0">
                  <a:pos x="564" y="28"/>
                </a:cxn>
                <a:cxn ang="0">
                  <a:pos x="600" y="48"/>
                </a:cxn>
                <a:cxn ang="0">
                  <a:pos x="612" y="60"/>
                </a:cxn>
                <a:cxn ang="0">
                  <a:pos x="612" y="72"/>
                </a:cxn>
                <a:cxn ang="0">
                  <a:pos x="612" y="84"/>
                </a:cxn>
                <a:cxn ang="0">
                  <a:pos x="604" y="100"/>
                </a:cxn>
                <a:cxn ang="0">
                  <a:pos x="580" y="124"/>
                </a:cxn>
                <a:cxn ang="0">
                  <a:pos x="544" y="148"/>
                </a:cxn>
                <a:cxn ang="0">
                  <a:pos x="508" y="168"/>
                </a:cxn>
                <a:cxn ang="0">
                  <a:pos x="460" y="184"/>
                </a:cxn>
                <a:cxn ang="0">
                  <a:pos x="352" y="220"/>
                </a:cxn>
                <a:cxn ang="0">
                  <a:pos x="212" y="252"/>
                </a:cxn>
                <a:cxn ang="0">
                  <a:pos x="124" y="272"/>
                </a:cxn>
                <a:cxn ang="0">
                  <a:pos x="68" y="288"/>
                </a:cxn>
                <a:cxn ang="0">
                  <a:pos x="44" y="308"/>
                </a:cxn>
                <a:cxn ang="0">
                  <a:pos x="36" y="312"/>
                </a:cxn>
                <a:cxn ang="0">
                  <a:pos x="32" y="320"/>
                </a:cxn>
                <a:cxn ang="0">
                  <a:pos x="32" y="332"/>
                </a:cxn>
                <a:cxn ang="0">
                  <a:pos x="36" y="348"/>
                </a:cxn>
                <a:cxn ang="0">
                  <a:pos x="48" y="360"/>
                </a:cxn>
                <a:cxn ang="0">
                  <a:pos x="0" y="344"/>
                </a:cxn>
              </a:cxnLst>
              <a:rect l="0" t="0" r="0" b="0"/>
              <a:pathLst>
                <a:path w="612" h="360">
                  <a:moveTo>
                    <a:pt x="0" y="344"/>
                  </a:moveTo>
                  <a:lnTo>
                    <a:pt x="0" y="320"/>
                  </a:lnTo>
                  <a:lnTo>
                    <a:pt x="8" y="300"/>
                  </a:lnTo>
                  <a:lnTo>
                    <a:pt x="20" y="288"/>
                  </a:lnTo>
                  <a:lnTo>
                    <a:pt x="44" y="276"/>
                  </a:lnTo>
                  <a:lnTo>
                    <a:pt x="92" y="256"/>
                  </a:lnTo>
                  <a:lnTo>
                    <a:pt x="160" y="244"/>
                  </a:lnTo>
                  <a:lnTo>
                    <a:pt x="232" y="240"/>
                  </a:lnTo>
                  <a:lnTo>
                    <a:pt x="308" y="220"/>
                  </a:lnTo>
                  <a:lnTo>
                    <a:pt x="396" y="204"/>
                  </a:lnTo>
                  <a:lnTo>
                    <a:pt x="448" y="184"/>
                  </a:lnTo>
                  <a:lnTo>
                    <a:pt x="492" y="160"/>
                  </a:lnTo>
                  <a:lnTo>
                    <a:pt x="516" y="136"/>
                  </a:lnTo>
                  <a:lnTo>
                    <a:pt x="528" y="112"/>
                  </a:lnTo>
                  <a:lnTo>
                    <a:pt x="528" y="84"/>
                  </a:lnTo>
                  <a:lnTo>
                    <a:pt x="516" y="60"/>
                  </a:lnTo>
                  <a:lnTo>
                    <a:pt x="496" y="40"/>
                  </a:lnTo>
                  <a:lnTo>
                    <a:pt x="460" y="16"/>
                  </a:lnTo>
                  <a:lnTo>
                    <a:pt x="412" y="0"/>
                  </a:lnTo>
                  <a:lnTo>
                    <a:pt x="484" y="4"/>
                  </a:lnTo>
                  <a:lnTo>
                    <a:pt x="528" y="12"/>
                  </a:lnTo>
                  <a:lnTo>
                    <a:pt x="564" y="28"/>
                  </a:lnTo>
                  <a:lnTo>
                    <a:pt x="600" y="48"/>
                  </a:lnTo>
                  <a:lnTo>
                    <a:pt x="612" y="60"/>
                  </a:lnTo>
                  <a:lnTo>
                    <a:pt x="612" y="72"/>
                  </a:lnTo>
                  <a:lnTo>
                    <a:pt x="612" y="84"/>
                  </a:lnTo>
                  <a:lnTo>
                    <a:pt x="604" y="100"/>
                  </a:lnTo>
                  <a:lnTo>
                    <a:pt x="580" y="124"/>
                  </a:lnTo>
                  <a:lnTo>
                    <a:pt x="544" y="148"/>
                  </a:lnTo>
                  <a:lnTo>
                    <a:pt x="508" y="168"/>
                  </a:lnTo>
                  <a:lnTo>
                    <a:pt x="460" y="184"/>
                  </a:lnTo>
                  <a:lnTo>
                    <a:pt x="352" y="220"/>
                  </a:lnTo>
                  <a:lnTo>
                    <a:pt x="212" y="252"/>
                  </a:lnTo>
                  <a:lnTo>
                    <a:pt x="124" y="272"/>
                  </a:lnTo>
                  <a:lnTo>
                    <a:pt x="68" y="288"/>
                  </a:lnTo>
                  <a:lnTo>
                    <a:pt x="44" y="308"/>
                  </a:lnTo>
                  <a:lnTo>
                    <a:pt x="36" y="312"/>
                  </a:lnTo>
                  <a:lnTo>
                    <a:pt x="32" y="320"/>
                  </a:lnTo>
                  <a:lnTo>
                    <a:pt x="32" y="332"/>
                  </a:lnTo>
                  <a:lnTo>
                    <a:pt x="36" y="348"/>
                  </a:lnTo>
                  <a:lnTo>
                    <a:pt x="48" y="360"/>
                  </a:lnTo>
                  <a:lnTo>
                    <a:pt x="0" y="3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4392" y="296"/>
              <a:ext cx="640" cy="388"/>
            </a:xfrm>
            <a:custGeom>
              <a:avLst/>
              <a:gdLst/>
              <a:ahLst/>
              <a:cxnLst>
                <a:cxn ang="0">
                  <a:pos x="28" y="364"/>
                </a:cxn>
                <a:cxn ang="0">
                  <a:pos x="16" y="352"/>
                </a:cxn>
                <a:cxn ang="0">
                  <a:pos x="4" y="340"/>
                </a:cxn>
                <a:cxn ang="0">
                  <a:pos x="0" y="328"/>
                </a:cxn>
                <a:cxn ang="0">
                  <a:pos x="4" y="308"/>
                </a:cxn>
                <a:cxn ang="0">
                  <a:pos x="12" y="304"/>
                </a:cxn>
                <a:cxn ang="0">
                  <a:pos x="40" y="292"/>
                </a:cxn>
                <a:cxn ang="0">
                  <a:pos x="92" y="272"/>
                </a:cxn>
                <a:cxn ang="0">
                  <a:pos x="180" y="252"/>
                </a:cxn>
                <a:cxn ang="0">
                  <a:pos x="320" y="216"/>
                </a:cxn>
                <a:cxn ang="0">
                  <a:pos x="428" y="188"/>
                </a:cxn>
                <a:cxn ang="0">
                  <a:pos x="476" y="168"/>
                </a:cxn>
                <a:cxn ang="0">
                  <a:pos x="520" y="144"/>
                </a:cxn>
                <a:cxn ang="0">
                  <a:pos x="556" y="120"/>
                </a:cxn>
                <a:cxn ang="0">
                  <a:pos x="572" y="96"/>
                </a:cxn>
                <a:cxn ang="0">
                  <a:pos x="584" y="84"/>
                </a:cxn>
                <a:cxn ang="0">
                  <a:pos x="584" y="68"/>
                </a:cxn>
                <a:cxn ang="0">
                  <a:pos x="580" y="56"/>
                </a:cxn>
                <a:cxn ang="0">
                  <a:pos x="572" y="44"/>
                </a:cxn>
                <a:cxn ang="0">
                  <a:pos x="532" y="20"/>
                </a:cxn>
                <a:cxn ang="0">
                  <a:pos x="520" y="12"/>
                </a:cxn>
                <a:cxn ang="0">
                  <a:pos x="476" y="0"/>
                </a:cxn>
                <a:cxn ang="0">
                  <a:pos x="524" y="8"/>
                </a:cxn>
                <a:cxn ang="0">
                  <a:pos x="572" y="24"/>
                </a:cxn>
                <a:cxn ang="0">
                  <a:pos x="612" y="56"/>
                </a:cxn>
                <a:cxn ang="0">
                  <a:pos x="628" y="72"/>
                </a:cxn>
                <a:cxn ang="0">
                  <a:pos x="640" y="92"/>
                </a:cxn>
                <a:cxn ang="0">
                  <a:pos x="640" y="96"/>
                </a:cxn>
                <a:cxn ang="0">
                  <a:pos x="636" y="116"/>
                </a:cxn>
                <a:cxn ang="0">
                  <a:pos x="616" y="132"/>
                </a:cxn>
                <a:cxn ang="0">
                  <a:pos x="572" y="156"/>
                </a:cxn>
                <a:cxn ang="0">
                  <a:pos x="532" y="176"/>
                </a:cxn>
                <a:cxn ang="0">
                  <a:pos x="488" y="188"/>
                </a:cxn>
                <a:cxn ang="0">
                  <a:pos x="448" y="200"/>
                </a:cxn>
                <a:cxn ang="0">
                  <a:pos x="416" y="204"/>
                </a:cxn>
                <a:cxn ang="0">
                  <a:pos x="352" y="228"/>
                </a:cxn>
                <a:cxn ang="0">
                  <a:pos x="276" y="248"/>
                </a:cxn>
                <a:cxn ang="0">
                  <a:pos x="216" y="260"/>
                </a:cxn>
                <a:cxn ang="0">
                  <a:pos x="188" y="272"/>
                </a:cxn>
                <a:cxn ang="0">
                  <a:pos x="140" y="292"/>
                </a:cxn>
                <a:cxn ang="0">
                  <a:pos x="128" y="304"/>
                </a:cxn>
                <a:cxn ang="0">
                  <a:pos x="120" y="320"/>
                </a:cxn>
                <a:cxn ang="0">
                  <a:pos x="116" y="340"/>
                </a:cxn>
                <a:cxn ang="0">
                  <a:pos x="116" y="356"/>
                </a:cxn>
                <a:cxn ang="0">
                  <a:pos x="128" y="388"/>
                </a:cxn>
                <a:cxn ang="0">
                  <a:pos x="28" y="364"/>
                </a:cxn>
              </a:cxnLst>
              <a:rect l="0" t="0" r="0" b="0"/>
              <a:pathLst>
                <a:path w="640" h="388">
                  <a:moveTo>
                    <a:pt x="28" y="364"/>
                  </a:moveTo>
                  <a:lnTo>
                    <a:pt x="16" y="352"/>
                  </a:lnTo>
                  <a:lnTo>
                    <a:pt x="4" y="340"/>
                  </a:lnTo>
                  <a:lnTo>
                    <a:pt x="0" y="328"/>
                  </a:lnTo>
                  <a:lnTo>
                    <a:pt x="4" y="308"/>
                  </a:lnTo>
                  <a:lnTo>
                    <a:pt x="12" y="304"/>
                  </a:lnTo>
                  <a:lnTo>
                    <a:pt x="40" y="292"/>
                  </a:lnTo>
                  <a:lnTo>
                    <a:pt x="92" y="272"/>
                  </a:lnTo>
                  <a:lnTo>
                    <a:pt x="180" y="252"/>
                  </a:lnTo>
                  <a:lnTo>
                    <a:pt x="320" y="216"/>
                  </a:lnTo>
                  <a:lnTo>
                    <a:pt x="428" y="188"/>
                  </a:lnTo>
                  <a:lnTo>
                    <a:pt x="476" y="168"/>
                  </a:lnTo>
                  <a:lnTo>
                    <a:pt x="520" y="144"/>
                  </a:lnTo>
                  <a:lnTo>
                    <a:pt x="556" y="120"/>
                  </a:lnTo>
                  <a:lnTo>
                    <a:pt x="572" y="96"/>
                  </a:lnTo>
                  <a:lnTo>
                    <a:pt x="584" y="84"/>
                  </a:lnTo>
                  <a:lnTo>
                    <a:pt x="584" y="68"/>
                  </a:lnTo>
                  <a:lnTo>
                    <a:pt x="580" y="56"/>
                  </a:lnTo>
                  <a:lnTo>
                    <a:pt x="572" y="44"/>
                  </a:lnTo>
                  <a:lnTo>
                    <a:pt x="532" y="20"/>
                  </a:lnTo>
                  <a:lnTo>
                    <a:pt x="520" y="12"/>
                  </a:lnTo>
                  <a:lnTo>
                    <a:pt x="476" y="0"/>
                  </a:lnTo>
                  <a:lnTo>
                    <a:pt x="524" y="8"/>
                  </a:lnTo>
                  <a:lnTo>
                    <a:pt x="572" y="24"/>
                  </a:lnTo>
                  <a:lnTo>
                    <a:pt x="612" y="56"/>
                  </a:lnTo>
                  <a:lnTo>
                    <a:pt x="628" y="72"/>
                  </a:lnTo>
                  <a:lnTo>
                    <a:pt x="640" y="92"/>
                  </a:lnTo>
                  <a:lnTo>
                    <a:pt x="640" y="96"/>
                  </a:lnTo>
                  <a:lnTo>
                    <a:pt x="636" y="116"/>
                  </a:lnTo>
                  <a:lnTo>
                    <a:pt x="616" y="132"/>
                  </a:lnTo>
                  <a:lnTo>
                    <a:pt x="572" y="156"/>
                  </a:lnTo>
                  <a:lnTo>
                    <a:pt x="532" y="176"/>
                  </a:lnTo>
                  <a:lnTo>
                    <a:pt x="488" y="188"/>
                  </a:lnTo>
                  <a:lnTo>
                    <a:pt x="448" y="200"/>
                  </a:lnTo>
                  <a:lnTo>
                    <a:pt x="416" y="204"/>
                  </a:lnTo>
                  <a:lnTo>
                    <a:pt x="352" y="228"/>
                  </a:lnTo>
                  <a:lnTo>
                    <a:pt x="276" y="248"/>
                  </a:lnTo>
                  <a:lnTo>
                    <a:pt x="216" y="260"/>
                  </a:lnTo>
                  <a:lnTo>
                    <a:pt x="188" y="272"/>
                  </a:lnTo>
                  <a:lnTo>
                    <a:pt x="140" y="292"/>
                  </a:lnTo>
                  <a:lnTo>
                    <a:pt x="128" y="304"/>
                  </a:lnTo>
                  <a:lnTo>
                    <a:pt x="120" y="320"/>
                  </a:lnTo>
                  <a:lnTo>
                    <a:pt x="116" y="340"/>
                  </a:lnTo>
                  <a:lnTo>
                    <a:pt x="116" y="356"/>
                  </a:lnTo>
                  <a:lnTo>
                    <a:pt x="128" y="388"/>
                  </a:lnTo>
                  <a:lnTo>
                    <a:pt x="28" y="3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4512" y="548"/>
              <a:ext cx="140" cy="148"/>
            </a:xfrm>
            <a:custGeom>
              <a:avLst/>
              <a:gdLst/>
              <a:ahLst/>
              <a:cxnLst>
                <a:cxn ang="0">
                  <a:pos x="12" y="136"/>
                </a:cxn>
                <a:cxn ang="0">
                  <a:pos x="0" y="112"/>
                </a:cxn>
                <a:cxn ang="0">
                  <a:pos x="0" y="92"/>
                </a:cxn>
                <a:cxn ang="0">
                  <a:pos x="0" y="68"/>
                </a:cxn>
                <a:cxn ang="0">
                  <a:pos x="12" y="56"/>
                </a:cxn>
                <a:cxn ang="0">
                  <a:pos x="24" y="44"/>
                </a:cxn>
                <a:cxn ang="0">
                  <a:pos x="68" y="28"/>
                </a:cxn>
                <a:cxn ang="0">
                  <a:pos x="92" y="16"/>
                </a:cxn>
                <a:cxn ang="0">
                  <a:pos x="140" y="0"/>
                </a:cxn>
                <a:cxn ang="0">
                  <a:pos x="132" y="8"/>
                </a:cxn>
                <a:cxn ang="0">
                  <a:pos x="104" y="20"/>
                </a:cxn>
                <a:cxn ang="0">
                  <a:pos x="80" y="40"/>
                </a:cxn>
                <a:cxn ang="0">
                  <a:pos x="60" y="56"/>
                </a:cxn>
                <a:cxn ang="0">
                  <a:pos x="56" y="76"/>
                </a:cxn>
                <a:cxn ang="0">
                  <a:pos x="56" y="100"/>
                </a:cxn>
                <a:cxn ang="0">
                  <a:pos x="68" y="116"/>
                </a:cxn>
                <a:cxn ang="0">
                  <a:pos x="84" y="148"/>
                </a:cxn>
                <a:cxn ang="0">
                  <a:pos x="12" y="136"/>
                </a:cxn>
              </a:cxnLst>
              <a:rect l="0" t="0" r="0" b="0"/>
              <a:pathLst>
                <a:path w="140" h="148">
                  <a:moveTo>
                    <a:pt x="12" y="136"/>
                  </a:moveTo>
                  <a:lnTo>
                    <a:pt x="0" y="112"/>
                  </a:lnTo>
                  <a:lnTo>
                    <a:pt x="0" y="92"/>
                  </a:lnTo>
                  <a:lnTo>
                    <a:pt x="0" y="68"/>
                  </a:lnTo>
                  <a:lnTo>
                    <a:pt x="12" y="56"/>
                  </a:lnTo>
                  <a:lnTo>
                    <a:pt x="24" y="44"/>
                  </a:lnTo>
                  <a:lnTo>
                    <a:pt x="68" y="28"/>
                  </a:lnTo>
                  <a:lnTo>
                    <a:pt x="92" y="16"/>
                  </a:lnTo>
                  <a:lnTo>
                    <a:pt x="140" y="0"/>
                  </a:lnTo>
                  <a:lnTo>
                    <a:pt x="132" y="8"/>
                  </a:lnTo>
                  <a:lnTo>
                    <a:pt x="104" y="20"/>
                  </a:lnTo>
                  <a:lnTo>
                    <a:pt x="80" y="40"/>
                  </a:lnTo>
                  <a:lnTo>
                    <a:pt x="60" y="56"/>
                  </a:lnTo>
                  <a:lnTo>
                    <a:pt x="56" y="76"/>
                  </a:lnTo>
                  <a:lnTo>
                    <a:pt x="56" y="100"/>
                  </a:lnTo>
                  <a:lnTo>
                    <a:pt x="68" y="116"/>
                  </a:lnTo>
                  <a:lnTo>
                    <a:pt x="84" y="148"/>
                  </a:lnTo>
                  <a:lnTo>
                    <a:pt x="12" y="1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4572" y="536"/>
              <a:ext cx="144" cy="164"/>
            </a:xfrm>
            <a:custGeom>
              <a:avLst/>
              <a:gdLst/>
              <a:ahLst/>
              <a:cxnLst>
                <a:cxn ang="0">
                  <a:pos x="72" y="164"/>
                </a:cxn>
                <a:cxn ang="0">
                  <a:pos x="36" y="160"/>
                </a:cxn>
                <a:cxn ang="0">
                  <a:pos x="12" y="136"/>
                </a:cxn>
                <a:cxn ang="0">
                  <a:pos x="0" y="112"/>
                </a:cxn>
                <a:cxn ang="0">
                  <a:pos x="0" y="88"/>
                </a:cxn>
                <a:cxn ang="0">
                  <a:pos x="8" y="68"/>
                </a:cxn>
                <a:cxn ang="0">
                  <a:pos x="20" y="52"/>
                </a:cxn>
                <a:cxn ang="0">
                  <a:pos x="44" y="40"/>
                </a:cxn>
                <a:cxn ang="0">
                  <a:pos x="72" y="28"/>
                </a:cxn>
                <a:cxn ang="0">
                  <a:pos x="96" y="12"/>
                </a:cxn>
                <a:cxn ang="0">
                  <a:pos x="144" y="0"/>
                </a:cxn>
                <a:cxn ang="0">
                  <a:pos x="104" y="28"/>
                </a:cxn>
                <a:cxn ang="0">
                  <a:pos x="68" y="56"/>
                </a:cxn>
                <a:cxn ang="0">
                  <a:pos x="56" y="68"/>
                </a:cxn>
                <a:cxn ang="0">
                  <a:pos x="48" y="88"/>
                </a:cxn>
                <a:cxn ang="0">
                  <a:pos x="48" y="104"/>
                </a:cxn>
                <a:cxn ang="0">
                  <a:pos x="56" y="136"/>
                </a:cxn>
                <a:cxn ang="0">
                  <a:pos x="84" y="164"/>
                </a:cxn>
                <a:cxn ang="0">
                  <a:pos x="72" y="164"/>
                </a:cxn>
              </a:cxnLst>
              <a:rect l="0" t="0" r="0" b="0"/>
              <a:pathLst>
                <a:path w="144" h="164">
                  <a:moveTo>
                    <a:pt x="72" y="164"/>
                  </a:moveTo>
                  <a:lnTo>
                    <a:pt x="36" y="160"/>
                  </a:lnTo>
                  <a:lnTo>
                    <a:pt x="12" y="136"/>
                  </a:lnTo>
                  <a:lnTo>
                    <a:pt x="0" y="112"/>
                  </a:lnTo>
                  <a:lnTo>
                    <a:pt x="0" y="88"/>
                  </a:lnTo>
                  <a:lnTo>
                    <a:pt x="8" y="68"/>
                  </a:lnTo>
                  <a:lnTo>
                    <a:pt x="20" y="52"/>
                  </a:lnTo>
                  <a:lnTo>
                    <a:pt x="44" y="40"/>
                  </a:lnTo>
                  <a:lnTo>
                    <a:pt x="72" y="28"/>
                  </a:lnTo>
                  <a:lnTo>
                    <a:pt x="96" y="12"/>
                  </a:lnTo>
                  <a:lnTo>
                    <a:pt x="144" y="0"/>
                  </a:lnTo>
                  <a:lnTo>
                    <a:pt x="104" y="28"/>
                  </a:lnTo>
                  <a:lnTo>
                    <a:pt x="68" y="56"/>
                  </a:lnTo>
                  <a:lnTo>
                    <a:pt x="56" y="68"/>
                  </a:lnTo>
                  <a:lnTo>
                    <a:pt x="48" y="88"/>
                  </a:lnTo>
                  <a:lnTo>
                    <a:pt x="48" y="104"/>
                  </a:lnTo>
                  <a:lnTo>
                    <a:pt x="56" y="136"/>
                  </a:lnTo>
                  <a:lnTo>
                    <a:pt x="84" y="164"/>
                  </a:lnTo>
                  <a:lnTo>
                    <a:pt x="72" y="1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4620" y="500"/>
              <a:ext cx="212" cy="200"/>
            </a:xfrm>
            <a:custGeom>
              <a:avLst/>
              <a:gdLst/>
              <a:ahLst/>
              <a:cxnLst>
                <a:cxn ang="0">
                  <a:pos x="44" y="200"/>
                </a:cxn>
                <a:cxn ang="0">
                  <a:pos x="12" y="172"/>
                </a:cxn>
                <a:cxn ang="0">
                  <a:pos x="8" y="152"/>
                </a:cxn>
                <a:cxn ang="0">
                  <a:pos x="0" y="140"/>
                </a:cxn>
                <a:cxn ang="0">
                  <a:pos x="8" y="124"/>
                </a:cxn>
                <a:cxn ang="0">
                  <a:pos x="12" y="104"/>
                </a:cxn>
                <a:cxn ang="0">
                  <a:pos x="24" y="92"/>
                </a:cxn>
                <a:cxn ang="0">
                  <a:pos x="68" y="56"/>
                </a:cxn>
                <a:cxn ang="0">
                  <a:pos x="124" y="24"/>
                </a:cxn>
                <a:cxn ang="0">
                  <a:pos x="184" y="8"/>
                </a:cxn>
                <a:cxn ang="0">
                  <a:pos x="212" y="0"/>
                </a:cxn>
                <a:cxn ang="0">
                  <a:pos x="136" y="32"/>
                </a:cxn>
                <a:cxn ang="0">
                  <a:pos x="92" y="56"/>
                </a:cxn>
                <a:cxn ang="0">
                  <a:pos x="68" y="80"/>
                </a:cxn>
                <a:cxn ang="0">
                  <a:pos x="60" y="88"/>
                </a:cxn>
                <a:cxn ang="0">
                  <a:pos x="48" y="112"/>
                </a:cxn>
                <a:cxn ang="0">
                  <a:pos x="48" y="136"/>
                </a:cxn>
                <a:cxn ang="0">
                  <a:pos x="60" y="160"/>
                </a:cxn>
                <a:cxn ang="0">
                  <a:pos x="80" y="176"/>
                </a:cxn>
                <a:cxn ang="0">
                  <a:pos x="104" y="200"/>
                </a:cxn>
                <a:cxn ang="0">
                  <a:pos x="44" y="200"/>
                </a:cxn>
              </a:cxnLst>
              <a:rect l="0" t="0" r="0" b="0"/>
              <a:pathLst>
                <a:path w="212" h="200">
                  <a:moveTo>
                    <a:pt x="44" y="200"/>
                  </a:moveTo>
                  <a:lnTo>
                    <a:pt x="12" y="172"/>
                  </a:lnTo>
                  <a:lnTo>
                    <a:pt x="8" y="152"/>
                  </a:lnTo>
                  <a:lnTo>
                    <a:pt x="0" y="140"/>
                  </a:lnTo>
                  <a:lnTo>
                    <a:pt x="8" y="124"/>
                  </a:lnTo>
                  <a:lnTo>
                    <a:pt x="12" y="104"/>
                  </a:lnTo>
                  <a:lnTo>
                    <a:pt x="24" y="92"/>
                  </a:lnTo>
                  <a:lnTo>
                    <a:pt x="68" y="56"/>
                  </a:lnTo>
                  <a:lnTo>
                    <a:pt x="124" y="24"/>
                  </a:lnTo>
                  <a:lnTo>
                    <a:pt x="184" y="8"/>
                  </a:lnTo>
                  <a:lnTo>
                    <a:pt x="212" y="0"/>
                  </a:lnTo>
                  <a:lnTo>
                    <a:pt x="136" y="32"/>
                  </a:lnTo>
                  <a:lnTo>
                    <a:pt x="92" y="56"/>
                  </a:lnTo>
                  <a:lnTo>
                    <a:pt x="68" y="80"/>
                  </a:lnTo>
                  <a:lnTo>
                    <a:pt x="60" y="88"/>
                  </a:lnTo>
                  <a:lnTo>
                    <a:pt x="48" y="112"/>
                  </a:lnTo>
                  <a:lnTo>
                    <a:pt x="48" y="136"/>
                  </a:lnTo>
                  <a:lnTo>
                    <a:pt x="60" y="160"/>
                  </a:lnTo>
                  <a:lnTo>
                    <a:pt x="80" y="176"/>
                  </a:lnTo>
                  <a:lnTo>
                    <a:pt x="104" y="200"/>
                  </a:lnTo>
                  <a:lnTo>
                    <a:pt x="44"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4796" y="712"/>
              <a:ext cx="1" cy="8"/>
            </a:xfrm>
            <a:custGeom>
              <a:avLst/>
              <a:gdLst/>
              <a:ahLst/>
              <a:cxnLst>
                <a:cxn ang="0">
                  <a:pos x="0" y="8"/>
                </a:cxn>
                <a:cxn ang="0">
                  <a:pos x="0" y="0"/>
                </a:cxn>
                <a:cxn ang="0">
                  <a:pos x="0" y="8"/>
                </a:cxn>
              </a:cxnLst>
              <a:rect l="0" t="0" r="0" b="0"/>
              <a:pathLst>
                <a:path h="8">
                  <a:moveTo>
                    <a:pt x="0" y="8"/>
                  </a:moveTo>
                  <a:lnTo>
                    <a:pt x="0" y="0"/>
                  </a:lnTo>
                  <a:lnTo>
                    <a:pt x="0"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4668" y="156"/>
              <a:ext cx="432" cy="556"/>
            </a:xfrm>
            <a:custGeom>
              <a:avLst/>
              <a:gdLst/>
              <a:ahLst/>
              <a:cxnLst>
                <a:cxn ang="0">
                  <a:pos x="424" y="212"/>
                </a:cxn>
                <a:cxn ang="0">
                  <a:pos x="432" y="244"/>
                </a:cxn>
                <a:cxn ang="0">
                  <a:pos x="408" y="280"/>
                </a:cxn>
                <a:cxn ang="0">
                  <a:pos x="348" y="304"/>
                </a:cxn>
                <a:cxn ang="0">
                  <a:pos x="172" y="352"/>
                </a:cxn>
                <a:cxn ang="0">
                  <a:pos x="80" y="400"/>
                </a:cxn>
                <a:cxn ang="0">
                  <a:pos x="44" y="444"/>
                </a:cxn>
                <a:cxn ang="0">
                  <a:pos x="48" y="496"/>
                </a:cxn>
                <a:cxn ang="0">
                  <a:pos x="92" y="540"/>
                </a:cxn>
                <a:cxn ang="0">
                  <a:pos x="100" y="544"/>
                </a:cxn>
                <a:cxn ang="0">
                  <a:pos x="64" y="544"/>
                </a:cxn>
                <a:cxn ang="0">
                  <a:pos x="20" y="504"/>
                </a:cxn>
                <a:cxn ang="0">
                  <a:pos x="8" y="456"/>
                </a:cxn>
                <a:cxn ang="0">
                  <a:pos x="24" y="424"/>
                </a:cxn>
                <a:cxn ang="0">
                  <a:pos x="100" y="376"/>
                </a:cxn>
                <a:cxn ang="0">
                  <a:pos x="188" y="340"/>
                </a:cxn>
                <a:cxn ang="0">
                  <a:pos x="296" y="296"/>
                </a:cxn>
                <a:cxn ang="0">
                  <a:pos x="360" y="256"/>
                </a:cxn>
                <a:cxn ang="0">
                  <a:pos x="364" y="232"/>
                </a:cxn>
                <a:cxn ang="0">
                  <a:pos x="324" y="176"/>
                </a:cxn>
                <a:cxn ang="0">
                  <a:pos x="248" y="148"/>
                </a:cxn>
                <a:cxn ang="0">
                  <a:pos x="152" y="128"/>
                </a:cxn>
                <a:cxn ang="0">
                  <a:pos x="44" y="96"/>
                </a:cxn>
                <a:cxn ang="0">
                  <a:pos x="8" y="80"/>
                </a:cxn>
                <a:cxn ang="0">
                  <a:pos x="0" y="56"/>
                </a:cxn>
                <a:cxn ang="0">
                  <a:pos x="32" y="24"/>
                </a:cxn>
                <a:cxn ang="0">
                  <a:pos x="92" y="8"/>
                </a:cxn>
                <a:cxn ang="0">
                  <a:pos x="196" y="0"/>
                </a:cxn>
                <a:cxn ang="0">
                  <a:pos x="148" y="20"/>
                </a:cxn>
                <a:cxn ang="0">
                  <a:pos x="124" y="44"/>
                </a:cxn>
                <a:cxn ang="0">
                  <a:pos x="124" y="72"/>
                </a:cxn>
                <a:cxn ang="0">
                  <a:pos x="164" y="104"/>
                </a:cxn>
                <a:cxn ang="0">
                  <a:pos x="224" y="120"/>
                </a:cxn>
                <a:cxn ang="0">
                  <a:pos x="336" y="120"/>
                </a:cxn>
                <a:cxn ang="0">
                  <a:pos x="336" y="140"/>
                </a:cxn>
                <a:cxn ang="0">
                  <a:pos x="340" y="164"/>
                </a:cxn>
                <a:cxn ang="0">
                  <a:pos x="412" y="196"/>
                </a:cxn>
              </a:cxnLst>
              <a:rect l="0" t="0" r="0" b="0"/>
              <a:pathLst>
                <a:path w="432" h="556">
                  <a:moveTo>
                    <a:pt x="412" y="196"/>
                  </a:moveTo>
                  <a:lnTo>
                    <a:pt x="424" y="212"/>
                  </a:lnTo>
                  <a:lnTo>
                    <a:pt x="432" y="224"/>
                  </a:lnTo>
                  <a:lnTo>
                    <a:pt x="432" y="244"/>
                  </a:lnTo>
                  <a:lnTo>
                    <a:pt x="424" y="260"/>
                  </a:lnTo>
                  <a:lnTo>
                    <a:pt x="408" y="280"/>
                  </a:lnTo>
                  <a:lnTo>
                    <a:pt x="384" y="292"/>
                  </a:lnTo>
                  <a:lnTo>
                    <a:pt x="348" y="304"/>
                  </a:lnTo>
                  <a:lnTo>
                    <a:pt x="224" y="332"/>
                  </a:lnTo>
                  <a:lnTo>
                    <a:pt x="172" y="352"/>
                  </a:lnTo>
                  <a:lnTo>
                    <a:pt x="124" y="368"/>
                  </a:lnTo>
                  <a:lnTo>
                    <a:pt x="80" y="400"/>
                  </a:lnTo>
                  <a:lnTo>
                    <a:pt x="56" y="420"/>
                  </a:lnTo>
                  <a:lnTo>
                    <a:pt x="44" y="444"/>
                  </a:lnTo>
                  <a:lnTo>
                    <a:pt x="44" y="472"/>
                  </a:lnTo>
                  <a:lnTo>
                    <a:pt x="48" y="496"/>
                  </a:lnTo>
                  <a:lnTo>
                    <a:pt x="68" y="520"/>
                  </a:lnTo>
                  <a:lnTo>
                    <a:pt x="92" y="540"/>
                  </a:lnTo>
                  <a:lnTo>
                    <a:pt x="128" y="556"/>
                  </a:lnTo>
                  <a:lnTo>
                    <a:pt x="100" y="544"/>
                  </a:lnTo>
                  <a:lnTo>
                    <a:pt x="64" y="544"/>
                  </a:lnTo>
                  <a:lnTo>
                    <a:pt x="64" y="544"/>
                  </a:lnTo>
                  <a:lnTo>
                    <a:pt x="36" y="528"/>
                  </a:lnTo>
                  <a:lnTo>
                    <a:pt x="20" y="504"/>
                  </a:lnTo>
                  <a:lnTo>
                    <a:pt x="8" y="472"/>
                  </a:lnTo>
                  <a:lnTo>
                    <a:pt x="8" y="456"/>
                  </a:lnTo>
                  <a:lnTo>
                    <a:pt x="20" y="436"/>
                  </a:lnTo>
                  <a:lnTo>
                    <a:pt x="24" y="424"/>
                  </a:lnTo>
                  <a:lnTo>
                    <a:pt x="48" y="408"/>
                  </a:lnTo>
                  <a:lnTo>
                    <a:pt x="100" y="376"/>
                  </a:lnTo>
                  <a:lnTo>
                    <a:pt x="188" y="344"/>
                  </a:lnTo>
                  <a:lnTo>
                    <a:pt x="188" y="340"/>
                  </a:lnTo>
                  <a:lnTo>
                    <a:pt x="260" y="316"/>
                  </a:lnTo>
                  <a:lnTo>
                    <a:pt x="296" y="296"/>
                  </a:lnTo>
                  <a:lnTo>
                    <a:pt x="340" y="280"/>
                  </a:lnTo>
                  <a:lnTo>
                    <a:pt x="360" y="256"/>
                  </a:lnTo>
                  <a:lnTo>
                    <a:pt x="364" y="236"/>
                  </a:lnTo>
                  <a:lnTo>
                    <a:pt x="364" y="232"/>
                  </a:lnTo>
                  <a:lnTo>
                    <a:pt x="348" y="200"/>
                  </a:lnTo>
                  <a:lnTo>
                    <a:pt x="324" y="176"/>
                  </a:lnTo>
                  <a:lnTo>
                    <a:pt x="284" y="160"/>
                  </a:lnTo>
                  <a:lnTo>
                    <a:pt x="248" y="148"/>
                  </a:lnTo>
                  <a:lnTo>
                    <a:pt x="188" y="136"/>
                  </a:lnTo>
                  <a:lnTo>
                    <a:pt x="152" y="128"/>
                  </a:lnTo>
                  <a:lnTo>
                    <a:pt x="92" y="116"/>
                  </a:lnTo>
                  <a:lnTo>
                    <a:pt x="44" y="96"/>
                  </a:lnTo>
                  <a:lnTo>
                    <a:pt x="24" y="84"/>
                  </a:lnTo>
                  <a:lnTo>
                    <a:pt x="8" y="80"/>
                  </a:lnTo>
                  <a:lnTo>
                    <a:pt x="0" y="68"/>
                  </a:lnTo>
                  <a:lnTo>
                    <a:pt x="0" y="56"/>
                  </a:lnTo>
                  <a:lnTo>
                    <a:pt x="8" y="48"/>
                  </a:lnTo>
                  <a:lnTo>
                    <a:pt x="32" y="24"/>
                  </a:lnTo>
                  <a:lnTo>
                    <a:pt x="56" y="12"/>
                  </a:lnTo>
                  <a:lnTo>
                    <a:pt x="92" y="8"/>
                  </a:lnTo>
                  <a:lnTo>
                    <a:pt x="140" y="0"/>
                  </a:lnTo>
                  <a:lnTo>
                    <a:pt x="196" y="0"/>
                  </a:lnTo>
                  <a:lnTo>
                    <a:pt x="164" y="8"/>
                  </a:lnTo>
                  <a:lnTo>
                    <a:pt x="148" y="20"/>
                  </a:lnTo>
                  <a:lnTo>
                    <a:pt x="128" y="32"/>
                  </a:lnTo>
                  <a:lnTo>
                    <a:pt x="124" y="44"/>
                  </a:lnTo>
                  <a:lnTo>
                    <a:pt x="116" y="60"/>
                  </a:lnTo>
                  <a:lnTo>
                    <a:pt x="124" y="72"/>
                  </a:lnTo>
                  <a:lnTo>
                    <a:pt x="148" y="92"/>
                  </a:lnTo>
                  <a:lnTo>
                    <a:pt x="164" y="104"/>
                  </a:lnTo>
                  <a:lnTo>
                    <a:pt x="188" y="116"/>
                  </a:lnTo>
                  <a:lnTo>
                    <a:pt x="224" y="120"/>
                  </a:lnTo>
                  <a:lnTo>
                    <a:pt x="268" y="128"/>
                  </a:lnTo>
                  <a:lnTo>
                    <a:pt x="336" y="120"/>
                  </a:lnTo>
                  <a:lnTo>
                    <a:pt x="336" y="136"/>
                  </a:lnTo>
                  <a:lnTo>
                    <a:pt x="336" y="140"/>
                  </a:lnTo>
                  <a:lnTo>
                    <a:pt x="336" y="148"/>
                  </a:lnTo>
                  <a:lnTo>
                    <a:pt x="340" y="164"/>
                  </a:lnTo>
                  <a:lnTo>
                    <a:pt x="360" y="176"/>
                  </a:lnTo>
                  <a:lnTo>
                    <a:pt x="412" y="1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dirty="0"/>
            </a:p>
          </p:txBody>
        </p:sp>
        <p:sp>
          <p:nvSpPr>
            <p:cNvPr id="82" name="図形 81"/>
            <p:cNvSpPr>
              <a:spLocks/>
            </p:cNvSpPr>
            <p:nvPr/>
          </p:nvSpPr>
          <p:spPr bwMode="auto">
            <a:xfrm>
              <a:off x="4792" y="156"/>
              <a:ext cx="212" cy="120"/>
            </a:xfrm>
            <a:custGeom>
              <a:avLst/>
              <a:gdLst/>
              <a:ahLst/>
              <a:cxnLst>
                <a:cxn ang="0">
                  <a:pos x="212" y="116"/>
                </a:cxn>
                <a:cxn ang="0">
                  <a:pos x="144" y="120"/>
                </a:cxn>
                <a:cxn ang="0">
                  <a:pos x="100" y="116"/>
                </a:cxn>
                <a:cxn ang="0">
                  <a:pos x="64" y="108"/>
                </a:cxn>
                <a:cxn ang="0">
                  <a:pos x="48" y="96"/>
                </a:cxn>
                <a:cxn ang="0">
                  <a:pos x="24" y="84"/>
                </a:cxn>
                <a:cxn ang="0">
                  <a:pos x="4" y="72"/>
                </a:cxn>
                <a:cxn ang="0">
                  <a:pos x="0" y="60"/>
                </a:cxn>
                <a:cxn ang="0">
                  <a:pos x="0" y="48"/>
                </a:cxn>
                <a:cxn ang="0">
                  <a:pos x="12" y="32"/>
                </a:cxn>
                <a:cxn ang="0">
                  <a:pos x="28" y="20"/>
                </a:cxn>
                <a:cxn ang="0">
                  <a:pos x="60" y="8"/>
                </a:cxn>
                <a:cxn ang="0">
                  <a:pos x="84" y="0"/>
                </a:cxn>
                <a:cxn ang="0">
                  <a:pos x="144" y="8"/>
                </a:cxn>
                <a:cxn ang="0">
                  <a:pos x="108" y="12"/>
                </a:cxn>
                <a:cxn ang="0">
                  <a:pos x="96" y="12"/>
                </a:cxn>
                <a:cxn ang="0">
                  <a:pos x="64" y="24"/>
                </a:cxn>
                <a:cxn ang="0">
                  <a:pos x="48" y="44"/>
                </a:cxn>
                <a:cxn ang="0">
                  <a:pos x="48" y="60"/>
                </a:cxn>
                <a:cxn ang="0">
                  <a:pos x="52" y="72"/>
                </a:cxn>
                <a:cxn ang="0">
                  <a:pos x="64" y="80"/>
                </a:cxn>
                <a:cxn ang="0">
                  <a:pos x="76" y="92"/>
                </a:cxn>
                <a:cxn ang="0">
                  <a:pos x="132" y="104"/>
                </a:cxn>
                <a:cxn ang="0">
                  <a:pos x="180" y="116"/>
                </a:cxn>
                <a:cxn ang="0">
                  <a:pos x="212" y="116"/>
                </a:cxn>
              </a:cxnLst>
              <a:rect l="0" t="0" r="0" b="0"/>
              <a:pathLst>
                <a:path w="212" h="120">
                  <a:moveTo>
                    <a:pt x="212" y="116"/>
                  </a:moveTo>
                  <a:lnTo>
                    <a:pt x="144" y="120"/>
                  </a:lnTo>
                  <a:lnTo>
                    <a:pt x="100" y="116"/>
                  </a:lnTo>
                  <a:lnTo>
                    <a:pt x="64" y="108"/>
                  </a:lnTo>
                  <a:lnTo>
                    <a:pt x="48" y="96"/>
                  </a:lnTo>
                  <a:lnTo>
                    <a:pt x="24" y="84"/>
                  </a:lnTo>
                  <a:lnTo>
                    <a:pt x="4" y="72"/>
                  </a:lnTo>
                  <a:lnTo>
                    <a:pt x="0" y="60"/>
                  </a:lnTo>
                  <a:lnTo>
                    <a:pt x="0" y="48"/>
                  </a:lnTo>
                  <a:lnTo>
                    <a:pt x="12" y="32"/>
                  </a:lnTo>
                  <a:lnTo>
                    <a:pt x="28" y="20"/>
                  </a:lnTo>
                  <a:lnTo>
                    <a:pt x="60" y="8"/>
                  </a:lnTo>
                  <a:lnTo>
                    <a:pt x="84" y="0"/>
                  </a:lnTo>
                  <a:lnTo>
                    <a:pt x="144" y="8"/>
                  </a:lnTo>
                  <a:lnTo>
                    <a:pt x="108" y="12"/>
                  </a:lnTo>
                  <a:lnTo>
                    <a:pt x="96" y="12"/>
                  </a:lnTo>
                  <a:lnTo>
                    <a:pt x="64" y="24"/>
                  </a:lnTo>
                  <a:lnTo>
                    <a:pt x="48" y="44"/>
                  </a:lnTo>
                  <a:lnTo>
                    <a:pt x="48" y="60"/>
                  </a:lnTo>
                  <a:lnTo>
                    <a:pt x="52" y="72"/>
                  </a:lnTo>
                  <a:lnTo>
                    <a:pt x="64" y="80"/>
                  </a:lnTo>
                  <a:lnTo>
                    <a:pt x="76" y="92"/>
                  </a:lnTo>
                  <a:lnTo>
                    <a:pt x="132" y="104"/>
                  </a:lnTo>
                  <a:lnTo>
                    <a:pt x="180" y="116"/>
                  </a:lnTo>
                  <a:lnTo>
                    <a:pt x="212"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4844" y="164"/>
              <a:ext cx="172" cy="100"/>
            </a:xfrm>
            <a:custGeom>
              <a:avLst/>
              <a:gdLst/>
              <a:ahLst/>
              <a:cxnLst>
                <a:cxn ang="0">
                  <a:pos x="164" y="100"/>
                </a:cxn>
                <a:cxn ang="0">
                  <a:pos x="84" y="96"/>
                </a:cxn>
                <a:cxn ang="0">
                  <a:pos x="32" y="76"/>
                </a:cxn>
                <a:cxn ang="0">
                  <a:pos x="12" y="72"/>
                </a:cxn>
                <a:cxn ang="0">
                  <a:pos x="8" y="60"/>
                </a:cxn>
                <a:cxn ang="0">
                  <a:pos x="0" y="52"/>
                </a:cxn>
                <a:cxn ang="0">
                  <a:pos x="0" y="36"/>
                </a:cxn>
                <a:cxn ang="0">
                  <a:pos x="12" y="24"/>
                </a:cxn>
                <a:cxn ang="0">
                  <a:pos x="44" y="12"/>
                </a:cxn>
                <a:cxn ang="0">
                  <a:pos x="68" y="4"/>
                </a:cxn>
                <a:cxn ang="0">
                  <a:pos x="116" y="0"/>
                </a:cxn>
                <a:cxn ang="0">
                  <a:pos x="72" y="16"/>
                </a:cxn>
                <a:cxn ang="0">
                  <a:pos x="56" y="28"/>
                </a:cxn>
                <a:cxn ang="0">
                  <a:pos x="48" y="48"/>
                </a:cxn>
                <a:cxn ang="0">
                  <a:pos x="48" y="52"/>
                </a:cxn>
                <a:cxn ang="0">
                  <a:pos x="60" y="72"/>
                </a:cxn>
                <a:cxn ang="0">
                  <a:pos x="96" y="84"/>
                </a:cxn>
                <a:cxn ang="0">
                  <a:pos x="172" y="96"/>
                </a:cxn>
                <a:cxn ang="0">
                  <a:pos x="164" y="100"/>
                </a:cxn>
              </a:cxnLst>
              <a:rect l="0" t="0" r="0" b="0"/>
              <a:pathLst>
                <a:path w="172" h="100">
                  <a:moveTo>
                    <a:pt x="164" y="100"/>
                  </a:moveTo>
                  <a:lnTo>
                    <a:pt x="84" y="96"/>
                  </a:lnTo>
                  <a:lnTo>
                    <a:pt x="32" y="76"/>
                  </a:lnTo>
                  <a:lnTo>
                    <a:pt x="12" y="72"/>
                  </a:lnTo>
                  <a:lnTo>
                    <a:pt x="8" y="60"/>
                  </a:lnTo>
                  <a:lnTo>
                    <a:pt x="0" y="52"/>
                  </a:lnTo>
                  <a:lnTo>
                    <a:pt x="0" y="36"/>
                  </a:lnTo>
                  <a:lnTo>
                    <a:pt x="12" y="24"/>
                  </a:lnTo>
                  <a:lnTo>
                    <a:pt x="44" y="12"/>
                  </a:lnTo>
                  <a:lnTo>
                    <a:pt x="68" y="4"/>
                  </a:lnTo>
                  <a:lnTo>
                    <a:pt x="116" y="0"/>
                  </a:lnTo>
                  <a:lnTo>
                    <a:pt x="72" y="16"/>
                  </a:lnTo>
                  <a:lnTo>
                    <a:pt x="56" y="28"/>
                  </a:lnTo>
                  <a:lnTo>
                    <a:pt x="48" y="48"/>
                  </a:lnTo>
                  <a:lnTo>
                    <a:pt x="48" y="52"/>
                  </a:lnTo>
                  <a:lnTo>
                    <a:pt x="60" y="72"/>
                  </a:lnTo>
                  <a:lnTo>
                    <a:pt x="96" y="84"/>
                  </a:lnTo>
                  <a:lnTo>
                    <a:pt x="172" y="96"/>
                  </a:lnTo>
                  <a:lnTo>
                    <a:pt x="164"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4892" y="164"/>
              <a:ext cx="140" cy="96"/>
            </a:xfrm>
            <a:custGeom>
              <a:avLst/>
              <a:gdLst/>
              <a:ahLst/>
              <a:cxnLst>
                <a:cxn ang="0">
                  <a:pos x="124" y="96"/>
                </a:cxn>
                <a:cxn ang="0">
                  <a:pos x="128" y="88"/>
                </a:cxn>
                <a:cxn ang="0">
                  <a:pos x="56" y="76"/>
                </a:cxn>
                <a:cxn ang="0">
                  <a:pos x="20" y="64"/>
                </a:cxn>
                <a:cxn ang="0">
                  <a:pos x="8" y="52"/>
                </a:cxn>
                <a:cxn ang="0">
                  <a:pos x="0" y="48"/>
                </a:cxn>
                <a:cxn ang="0">
                  <a:pos x="8" y="36"/>
                </a:cxn>
                <a:cxn ang="0">
                  <a:pos x="20" y="28"/>
                </a:cxn>
                <a:cxn ang="0">
                  <a:pos x="44" y="12"/>
                </a:cxn>
                <a:cxn ang="0">
                  <a:pos x="84" y="4"/>
                </a:cxn>
                <a:cxn ang="0">
                  <a:pos x="84" y="0"/>
                </a:cxn>
                <a:cxn ang="0">
                  <a:pos x="100" y="4"/>
                </a:cxn>
                <a:cxn ang="0">
                  <a:pos x="112" y="4"/>
                </a:cxn>
                <a:cxn ang="0">
                  <a:pos x="72" y="16"/>
                </a:cxn>
                <a:cxn ang="0">
                  <a:pos x="48" y="28"/>
                </a:cxn>
                <a:cxn ang="0">
                  <a:pos x="44" y="36"/>
                </a:cxn>
                <a:cxn ang="0">
                  <a:pos x="36" y="40"/>
                </a:cxn>
                <a:cxn ang="0">
                  <a:pos x="44" y="52"/>
                </a:cxn>
                <a:cxn ang="0">
                  <a:pos x="48" y="60"/>
                </a:cxn>
                <a:cxn ang="0">
                  <a:pos x="80" y="72"/>
                </a:cxn>
                <a:cxn ang="0">
                  <a:pos x="140" y="84"/>
                </a:cxn>
                <a:cxn ang="0">
                  <a:pos x="124" y="96"/>
                </a:cxn>
              </a:cxnLst>
              <a:rect l="0" t="0" r="0" b="0"/>
              <a:pathLst>
                <a:path w="140" h="96">
                  <a:moveTo>
                    <a:pt x="124" y="96"/>
                  </a:moveTo>
                  <a:lnTo>
                    <a:pt x="128" y="88"/>
                  </a:lnTo>
                  <a:lnTo>
                    <a:pt x="56" y="76"/>
                  </a:lnTo>
                  <a:lnTo>
                    <a:pt x="20" y="64"/>
                  </a:lnTo>
                  <a:lnTo>
                    <a:pt x="8" y="52"/>
                  </a:lnTo>
                  <a:lnTo>
                    <a:pt x="0" y="48"/>
                  </a:lnTo>
                  <a:lnTo>
                    <a:pt x="8" y="36"/>
                  </a:lnTo>
                  <a:lnTo>
                    <a:pt x="20" y="28"/>
                  </a:lnTo>
                  <a:lnTo>
                    <a:pt x="44" y="12"/>
                  </a:lnTo>
                  <a:lnTo>
                    <a:pt x="84" y="4"/>
                  </a:lnTo>
                  <a:lnTo>
                    <a:pt x="84" y="0"/>
                  </a:lnTo>
                  <a:lnTo>
                    <a:pt x="100" y="4"/>
                  </a:lnTo>
                  <a:lnTo>
                    <a:pt x="112" y="4"/>
                  </a:lnTo>
                  <a:lnTo>
                    <a:pt x="72" y="16"/>
                  </a:lnTo>
                  <a:lnTo>
                    <a:pt x="48" y="28"/>
                  </a:lnTo>
                  <a:lnTo>
                    <a:pt x="44" y="36"/>
                  </a:lnTo>
                  <a:lnTo>
                    <a:pt x="36" y="40"/>
                  </a:lnTo>
                  <a:lnTo>
                    <a:pt x="44" y="52"/>
                  </a:lnTo>
                  <a:lnTo>
                    <a:pt x="48" y="60"/>
                  </a:lnTo>
                  <a:lnTo>
                    <a:pt x="80" y="72"/>
                  </a:lnTo>
                  <a:lnTo>
                    <a:pt x="140" y="84"/>
                  </a:lnTo>
                  <a:lnTo>
                    <a:pt x="124" y="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4936" y="168"/>
              <a:ext cx="276" cy="72"/>
            </a:xfrm>
            <a:custGeom>
              <a:avLst/>
              <a:gdLst/>
              <a:ahLst/>
              <a:cxnLst>
                <a:cxn ang="0">
                  <a:pos x="156" y="56"/>
                </a:cxn>
                <a:cxn ang="0">
                  <a:pos x="104" y="72"/>
                </a:cxn>
                <a:cxn ang="0">
                  <a:pos x="36" y="68"/>
                </a:cxn>
                <a:cxn ang="0">
                  <a:pos x="12" y="56"/>
                </a:cxn>
                <a:cxn ang="0">
                  <a:pos x="4" y="48"/>
                </a:cxn>
                <a:cxn ang="0">
                  <a:pos x="0" y="36"/>
                </a:cxn>
                <a:cxn ang="0">
                  <a:pos x="4" y="32"/>
                </a:cxn>
                <a:cxn ang="0">
                  <a:pos x="12" y="24"/>
                </a:cxn>
                <a:cxn ang="0">
                  <a:pos x="40" y="12"/>
                </a:cxn>
                <a:cxn ang="0">
                  <a:pos x="92" y="0"/>
                </a:cxn>
                <a:cxn ang="0">
                  <a:pos x="164" y="12"/>
                </a:cxn>
                <a:cxn ang="0">
                  <a:pos x="240" y="20"/>
                </a:cxn>
                <a:cxn ang="0">
                  <a:pos x="276" y="24"/>
                </a:cxn>
                <a:cxn ang="0">
                  <a:pos x="188" y="44"/>
                </a:cxn>
                <a:cxn ang="0">
                  <a:pos x="156" y="56"/>
                </a:cxn>
              </a:cxnLst>
              <a:rect l="0" t="0" r="0" b="0"/>
              <a:pathLst>
                <a:path w="276" h="72">
                  <a:moveTo>
                    <a:pt x="156" y="56"/>
                  </a:moveTo>
                  <a:lnTo>
                    <a:pt x="104" y="72"/>
                  </a:lnTo>
                  <a:lnTo>
                    <a:pt x="36" y="68"/>
                  </a:lnTo>
                  <a:lnTo>
                    <a:pt x="12" y="56"/>
                  </a:lnTo>
                  <a:lnTo>
                    <a:pt x="4" y="48"/>
                  </a:lnTo>
                  <a:lnTo>
                    <a:pt x="0" y="36"/>
                  </a:lnTo>
                  <a:lnTo>
                    <a:pt x="4" y="32"/>
                  </a:lnTo>
                  <a:lnTo>
                    <a:pt x="12" y="24"/>
                  </a:lnTo>
                  <a:lnTo>
                    <a:pt x="40" y="12"/>
                  </a:lnTo>
                  <a:lnTo>
                    <a:pt x="92" y="0"/>
                  </a:lnTo>
                  <a:lnTo>
                    <a:pt x="164" y="12"/>
                  </a:lnTo>
                  <a:lnTo>
                    <a:pt x="240" y="20"/>
                  </a:lnTo>
                  <a:lnTo>
                    <a:pt x="276" y="24"/>
                  </a:lnTo>
                  <a:lnTo>
                    <a:pt x="188" y="44"/>
                  </a:lnTo>
                  <a:lnTo>
                    <a:pt x="156" y="5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5292" y="960"/>
              <a:ext cx="452" cy="344"/>
            </a:xfrm>
            <a:custGeom>
              <a:avLst/>
              <a:gdLst/>
              <a:ahLst/>
              <a:cxnLst>
                <a:cxn ang="0">
                  <a:pos x="244" y="72"/>
                </a:cxn>
                <a:cxn ang="0">
                  <a:pos x="72" y="116"/>
                </a:cxn>
                <a:cxn ang="0">
                  <a:pos x="20" y="144"/>
                </a:cxn>
                <a:cxn ang="0">
                  <a:pos x="0" y="200"/>
                </a:cxn>
                <a:cxn ang="0">
                  <a:pos x="20" y="236"/>
                </a:cxn>
                <a:cxn ang="0">
                  <a:pos x="68" y="280"/>
                </a:cxn>
                <a:cxn ang="0">
                  <a:pos x="164" y="320"/>
                </a:cxn>
                <a:cxn ang="0">
                  <a:pos x="320" y="344"/>
                </a:cxn>
                <a:cxn ang="0">
                  <a:pos x="284" y="332"/>
                </a:cxn>
                <a:cxn ang="0">
                  <a:pos x="152" y="292"/>
                </a:cxn>
                <a:cxn ang="0">
                  <a:pos x="84" y="244"/>
                </a:cxn>
                <a:cxn ang="0">
                  <a:pos x="72" y="212"/>
                </a:cxn>
                <a:cxn ang="0">
                  <a:pos x="96" y="176"/>
                </a:cxn>
                <a:cxn ang="0">
                  <a:pos x="156" y="128"/>
                </a:cxn>
                <a:cxn ang="0">
                  <a:pos x="284" y="84"/>
                </a:cxn>
                <a:cxn ang="0">
                  <a:pos x="452" y="68"/>
                </a:cxn>
                <a:cxn ang="0">
                  <a:pos x="368" y="72"/>
                </a:cxn>
                <a:cxn ang="0">
                  <a:pos x="212" y="104"/>
                </a:cxn>
                <a:cxn ang="0">
                  <a:pos x="120" y="152"/>
                </a:cxn>
                <a:cxn ang="0">
                  <a:pos x="80" y="196"/>
                </a:cxn>
                <a:cxn ang="0">
                  <a:pos x="80" y="236"/>
                </a:cxn>
                <a:cxn ang="0">
                  <a:pos x="120" y="280"/>
                </a:cxn>
                <a:cxn ang="0">
                  <a:pos x="220" y="320"/>
                </a:cxn>
                <a:cxn ang="0">
                  <a:pos x="212" y="328"/>
                </a:cxn>
                <a:cxn ang="0">
                  <a:pos x="104" y="292"/>
                </a:cxn>
                <a:cxn ang="0">
                  <a:pos x="20" y="232"/>
                </a:cxn>
                <a:cxn ang="0">
                  <a:pos x="0" y="200"/>
                </a:cxn>
                <a:cxn ang="0">
                  <a:pos x="24" y="152"/>
                </a:cxn>
                <a:cxn ang="0">
                  <a:pos x="72" y="120"/>
                </a:cxn>
                <a:cxn ang="0">
                  <a:pos x="244" y="80"/>
                </a:cxn>
                <a:cxn ang="0">
                  <a:pos x="388" y="56"/>
                </a:cxn>
                <a:cxn ang="0">
                  <a:pos x="436" y="32"/>
                </a:cxn>
                <a:cxn ang="0">
                  <a:pos x="452" y="0"/>
                </a:cxn>
                <a:cxn ang="0">
                  <a:pos x="436" y="24"/>
                </a:cxn>
                <a:cxn ang="0">
                  <a:pos x="388" y="48"/>
                </a:cxn>
              </a:cxnLst>
              <a:rect l="0" t="0" r="0" b="0"/>
              <a:pathLst>
                <a:path w="452" h="344">
                  <a:moveTo>
                    <a:pt x="352" y="60"/>
                  </a:moveTo>
                  <a:lnTo>
                    <a:pt x="244" y="72"/>
                  </a:lnTo>
                  <a:lnTo>
                    <a:pt x="152" y="92"/>
                  </a:lnTo>
                  <a:lnTo>
                    <a:pt x="72" y="116"/>
                  </a:lnTo>
                  <a:lnTo>
                    <a:pt x="44" y="128"/>
                  </a:lnTo>
                  <a:lnTo>
                    <a:pt x="20" y="144"/>
                  </a:lnTo>
                  <a:lnTo>
                    <a:pt x="0" y="172"/>
                  </a:lnTo>
                  <a:lnTo>
                    <a:pt x="0" y="200"/>
                  </a:lnTo>
                  <a:lnTo>
                    <a:pt x="0" y="220"/>
                  </a:lnTo>
                  <a:lnTo>
                    <a:pt x="20" y="236"/>
                  </a:lnTo>
                  <a:lnTo>
                    <a:pt x="36" y="256"/>
                  </a:lnTo>
                  <a:lnTo>
                    <a:pt x="68" y="280"/>
                  </a:lnTo>
                  <a:lnTo>
                    <a:pt x="108" y="304"/>
                  </a:lnTo>
                  <a:lnTo>
                    <a:pt x="164" y="320"/>
                  </a:lnTo>
                  <a:lnTo>
                    <a:pt x="236" y="332"/>
                  </a:lnTo>
                  <a:lnTo>
                    <a:pt x="320" y="344"/>
                  </a:lnTo>
                  <a:lnTo>
                    <a:pt x="320" y="340"/>
                  </a:lnTo>
                  <a:lnTo>
                    <a:pt x="284" y="332"/>
                  </a:lnTo>
                  <a:lnTo>
                    <a:pt x="192" y="308"/>
                  </a:lnTo>
                  <a:lnTo>
                    <a:pt x="152" y="292"/>
                  </a:lnTo>
                  <a:lnTo>
                    <a:pt x="116" y="268"/>
                  </a:lnTo>
                  <a:lnTo>
                    <a:pt x="84" y="244"/>
                  </a:lnTo>
                  <a:lnTo>
                    <a:pt x="80" y="224"/>
                  </a:lnTo>
                  <a:lnTo>
                    <a:pt x="72" y="212"/>
                  </a:lnTo>
                  <a:lnTo>
                    <a:pt x="84" y="200"/>
                  </a:lnTo>
                  <a:lnTo>
                    <a:pt x="96" y="176"/>
                  </a:lnTo>
                  <a:lnTo>
                    <a:pt x="120" y="152"/>
                  </a:lnTo>
                  <a:lnTo>
                    <a:pt x="156" y="128"/>
                  </a:lnTo>
                  <a:lnTo>
                    <a:pt x="212" y="108"/>
                  </a:lnTo>
                  <a:lnTo>
                    <a:pt x="284" y="84"/>
                  </a:lnTo>
                  <a:lnTo>
                    <a:pt x="368" y="80"/>
                  </a:lnTo>
                  <a:lnTo>
                    <a:pt x="452" y="68"/>
                  </a:lnTo>
                  <a:lnTo>
                    <a:pt x="452" y="60"/>
                  </a:lnTo>
                  <a:lnTo>
                    <a:pt x="368" y="72"/>
                  </a:lnTo>
                  <a:lnTo>
                    <a:pt x="280" y="84"/>
                  </a:lnTo>
                  <a:lnTo>
                    <a:pt x="212" y="104"/>
                  </a:lnTo>
                  <a:lnTo>
                    <a:pt x="156" y="128"/>
                  </a:lnTo>
                  <a:lnTo>
                    <a:pt x="120" y="152"/>
                  </a:lnTo>
                  <a:lnTo>
                    <a:pt x="96" y="176"/>
                  </a:lnTo>
                  <a:lnTo>
                    <a:pt x="80" y="196"/>
                  </a:lnTo>
                  <a:lnTo>
                    <a:pt x="72" y="212"/>
                  </a:lnTo>
                  <a:lnTo>
                    <a:pt x="80" y="236"/>
                  </a:lnTo>
                  <a:lnTo>
                    <a:pt x="96" y="260"/>
                  </a:lnTo>
                  <a:lnTo>
                    <a:pt x="120" y="280"/>
                  </a:lnTo>
                  <a:lnTo>
                    <a:pt x="152" y="296"/>
                  </a:lnTo>
                  <a:lnTo>
                    <a:pt x="220" y="320"/>
                  </a:lnTo>
                  <a:lnTo>
                    <a:pt x="284" y="340"/>
                  </a:lnTo>
                  <a:lnTo>
                    <a:pt x="212" y="328"/>
                  </a:lnTo>
                  <a:lnTo>
                    <a:pt x="152" y="308"/>
                  </a:lnTo>
                  <a:lnTo>
                    <a:pt x="104" y="292"/>
                  </a:lnTo>
                  <a:lnTo>
                    <a:pt x="68" y="272"/>
                  </a:lnTo>
                  <a:lnTo>
                    <a:pt x="20" y="232"/>
                  </a:lnTo>
                  <a:lnTo>
                    <a:pt x="8" y="220"/>
                  </a:lnTo>
                  <a:lnTo>
                    <a:pt x="0" y="200"/>
                  </a:lnTo>
                  <a:lnTo>
                    <a:pt x="8" y="176"/>
                  </a:lnTo>
                  <a:lnTo>
                    <a:pt x="24" y="152"/>
                  </a:lnTo>
                  <a:lnTo>
                    <a:pt x="48" y="132"/>
                  </a:lnTo>
                  <a:lnTo>
                    <a:pt x="72" y="120"/>
                  </a:lnTo>
                  <a:lnTo>
                    <a:pt x="152" y="96"/>
                  </a:lnTo>
                  <a:lnTo>
                    <a:pt x="244" y="80"/>
                  </a:lnTo>
                  <a:lnTo>
                    <a:pt x="352" y="68"/>
                  </a:lnTo>
                  <a:lnTo>
                    <a:pt x="388" y="56"/>
                  </a:lnTo>
                  <a:lnTo>
                    <a:pt x="416" y="44"/>
                  </a:lnTo>
                  <a:lnTo>
                    <a:pt x="436" y="32"/>
                  </a:lnTo>
                  <a:lnTo>
                    <a:pt x="452" y="12"/>
                  </a:lnTo>
                  <a:lnTo>
                    <a:pt x="452" y="0"/>
                  </a:lnTo>
                  <a:lnTo>
                    <a:pt x="452" y="8"/>
                  </a:lnTo>
                  <a:lnTo>
                    <a:pt x="436" y="24"/>
                  </a:lnTo>
                  <a:lnTo>
                    <a:pt x="412" y="44"/>
                  </a:lnTo>
                  <a:lnTo>
                    <a:pt x="388" y="48"/>
                  </a:lnTo>
                  <a:lnTo>
                    <a:pt x="352"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5696" y="600"/>
              <a:ext cx="48" cy="96"/>
            </a:xfrm>
            <a:custGeom>
              <a:avLst/>
              <a:gdLst/>
              <a:ahLst/>
              <a:cxnLst>
                <a:cxn ang="0">
                  <a:pos x="0" y="52"/>
                </a:cxn>
                <a:cxn ang="0">
                  <a:pos x="8" y="72"/>
                </a:cxn>
                <a:cxn ang="0">
                  <a:pos x="20" y="84"/>
                </a:cxn>
                <a:cxn ang="0">
                  <a:pos x="36" y="88"/>
                </a:cxn>
                <a:cxn ang="0">
                  <a:pos x="48" y="96"/>
                </a:cxn>
                <a:cxn ang="0">
                  <a:pos x="48" y="88"/>
                </a:cxn>
                <a:cxn ang="0">
                  <a:pos x="36" y="88"/>
                </a:cxn>
                <a:cxn ang="0">
                  <a:pos x="24" y="76"/>
                </a:cxn>
                <a:cxn ang="0">
                  <a:pos x="12" y="72"/>
                </a:cxn>
                <a:cxn ang="0">
                  <a:pos x="8" y="52"/>
                </a:cxn>
                <a:cxn ang="0">
                  <a:pos x="12" y="36"/>
                </a:cxn>
                <a:cxn ang="0">
                  <a:pos x="36" y="12"/>
                </a:cxn>
                <a:cxn ang="0">
                  <a:pos x="48" y="4"/>
                </a:cxn>
                <a:cxn ang="0">
                  <a:pos x="48" y="0"/>
                </a:cxn>
                <a:cxn ang="0">
                  <a:pos x="36" y="12"/>
                </a:cxn>
                <a:cxn ang="0">
                  <a:pos x="8" y="36"/>
                </a:cxn>
                <a:cxn ang="0">
                  <a:pos x="0" y="40"/>
                </a:cxn>
                <a:cxn ang="0">
                  <a:pos x="0" y="52"/>
                </a:cxn>
              </a:cxnLst>
              <a:rect l="0" t="0" r="0" b="0"/>
              <a:pathLst>
                <a:path w="48" h="96">
                  <a:moveTo>
                    <a:pt x="0" y="52"/>
                  </a:moveTo>
                  <a:lnTo>
                    <a:pt x="8" y="72"/>
                  </a:lnTo>
                  <a:lnTo>
                    <a:pt x="20" y="84"/>
                  </a:lnTo>
                  <a:lnTo>
                    <a:pt x="36" y="88"/>
                  </a:lnTo>
                  <a:lnTo>
                    <a:pt x="48" y="96"/>
                  </a:lnTo>
                  <a:lnTo>
                    <a:pt x="48" y="88"/>
                  </a:lnTo>
                  <a:lnTo>
                    <a:pt x="36" y="88"/>
                  </a:lnTo>
                  <a:lnTo>
                    <a:pt x="24" y="76"/>
                  </a:lnTo>
                  <a:lnTo>
                    <a:pt x="12" y="72"/>
                  </a:lnTo>
                  <a:lnTo>
                    <a:pt x="8" y="52"/>
                  </a:lnTo>
                  <a:lnTo>
                    <a:pt x="12" y="36"/>
                  </a:lnTo>
                  <a:lnTo>
                    <a:pt x="36" y="12"/>
                  </a:lnTo>
                  <a:lnTo>
                    <a:pt x="48" y="4"/>
                  </a:lnTo>
                  <a:lnTo>
                    <a:pt x="48" y="0"/>
                  </a:lnTo>
                  <a:lnTo>
                    <a:pt x="36" y="12"/>
                  </a:lnTo>
                  <a:lnTo>
                    <a:pt x="8" y="36"/>
                  </a:lnTo>
                  <a:lnTo>
                    <a:pt x="0" y="40"/>
                  </a:lnTo>
                  <a:lnTo>
                    <a:pt x="0" y="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5560" y="520"/>
              <a:ext cx="184" cy="192"/>
            </a:xfrm>
            <a:custGeom>
              <a:avLst/>
              <a:gdLst/>
              <a:ahLst/>
              <a:cxnLst>
                <a:cxn ang="0">
                  <a:pos x="4" y="80"/>
                </a:cxn>
                <a:cxn ang="0">
                  <a:pos x="0" y="104"/>
                </a:cxn>
                <a:cxn ang="0">
                  <a:pos x="12" y="128"/>
                </a:cxn>
                <a:cxn ang="0">
                  <a:pos x="24" y="140"/>
                </a:cxn>
                <a:cxn ang="0">
                  <a:pos x="40" y="152"/>
                </a:cxn>
                <a:cxn ang="0">
                  <a:pos x="84" y="176"/>
                </a:cxn>
                <a:cxn ang="0">
                  <a:pos x="136" y="180"/>
                </a:cxn>
                <a:cxn ang="0">
                  <a:pos x="184" y="192"/>
                </a:cxn>
                <a:cxn ang="0">
                  <a:pos x="184" y="188"/>
                </a:cxn>
                <a:cxn ang="0">
                  <a:pos x="136" y="180"/>
                </a:cxn>
                <a:cxn ang="0">
                  <a:pos x="84" y="168"/>
                </a:cxn>
                <a:cxn ang="0">
                  <a:pos x="40" y="144"/>
                </a:cxn>
                <a:cxn ang="0">
                  <a:pos x="12" y="120"/>
                </a:cxn>
                <a:cxn ang="0">
                  <a:pos x="4" y="104"/>
                </a:cxn>
                <a:cxn ang="0">
                  <a:pos x="12" y="84"/>
                </a:cxn>
                <a:cxn ang="0">
                  <a:pos x="12" y="72"/>
                </a:cxn>
                <a:cxn ang="0">
                  <a:pos x="36" y="56"/>
                </a:cxn>
                <a:cxn ang="0">
                  <a:pos x="88" y="28"/>
                </a:cxn>
                <a:cxn ang="0">
                  <a:pos x="132" y="16"/>
                </a:cxn>
                <a:cxn ang="0">
                  <a:pos x="184" y="4"/>
                </a:cxn>
                <a:cxn ang="0">
                  <a:pos x="184" y="0"/>
                </a:cxn>
                <a:cxn ang="0">
                  <a:pos x="132" y="12"/>
                </a:cxn>
                <a:cxn ang="0">
                  <a:pos x="88" y="24"/>
                </a:cxn>
                <a:cxn ang="0">
                  <a:pos x="36" y="48"/>
                </a:cxn>
                <a:cxn ang="0">
                  <a:pos x="12" y="72"/>
                </a:cxn>
                <a:cxn ang="0">
                  <a:pos x="4" y="80"/>
                </a:cxn>
              </a:cxnLst>
              <a:rect l="0" t="0" r="0" b="0"/>
              <a:pathLst>
                <a:path w="184" h="192">
                  <a:moveTo>
                    <a:pt x="4" y="80"/>
                  </a:moveTo>
                  <a:lnTo>
                    <a:pt x="0" y="104"/>
                  </a:lnTo>
                  <a:lnTo>
                    <a:pt x="12" y="128"/>
                  </a:lnTo>
                  <a:lnTo>
                    <a:pt x="24" y="140"/>
                  </a:lnTo>
                  <a:lnTo>
                    <a:pt x="40" y="152"/>
                  </a:lnTo>
                  <a:lnTo>
                    <a:pt x="84" y="176"/>
                  </a:lnTo>
                  <a:lnTo>
                    <a:pt x="136" y="180"/>
                  </a:lnTo>
                  <a:lnTo>
                    <a:pt x="184" y="192"/>
                  </a:lnTo>
                  <a:lnTo>
                    <a:pt x="184" y="188"/>
                  </a:lnTo>
                  <a:lnTo>
                    <a:pt x="136" y="180"/>
                  </a:lnTo>
                  <a:lnTo>
                    <a:pt x="84" y="168"/>
                  </a:lnTo>
                  <a:lnTo>
                    <a:pt x="40" y="144"/>
                  </a:lnTo>
                  <a:lnTo>
                    <a:pt x="12" y="120"/>
                  </a:lnTo>
                  <a:lnTo>
                    <a:pt x="4" y="104"/>
                  </a:lnTo>
                  <a:lnTo>
                    <a:pt x="12" y="84"/>
                  </a:lnTo>
                  <a:lnTo>
                    <a:pt x="12" y="72"/>
                  </a:lnTo>
                  <a:lnTo>
                    <a:pt x="36" y="56"/>
                  </a:lnTo>
                  <a:lnTo>
                    <a:pt x="88" y="28"/>
                  </a:lnTo>
                  <a:lnTo>
                    <a:pt x="132" y="16"/>
                  </a:lnTo>
                  <a:lnTo>
                    <a:pt x="184" y="4"/>
                  </a:lnTo>
                  <a:lnTo>
                    <a:pt x="184" y="0"/>
                  </a:lnTo>
                  <a:lnTo>
                    <a:pt x="132" y="12"/>
                  </a:lnTo>
                  <a:lnTo>
                    <a:pt x="88" y="24"/>
                  </a:lnTo>
                  <a:lnTo>
                    <a:pt x="36" y="48"/>
                  </a:lnTo>
                  <a:lnTo>
                    <a:pt x="12" y="72"/>
                  </a:lnTo>
                  <a:lnTo>
                    <a:pt x="4" y="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9" name="図形 88"/>
            <p:cNvSpPr>
              <a:spLocks/>
            </p:cNvSpPr>
            <p:nvPr/>
          </p:nvSpPr>
          <p:spPr bwMode="auto">
            <a:xfrm>
              <a:off x="5316" y="464"/>
              <a:ext cx="428" cy="292"/>
            </a:xfrm>
            <a:custGeom>
              <a:avLst/>
              <a:gdLst/>
              <a:ahLst/>
              <a:cxnLst>
                <a:cxn ang="0">
                  <a:pos x="0" y="152"/>
                </a:cxn>
                <a:cxn ang="0">
                  <a:pos x="0" y="176"/>
                </a:cxn>
                <a:cxn ang="0">
                  <a:pos x="12" y="196"/>
                </a:cxn>
                <a:cxn ang="0">
                  <a:pos x="44" y="224"/>
                </a:cxn>
                <a:cxn ang="0">
                  <a:pos x="80" y="236"/>
                </a:cxn>
                <a:cxn ang="0">
                  <a:pos x="128" y="256"/>
                </a:cxn>
                <a:cxn ang="0">
                  <a:pos x="176" y="268"/>
                </a:cxn>
                <a:cxn ang="0">
                  <a:pos x="260" y="284"/>
                </a:cxn>
                <a:cxn ang="0">
                  <a:pos x="304" y="292"/>
                </a:cxn>
                <a:cxn ang="0">
                  <a:pos x="304" y="284"/>
                </a:cxn>
                <a:cxn ang="0">
                  <a:pos x="272" y="280"/>
                </a:cxn>
                <a:cxn ang="0">
                  <a:pos x="196" y="256"/>
                </a:cxn>
                <a:cxn ang="0">
                  <a:pos x="108" y="224"/>
                </a:cxn>
                <a:cxn ang="0">
                  <a:pos x="80" y="200"/>
                </a:cxn>
                <a:cxn ang="0">
                  <a:pos x="56" y="172"/>
                </a:cxn>
                <a:cxn ang="0">
                  <a:pos x="56" y="152"/>
                </a:cxn>
                <a:cxn ang="0">
                  <a:pos x="56" y="136"/>
                </a:cxn>
                <a:cxn ang="0">
                  <a:pos x="72" y="116"/>
                </a:cxn>
                <a:cxn ang="0">
                  <a:pos x="120" y="84"/>
                </a:cxn>
                <a:cxn ang="0">
                  <a:pos x="168" y="60"/>
                </a:cxn>
                <a:cxn ang="0">
                  <a:pos x="224" y="44"/>
                </a:cxn>
                <a:cxn ang="0">
                  <a:pos x="304" y="24"/>
                </a:cxn>
                <a:cxn ang="0">
                  <a:pos x="392" y="8"/>
                </a:cxn>
                <a:cxn ang="0">
                  <a:pos x="428" y="8"/>
                </a:cxn>
                <a:cxn ang="0">
                  <a:pos x="428" y="0"/>
                </a:cxn>
                <a:cxn ang="0">
                  <a:pos x="368" y="8"/>
                </a:cxn>
                <a:cxn ang="0">
                  <a:pos x="248" y="20"/>
                </a:cxn>
                <a:cxn ang="0">
                  <a:pos x="156" y="44"/>
                </a:cxn>
                <a:cxn ang="0">
                  <a:pos x="92" y="68"/>
                </a:cxn>
                <a:cxn ang="0">
                  <a:pos x="48" y="92"/>
                </a:cxn>
                <a:cxn ang="0">
                  <a:pos x="20" y="116"/>
                </a:cxn>
                <a:cxn ang="0">
                  <a:pos x="8" y="136"/>
                </a:cxn>
                <a:cxn ang="0">
                  <a:pos x="0" y="152"/>
                </a:cxn>
              </a:cxnLst>
              <a:rect l="0" t="0" r="0" b="0"/>
              <a:pathLst>
                <a:path w="428" h="292">
                  <a:moveTo>
                    <a:pt x="0" y="152"/>
                  </a:moveTo>
                  <a:lnTo>
                    <a:pt x="0" y="176"/>
                  </a:lnTo>
                  <a:lnTo>
                    <a:pt x="12" y="196"/>
                  </a:lnTo>
                  <a:lnTo>
                    <a:pt x="44" y="224"/>
                  </a:lnTo>
                  <a:lnTo>
                    <a:pt x="80" y="236"/>
                  </a:lnTo>
                  <a:lnTo>
                    <a:pt x="128" y="256"/>
                  </a:lnTo>
                  <a:lnTo>
                    <a:pt x="176" y="268"/>
                  </a:lnTo>
                  <a:lnTo>
                    <a:pt x="260" y="284"/>
                  </a:lnTo>
                  <a:lnTo>
                    <a:pt x="304" y="292"/>
                  </a:lnTo>
                  <a:lnTo>
                    <a:pt x="304" y="284"/>
                  </a:lnTo>
                  <a:lnTo>
                    <a:pt x="272" y="280"/>
                  </a:lnTo>
                  <a:lnTo>
                    <a:pt x="196" y="256"/>
                  </a:lnTo>
                  <a:lnTo>
                    <a:pt x="108" y="224"/>
                  </a:lnTo>
                  <a:lnTo>
                    <a:pt x="80" y="200"/>
                  </a:lnTo>
                  <a:lnTo>
                    <a:pt x="56" y="172"/>
                  </a:lnTo>
                  <a:lnTo>
                    <a:pt x="56" y="152"/>
                  </a:lnTo>
                  <a:lnTo>
                    <a:pt x="56" y="136"/>
                  </a:lnTo>
                  <a:lnTo>
                    <a:pt x="72" y="116"/>
                  </a:lnTo>
                  <a:lnTo>
                    <a:pt x="120" y="84"/>
                  </a:lnTo>
                  <a:lnTo>
                    <a:pt x="168" y="60"/>
                  </a:lnTo>
                  <a:lnTo>
                    <a:pt x="224" y="44"/>
                  </a:lnTo>
                  <a:lnTo>
                    <a:pt x="304" y="24"/>
                  </a:lnTo>
                  <a:lnTo>
                    <a:pt x="392" y="8"/>
                  </a:lnTo>
                  <a:lnTo>
                    <a:pt x="428" y="8"/>
                  </a:lnTo>
                  <a:lnTo>
                    <a:pt x="428" y="0"/>
                  </a:lnTo>
                  <a:lnTo>
                    <a:pt x="368" y="8"/>
                  </a:lnTo>
                  <a:lnTo>
                    <a:pt x="248" y="20"/>
                  </a:lnTo>
                  <a:lnTo>
                    <a:pt x="156" y="44"/>
                  </a:lnTo>
                  <a:lnTo>
                    <a:pt x="92" y="68"/>
                  </a:lnTo>
                  <a:lnTo>
                    <a:pt x="48" y="92"/>
                  </a:lnTo>
                  <a:lnTo>
                    <a:pt x="20" y="116"/>
                  </a:lnTo>
                  <a:lnTo>
                    <a:pt x="8" y="136"/>
                  </a:lnTo>
                  <a:lnTo>
                    <a:pt x="0"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0" name="図形 89"/>
            <p:cNvSpPr>
              <a:spLocks/>
            </p:cNvSpPr>
            <p:nvPr/>
          </p:nvSpPr>
          <p:spPr bwMode="auto">
            <a:xfrm>
              <a:off x="5324" y="476"/>
              <a:ext cx="324" cy="268"/>
            </a:xfrm>
            <a:custGeom>
              <a:avLst/>
              <a:gdLst/>
              <a:ahLst/>
              <a:cxnLst>
                <a:cxn ang="0">
                  <a:pos x="48" y="124"/>
                </a:cxn>
                <a:cxn ang="0">
                  <a:pos x="40" y="140"/>
                </a:cxn>
                <a:cxn ang="0">
                  <a:pos x="48" y="164"/>
                </a:cxn>
                <a:cxn ang="0">
                  <a:pos x="60" y="184"/>
                </a:cxn>
                <a:cxn ang="0">
                  <a:pos x="84" y="200"/>
                </a:cxn>
                <a:cxn ang="0">
                  <a:pos x="136" y="224"/>
                </a:cxn>
                <a:cxn ang="0">
                  <a:pos x="204" y="256"/>
                </a:cxn>
                <a:cxn ang="0">
                  <a:pos x="260" y="268"/>
                </a:cxn>
                <a:cxn ang="0">
                  <a:pos x="200" y="260"/>
                </a:cxn>
                <a:cxn ang="0">
                  <a:pos x="124" y="236"/>
                </a:cxn>
                <a:cxn ang="0">
                  <a:pos x="52" y="220"/>
                </a:cxn>
                <a:cxn ang="0">
                  <a:pos x="28" y="200"/>
                </a:cxn>
                <a:cxn ang="0">
                  <a:pos x="12" y="184"/>
                </a:cxn>
                <a:cxn ang="0">
                  <a:pos x="0" y="164"/>
                </a:cxn>
                <a:cxn ang="0">
                  <a:pos x="0" y="148"/>
                </a:cxn>
                <a:cxn ang="0">
                  <a:pos x="0" y="140"/>
                </a:cxn>
                <a:cxn ang="0">
                  <a:pos x="4" y="124"/>
                </a:cxn>
                <a:cxn ang="0">
                  <a:pos x="16" y="104"/>
                </a:cxn>
                <a:cxn ang="0">
                  <a:pos x="40" y="88"/>
                </a:cxn>
                <a:cxn ang="0">
                  <a:pos x="76" y="60"/>
                </a:cxn>
                <a:cxn ang="0">
                  <a:pos x="136" y="36"/>
                </a:cxn>
                <a:cxn ang="0">
                  <a:pos x="216" y="20"/>
                </a:cxn>
                <a:cxn ang="0">
                  <a:pos x="324" y="0"/>
                </a:cxn>
                <a:cxn ang="0">
                  <a:pos x="248" y="20"/>
                </a:cxn>
                <a:cxn ang="0">
                  <a:pos x="188" y="36"/>
                </a:cxn>
                <a:cxn ang="0">
                  <a:pos x="136" y="56"/>
                </a:cxn>
                <a:cxn ang="0">
                  <a:pos x="100" y="72"/>
                </a:cxn>
                <a:cxn ang="0">
                  <a:pos x="60" y="104"/>
                </a:cxn>
                <a:cxn ang="0">
                  <a:pos x="48" y="124"/>
                </a:cxn>
              </a:cxnLst>
              <a:rect l="0" t="0" r="0" b="0"/>
              <a:pathLst>
                <a:path w="324" h="268">
                  <a:moveTo>
                    <a:pt x="48" y="124"/>
                  </a:moveTo>
                  <a:lnTo>
                    <a:pt x="40" y="140"/>
                  </a:lnTo>
                  <a:lnTo>
                    <a:pt x="48" y="164"/>
                  </a:lnTo>
                  <a:lnTo>
                    <a:pt x="60" y="184"/>
                  </a:lnTo>
                  <a:lnTo>
                    <a:pt x="84" y="200"/>
                  </a:lnTo>
                  <a:lnTo>
                    <a:pt x="136" y="224"/>
                  </a:lnTo>
                  <a:lnTo>
                    <a:pt x="204" y="256"/>
                  </a:lnTo>
                  <a:lnTo>
                    <a:pt x="260" y="268"/>
                  </a:lnTo>
                  <a:lnTo>
                    <a:pt x="200" y="260"/>
                  </a:lnTo>
                  <a:lnTo>
                    <a:pt x="124" y="236"/>
                  </a:lnTo>
                  <a:lnTo>
                    <a:pt x="52" y="220"/>
                  </a:lnTo>
                  <a:lnTo>
                    <a:pt x="28" y="200"/>
                  </a:lnTo>
                  <a:lnTo>
                    <a:pt x="12" y="184"/>
                  </a:lnTo>
                  <a:lnTo>
                    <a:pt x="0" y="164"/>
                  </a:lnTo>
                  <a:lnTo>
                    <a:pt x="0" y="148"/>
                  </a:lnTo>
                  <a:lnTo>
                    <a:pt x="0" y="140"/>
                  </a:lnTo>
                  <a:lnTo>
                    <a:pt x="4" y="124"/>
                  </a:lnTo>
                  <a:lnTo>
                    <a:pt x="16" y="104"/>
                  </a:lnTo>
                  <a:lnTo>
                    <a:pt x="40" y="88"/>
                  </a:lnTo>
                  <a:lnTo>
                    <a:pt x="76" y="60"/>
                  </a:lnTo>
                  <a:lnTo>
                    <a:pt x="136" y="36"/>
                  </a:lnTo>
                  <a:lnTo>
                    <a:pt x="216" y="20"/>
                  </a:lnTo>
                  <a:lnTo>
                    <a:pt x="324" y="0"/>
                  </a:lnTo>
                  <a:lnTo>
                    <a:pt x="248" y="20"/>
                  </a:lnTo>
                  <a:lnTo>
                    <a:pt x="188" y="36"/>
                  </a:lnTo>
                  <a:lnTo>
                    <a:pt x="136" y="56"/>
                  </a:lnTo>
                  <a:lnTo>
                    <a:pt x="100" y="72"/>
                  </a:lnTo>
                  <a:lnTo>
                    <a:pt x="60" y="104"/>
                  </a:lnTo>
                  <a:lnTo>
                    <a:pt x="48" y="1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grpSp>
        <p:nvGrpSpPr>
          <p:cNvPr id="3" name="グループ化 90"/>
          <p:cNvGrpSpPr>
            <a:grpSpLocks/>
          </p:cNvGrpSpPr>
          <p:nvPr/>
        </p:nvGrpSpPr>
        <p:grpSpPr bwMode="auto">
          <a:xfrm>
            <a:off x="4765" y="5589626"/>
            <a:ext cx="5067302" cy="1268398"/>
            <a:chOff x="16865" y="4817936"/>
            <a:chExt cx="5067302" cy="1268398"/>
          </a:xfrm>
          <a:noFill/>
        </p:grpSpPr>
        <p:sp>
          <p:nvSpPr>
            <p:cNvPr id="92" name="図形 91"/>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3" name="図形 92"/>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4" name="図形 93"/>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5" name="図形 94"/>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6" name="図形 95"/>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7" name="図形 96"/>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8" name="図形 97"/>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9" name="図形 98"/>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0" name="図形 99"/>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1" name="図形 100"/>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2" name="図形 101"/>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3" name="図形 102"/>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4" name="図形 103"/>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5" name="図形 104"/>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6" name="図形 105"/>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7" name="図形 106"/>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8" name="図形 107"/>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9" name="図形 108"/>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0" name="図形 109"/>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1" name="図形 110"/>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2" name="図形 111"/>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3" name="図形 112"/>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4" name="図形 113"/>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5" name="図形 114"/>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6" name="図形 115"/>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7" name="図形 116"/>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8" name="図形 117"/>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9" name="図形 118"/>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0" name="図形 119"/>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1" name="図形 120"/>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2" name="図形 121"/>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3" name="図形 122"/>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4" name="図形 123"/>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5" name="図形 124"/>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6" name="図形 125"/>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7" name="図形 126"/>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8" name="図形 127"/>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9" name="図形 128"/>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0" name="図形 129"/>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1" name="図形 130"/>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2" name="図形 131"/>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3" name="図形 132"/>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4" name="図形 133"/>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5" name="図形 134"/>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6" name="図形 135"/>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7" name="図形 136"/>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8" name="図形 137"/>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9" name="図形 138"/>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0" name="図形 139"/>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1" name="図形 140"/>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2" name="図形 141"/>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3" name="図形 142"/>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4" name="図形 143"/>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5" name="図形 144"/>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6" name="図形 145"/>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7" name="図形 146"/>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8" name="図形 147"/>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9" name="図形 148"/>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0" name="図形 149"/>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1" name="図形 150"/>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2" name="図形 151"/>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3" name="図形 152"/>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4" name="図形 153"/>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5" name="図形 154"/>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6" name="図形 155"/>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7" name="図形 156"/>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8" name="図形 157"/>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9" name="図形 158"/>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0" name="図形 159"/>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1" name="図形 160"/>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2" name="図形 161"/>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3" name="図形 162"/>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4" name="図形 163"/>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5" name="図形 164"/>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Lst>
  <p:transition>
    <p:fade/>
  </p:transition>
  <p:txStyles>
    <p:titleStyle>
      <a:lvl1pPr algn="ctr" rtl="0" eaLnBrk="1" latinLnBrk="0" hangingPunct="1">
        <a:spcBef>
          <a:spcPct val="0"/>
        </a:spcBef>
        <a:buNone/>
        <a:defRPr kumimoji="1" sz="4400" baseline="0">
          <a:solidFill>
            <a:schemeClr val="tx2"/>
          </a:solidFill>
          <a:effectLst>
            <a:glow rad="101600">
              <a:schemeClr val="bg1">
                <a:alpha val="60000"/>
              </a:schemeClr>
            </a:glow>
          </a:effectLst>
          <a:latin typeface="+mj-lt"/>
          <a:ea typeface="+mj-ea"/>
          <a:cs typeface="+mj-cs"/>
        </a:defRPr>
      </a:lvl1pPr>
    </p:titleStyle>
    <p:bodyStyle>
      <a:lvl1pPr marL="342900" indent="-342900" algn="l" rtl="0" eaLnBrk="1" latinLnBrk="0" hangingPunct="1">
        <a:spcBef>
          <a:spcPct val="20000"/>
        </a:spcBef>
        <a:buClr>
          <a:schemeClr val="accent1">
            <a:shade val="75000"/>
          </a:schemeClr>
        </a:buClr>
        <a:buSzPct val="55000"/>
        <a:buFont typeface="Wingdings"/>
        <a:buChar char="p"/>
        <a:defRPr kumimoji="1" sz="3200" baseline="0">
          <a:solidFill>
            <a:schemeClr val="bg2">
              <a:lumMod val="25000"/>
            </a:schemeClr>
          </a:solidFill>
          <a:latin typeface="+mn-lt"/>
          <a:ea typeface="+mn-ea"/>
          <a:cs typeface="+mn-cs"/>
        </a:defRPr>
      </a:lvl1pPr>
      <a:lvl2pPr marL="742950" indent="-285750" algn="l" rtl="0" eaLnBrk="1" latinLnBrk="0" hangingPunct="1">
        <a:spcBef>
          <a:spcPct val="20000"/>
        </a:spcBef>
        <a:buClr>
          <a:schemeClr val="accent2"/>
        </a:buClr>
        <a:buSzPct val="50000"/>
        <a:buFont typeface="Wingdings"/>
        <a:buChar char="n"/>
        <a:defRPr kumimoji="1" sz="2800" baseline="0">
          <a:solidFill>
            <a:schemeClr val="bg2">
              <a:lumMod val="25000"/>
            </a:schemeClr>
          </a:solidFill>
          <a:latin typeface="+mn-lt"/>
          <a:ea typeface="+mn-ea"/>
          <a:cs typeface="+mn-cs"/>
        </a:defRPr>
      </a:lvl2pPr>
      <a:lvl3pPr marL="1143000" indent="-228600" algn="l" rtl="0" eaLnBrk="1" latinLnBrk="0" hangingPunct="1">
        <a:spcBef>
          <a:spcPct val="20000"/>
        </a:spcBef>
        <a:buClr>
          <a:schemeClr val="accent3"/>
        </a:buClr>
        <a:buSzPct val="48000"/>
        <a:buFont typeface="Wingdings"/>
        <a:buChar char="n"/>
        <a:defRPr kumimoji="1" sz="2400" baseline="0">
          <a:solidFill>
            <a:schemeClr val="bg2">
              <a:lumMod val="25000"/>
            </a:schemeClr>
          </a:solidFill>
          <a:latin typeface="+mn-lt"/>
          <a:ea typeface="+mn-ea"/>
          <a:cs typeface="+mn-cs"/>
        </a:defRPr>
      </a:lvl3pPr>
      <a:lvl4pPr marL="1600200" indent="-228600" algn="l" rtl="0" eaLnBrk="1" latinLnBrk="0" hangingPunct="1">
        <a:spcBef>
          <a:spcPct val="20000"/>
        </a:spcBef>
        <a:buClr>
          <a:schemeClr val="accent4"/>
        </a:buClr>
        <a:buSzPct val="45000"/>
        <a:buFont typeface="Wingdings"/>
        <a:buChar char="n"/>
        <a:defRPr kumimoji="1" sz="2000" baseline="0">
          <a:solidFill>
            <a:schemeClr val="bg2">
              <a:lumMod val="25000"/>
            </a:schemeClr>
          </a:solidFill>
          <a:latin typeface="+mn-lt"/>
          <a:ea typeface="+mn-ea"/>
          <a:cs typeface="+mn-cs"/>
        </a:defRPr>
      </a:lvl4pPr>
      <a:lvl5pPr marL="2057400" indent="-228600" algn="l" rtl="0" eaLnBrk="1" latinLnBrk="0" hangingPunct="1">
        <a:spcBef>
          <a:spcPct val="20000"/>
        </a:spcBef>
        <a:buClr>
          <a:schemeClr val="accent5"/>
        </a:buClr>
        <a:buSzPct val="40000"/>
        <a:buFont typeface="Wingdings"/>
        <a:buChar char="n"/>
        <a:defRPr kumimoji="1" sz="2000" baseline="0">
          <a:solidFill>
            <a:schemeClr val="bg2">
              <a:lumMod val="25000"/>
            </a:schemeClr>
          </a:solidFill>
          <a:latin typeface="+mn-lt"/>
          <a:ea typeface="+mn-ea"/>
          <a:cs typeface="+mn-cs"/>
        </a:defRPr>
      </a:lvl5pPr>
      <a:lvl6pPr marL="2514600" indent="-228600" algn="l" rtl="0" eaLnBrk="1" latinLnBrk="0" hangingPunct="1">
        <a:spcBef>
          <a:spcPct val="20000"/>
        </a:spcBef>
        <a:buClr>
          <a:schemeClr val="accent6"/>
        </a:buClr>
        <a:buSzPct val="40000"/>
        <a:buFont typeface="Wingdings"/>
        <a:buChar char="n"/>
        <a:defRPr kumimoji="1" sz="1600">
          <a:solidFill>
            <a:schemeClr val="bg2">
              <a:lumMod val="25000"/>
            </a:schemeClr>
          </a:solidFill>
          <a:latin typeface="+mn-lt"/>
          <a:ea typeface="+mn-ea"/>
          <a:cs typeface="+mn-cs"/>
        </a:defRPr>
      </a:lvl6pPr>
      <a:lvl7pPr marL="2971800" indent="-228600" algn="l" rtl="0" eaLnBrk="1" latinLnBrk="0" hangingPunct="1">
        <a:spcBef>
          <a:spcPct val="20000"/>
        </a:spcBef>
        <a:buClr>
          <a:schemeClr val="accent6"/>
        </a:buClr>
        <a:buSzPct val="40000"/>
        <a:buFont typeface="Wingdings"/>
        <a:buChar char="n"/>
        <a:defRPr kumimoji="1" sz="1600">
          <a:solidFill>
            <a:schemeClr val="bg2">
              <a:lumMod val="25000"/>
            </a:schemeClr>
          </a:solidFill>
          <a:latin typeface="+mn-lt"/>
          <a:ea typeface="+mn-ea"/>
          <a:cs typeface="+mn-cs"/>
        </a:defRPr>
      </a:lvl7pPr>
      <a:lvl8pPr marL="3429000" indent="-228600" algn="l" rtl="0" eaLnBrk="1" latinLnBrk="0" hangingPunct="1">
        <a:spcBef>
          <a:spcPct val="20000"/>
        </a:spcBef>
        <a:buClr>
          <a:schemeClr val="accent6"/>
        </a:buClr>
        <a:buSzPct val="40000"/>
        <a:buFont typeface="Wingdings"/>
        <a:buChar char="n"/>
        <a:defRPr kumimoji="1" sz="1400">
          <a:solidFill>
            <a:schemeClr val="bg2">
              <a:lumMod val="25000"/>
            </a:schemeClr>
          </a:solidFill>
          <a:latin typeface="+mn-lt"/>
          <a:ea typeface="+mn-ea"/>
          <a:cs typeface="+mn-cs"/>
        </a:defRPr>
      </a:lvl8pPr>
      <a:lvl9pPr marL="3886200" indent="-228600" algn="l" rtl="0" eaLnBrk="1" latinLnBrk="0" hangingPunct="1">
        <a:spcBef>
          <a:spcPct val="20000"/>
        </a:spcBef>
        <a:buClr>
          <a:schemeClr val="accent6"/>
        </a:buClr>
        <a:buSzPct val="40000"/>
        <a:buFont typeface="Wingdings"/>
        <a:buChar char="n"/>
        <a:defRPr kumimoji="1" sz="1400">
          <a:solidFill>
            <a:schemeClr val="bg2">
              <a:lumMod val="25000"/>
            </a:schemeClr>
          </a:solidFill>
          <a:latin typeface="+mn-lt"/>
          <a:ea typeface="+mn-ea"/>
          <a:cs typeface="+mn-cs"/>
        </a:defRPr>
      </a:lvl9pPr>
    </p:bodyStyle>
    <p:otherStyle>
      <a:lvl1pPr marL="0" algn="l" rtl="0" eaLnBrk="1" hangingPunct="1">
        <a:defRPr kumimoji="1">
          <a:solidFill>
            <a:schemeClr val="tx1"/>
          </a:solidFill>
          <a:latin typeface="+mn-lt"/>
          <a:ea typeface="+mn-ea"/>
          <a:cs typeface="+mn-cs"/>
        </a:defRPr>
      </a:lvl1pPr>
      <a:lvl2pPr marL="457200" algn="l" rtl="0" eaLnBrk="1" hangingPunct="1">
        <a:defRPr kumimoji="1">
          <a:solidFill>
            <a:schemeClr val="tx1"/>
          </a:solidFill>
          <a:latin typeface="+mn-lt"/>
          <a:ea typeface="+mn-ea"/>
          <a:cs typeface="+mn-cs"/>
        </a:defRPr>
      </a:lvl2pPr>
      <a:lvl3pPr marL="914400" algn="l" rtl="0" eaLnBrk="1" hangingPunct="1">
        <a:defRPr kumimoji="1">
          <a:solidFill>
            <a:schemeClr val="tx1"/>
          </a:solidFill>
          <a:latin typeface="+mn-lt"/>
          <a:ea typeface="+mn-ea"/>
          <a:cs typeface="+mn-cs"/>
        </a:defRPr>
      </a:lvl3pPr>
      <a:lvl4pPr marL="1371600" algn="l" rtl="0" eaLnBrk="1" hangingPunct="1">
        <a:defRPr kumimoji="1">
          <a:solidFill>
            <a:schemeClr val="tx1"/>
          </a:solidFill>
          <a:latin typeface="+mn-lt"/>
          <a:ea typeface="+mn-ea"/>
          <a:cs typeface="+mn-cs"/>
        </a:defRPr>
      </a:lvl4pPr>
      <a:lvl5pPr marL="1828800" algn="l" rtl="0" eaLnBrk="1" hangingPunct="1">
        <a:defRPr kumimoji="1">
          <a:solidFill>
            <a:schemeClr val="tx1"/>
          </a:solidFill>
          <a:latin typeface="+mn-lt"/>
          <a:ea typeface="+mn-ea"/>
          <a:cs typeface="+mn-cs"/>
        </a:defRPr>
      </a:lvl5pPr>
      <a:lvl6pPr marL="2286000" algn="l" rtl="0" eaLnBrk="1" hangingPunct="1">
        <a:defRPr kumimoji="1">
          <a:solidFill>
            <a:schemeClr val="tx1"/>
          </a:solidFill>
          <a:latin typeface="+mn-lt"/>
          <a:ea typeface="+mn-ea"/>
          <a:cs typeface="+mn-cs"/>
        </a:defRPr>
      </a:lvl6pPr>
      <a:lvl7pPr marL="2743200" algn="l" rtl="0" eaLnBrk="1" hangingPunct="1">
        <a:defRPr kumimoji="1">
          <a:solidFill>
            <a:schemeClr val="tx1"/>
          </a:solidFill>
          <a:latin typeface="+mn-lt"/>
          <a:ea typeface="+mn-ea"/>
          <a:cs typeface="+mn-cs"/>
        </a:defRPr>
      </a:lvl7pPr>
      <a:lvl8pPr marL="3200400" algn="l" rtl="0" eaLnBrk="1" hangingPunct="1">
        <a:defRPr kumimoji="1">
          <a:solidFill>
            <a:schemeClr val="tx1"/>
          </a:solidFill>
          <a:latin typeface="+mn-lt"/>
          <a:ea typeface="+mn-ea"/>
          <a:cs typeface="+mn-cs"/>
        </a:defRPr>
      </a:lvl8pPr>
      <a:lvl9pPr marL="3657600" algn="l" rtl="0" eaLnBrk="1" hangingPunct="1">
        <a:defRPr kumimoji="1">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smtClean="0">
                <a:solidFill>
                  <a:schemeClr val="bg1"/>
                </a:solidFill>
                <a:effectLst/>
              </a:rPr>
              <a:t>Chapter 15</a:t>
            </a:r>
            <a:endParaRPr lang="en-US" sz="6000" dirty="0">
              <a:solidFill>
                <a:schemeClr val="bg1"/>
              </a:solidFill>
              <a:effectLst/>
            </a:endParaRPr>
          </a:p>
        </p:txBody>
      </p:sp>
      <p:sp>
        <p:nvSpPr>
          <p:cNvPr id="3" name="Subtitle 2"/>
          <p:cNvSpPr>
            <a:spLocks noGrp="1"/>
          </p:cNvSpPr>
          <p:nvPr>
            <p:ph type="subTitle" idx="1"/>
          </p:nvPr>
        </p:nvSpPr>
        <p:spPr/>
        <p:txBody>
          <a:bodyPr>
            <a:normAutofit/>
          </a:bodyPr>
          <a:lstStyle/>
          <a:p>
            <a:r>
              <a:rPr lang="en-US" sz="4000" smtClean="0">
                <a:solidFill>
                  <a:schemeClr val="bg1"/>
                </a:solidFill>
              </a:rPr>
              <a:t>Cognitive Psychotherapy</a:t>
            </a:r>
            <a:endParaRPr lang="en-US" sz="4000"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6834" name="Rectangle 2"/>
          <p:cNvSpPr>
            <a:spLocks noGrp="1" noChangeArrowheads="1"/>
          </p:cNvSpPr>
          <p:nvPr>
            <p:ph type="title"/>
          </p:nvPr>
        </p:nvSpPr>
        <p:spPr>
          <a:xfrm>
            <a:off x="533400" y="381000"/>
            <a:ext cx="8229600" cy="1143000"/>
          </a:xfrm>
        </p:spPr>
        <p:txBody>
          <a:bodyPr>
            <a:noAutofit/>
          </a:bodyPr>
          <a:lstStyle/>
          <a:p>
            <a:r>
              <a:rPr lang="en-US" sz="4800" dirty="0">
                <a:solidFill>
                  <a:schemeClr val="tx2">
                    <a:lumMod val="40000"/>
                    <a:lumOff val="60000"/>
                  </a:schemeClr>
                </a:solidFill>
                <a:effectLst/>
              </a:rPr>
              <a:t>Two Approaches to Cognitive Therapy (cont.)</a:t>
            </a:r>
          </a:p>
        </p:txBody>
      </p:sp>
      <p:sp>
        <p:nvSpPr>
          <p:cNvPr id="376835" name="Rectangle 3"/>
          <p:cNvSpPr>
            <a:spLocks noGrp="1" noChangeArrowheads="1"/>
          </p:cNvSpPr>
          <p:nvPr>
            <p:ph idx="1"/>
          </p:nvPr>
        </p:nvSpPr>
        <p:spPr>
          <a:xfrm>
            <a:off x="304800" y="1905000"/>
            <a:ext cx="8248708" cy="4429151"/>
          </a:xfrm>
        </p:spPr>
        <p:txBody>
          <a:bodyPr>
            <a:noAutofit/>
          </a:bodyPr>
          <a:lstStyle/>
          <a:p>
            <a:pPr>
              <a:lnSpc>
                <a:spcPct val="90000"/>
              </a:lnSpc>
            </a:pPr>
            <a:r>
              <a:rPr lang="en-US" dirty="0">
                <a:solidFill>
                  <a:schemeClr val="bg2"/>
                </a:solidFill>
              </a:rPr>
              <a:t>Albert Ellis (cont.)</a:t>
            </a:r>
          </a:p>
          <a:p>
            <a:pPr lvl="1">
              <a:lnSpc>
                <a:spcPct val="90000"/>
              </a:lnSpc>
            </a:pPr>
            <a:r>
              <a:rPr lang="en-US" dirty="0">
                <a:solidFill>
                  <a:schemeClr val="bg2"/>
                </a:solidFill>
              </a:rPr>
              <a:t>ABCDE model</a:t>
            </a:r>
          </a:p>
          <a:p>
            <a:pPr lvl="2">
              <a:lnSpc>
                <a:spcPct val="90000"/>
              </a:lnSpc>
            </a:pPr>
            <a:r>
              <a:rPr lang="en-US" b="1" u="sng" dirty="0">
                <a:solidFill>
                  <a:schemeClr val="bg2"/>
                </a:solidFill>
              </a:rPr>
              <a:t>A</a:t>
            </a:r>
            <a:r>
              <a:rPr lang="en-US" dirty="0">
                <a:solidFill>
                  <a:schemeClr val="bg2"/>
                </a:solidFill>
              </a:rPr>
              <a:t>ctivating Event</a:t>
            </a:r>
          </a:p>
          <a:p>
            <a:pPr lvl="2">
              <a:lnSpc>
                <a:spcPct val="90000"/>
              </a:lnSpc>
            </a:pPr>
            <a:r>
              <a:rPr lang="en-US" b="1" u="sng" dirty="0" smtClean="0">
                <a:solidFill>
                  <a:schemeClr val="bg2"/>
                </a:solidFill>
              </a:rPr>
              <a:t>B</a:t>
            </a:r>
            <a:r>
              <a:rPr lang="en-US" dirty="0" smtClean="0">
                <a:solidFill>
                  <a:schemeClr val="bg2"/>
                </a:solidFill>
              </a:rPr>
              <a:t>elief</a:t>
            </a:r>
            <a:endParaRPr lang="en-US" dirty="0">
              <a:solidFill>
                <a:schemeClr val="bg2"/>
              </a:solidFill>
            </a:endParaRPr>
          </a:p>
          <a:p>
            <a:pPr lvl="2">
              <a:lnSpc>
                <a:spcPct val="90000"/>
              </a:lnSpc>
            </a:pPr>
            <a:r>
              <a:rPr lang="en-US" dirty="0" smtClean="0">
                <a:solidFill>
                  <a:schemeClr val="bg2"/>
                </a:solidFill>
              </a:rPr>
              <a:t>Emotional </a:t>
            </a:r>
            <a:r>
              <a:rPr lang="en-US" b="1" u="sng" dirty="0" smtClean="0">
                <a:solidFill>
                  <a:schemeClr val="bg2"/>
                </a:solidFill>
              </a:rPr>
              <a:t>C</a:t>
            </a:r>
            <a:r>
              <a:rPr lang="en-US" dirty="0" smtClean="0">
                <a:solidFill>
                  <a:schemeClr val="bg2"/>
                </a:solidFill>
              </a:rPr>
              <a:t>onsequence</a:t>
            </a:r>
            <a:endParaRPr lang="en-US" dirty="0">
              <a:solidFill>
                <a:schemeClr val="bg2"/>
              </a:solidFill>
            </a:endParaRPr>
          </a:p>
          <a:p>
            <a:pPr lvl="2">
              <a:lnSpc>
                <a:spcPct val="90000"/>
              </a:lnSpc>
            </a:pPr>
            <a:r>
              <a:rPr lang="en-US" b="1" u="sng" dirty="0">
                <a:solidFill>
                  <a:schemeClr val="bg2"/>
                </a:solidFill>
              </a:rPr>
              <a:t>D</a:t>
            </a:r>
            <a:r>
              <a:rPr lang="en-US" dirty="0">
                <a:solidFill>
                  <a:schemeClr val="bg2"/>
                </a:solidFill>
              </a:rPr>
              <a:t>ispute</a:t>
            </a:r>
          </a:p>
          <a:p>
            <a:pPr lvl="2">
              <a:lnSpc>
                <a:spcPct val="90000"/>
              </a:lnSpc>
            </a:pPr>
            <a:r>
              <a:rPr lang="en-US" b="1" u="sng" dirty="0">
                <a:solidFill>
                  <a:schemeClr val="bg2"/>
                </a:solidFill>
              </a:rPr>
              <a:t>E</a:t>
            </a:r>
            <a:r>
              <a:rPr lang="en-US" dirty="0">
                <a:solidFill>
                  <a:schemeClr val="bg2"/>
                </a:solidFill>
              </a:rPr>
              <a:t>ffective </a:t>
            </a:r>
            <a:r>
              <a:rPr lang="en-US" dirty="0" smtClean="0">
                <a:solidFill>
                  <a:schemeClr val="bg2"/>
                </a:solidFill>
              </a:rPr>
              <a:t>New Belief</a:t>
            </a:r>
            <a:endParaRPr lang="en-US" dirty="0">
              <a:solidFill>
                <a:schemeClr val="bg2"/>
              </a:solidFill>
            </a:endParaRPr>
          </a:p>
          <a:p>
            <a:pPr lvl="1">
              <a:lnSpc>
                <a:spcPct val="90000"/>
              </a:lnSpc>
            </a:pPr>
            <a:r>
              <a:rPr lang="en-US" dirty="0">
                <a:solidFill>
                  <a:schemeClr val="bg2"/>
                </a:solidFill>
              </a:rPr>
              <a:t>These five columns provide a format for written records of client experiences</a:t>
            </a:r>
          </a:p>
          <a:p>
            <a:pPr lvl="1">
              <a:lnSpc>
                <a:spcPct val="90000"/>
              </a:lnSpc>
            </a:pPr>
            <a:r>
              <a:rPr lang="en-US" dirty="0">
                <a:solidFill>
                  <a:schemeClr val="bg2"/>
                </a:solidFill>
              </a:rPr>
              <a:t>Also provide a model of understanding and change for client</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solidFill>
                  <a:schemeClr val="tx2">
                    <a:lumMod val="40000"/>
                    <a:lumOff val="60000"/>
                  </a:schemeClr>
                </a:solidFill>
                <a:effectLst/>
              </a:rPr>
              <a:t>ABCDE Model Example</a:t>
            </a:r>
            <a:endParaRPr lang="en-US" sz="5400" dirty="0">
              <a:solidFill>
                <a:schemeClr val="tx2">
                  <a:lumMod val="40000"/>
                  <a:lumOff val="60000"/>
                </a:schemeClr>
              </a:solidFill>
              <a:effectLst/>
            </a:endParaRPr>
          </a:p>
        </p:txBody>
      </p:sp>
      <p:graphicFrame>
        <p:nvGraphicFramePr>
          <p:cNvPr id="4" name="Content Placeholder 3"/>
          <p:cNvGraphicFramePr>
            <a:graphicFrameLocks noGrp="1"/>
          </p:cNvGraphicFramePr>
          <p:nvPr>
            <p:ph idx="1"/>
          </p:nvPr>
        </p:nvGraphicFramePr>
        <p:xfrm>
          <a:off x="152400" y="1817370"/>
          <a:ext cx="8839200" cy="4160520"/>
        </p:xfrm>
        <a:graphic>
          <a:graphicData uri="http://schemas.openxmlformats.org/drawingml/2006/table">
            <a:tbl>
              <a:tblPr>
                <a:tableStyleId>{22838BEF-8BB2-4498-84A7-C5851F593DF1}</a:tableStyleId>
              </a:tblPr>
              <a:tblGrid>
                <a:gridCol w="461608"/>
                <a:gridCol w="2308036"/>
                <a:gridCol w="6069556"/>
              </a:tblGrid>
              <a:tr h="260537">
                <a:tc>
                  <a:txBody>
                    <a:bodyPr/>
                    <a:lstStyle/>
                    <a:p>
                      <a:pPr marL="0" marR="0">
                        <a:lnSpc>
                          <a:spcPct val="150000"/>
                        </a:lnSpc>
                        <a:spcBef>
                          <a:spcPts val="0"/>
                        </a:spcBef>
                        <a:spcAft>
                          <a:spcPts val="0"/>
                        </a:spcAft>
                      </a:pPr>
                      <a:r>
                        <a:rPr lang="en-US" sz="1300" dirty="0"/>
                        <a:t>A</a:t>
                      </a:r>
                      <a:endParaRPr lang="en-US" sz="1300" dirty="0">
                        <a:latin typeface="Times New Roman"/>
                        <a:ea typeface="Times New Roman"/>
                      </a:endParaRPr>
                    </a:p>
                  </a:txBody>
                  <a:tcPr marL="65134" marR="65134" marT="0" marB="0"/>
                </a:tc>
                <a:tc>
                  <a:txBody>
                    <a:bodyPr/>
                    <a:lstStyle/>
                    <a:p>
                      <a:pPr marL="0" marR="0">
                        <a:lnSpc>
                          <a:spcPct val="150000"/>
                        </a:lnSpc>
                        <a:spcBef>
                          <a:spcPts val="0"/>
                        </a:spcBef>
                        <a:spcAft>
                          <a:spcPts val="0"/>
                        </a:spcAft>
                      </a:pPr>
                      <a:r>
                        <a:rPr lang="en-US" sz="1300"/>
                        <a:t>Activating Event</a:t>
                      </a:r>
                      <a:endParaRPr lang="en-US" sz="1300">
                        <a:latin typeface="Times New Roman"/>
                        <a:ea typeface="Times New Roman"/>
                      </a:endParaRPr>
                    </a:p>
                  </a:txBody>
                  <a:tcPr marL="65134" marR="65134" marT="0" marB="0"/>
                </a:tc>
                <a:tc>
                  <a:txBody>
                    <a:bodyPr/>
                    <a:lstStyle/>
                    <a:p>
                      <a:pPr marL="0" marR="0">
                        <a:lnSpc>
                          <a:spcPct val="150000"/>
                        </a:lnSpc>
                        <a:spcBef>
                          <a:spcPts val="0"/>
                        </a:spcBef>
                        <a:spcAft>
                          <a:spcPts val="0"/>
                        </a:spcAft>
                      </a:pPr>
                      <a:r>
                        <a:rPr lang="en-US" sz="1300"/>
                        <a:t>Studying for or thinking about the CPA exam</a:t>
                      </a:r>
                      <a:endParaRPr lang="en-US" sz="1300">
                        <a:latin typeface="Times New Roman"/>
                        <a:ea typeface="Times New Roman"/>
                      </a:endParaRPr>
                    </a:p>
                  </a:txBody>
                  <a:tcPr marL="65134" marR="65134" marT="0" marB="0"/>
                </a:tc>
              </a:tr>
              <a:tr h="549088">
                <a:tc>
                  <a:txBody>
                    <a:bodyPr/>
                    <a:lstStyle/>
                    <a:p>
                      <a:pPr marL="0" marR="0">
                        <a:lnSpc>
                          <a:spcPct val="150000"/>
                        </a:lnSpc>
                        <a:spcBef>
                          <a:spcPts val="0"/>
                        </a:spcBef>
                        <a:spcAft>
                          <a:spcPts val="0"/>
                        </a:spcAft>
                      </a:pPr>
                      <a:r>
                        <a:rPr lang="en-US" sz="1300"/>
                        <a:t>B</a:t>
                      </a:r>
                      <a:endParaRPr lang="en-US" sz="1300">
                        <a:latin typeface="Times New Roman"/>
                        <a:ea typeface="Times New Roman"/>
                      </a:endParaRPr>
                    </a:p>
                  </a:txBody>
                  <a:tcPr marL="65134" marR="65134" marT="0" marB="0"/>
                </a:tc>
                <a:tc>
                  <a:txBody>
                    <a:bodyPr/>
                    <a:lstStyle/>
                    <a:p>
                      <a:pPr marL="0" marR="0">
                        <a:lnSpc>
                          <a:spcPct val="150000"/>
                        </a:lnSpc>
                        <a:spcBef>
                          <a:spcPts val="0"/>
                        </a:spcBef>
                        <a:spcAft>
                          <a:spcPts val="0"/>
                        </a:spcAft>
                      </a:pPr>
                      <a:r>
                        <a:rPr lang="en-US" sz="1300" dirty="0"/>
                        <a:t>Belief </a:t>
                      </a:r>
                      <a:endParaRPr lang="en-US" sz="1300" dirty="0">
                        <a:latin typeface="Times New Roman"/>
                        <a:ea typeface="Times New Roman"/>
                      </a:endParaRPr>
                    </a:p>
                  </a:txBody>
                  <a:tcPr marL="65134" marR="65134" marT="0" marB="0"/>
                </a:tc>
                <a:tc>
                  <a:txBody>
                    <a:bodyPr/>
                    <a:lstStyle/>
                    <a:p>
                      <a:pPr marL="0" marR="0">
                        <a:lnSpc>
                          <a:spcPct val="150000"/>
                        </a:lnSpc>
                        <a:spcBef>
                          <a:spcPts val="0"/>
                        </a:spcBef>
                        <a:spcAft>
                          <a:spcPts val="0"/>
                        </a:spcAft>
                      </a:pPr>
                      <a:r>
                        <a:rPr lang="en-US" sz="1300" dirty="0"/>
                        <a:t>“I absolutely have to pass the CPA exam on my first attempt”; “If I don’t pass the CPA exam on my first attempt, my career is doomed, and that would destroy me.”</a:t>
                      </a:r>
                      <a:endParaRPr lang="en-US" sz="1300" dirty="0">
                        <a:latin typeface="Times New Roman"/>
                        <a:ea typeface="Times New Roman"/>
                      </a:endParaRPr>
                    </a:p>
                  </a:txBody>
                  <a:tcPr marL="65134" marR="65134" marT="0" marB="0"/>
                </a:tc>
              </a:tr>
              <a:tr h="260537">
                <a:tc>
                  <a:txBody>
                    <a:bodyPr/>
                    <a:lstStyle/>
                    <a:p>
                      <a:pPr marL="0" marR="0">
                        <a:lnSpc>
                          <a:spcPct val="150000"/>
                        </a:lnSpc>
                        <a:spcBef>
                          <a:spcPts val="0"/>
                        </a:spcBef>
                        <a:spcAft>
                          <a:spcPts val="0"/>
                        </a:spcAft>
                      </a:pPr>
                      <a:r>
                        <a:rPr lang="en-US" sz="1300"/>
                        <a:t>C</a:t>
                      </a:r>
                      <a:endParaRPr lang="en-US" sz="1300">
                        <a:latin typeface="Times New Roman"/>
                        <a:ea typeface="Times New Roman"/>
                      </a:endParaRPr>
                    </a:p>
                  </a:txBody>
                  <a:tcPr marL="65134" marR="65134" marT="0" marB="0"/>
                </a:tc>
                <a:tc>
                  <a:txBody>
                    <a:bodyPr/>
                    <a:lstStyle/>
                    <a:p>
                      <a:pPr marL="0" marR="0">
                        <a:lnSpc>
                          <a:spcPct val="150000"/>
                        </a:lnSpc>
                        <a:spcBef>
                          <a:spcPts val="0"/>
                        </a:spcBef>
                        <a:spcAft>
                          <a:spcPts val="0"/>
                        </a:spcAft>
                      </a:pPr>
                      <a:r>
                        <a:rPr lang="en-US" sz="1300" dirty="0" smtClean="0"/>
                        <a:t>Emotional Consequence</a:t>
                      </a:r>
                      <a:endParaRPr lang="en-US" sz="1300" dirty="0">
                        <a:latin typeface="Times New Roman"/>
                        <a:ea typeface="Times New Roman"/>
                      </a:endParaRPr>
                    </a:p>
                  </a:txBody>
                  <a:tcPr marL="65134" marR="65134" marT="0" marB="0"/>
                </a:tc>
                <a:tc>
                  <a:txBody>
                    <a:bodyPr/>
                    <a:lstStyle/>
                    <a:p>
                      <a:pPr marL="0" marR="0">
                        <a:lnSpc>
                          <a:spcPct val="150000"/>
                        </a:lnSpc>
                        <a:spcBef>
                          <a:spcPts val="0"/>
                        </a:spcBef>
                        <a:spcAft>
                          <a:spcPts val="0"/>
                        </a:spcAft>
                      </a:pPr>
                      <a:r>
                        <a:rPr lang="en-US" sz="1300"/>
                        <a:t>Anxiety</a:t>
                      </a:r>
                      <a:endParaRPr lang="en-US" sz="1300">
                        <a:latin typeface="Times New Roman"/>
                        <a:ea typeface="Times New Roman"/>
                      </a:endParaRPr>
                    </a:p>
                  </a:txBody>
                  <a:tcPr marL="65134" marR="65134" marT="0" marB="0"/>
                </a:tc>
              </a:tr>
              <a:tr h="1716741">
                <a:tc>
                  <a:txBody>
                    <a:bodyPr/>
                    <a:lstStyle/>
                    <a:p>
                      <a:pPr marL="0" marR="0">
                        <a:lnSpc>
                          <a:spcPct val="150000"/>
                        </a:lnSpc>
                        <a:spcBef>
                          <a:spcPts val="0"/>
                        </a:spcBef>
                        <a:spcAft>
                          <a:spcPts val="0"/>
                        </a:spcAft>
                      </a:pPr>
                      <a:r>
                        <a:rPr lang="en-US" sz="1300"/>
                        <a:t>D</a:t>
                      </a:r>
                      <a:endParaRPr lang="en-US" sz="1300">
                        <a:latin typeface="Times New Roman"/>
                        <a:ea typeface="Times New Roman"/>
                      </a:endParaRPr>
                    </a:p>
                  </a:txBody>
                  <a:tcPr marL="65134" marR="65134" marT="0" marB="0"/>
                </a:tc>
                <a:tc>
                  <a:txBody>
                    <a:bodyPr/>
                    <a:lstStyle/>
                    <a:p>
                      <a:pPr marL="0" marR="0">
                        <a:lnSpc>
                          <a:spcPct val="150000"/>
                        </a:lnSpc>
                        <a:spcBef>
                          <a:spcPts val="0"/>
                        </a:spcBef>
                        <a:spcAft>
                          <a:spcPts val="0"/>
                        </a:spcAft>
                      </a:pPr>
                      <a:r>
                        <a:rPr lang="en-US" sz="1300" dirty="0"/>
                        <a:t>Dispute</a:t>
                      </a:r>
                      <a:endParaRPr lang="en-US" sz="1300" dirty="0">
                        <a:latin typeface="Times New Roman"/>
                        <a:ea typeface="Times New Roman"/>
                      </a:endParaRPr>
                    </a:p>
                  </a:txBody>
                  <a:tcPr marL="65134" marR="65134" marT="0" marB="0"/>
                </a:tc>
                <a:tc>
                  <a:txBody>
                    <a:bodyPr/>
                    <a:lstStyle/>
                    <a:p>
                      <a:pPr marL="0" marR="0">
                        <a:lnSpc>
                          <a:spcPct val="150000"/>
                        </a:lnSpc>
                        <a:spcBef>
                          <a:spcPts val="0"/>
                        </a:spcBef>
                        <a:spcAft>
                          <a:spcPts val="0"/>
                        </a:spcAft>
                      </a:pPr>
                      <a:r>
                        <a:rPr lang="en-US" sz="1300" dirty="0"/>
                        <a:t>“Who says you have to pass the CPA exam on your first attempt? I understand that’s a preference, but is it a life-or-death necessity? Realistically, don’t quite a few accountants fail the CPA exam on their first try? And don’t many of them pass it later and go on to have successful careers? And even if you don’t end up with the career in accounting that you envisioned, does that mean your life is ruined? There are plenty of ways for you to have a rewarding career that don’t involve accounting at all.”</a:t>
                      </a:r>
                      <a:endParaRPr lang="en-US" sz="1300" dirty="0">
                        <a:latin typeface="Times New Roman"/>
                        <a:ea typeface="Times New Roman"/>
                      </a:endParaRPr>
                    </a:p>
                  </a:txBody>
                  <a:tcPr marL="65134" marR="65134" marT="0" marB="0"/>
                </a:tc>
              </a:tr>
              <a:tr h="842122">
                <a:tc>
                  <a:txBody>
                    <a:bodyPr/>
                    <a:lstStyle/>
                    <a:p>
                      <a:pPr marL="0" marR="0">
                        <a:lnSpc>
                          <a:spcPct val="150000"/>
                        </a:lnSpc>
                        <a:spcBef>
                          <a:spcPts val="0"/>
                        </a:spcBef>
                        <a:spcAft>
                          <a:spcPts val="0"/>
                        </a:spcAft>
                      </a:pPr>
                      <a:r>
                        <a:rPr lang="en-US" sz="1300"/>
                        <a:t>E</a:t>
                      </a:r>
                      <a:endParaRPr lang="en-US" sz="1300">
                        <a:latin typeface="Times New Roman"/>
                        <a:ea typeface="Times New Roman"/>
                      </a:endParaRPr>
                    </a:p>
                  </a:txBody>
                  <a:tcPr marL="65134" marR="65134" marT="0" marB="0"/>
                </a:tc>
                <a:tc>
                  <a:txBody>
                    <a:bodyPr/>
                    <a:lstStyle/>
                    <a:p>
                      <a:pPr marL="0" marR="0">
                        <a:lnSpc>
                          <a:spcPct val="150000"/>
                        </a:lnSpc>
                        <a:spcBef>
                          <a:spcPts val="0"/>
                        </a:spcBef>
                        <a:spcAft>
                          <a:spcPts val="0"/>
                        </a:spcAft>
                      </a:pPr>
                      <a:r>
                        <a:rPr lang="en-US" sz="1300"/>
                        <a:t>Effective New Belief</a:t>
                      </a:r>
                      <a:endParaRPr lang="en-US" sz="1300">
                        <a:latin typeface="Times New Roman"/>
                        <a:ea typeface="Times New Roman"/>
                      </a:endParaRPr>
                    </a:p>
                  </a:txBody>
                  <a:tcPr marL="65134" marR="65134" marT="0" marB="0"/>
                </a:tc>
                <a:tc>
                  <a:txBody>
                    <a:bodyPr/>
                    <a:lstStyle/>
                    <a:p>
                      <a:pPr marL="0" marR="0">
                        <a:lnSpc>
                          <a:spcPct val="150000"/>
                        </a:lnSpc>
                        <a:spcBef>
                          <a:spcPts val="0"/>
                        </a:spcBef>
                        <a:spcAft>
                          <a:spcPts val="0"/>
                        </a:spcAft>
                      </a:pPr>
                      <a:r>
                        <a:rPr lang="en-US" sz="1300" dirty="0"/>
                        <a:t>“I want to pass the CPA exam my on my first attempt, but it’s not an absolute necessity. If I pass it on a later attempt, that will probably work out fine also, and in the big picture, my happiness doesn’t depend entirely on following the career path I’ve imagined.”</a:t>
                      </a:r>
                      <a:endParaRPr lang="en-US" sz="1300" dirty="0">
                        <a:latin typeface="Times New Roman"/>
                        <a:ea typeface="Times New Roman"/>
                      </a:endParaRPr>
                    </a:p>
                  </a:txBody>
                  <a:tcPr marL="65134" marR="65134" marT="0" marB="0"/>
                </a:tc>
              </a:tr>
            </a:tbl>
          </a:graphicData>
        </a:graphic>
      </p:graphicFrame>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7858"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Two Approaches to Cognitive Therapy </a:t>
            </a:r>
            <a:r>
              <a:rPr lang="en-US" sz="3600" dirty="0">
                <a:solidFill>
                  <a:schemeClr val="tx2">
                    <a:lumMod val="40000"/>
                    <a:lumOff val="60000"/>
                  </a:schemeClr>
                </a:solidFill>
                <a:effectLst/>
              </a:rPr>
              <a:t>(cont.)</a:t>
            </a:r>
            <a:endParaRPr lang="en-US" sz="5400" dirty="0">
              <a:solidFill>
                <a:schemeClr val="tx2">
                  <a:lumMod val="40000"/>
                  <a:lumOff val="60000"/>
                </a:schemeClr>
              </a:solidFill>
              <a:effectLst/>
            </a:endParaRPr>
          </a:p>
        </p:txBody>
      </p:sp>
      <p:sp>
        <p:nvSpPr>
          <p:cNvPr id="377859" name="Rectangle 3"/>
          <p:cNvSpPr>
            <a:spLocks noGrp="1" noChangeArrowheads="1"/>
          </p:cNvSpPr>
          <p:nvPr>
            <p:ph idx="1"/>
          </p:nvPr>
        </p:nvSpPr>
        <p:spPr>
          <a:xfrm>
            <a:off x="457200" y="2057400"/>
            <a:ext cx="8248708" cy="4429151"/>
          </a:xfrm>
        </p:spPr>
        <p:txBody>
          <a:bodyPr>
            <a:noAutofit/>
          </a:bodyPr>
          <a:lstStyle/>
          <a:p>
            <a:r>
              <a:rPr lang="en-US" dirty="0">
                <a:solidFill>
                  <a:schemeClr val="bg2"/>
                </a:solidFill>
              </a:rPr>
              <a:t>Aaron Beck</a:t>
            </a:r>
          </a:p>
          <a:p>
            <a:pPr lvl="1"/>
            <a:r>
              <a:rPr lang="en-US" dirty="0">
                <a:solidFill>
                  <a:schemeClr val="bg2"/>
                </a:solidFill>
              </a:rPr>
              <a:t>Daughter Judith Beck has become a leading figure as well</a:t>
            </a:r>
          </a:p>
          <a:p>
            <a:pPr lvl="1"/>
            <a:r>
              <a:rPr lang="en-US" dirty="0">
                <a:solidFill>
                  <a:schemeClr val="bg2"/>
                </a:solidFill>
              </a:rPr>
              <a:t>General term “cognitive therapy” is label for his approach</a:t>
            </a:r>
          </a:p>
          <a:p>
            <a:pPr lvl="1"/>
            <a:r>
              <a:rPr lang="en-US" dirty="0">
                <a:solidFill>
                  <a:schemeClr val="bg2"/>
                </a:solidFill>
              </a:rPr>
              <a:t>Dysfunctional Thought Record instead of ABCDE format for recording client experiences</a:t>
            </a:r>
          </a:p>
          <a:p>
            <a:pPr lvl="2"/>
            <a:r>
              <a:rPr lang="en-US" dirty="0">
                <a:solidFill>
                  <a:schemeClr val="bg2"/>
                </a:solidFill>
              </a:rPr>
              <a:t>Different column headings, but similar </a:t>
            </a:r>
            <a:r>
              <a:rPr lang="en-US" dirty="0" smtClean="0">
                <a:solidFill>
                  <a:schemeClr val="bg2"/>
                </a:solidFill>
              </a:rPr>
              <a:t>concepts</a:t>
            </a:r>
            <a:endParaRPr lang="en-US"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Two Approaches to Cognitive Therapy (cont.)</a:t>
            </a:r>
          </a:p>
        </p:txBody>
      </p:sp>
      <p:sp>
        <p:nvSpPr>
          <p:cNvPr id="378883" name="Rectangle 3"/>
          <p:cNvSpPr>
            <a:spLocks noGrp="1" noChangeArrowheads="1"/>
          </p:cNvSpPr>
          <p:nvPr>
            <p:ph idx="1"/>
          </p:nvPr>
        </p:nvSpPr>
        <p:spPr>
          <a:xfrm>
            <a:off x="457200" y="2133600"/>
            <a:ext cx="8248708" cy="4429151"/>
          </a:xfrm>
        </p:spPr>
        <p:txBody>
          <a:bodyPr>
            <a:noAutofit/>
          </a:bodyPr>
          <a:lstStyle/>
          <a:p>
            <a:pPr>
              <a:lnSpc>
                <a:spcPct val="90000"/>
              </a:lnSpc>
            </a:pPr>
            <a:r>
              <a:rPr lang="en-US" dirty="0">
                <a:solidFill>
                  <a:schemeClr val="bg2"/>
                </a:solidFill>
              </a:rPr>
              <a:t>Aaron Beck (cont.)</a:t>
            </a:r>
          </a:p>
          <a:p>
            <a:pPr lvl="1">
              <a:lnSpc>
                <a:spcPct val="90000"/>
              </a:lnSpc>
            </a:pPr>
            <a:r>
              <a:rPr lang="en-US" dirty="0">
                <a:solidFill>
                  <a:schemeClr val="bg2"/>
                </a:solidFill>
              </a:rPr>
              <a:t>Common thought distortions</a:t>
            </a:r>
          </a:p>
          <a:p>
            <a:pPr lvl="2">
              <a:lnSpc>
                <a:spcPct val="90000"/>
              </a:lnSpc>
            </a:pPr>
            <a:r>
              <a:rPr lang="en-US" dirty="0">
                <a:solidFill>
                  <a:schemeClr val="bg2"/>
                </a:solidFill>
              </a:rPr>
              <a:t>All-or-nothing thinking (no gray area)</a:t>
            </a:r>
          </a:p>
          <a:p>
            <a:pPr lvl="2">
              <a:lnSpc>
                <a:spcPct val="90000"/>
              </a:lnSpc>
            </a:pPr>
            <a:r>
              <a:rPr lang="en-US" dirty="0" err="1">
                <a:solidFill>
                  <a:schemeClr val="bg2"/>
                </a:solidFill>
              </a:rPr>
              <a:t>Catastrophizing</a:t>
            </a:r>
            <a:r>
              <a:rPr lang="en-US" dirty="0">
                <a:solidFill>
                  <a:schemeClr val="bg2"/>
                </a:solidFill>
              </a:rPr>
              <a:t> (unrealistically expecting the worst)</a:t>
            </a:r>
          </a:p>
          <a:p>
            <a:pPr lvl="2">
              <a:lnSpc>
                <a:spcPct val="90000"/>
              </a:lnSpc>
            </a:pPr>
            <a:r>
              <a:rPr lang="en-US" dirty="0">
                <a:solidFill>
                  <a:schemeClr val="bg2"/>
                </a:solidFill>
              </a:rPr>
              <a:t>Magnification/minimization (mountain out of molehill)</a:t>
            </a:r>
          </a:p>
          <a:p>
            <a:pPr lvl="2">
              <a:lnSpc>
                <a:spcPct val="90000"/>
              </a:lnSpc>
            </a:pPr>
            <a:r>
              <a:rPr lang="en-US" dirty="0">
                <a:solidFill>
                  <a:schemeClr val="bg2"/>
                </a:solidFill>
              </a:rPr>
              <a:t>Personalization (assume too much responsibility) </a:t>
            </a:r>
          </a:p>
          <a:p>
            <a:pPr lvl="2">
              <a:lnSpc>
                <a:spcPct val="90000"/>
              </a:lnSpc>
            </a:pPr>
            <a:r>
              <a:rPr lang="en-US" dirty="0">
                <a:solidFill>
                  <a:schemeClr val="bg2"/>
                </a:solidFill>
              </a:rPr>
              <a:t>Overgeneralization (negative thoughts applied too broadly)</a:t>
            </a:r>
          </a:p>
          <a:p>
            <a:pPr lvl="2">
              <a:lnSpc>
                <a:spcPct val="90000"/>
              </a:lnSpc>
            </a:pPr>
            <a:r>
              <a:rPr lang="en-US" dirty="0">
                <a:solidFill>
                  <a:schemeClr val="bg2"/>
                </a:solidFill>
              </a:rPr>
              <a:t>Mental filtering (ignoring positive events and focusing only on negative events)</a:t>
            </a:r>
          </a:p>
          <a:p>
            <a:pPr lvl="2">
              <a:lnSpc>
                <a:spcPct val="90000"/>
              </a:lnSpc>
            </a:pPr>
            <a:r>
              <a:rPr lang="en-US" dirty="0">
                <a:solidFill>
                  <a:schemeClr val="bg2"/>
                </a:solidFill>
              </a:rPr>
              <a:t>Mind reading (presuming to know what others think)</a:t>
            </a: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2978"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Two Approaches to Cognitive Therapy (cont.)</a:t>
            </a:r>
          </a:p>
        </p:txBody>
      </p:sp>
      <p:sp>
        <p:nvSpPr>
          <p:cNvPr id="382979" name="Rectangle 3"/>
          <p:cNvSpPr>
            <a:spLocks noGrp="1" noChangeArrowheads="1"/>
          </p:cNvSpPr>
          <p:nvPr>
            <p:ph idx="1"/>
          </p:nvPr>
        </p:nvSpPr>
        <p:spPr>
          <a:xfrm>
            <a:off x="533400" y="2362200"/>
            <a:ext cx="8096308" cy="4276751"/>
          </a:xfrm>
        </p:spPr>
        <p:txBody>
          <a:bodyPr>
            <a:normAutofit/>
          </a:bodyPr>
          <a:lstStyle/>
          <a:p>
            <a:r>
              <a:rPr lang="en-US" sz="3600" dirty="0">
                <a:solidFill>
                  <a:schemeClr val="bg2"/>
                </a:solidFill>
              </a:rPr>
              <a:t>Aaron Beck (cont.)	</a:t>
            </a:r>
          </a:p>
          <a:p>
            <a:pPr lvl="1"/>
            <a:r>
              <a:rPr lang="en-US" sz="3200" dirty="0">
                <a:solidFill>
                  <a:schemeClr val="bg2"/>
                </a:solidFill>
              </a:rPr>
              <a:t>Beliefs as hypotheses</a:t>
            </a:r>
          </a:p>
          <a:p>
            <a:pPr lvl="2"/>
            <a:r>
              <a:rPr lang="en-US" sz="2800" dirty="0">
                <a:solidFill>
                  <a:schemeClr val="bg2"/>
                </a:solidFill>
              </a:rPr>
              <a:t>Our beliefs are hypotheses , even though we may live as if they are proven facts </a:t>
            </a:r>
          </a:p>
          <a:p>
            <a:pPr lvl="2"/>
            <a:r>
              <a:rPr lang="en-US" sz="2800" dirty="0">
                <a:solidFill>
                  <a:schemeClr val="bg2"/>
                </a:solidFill>
              </a:rPr>
              <a:t>Therapy can involve putting these beliefs to the test to see if they hold true</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22"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Recent Applications of Cognitive Therapy</a:t>
            </a:r>
          </a:p>
        </p:txBody>
      </p:sp>
      <p:sp>
        <p:nvSpPr>
          <p:cNvPr id="593923" name="Rectangle 3"/>
          <p:cNvSpPr>
            <a:spLocks noGrp="1" noChangeArrowheads="1"/>
          </p:cNvSpPr>
          <p:nvPr>
            <p:ph idx="1"/>
          </p:nvPr>
        </p:nvSpPr>
        <p:spPr>
          <a:xfrm>
            <a:off x="457200" y="1981200"/>
            <a:ext cx="8305800" cy="4572000"/>
          </a:xfrm>
        </p:spPr>
        <p:txBody>
          <a:bodyPr>
            <a:noAutofit/>
          </a:bodyPr>
          <a:lstStyle/>
          <a:p>
            <a:pPr>
              <a:lnSpc>
                <a:spcPct val="90000"/>
              </a:lnSpc>
            </a:pPr>
            <a:r>
              <a:rPr lang="en-US" sz="3600" dirty="0">
                <a:solidFill>
                  <a:schemeClr val="bg2"/>
                </a:solidFill>
              </a:rPr>
              <a:t>Mindfulness- and acceptance-based therapies</a:t>
            </a:r>
          </a:p>
          <a:p>
            <a:pPr lvl="1">
              <a:lnSpc>
                <a:spcPct val="90000"/>
              </a:lnSpc>
            </a:pPr>
            <a:r>
              <a:rPr lang="en-US" sz="3200" dirty="0">
                <a:solidFill>
                  <a:schemeClr val="bg2"/>
                </a:solidFill>
              </a:rPr>
              <a:t>Known as “third wave” therapies</a:t>
            </a:r>
          </a:p>
          <a:p>
            <a:pPr lvl="1">
              <a:lnSpc>
                <a:spcPct val="90000"/>
              </a:lnSpc>
            </a:pPr>
            <a:r>
              <a:rPr lang="en-US" sz="3200" dirty="0">
                <a:solidFill>
                  <a:schemeClr val="bg2"/>
                </a:solidFill>
              </a:rPr>
              <a:t>Mindfulness involves full attention to present moment without judging or wishing things were otherwise</a:t>
            </a:r>
          </a:p>
          <a:p>
            <a:pPr lvl="1">
              <a:lnSpc>
                <a:spcPct val="90000"/>
              </a:lnSpc>
            </a:pPr>
            <a:r>
              <a:rPr lang="en-US" sz="3200" dirty="0">
                <a:solidFill>
                  <a:schemeClr val="bg2"/>
                </a:solidFill>
              </a:rPr>
              <a:t>Engage with own mental process rather than experiential avoidance</a:t>
            </a:r>
          </a:p>
          <a:p>
            <a:pPr lvl="1">
              <a:lnSpc>
                <a:spcPct val="90000"/>
              </a:lnSpc>
            </a:pPr>
            <a:r>
              <a:rPr lang="en-US" sz="3200" dirty="0">
                <a:solidFill>
                  <a:schemeClr val="bg2"/>
                </a:solidFill>
              </a:rPr>
              <a:t>Derives from Buddhist </a:t>
            </a:r>
            <a:r>
              <a:rPr lang="en-US" sz="3200" dirty="0" smtClean="0">
                <a:solidFill>
                  <a:schemeClr val="bg2"/>
                </a:solidFill>
              </a:rPr>
              <a:t>tradition</a:t>
            </a:r>
            <a:endParaRPr lang="en-US" sz="3200"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4946"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Recent Applications of Cognitive Therapy (cont.)</a:t>
            </a:r>
          </a:p>
        </p:txBody>
      </p:sp>
      <p:sp>
        <p:nvSpPr>
          <p:cNvPr id="594947" name="Rectangle 3"/>
          <p:cNvSpPr>
            <a:spLocks noGrp="1" noChangeArrowheads="1"/>
          </p:cNvSpPr>
          <p:nvPr>
            <p:ph idx="1"/>
          </p:nvPr>
        </p:nvSpPr>
        <p:spPr>
          <a:xfrm>
            <a:off x="533400" y="2428849"/>
            <a:ext cx="8248708" cy="4429151"/>
          </a:xfrm>
        </p:spPr>
        <p:txBody>
          <a:bodyPr/>
          <a:lstStyle/>
          <a:p>
            <a:pPr>
              <a:lnSpc>
                <a:spcPct val="90000"/>
              </a:lnSpc>
            </a:pPr>
            <a:r>
              <a:rPr lang="en-US" dirty="0">
                <a:solidFill>
                  <a:schemeClr val="bg2"/>
                </a:solidFill>
              </a:rPr>
              <a:t>Specific “third wave” therapies</a:t>
            </a:r>
            <a:r>
              <a:rPr lang="en-US" dirty="0" smtClean="0">
                <a:solidFill>
                  <a:schemeClr val="bg2"/>
                </a:solidFill>
              </a:rPr>
              <a:t>:</a:t>
            </a:r>
          </a:p>
          <a:p>
            <a:pPr>
              <a:lnSpc>
                <a:spcPct val="90000"/>
              </a:lnSpc>
            </a:pPr>
            <a:endParaRPr lang="en-US" dirty="0">
              <a:solidFill>
                <a:schemeClr val="bg2"/>
              </a:solidFill>
            </a:endParaRPr>
          </a:p>
          <a:p>
            <a:pPr lvl="1">
              <a:lnSpc>
                <a:spcPct val="90000"/>
              </a:lnSpc>
            </a:pPr>
            <a:r>
              <a:rPr lang="en-US" dirty="0">
                <a:solidFill>
                  <a:schemeClr val="bg2"/>
                </a:solidFill>
              </a:rPr>
              <a:t>Acceptance and Commitment </a:t>
            </a:r>
            <a:r>
              <a:rPr lang="en-US" dirty="0" smtClean="0">
                <a:solidFill>
                  <a:schemeClr val="bg2"/>
                </a:solidFill>
              </a:rPr>
              <a:t>Therapy</a:t>
            </a:r>
          </a:p>
          <a:p>
            <a:pPr lvl="1">
              <a:lnSpc>
                <a:spcPct val="90000"/>
              </a:lnSpc>
            </a:pPr>
            <a:endParaRPr lang="en-US" dirty="0">
              <a:solidFill>
                <a:schemeClr val="bg2"/>
              </a:solidFill>
            </a:endParaRPr>
          </a:p>
          <a:p>
            <a:pPr lvl="1">
              <a:lnSpc>
                <a:spcPct val="90000"/>
              </a:lnSpc>
            </a:pPr>
            <a:r>
              <a:rPr lang="en-US" dirty="0" smtClean="0">
                <a:solidFill>
                  <a:schemeClr val="bg2"/>
                </a:solidFill>
              </a:rPr>
              <a:t>Dialectical </a:t>
            </a:r>
            <a:r>
              <a:rPr lang="en-US" dirty="0">
                <a:solidFill>
                  <a:schemeClr val="bg2"/>
                </a:solidFill>
              </a:rPr>
              <a:t>Behavior </a:t>
            </a:r>
            <a:r>
              <a:rPr lang="en-US" dirty="0" smtClean="0">
                <a:solidFill>
                  <a:schemeClr val="bg2"/>
                </a:solidFill>
              </a:rPr>
              <a:t>Therapy</a:t>
            </a:r>
          </a:p>
          <a:p>
            <a:pPr lvl="1">
              <a:lnSpc>
                <a:spcPct val="90000"/>
              </a:lnSpc>
            </a:pPr>
            <a:endParaRPr lang="en-US" dirty="0">
              <a:solidFill>
                <a:schemeClr val="bg2"/>
              </a:solidFill>
            </a:endParaRPr>
          </a:p>
          <a:p>
            <a:pPr lvl="1">
              <a:lnSpc>
                <a:spcPct val="90000"/>
              </a:lnSpc>
            </a:pPr>
            <a:r>
              <a:rPr lang="en-US" dirty="0" smtClean="0">
                <a:solidFill>
                  <a:schemeClr val="bg2"/>
                </a:solidFill>
              </a:rPr>
              <a:t>Metacognitive Therapy</a:t>
            </a:r>
            <a:endParaRPr lang="en-US"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smtClean="0">
                <a:solidFill>
                  <a:schemeClr val="tx2">
                    <a:lumMod val="40000"/>
                    <a:lumOff val="60000"/>
                  </a:schemeClr>
                </a:solidFill>
                <a:effectLst/>
              </a:rPr>
              <a:t>Acceptance and Commitment Therapy (ACT)</a:t>
            </a:r>
            <a:endParaRPr lang="en-US" sz="5400" dirty="0">
              <a:solidFill>
                <a:schemeClr val="tx2">
                  <a:lumMod val="40000"/>
                  <a:lumOff val="60000"/>
                </a:schemeClr>
              </a:solidFill>
              <a:effectLst/>
            </a:endParaRPr>
          </a:p>
        </p:txBody>
      </p:sp>
      <p:sp>
        <p:nvSpPr>
          <p:cNvPr id="3" name="Content Placeholder 2"/>
          <p:cNvSpPr>
            <a:spLocks noGrp="1"/>
          </p:cNvSpPr>
          <p:nvPr>
            <p:ph idx="1"/>
          </p:nvPr>
        </p:nvSpPr>
        <p:spPr>
          <a:xfrm>
            <a:off x="457200" y="2133600"/>
            <a:ext cx="8248708" cy="4429151"/>
          </a:xfrm>
        </p:spPr>
        <p:txBody>
          <a:bodyPr/>
          <a:lstStyle/>
          <a:p>
            <a:r>
              <a:rPr lang="en-US" dirty="0" smtClean="0">
                <a:solidFill>
                  <a:schemeClr val="bg2"/>
                </a:solidFill>
              </a:rPr>
              <a:t>Steven C. Hayes</a:t>
            </a:r>
          </a:p>
          <a:p>
            <a:r>
              <a:rPr lang="en-US" dirty="0" smtClean="0">
                <a:solidFill>
                  <a:schemeClr val="bg2"/>
                </a:solidFill>
              </a:rPr>
              <a:t>Learn to </a:t>
            </a:r>
            <a:r>
              <a:rPr lang="en-US" u="sng" dirty="0" smtClean="0">
                <a:solidFill>
                  <a:schemeClr val="bg2"/>
                </a:solidFill>
              </a:rPr>
              <a:t>accept</a:t>
            </a:r>
            <a:r>
              <a:rPr lang="en-US" dirty="0" smtClean="0">
                <a:solidFill>
                  <a:schemeClr val="bg2"/>
                </a:solidFill>
              </a:rPr>
              <a:t> internal psychological experience</a:t>
            </a:r>
          </a:p>
          <a:p>
            <a:r>
              <a:rPr lang="en-US" u="sng" dirty="0" smtClean="0">
                <a:solidFill>
                  <a:schemeClr val="bg2"/>
                </a:solidFill>
              </a:rPr>
              <a:t>Commit</a:t>
            </a:r>
            <a:r>
              <a:rPr lang="en-US" dirty="0" smtClean="0">
                <a:solidFill>
                  <a:schemeClr val="bg2"/>
                </a:solidFill>
              </a:rPr>
              <a:t> to one’s own personal values</a:t>
            </a:r>
          </a:p>
          <a:p>
            <a:endParaRPr lang="en-US" dirty="0" smtClean="0">
              <a:solidFill>
                <a:schemeClr val="bg2"/>
              </a:solidFill>
            </a:endParaRPr>
          </a:p>
          <a:p>
            <a:r>
              <a:rPr lang="en-US" dirty="0" smtClean="0">
                <a:solidFill>
                  <a:schemeClr val="bg2"/>
                </a:solidFill>
              </a:rPr>
              <a:t>Move from FEAR to ACT</a:t>
            </a:r>
            <a:endParaRPr lang="en-US"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smtClean="0">
                <a:solidFill>
                  <a:schemeClr val="tx2">
                    <a:lumMod val="40000"/>
                    <a:lumOff val="60000"/>
                  </a:schemeClr>
                </a:solidFill>
                <a:effectLst/>
              </a:rPr>
              <a:t>Dialectical Behavior Therapy (DBT)</a:t>
            </a:r>
            <a:endParaRPr lang="en-US" sz="5400" dirty="0">
              <a:solidFill>
                <a:schemeClr val="tx2">
                  <a:lumMod val="40000"/>
                  <a:lumOff val="60000"/>
                </a:schemeClr>
              </a:solidFill>
              <a:effectLst/>
            </a:endParaRPr>
          </a:p>
        </p:txBody>
      </p:sp>
      <p:sp>
        <p:nvSpPr>
          <p:cNvPr id="3" name="Content Placeholder 2"/>
          <p:cNvSpPr>
            <a:spLocks noGrp="1"/>
          </p:cNvSpPr>
          <p:nvPr>
            <p:ph idx="1"/>
          </p:nvPr>
        </p:nvSpPr>
        <p:spPr>
          <a:xfrm>
            <a:off x="457200" y="2133600"/>
            <a:ext cx="8248708" cy="4429151"/>
          </a:xfrm>
        </p:spPr>
        <p:txBody>
          <a:bodyPr>
            <a:normAutofit lnSpcReduction="10000"/>
          </a:bodyPr>
          <a:lstStyle/>
          <a:p>
            <a:r>
              <a:rPr lang="en-US" dirty="0" smtClean="0">
                <a:solidFill>
                  <a:schemeClr val="bg2"/>
                </a:solidFill>
              </a:rPr>
              <a:t>Marsha </a:t>
            </a:r>
            <a:r>
              <a:rPr lang="en-US" dirty="0" err="1" smtClean="0">
                <a:solidFill>
                  <a:schemeClr val="bg2"/>
                </a:solidFill>
              </a:rPr>
              <a:t>Linehan</a:t>
            </a:r>
            <a:endParaRPr lang="en-US" dirty="0" smtClean="0">
              <a:solidFill>
                <a:schemeClr val="bg2"/>
              </a:solidFill>
            </a:endParaRPr>
          </a:p>
          <a:p>
            <a:r>
              <a:rPr lang="en-US" dirty="0" smtClean="0">
                <a:solidFill>
                  <a:schemeClr val="bg2"/>
                </a:solidFill>
              </a:rPr>
              <a:t>Treatment of borderline personality disorder (BPD)</a:t>
            </a:r>
          </a:p>
          <a:p>
            <a:r>
              <a:rPr lang="en-US" dirty="0" smtClean="0">
                <a:solidFill>
                  <a:schemeClr val="bg2"/>
                </a:solidFill>
              </a:rPr>
              <a:t>BPD conceptualized as problem of emotional regulation</a:t>
            </a:r>
          </a:p>
          <a:p>
            <a:r>
              <a:rPr lang="en-US" dirty="0" smtClean="0">
                <a:solidFill>
                  <a:schemeClr val="bg2"/>
                </a:solidFill>
              </a:rPr>
              <a:t>Core practices of DBT</a:t>
            </a:r>
          </a:p>
          <a:p>
            <a:pPr lvl="1"/>
            <a:r>
              <a:rPr lang="en-US" dirty="0" smtClean="0">
                <a:solidFill>
                  <a:schemeClr val="bg2"/>
                </a:solidFill>
              </a:rPr>
              <a:t>Problem solving</a:t>
            </a:r>
          </a:p>
          <a:p>
            <a:pPr lvl="1"/>
            <a:r>
              <a:rPr lang="en-US" dirty="0" smtClean="0">
                <a:solidFill>
                  <a:schemeClr val="bg2"/>
                </a:solidFill>
              </a:rPr>
              <a:t>Validation</a:t>
            </a:r>
          </a:p>
          <a:p>
            <a:pPr lvl="1"/>
            <a:r>
              <a:rPr lang="en-US" dirty="0" smtClean="0">
                <a:solidFill>
                  <a:schemeClr val="bg2"/>
                </a:solidFill>
              </a:rPr>
              <a:t>Dialectics</a:t>
            </a:r>
          </a:p>
          <a:p>
            <a:endParaRPr lang="en-US"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solidFill>
                  <a:schemeClr val="tx2">
                    <a:lumMod val="40000"/>
                    <a:lumOff val="60000"/>
                  </a:schemeClr>
                </a:solidFill>
                <a:effectLst/>
              </a:rPr>
              <a:t>DBT (cont.)</a:t>
            </a:r>
            <a:endParaRPr lang="en-US" sz="6000" dirty="0">
              <a:solidFill>
                <a:schemeClr val="tx2">
                  <a:lumMod val="40000"/>
                  <a:lumOff val="60000"/>
                </a:schemeClr>
              </a:solidFill>
              <a:effectLst/>
            </a:endParaRPr>
          </a:p>
        </p:txBody>
      </p:sp>
      <p:sp>
        <p:nvSpPr>
          <p:cNvPr id="3" name="Content Placeholder 2"/>
          <p:cNvSpPr>
            <a:spLocks noGrp="1"/>
          </p:cNvSpPr>
          <p:nvPr>
            <p:ph idx="1"/>
          </p:nvPr>
        </p:nvSpPr>
        <p:spPr/>
        <p:txBody>
          <a:bodyPr>
            <a:normAutofit/>
          </a:bodyPr>
          <a:lstStyle/>
          <a:p>
            <a:r>
              <a:rPr lang="en-US" sz="3600" dirty="0" smtClean="0">
                <a:solidFill>
                  <a:schemeClr val="bg2"/>
                </a:solidFill>
              </a:rPr>
              <a:t>Four specific modules of skills training</a:t>
            </a:r>
          </a:p>
          <a:p>
            <a:pPr lvl="1"/>
            <a:r>
              <a:rPr lang="en-US" sz="3200" dirty="0" smtClean="0">
                <a:solidFill>
                  <a:schemeClr val="bg2"/>
                </a:solidFill>
              </a:rPr>
              <a:t>Emotion regulation</a:t>
            </a:r>
          </a:p>
          <a:p>
            <a:pPr lvl="1"/>
            <a:r>
              <a:rPr lang="en-US" sz="3200" dirty="0" smtClean="0">
                <a:solidFill>
                  <a:schemeClr val="bg2"/>
                </a:solidFill>
              </a:rPr>
              <a:t>Distress tolerance</a:t>
            </a:r>
          </a:p>
          <a:p>
            <a:pPr lvl="1"/>
            <a:r>
              <a:rPr lang="en-US" sz="3200" dirty="0" smtClean="0">
                <a:solidFill>
                  <a:schemeClr val="bg2"/>
                </a:solidFill>
              </a:rPr>
              <a:t>Interpersonal effectiveness</a:t>
            </a:r>
          </a:p>
          <a:p>
            <a:pPr lvl="1"/>
            <a:r>
              <a:rPr lang="en-US" sz="3200" dirty="0" smtClean="0">
                <a:solidFill>
                  <a:schemeClr val="bg2"/>
                </a:solidFill>
              </a:rPr>
              <a:t>Mindfulness skills</a:t>
            </a:r>
            <a:endParaRPr lang="en-US" sz="3200"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42" name="Rectangle 2"/>
          <p:cNvSpPr>
            <a:spLocks noGrp="1" noChangeArrowheads="1"/>
          </p:cNvSpPr>
          <p:nvPr>
            <p:ph type="title"/>
          </p:nvPr>
        </p:nvSpPr>
        <p:spPr/>
        <p:txBody>
          <a:bodyPr>
            <a:normAutofit/>
          </a:bodyPr>
          <a:lstStyle/>
          <a:p>
            <a:r>
              <a:rPr lang="en-US" sz="5400" dirty="0" smtClean="0">
                <a:solidFill>
                  <a:schemeClr val="tx2">
                    <a:lumMod val="40000"/>
                    <a:lumOff val="60000"/>
                  </a:schemeClr>
                </a:solidFill>
                <a:effectLst/>
              </a:rPr>
              <a:t>Cognitive </a:t>
            </a:r>
            <a:r>
              <a:rPr lang="en-US" sz="5400" dirty="0">
                <a:solidFill>
                  <a:schemeClr val="tx2">
                    <a:lumMod val="40000"/>
                    <a:lumOff val="60000"/>
                  </a:schemeClr>
                </a:solidFill>
                <a:effectLst/>
              </a:rPr>
              <a:t>Psychotherapy</a:t>
            </a:r>
          </a:p>
        </p:txBody>
      </p:sp>
      <p:sp>
        <p:nvSpPr>
          <p:cNvPr id="368643" name="Rectangle 3"/>
          <p:cNvSpPr>
            <a:spLocks noGrp="1" noChangeArrowheads="1"/>
          </p:cNvSpPr>
          <p:nvPr>
            <p:ph idx="1"/>
          </p:nvPr>
        </p:nvSpPr>
        <p:spPr/>
        <p:txBody>
          <a:bodyPr/>
          <a:lstStyle/>
          <a:p>
            <a:r>
              <a:rPr lang="en-US" dirty="0">
                <a:solidFill>
                  <a:schemeClr val="bg2"/>
                </a:solidFill>
              </a:rPr>
              <a:t>Cognitive therapy has risen in popularity in recent decades</a:t>
            </a:r>
          </a:p>
          <a:p>
            <a:r>
              <a:rPr lang="en-US" dirty="0">
                <a:solidFill>
                  <a:schemeClr val="bg2"/>
                </a:solidFill>
              </a:rPr>
              <a:t>Currently, more clinical psychologists endorse it than any other single-school approach to therapy</a:t>
            </a:r>
          </a:p>
          <a:p>
            <a:r>
              <a:rPr lang="en-US" dirty="0">
                <a:solidFill>
                  <a:schemeClr val="bg2"/>
                </a:solidFill>
              </a:rPr>
              <a:t>Represents a reaction to both behavioral and psychodynamic therapy</a:t>
            </a: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solidFill>
                  <a:schemeClr val="tx2">
                    <a:lumMod val="40000"/>
                    <a:lumOff val="60000"/>
                  </a:schemeClr>
                </a:solidFill>
                <a:effectLst/>
              </a:rPr>
              <a:t>Metacognitive Therapy</a:t>
            </a:r>
            <a:endParaRPr lang="en-US" sz="5400" dirty="0">
              <a:solidFill>
                <a:schemeClr val="tx2">
                  <a:lumMod val="40000"/>
                  <a:lumOff val="60000"/>
                </a:schemeClr>
              </a:solidFill>
              <a:effectLst/>
            </a:endParaRPr>
          </a:p>
        </p:txBody>
      </p:sp>
      <p:sp>
        <p:nvSpPr>
          <p:cNvPr id="3" name="Content Placeholder 2"/>
          <p:cNvSpPr>
            <a:spLocks noGrp="1"/>
          </p:cNvSpPr>
          <p:nvPr>
            <p:ph idx="1"/>
          </p:nvPr>
        </p:nvSpPr>
        <p:spPr/>
        <p:txBody>
          <a:bodyPr/>
          <a:lstStyle/>
          <a:p>
            <a:r>
              <a:rPr lang="en-US" dirty="0" err="1" smtClean="0">
                <a:solidFill>
                  <a:schemeClr val="bg2"/>
                </a:solidFill>
              </a:rPr>
              <a:t>Metacognition</a:t>
            </a:r>
            <a:r>
              <a:rPr lang="en-US" dirty="0" smtClean="0">
                <a:solidFill>
                  <a:schemeClr val="bg2"/>
                </a:solidFill>
              </a:rPr>
              <a:t> = thinking about thinking</a:t>
            </a:r>
          </a:p>
          <a:p>
            <a:r>
              <a:rPr lang="en-US" dirty="0" smtClean="0">
                <a:solidFill>
                  <a:schemeClr val="bg2"/>
                </a:solidFill>
              </a:rPr>
              <a:t>The “activating event” can be a cognition itself</a:t>
            </a:r>
          </a:p>
          <a:p>
            <a:r>
              <a:rPr lang="en-US" dirty="0" smtClean="0">
                <a:solidFill>
                  <a:schemeClr val="bg2"/>
                </a:solidFill>
              </a:rPr>
              <a:t>The cause of unhappiness is our thoughts </a:t>
            </a:r>
            <a:r>
              <a:rPr lang="en-US" i="1" dirty="0" smtClean="0">
                <a:solidFill>
                  <a:schemeClr val="bg2"/>
                </a:solidFill>
              </a:rPr>
              <a:t>about</a:t>
            </a:r>
            <a:r>
              <a:rPr lang="en-US" dirty="0" smtClean="0">
                <a:solidFill>
                  <a:schemeClr val="bg2"/>
                </a:solidFill>
              </a:rPr>
              <a:t> our thoughts</a:t>
            </a:r>
          </a:p>
          <a:p>
            <a:r>
              <a:rPr lang="en-US" dirty="0" smtClean="0">
                <a:solidFill>
                  <a:schemeClr val="bg2"/>
                </a:solidFill>
              </a:rPr>
              <a:t>Metacognitive therapists make thinking about thinking the primary focus</a:t>
            </a:r>
            <a:endParaRPr lang="en-US"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9906"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Recent Applications of Cognitive Therapy (cont.)</a:t>
            </a:r>
          </a:p>
        </p:txBody>
      </p:sp>
      <p:sp>
        <p:nvSpPr>
          <p:cNvPr id="379907" name="Rectangle 3"/>
          <p:cNvSpPr>
            <a:spLocks noGrp="1" noChangeArrowheads="1"/>
          </p:cNvSpPr>
          <p:nvPr>
            <p:ph idx="1"/>
          </p:nvPr>
        </p:nvSpPr>
        <p:spPr>
          <a:xfrm>
            <a:off x="533400" y="2057400"/>
            <a:ext cx="8248708" cy="4429151"/>
          </a:xfrm>
        </p:spPr>
        <p:txBody>
          <a:bodyPr/>
          <a:lstStyle/>
          <a:p>
            <a:pPr>
              <a:lnSpc>
                <a:spcPct val="90000"/>
              </a:lnSpc>
            </a:pPr>
            <a:r>
              <a:rPr lang="en-US" dirty="0">
                <a:solidFill>
                  <a:schemeClr val="bg2"/>
                </a:solidFill>
              </a:rPr>
              <a:t>Cognitive therapy for medical problems</a:t>
            </a:r>
          </a:p>
          <a:p>
            <a:pPr lvl="1">
              <a:lnSpc>
                <a:spcPct val="90000"/>
              </a:lnSpc>
            </a:pPr>
            <a:r>
              <a:rPr lang="en-US" dirty="0">
                <a:solidFill>
                  <a:schemeClr val="bg2"/>
                </a:solidFill>
              </a:rPr>
              <a:t>The way patients think about injury, illness, or condition can be powerful, especially when irrational</a:t>
            </a:r>
          </a:p>
          <a:p>
            <a:pPr lvl="1">
              <a:lnSpc>
                <a:spcPct val="90000"/>
              </a:lnSpc>
            </a:pPr>
            <a:r>
              <a:rPr lang="en-US" dirty="0">
                <a:solidFill>
                  <a:schemeClr val="bg2"/>
                </a:solidFill>
              </a:rPr>
              <a:t>Increasing logical thinking can improve mental and physical health</a:t>
            </a:r>
          </a:p>
          <a:p>
            <a:pPr lvl="1">
              <a:lnSpc>
                <a:spcPct val="90000"/>
              </a:lnSpc>
            </a:pPr>
            <a:r>
              <a:rPr lang="en-US" dirty="0">
                <a:solidFill>
                  <a:schemeClr val="bg2"/>
                </a:solidFill>
              </a:rPr>
              <a:t>Has been successfully applied to a variety of medical problems </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1954" name="Rectangle 2"/>
          <p:cNvSpPr>
            <a:spLocks noGrp="1" noChangeArrowheads="1"/>
          </p:cNvSpPr>
          <p:nvPr>
            <p:ph type="title"/>
          </p:nvPr>
        </p:nvSpPr>
        <p:spPr>
          <a:xfrm>
            <a:off x="457200" y="304800"/>
            <a:ext cx="8229600" cy="1481118"/>
          </a:xfrm>
        </p:spPr>
        <p:txBody>
          <a:bodyPr>
            <a:noAutofit/>
          </a:bodyPr>
          <a:lstStyle/>
          <a:p>
            <a:r>
              <a:rPr lang="en-US" sz="4800" dirty="0" smtClean="0">
                <a:solidFill>
                  <a:schemeClr val="tx2">
                    <a:lumMod val="40000"/>
                    <a:lumOff val="60000"/>
                  </a:schemeClr>
                </a:solidFill>
                <a:effectLst/>
              </a:rPr>
              <a:t>How Well Does Cognitive Therapy Work?</a:t>
            </a:r>
            <a:endParaRPr lang="en-US" sz="4800" dirty="0">
              <a:solidFill>
                <a:schemeClr val="tx2">
                  <a:lumMod val="40000"/>
                  <a:lumOff val="60000"/>
                </a:schemeClr>
              </a:solidFill>
              <a:effectLst/>
            </a:endParaRPr>
          </a:p>
        </p:txBody>
      </p:sp>
      <p:sp>
        <p:nvSpPr>
          <p:cNvPr id="381955" name="Rectangle 3"/>
          <p:cNvSpPr>
            <a:spLocks noGrp="1" noChangeArrowheads="1"/>
          </p:cNvSpPr>
          <p:nvPr>
            <p:ph idx="1"/>
          </p:nvPr>
        </p:nvSpPr>
        <p:spPr>
          <a:xfrm>
            <a:off x="457200" y="1981200"/>
            <a:ext cx="8248708" cy="4429151"/>
          </a:xfrm>
        </p:spPr>
        <p:txBody>
          <a:bodyPr>
            <a:normAutofit/>
          </a:bodyPr>
          <a:lstStyle/>
          <a:p>
            <a:r>
              <a:rPr lang="en-US" dirty="0">
                <a:solidFill>
                  <a:schemeClr val="bg2"/>
                </a:solidFill>
              </a:rPr>
              <a:t>Efficacy of cognitive therapy is strongly supported by a body of empirical evidence that is large and continues to grow </a:t>
            </a:r>
          </a:p>
          <a:p>
            <a:pPr lvl="1"/>
            <a:r>
              <a:rPr lang="en-US" dirty="0">
                <a:solidFill>
                  <a:schemeClr val="bg2"/>
                </a:solidFill>
              </a:rPr>
              <a:t>Empirical support for treatment of many disorders, including depression, anxiety disorders, bulimia, PTSD, and others</a:t>
            </a:r>
          </a:p>
          <a:p>
            <a:pPr lvl="1"/>
            <a:r>
              <a:rPr lang="en-US" dirty="0">
                <a:solidFill>
                  <a:schemeClr val="bg2"/>
                </a:solidFill>
              </a:rPr>
              <a:t>Cognitive therapists often conduct therapy in a manner that facilitates empirical study</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9666"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Goal of Cognitive Therapy</a:t>
            </a:r>
          </a:p>
        </p:txBody>
      </p:sp>
      <p:sp>
        <p:nvSpPr>
          <p:cNvPr id="369667" name="Rectangle 3"/>
          <p:cNvSpPr>
            <a:spLocks noGrp="1" noChangeArrowheads="1"/>
          </p:cNvSpPr>
          <p:nvPr>
            <p:ph idx="1"/>
          </p:nvPr>
        </p:nvSpPr>
        <p:spPr/>
        <p:txBody>
          <a:bodyPr/>
          <a:lstStyle/>
          <a:p>
            <a:r>
              <a:rPr lang="en-US" dirty="0" smtClean="0">
                <a:solidFill>
                  <a:schemeClr val="bg2"/>
                </a:solidFill>
              </a:rPr>
              <a:t>Increase </a:t>
            </a:r>
            <a:r>
              <a:rPr lang="en-US" dirty="0">
                <a:solidFill>
                  <a:schemeClr val="bg2"/>
                </a:solidFill>
              </a:rPr>
              <a:t>in logical thinking, or </a:t>
            </a:r>
            <a:r>
              <a:rPr lang="en-US" dirty="0" smtClean="0">
                <a:solidFill>
                  <a:schemeClr val="bg2"/>
                </a:solidFill>
              </a:rPr>
              <a:t>fix </a:t>
            </a:r>
            <a:r>
              <a:rPr lang="en-US" dirty="0">
                <a:solidFill>
                  <a:schemeClr val="bg2"/>
                </a:solidFill>
              </a:rPr>
              <a:t>faulty thinking </a:t>
            </a:r>
          </a:p>
          <a:p>
            <a:r>
              <a:rPr lang="en-US" dirty="0">
                <a:solidFill>
                  <a:schemeClr val="bg2"/>
                </a:solidFill>
              </a:rPr>
              <a:t>The way we think about or interpret events determines the way we respond emotionally</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0690"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Importance of Cognition</a:t>
            </a:r>
          </a:p>
        </p:txBody>
      </p:sp>
      <p:sp>
        <p:nvSpPr>
          <p:cNvPr id="370691" name="Rectangle 3"/>
          <p:cNvSpPr>
            <a:spLocks noGrp="1" noChangeArrowheads="1"/>
          </p:cNvSpPr>
          <p:nvPr>
            <p:ph idx="1"/>
          </p:nvPr>
        </p:nvSpPr>
        <p:spPr/>
        <p:txBody>
          <a:bodyPr/>
          <a:lstStyle/>
          <a:p>
            <a:pPr>
              <a:lnSpc>
                <a:spcPct val="90000"/>
              </a:lnSpc>
            </a:pPr>
            <a:r>
              <a:rPr lang="en-US" dirty="0">
                <a:solidFill>
                  <a:schemeClr val="bg2"/>
                </a:solidFill>
              </a:rPr>
              <a:t>“Cognition” can also be called thought, belief, or interpretation</a:t>
            </a:r>
          </a:p>
          <a:p>
            <a:pPr>
              <a:lnSpc>
                <a:spcPct val="90000"/>
              </a:lnSpc>
            </a:pPr>
            <a:r>
              <a:rPr lang="en-US" dirty="0">
                <a:solidFill>
                  <a:schemeClr val="bg2"/>
                </a:solidFill>
              </a:rPr>
              <a:t>Although we often describe our feelings as stemming directly from events, cognitions actually intervene</a:t>
            </a:r>
          </a:p>
          <a:p>
            <a:pPr>
              <a:lnSpc>
                <a:spcPct val="90000"/>
              </a:lnSpc>
            </a:pPr>
            <a:r>
              <a:rPr lang="en-US" dirty="0">
                <a:solidFill>
                  <a:schemeClr val="bg2"/>
                </a:solidFill>
              </a:rPr>
              <a:t>Events don’t make us happy or sad.  Instead, the way we think about those events does.</a:t>
            </a:r>
          </a:p>
        </p:txBody>
      </p:sp>
      <p:graphicFrame>
        <p:nvGraphicFramePr>
          <p:cNvPr id="6" name="Diagram 5"/>
          <p:cNvGraphicFramePr/>
          <p:nvPr/>
        </p:nvGraphicFramePr>
        <p:xfrm>
          <a:off x="1524000" y="4876800"/>
          <a:ext cx="6096000" cy="210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p:txBody>
          <a:bodyPr>
            <a:normAutofit/>
          </a:bodyPr>
          <a:lstStyle/>
          <a:p>
            <a:r>
              <a:rPr lang="en-US" sz="6000" dirty="0">
                <a:solidFill>
                  <a:schemeClr val="tx2">
                    <a:lumMod val="40000"/>
                    <a:lumOff val="60000"/>
                  </a:schemeClr>
                </a:solidFill>
                <a:effectLst/>
              </a:rPr>
              <a:t>Revising Cognitions</a:t>
            </a:r>
          </a:p>
        </p:txBody>
      </p:sp>
      <p:sp>
        <p:nvSpPr>
          <p:cNvPr id="371715" name="Rectangle 3"/>
          <p:cNvSpPr>
            <a:spLocks noGrp="1" noChangeArrowheads="1"/>
          </p:cNvSpPr>
          <p:nvPr>
            <p:ph idx="1"/>
          </p:nvPr>
        </p:nvSpPr>
        <p:spPr/>
        <p:txBody>
          <a:bodyPr>
            <a:noAutofit/>
          </a:bodyPr>
          <a:lstStyle/>
          <a:p>
            <a:pPr>
              <a:lnSpc>
                <a:spcPct val="90000"/>
              </a:lnSpc>
            </a:pPr>
            <a:r>
              <a:rPr lang="en-US" sz="2800" dirty="0">
                <a:solidFill>
                  <a:schemeClr val="bg2"/>
                </a:solidFill>
              </a:rPr>
              <a:t>If cognitions determine feelings, revising illogical cognitions can lead to more appropriate emotional reactions</a:t>
            </a:r>
          </a:p>
          <a:p>
            <a:pPr>
              <a:lnSpc>
                <a:spcPct val="90000"/>
              </a:lnSpc>
            </a:pPr>
            <a:r>
              <a:rPr lang="en-US" sz="2800" dirty="0">
                <a:solidFill>
                  <a:schemeClr val="bg2"/>
                </a:solidFill>
              </a:rPr>
              <a:t>If cognitions are more extreme than warranted, unwanted feelings can unnecessarily occur </a:t>
            </a:r>
          </a:p>
          <a:p>
            <a:pPr>
              <a:lnSpc>
                <a:spcPct val="90000"/>
              </a:lnSpc>
            </a:pPr>
            <a:r>
              <a:rPr lang="en-US" sz="2800" dirty="0">
                <a:solidFill>
                  <a:schemeClr val="bg2"/>
                </a:solidFill>
              </a:rPr>
              <a:t>Three steps to revising cognitions: </a:t>
            </a:r>
          </a:p>
          <a:p>
            <a:pPr lvl="1">
              <a:lnSpc>
                <a:spcPct val="90000"/>
              </a:lnSpc>
            </a:pPr>
            <a:r>
              <a:rPr lang="en-US" sz="2400" dirty="0">
                <a:solidFill>
                  <a:schemeClr val="bg2"/>
                </a:solidFill>
              </a:rPr>
              <a:t>Identify illogical cognitions (automatic thoughts)</a:t>
            </a:r>
          </a:p>
          <a:p>
            <a:pPr lvl="1">
              <a:lnSpc>
                <a:spcPct val="90000"/>
              </a:lnSpc>
            </a:pPr>
            <a:r>
              <a:rPr lang="en-US" sz="2400" dirty="0">
                <a:solidFill>
                  <a:schemeClr val="bg2"/>
                </a:solidFill>
              </a:rPr>
              <a:t>Challenge them</a:t>
            </a:r>
          </a:p>
          <a:p>
            <a:pPr lvl="1">
              <a:lnSpc>
                <a:spcPct val="90000"/>
              </a:lnSpc>
            </a:pPr>
            <a:r>
              <a:rPr lang="en-US" sz="2400" dirty="0">
                <a:solidFill>
                  <a:schemeClr val="bg2"/>
                </a:solidFill>
              </a:rPr>
              <a:t>Replace them with more logical cognitions</a:t>
            </a:r>
          </a:p>
          <a:p>
            <a:pPr>
              <a:lnSpc>
                <a:spcPct val="90000"/>
              </a:lnSpc>
            </a:pPr>
            <a:r>
              <a:rPr lang="en-US" sz="2800" dirty="0">
                <a:solidFill>
                  <a:schemeClr val="bg2"/>
                </a:solidFill>
              </a:rPr>
              <a:t>Regarding culture, are some beliefs too sacred to dispute?</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2738"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Teaching as a Therapy Tool</a:t>
            </a:r>
          </a:p>
        </p:txBody>
      </p:sp>
      <p:sp>
        <p:nvSpPr>
          <p:cNvPr id="372739" name="Rectangle 3"/>
          <p:cNvSpPr>
            <a:spLocks noGrp="1" noChangeArrowheads="1"/>
          </p:cNvSpPr>
          <p:nvPr>
            <p:ph idx="1"/>
          </p:nvPr>
        </p:nvSpPr>
        <p:spPr/>
        <p:txBody>
          <a:bodyPr>
            <a:noAutofit/>
          </a:bodyPr>
          <a:lstStyle/>
          <a:p>
            <a:pPr>
              <a:lnSpc>
                <a:spcPct val="90000"/>
              </a:lnSpc>
            </a:pPr>
            <a:r>
              <a:rPr lang="en-US" sz="3600" dirty="0">
                <a:solidFill>
                  <a:schemeClr val="bg2"/>
                </a:solidFill>
              </a:rPr>
              <a:t>Cognitive therapists often function as teachers with </a:t>
            </a:r>
            <a:r>
              <a:rPr lang="en-US" sz="3600" dirty="0" smtClean="0">
                <a:solidFill>
                  <a:schemeClr val="bg2"/>
                </a:solidFill>
              </a:rPr>
              <a:t>clients</a:t>
            </a:r>
            <a:endParaRPr lang="en-US" sz="3600" dirty="0">
              <a:solidFill>
                <a:schemeClr val="bg2"/>
              </a:solidFill>
            </a:endParaRPr>
          </a:p>
          <a:p>
            <a:pPr lvl="1">
              <a:lnSpc>
                <a:spcPct val="90000"/>
              </a:lnSpc>
            </a:pPr>
            <a:r>
              <a:rPr lang="en-US" sz="3200" dirty="0">
                <a:solidFill>
                  <a:schemeClr val="bg2"/>
                </a:solidFill>
              </a:rPr>
              <a:t>Educate clients about the cognitive model</a:t>
            </a:r>
          </a:p>
          <a:p>
            <a:pPr lvl="1">
              <a:lnSpc>
                <a:spcPct val="90000"/>
              </a:lnSpc>
            </a:pPr>
            <a:r>
              <a:rPr lang="en-US" sz="3200" dirty="0">
                <a:solidFill>
                  <a:schemeClr val="bg2"/>
                </a:solidFill>
              </a:rPr>
              <a:t>Use handouts, mini-lectures, readings</a:t>
            </a:r>
          </a:p>
          <a:p>
            <a:pPr lvl="1">
              <a:lnSpc>
                <a:spcPct val="90000"/>
              </a:lnSpc>
            </a:pPr>
            <a:r>
              <a:rPr lang="en-US" sz="3200" dirty="0">
                <a:solidFill>
                  <a:schemeClr val="bg2"/>
                </a:solidFill>
              </a:rPr>
              <a:t>Written </a:t>
            </a:r>
            <a:r>
              <a:rPr lang="en-US" sz="3200" dirty="0" smtClean="0">
                <a:solidFill>
                  <a:schemeClr val="bg2"/>
                </a:solidFill>
              </a:rPr>
              <a:t>assignments/homework</a:t>
            </a:r>
            <a:endParaRPr lang="en-US" sz="3200" dirty="0">
              <a:solidFill>
                <a:schemeClr val="bg2"/>
              </a:solidFill>
            </a:endParaRPr>
          </a:p>
          <a:p>
            <a:pPr lvl="1">
              <a:lnSpc>
                <a:spcPct val="90000"/>
              </a:lnSpc>
            </a:pPr>
            <a:r>
              <a:rPr lang="en-US" sz="3200" dirty="0">
                <a:solidFill>
                  <a:schemeClr val="bg2"/>
                </a:solidFill>
              </a:rPr>
              <a:t>Aspire for clients to ultimately be able to use the lessons learned to teach themselves rather than remaining dependent on the teacher  </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3762" name="Rectangle 2"/>
          <p:cNvSpPr>
            <a:spLocks noGrp="1" noChangeArrowheads="1"/>
          </p:cNvSpPr>
          <p:nvPr>
            <p:ph type="title"/>
          </p:nvPr>
        </p:nvSpPr>
        <p:spPr/>
        <p:txBody>
          <a:bodyPr>
            <a:normAutofit/>
          </a:bodyPr>
          <a:lstStyle/>
          <a:p>
            <a:r>
              <a:rPr lang="en-US" sz="6000" dirty="0">
                <a:solidFill>
                  <a:schemeClr val="tx2">
                    <a:lumMod val="40000"/>
                    <a:lumOff val="60000"/>
                  </a:schemeClr>
                </a:solidFill>
                <a:effectLst/>
              </a:rPr>
              <a:t>Homework</a:t>
            </a:r>
          </a:p>
        </p:txBody>
      </p:sp>
      <p:sp>
        <p:nvSpPr>
          <p:cNvPr id="373763" name="Rectangle 3"/>
          <p:cNvSpPr>
            <a:spLocks noGrp="1" noChangeArrowheads="1"/>
          </p:cNvSpPr>
          <p:nvPr>
            <p:ph idx="1"/>
          </p:nvPr>
        </p:nvSpPr>
        <p:spPr/>
        <p:txBody>
          <a:bodyPr>
            <a:normAutofit/>
          </a:bodyPr>
          <a:lstStyle/>
          <a:p>
            <a:r>
              <a:rPr lang="en-US" sz="3600" dirty="0">
                <a:solidFill>
                  <a:schemeClr val="bg2"/>
                </a:solidFill>
              </a:rPr>
              <a:t>Cognitive therapists often assign homework between sessions</a:t>
            </a:r>
          </a:p>
          <a:p>
            <a:pPr lvl="1"/>
            <a:r>
              <a:rPr lang="en-US" sz="3200" dirty="0">
                <a:solidFill>
                  <a:schemeClr val="bg2"/>
                </a:solidFill>
              </a:rPr>
              <a:t>Written</a:t>
            </a:r>
          </a:p>
          <a:p>
            <a:pPr lvl="2"/>
            <a:r>
              <a:rPr lang="en-US" sz="2800" dirty="0">
                <a:solidFill>
                  <a:schemeClr val="bg2"/>
                </a:solidFill>
              </a:rPr>
              <a:t>Keep a record of events, interpretations, and feelings</a:t>
            </a:r>
          </a:p>
          <a:p>
            <a:pPr lvl="1"/>
            <a:r>
              <a:rPr lang="en-US" sz="3200" dirty="0">
                <a:solidFill>
                  <a:schemeClr val="bg2"/>
                </a:solidFill>
              </a:rPr>
              <a:t>Behavioral</a:t>
            </a:r>
          </a:p>
          <a:p>
            <a:pPr lvl="2"/>
            <a:r>
              <a:rPr lang="en-US" sz="2800" dirty="0">
                <a:solidFill>
                  <a:schemeClr val="bg2"/>
                </a:solidFill>
              </a:rPr>
              <a:t>Perform certain behaviors to examine the validity of a cognition that may be illogical</a:t>
            </a: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4786"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A Brief, Structured, Focused Approach</a:t>
            </a:r>
          </a:p>
        </p:txBody>
      </p:sp>
      <p:sp>
        <p:nvSpPr>
          <p:cNvPr id="374787" name="Rectangle 3"/>
          <p:cNvSpPr>
            <a:spLocks noGrp="1" noChangeArrowheads="1"/>
          </p:cNvSpPr>
          <p:nvPr>
            <p:ph idx="1"/>
          </p:nvPr>
        </p:nvSpPr>
        <p:spPr>
          <a:xfrm>
            <a:off x="457200" y="2133600"/>
            <a:ext cx="8248708" cy="4429151"/>
          </a:xfrm>
        </p:spPr>
        <p:txBody>
          <a:bodyPr>
            <a:normAutofit/>
          </a:bodyPr>
          <a:lstStyle/>
          <a:p>
            <a:r>
              <a:rPr lang="en-US" sz="3600" dirty="0">
                <a:solidFill>
                  <a:schemeClr val="bg2"/>
                </a:solidFill>
              </a:rPr>
              <a:t>Cognitive therapy is typically:</a:t>
            </a:r>
          </a:p>
          <a:p>
            <a:pPr lvl="1"/>
            <a:r>
              <a:rPr lang="en-US" sz="3200" dirty="0">
                <a:solidFill>
                  <a:schemeClr val="bg2"/>
                </a:solidFill>
              </a:rPr>
              <a:t>Relatively brief—often 15 sessions or less</a:t>
            </a:r>
          </a:p>
          <a:p>
            <a:pPr lvl="1"/>
            <a:r>
              <a:rPr lang="en-US" sz="3200" dirty="0">
                <a:solidFill>
                  <a:schemeClr val="bg2"/>
                </a:solidFill>
              </a:rPr>
              <a:t>Structured and planned</a:t>
            </a:r>
          </a:p>
          <a:p>
            <a:pPr lvl="2"/>
            <a:r>
              <a:rPr lang="en-US" sz="2800" dirty="0">
                <a:solidFill>
                  <a:schemeClr val="bg2"/>
                </a:solidFill>
              </a:rPr>
              <a:t>Sessions may not be as free-flowing or spontaneous as in other therapies</a:t>
            </a:r>
          </a:p>
          <a:p>
            <a:pPr lvl="1"/>
            <a:r>
              <a:rPr lang="en-US" sz="3200" dirty="0">
                <a:solidFill>
                  <a:schemeClr val="bg2"/>
                </a:solidFill>
              </a:rPr>
              <a:t>Focused on particular goals determined by client and therapist at the outset</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5810" name="Rectangle 2"/>
          <p:cNvSpPr>
            <a:spLocks noGrp="1" noChangeArrowheads="1"/>
          </p:cNvSpPr>
          <p:nvPr>
            <p:ph type="title"/>
          </p:nvPr>
        </p:nvSpPr>
        <p:spPr/>
        <p:txBody>
          <a:bodyPr>
            <a:noAutofit/>
          </a:bodyPr>
          <a:lstStyle/>
          <a:p>
            <a:r>
              <a:rPr lang="en-US" sz="5400" dirty="0">
                <a:solidFill>
                  <a:schemeClr val="tx2">
                    <a:lumMod val="40000"/>
                    <a:lumOff val="60000"/>
                  </a:schemeClr>
                </a:solidFill>
                <a:effectLst/>
              </a:rPr>
              <a:t>Two Approaches to Cognitive Therapy</a:t>
            </a:r>
          </a:p>
        </p:txBody>
      </p:sp>
      <p:sp>
        <p:nvSpPr>
          <p:cNvPr id="375811" name="Rectangle 3"/>
          <p:cNvSpPr>
            <a:spLocks noGrp="1" noChangeArrowheads="1"/>
          </p:cNvSpPr>
          <p:nvPr>
            <p:ph idx="1"/>
          </p:nvPr>
        </p:nvSpPr>
        <p:spPr>
          <a:xfrm>
            <a:off x="533400" y="2209800"/>
            <a:ext cx="8248708" cy="4429151"/>
          </a:xfrm>
        </p:spPr>
        <p:txBody>
          <a:bodyPr>
            <a:normAutofit/>
          </a:bodyPr>
          <a:lstStyle/>
          <a:p>
            <a:r>
              <a:rPr lang="en-US" sz="3600" dirty="0">
                <a:solidFill>
                  <a:schemeClr val="bg2"/>
                </a:solidFill>
              </a:rPr>
              <a:t>Albert Ellis</a:t>
            </a:r>
          </a:p>
          <a:p>
            <a:pPr lvl="1"/>
            <a:r>
              <a:rPr lang="en-US" sz="3200" dirty="0">
                <a:solidFill>
                  <a:schemeClr val="bg2"/>
                </a:solidFill>
              </a:rPr>
              <a:t>His approach is known as Rational Emotive Behavior Therapy (REBT)</a:t>
            </a:r>
          </a:p>
          <a:p>
            <a:pPr lvl="2"/>
            <a:r>
              <a:rPr lang="en-US" sz="2800" dirty="0">
                <a:solidFill>
                  <a:schemeClr val="bg2"/>
                </a:solidFill>
              </a:rPr>
              <a:t>Despite the word “behavior” in the name, it is cognitive (not behavioral) therapy</a:t>
            </a:r>
          </a:p>
          <a:p>
            <a:pPr lvl="1"/>
            <a:r>
              <a:rPr lang="en-US" sz="3200" dirty="0">
                <a:solidFill>
                  <a:schemeClr val="bg2"/>
                </a:solidFill>
              </a:rPr>
              <a:t>Emphasizes a connection between rationality and emotion</a:t>
            </a:r>
          </a:p>
        </p:txBody>
      </p:sp>
    </p:spTree>
  </p:cSld>
  <p:clrMapOvr>
    <a:masterClrMapping/>
  </p:clrMapOvr>
  <p:transition>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ookle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w Cen MT"/>
        <a:ea typeface=""/>
        <a:cs typeface=""/>
      </a:majorFont>
      <a:minorFont>
        <a:latin typeface="Calibri"/>
        <a:ea typeface=""/>
        <a:cs typeface=""/>
      </a:minorFont>
    </a:fontScheme>
    <a:fmtScheme name="Brooklet">
      <a:fillStyleLst>
        <a:solidFill>
          <a:schemeClr val="phClr">
            <a:tint val="100000"/>
          </a:scheme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6175" cap="flat" cmpd="sng" algn="ctr">
          <a:solidFill>
            <a:schemeClr val="phClr">
              <a:alpha val="100000"/>
            </a:schemeClr>
          </a:solidFill>
          <a:prstDash val="solid"/>
        </a:ln>
        <a:ln w="16350" cap="flat" cmpd="sng" algn="ctr">
          <a:solidFill>
            <a:schemeClr val="phClr">
              <a:alpha val="100000"/>
            </a:schemeClr>
          </a:solidFill>
          <a:prstDash val="solid"/>
        </a:ln>
        <a:ln w="29525" cap="flat" cmpd="sng" algn="ctr">
          <a:solidFill>
            <a:schemeClr val="phClr">
              <a:alpha val="100000"/>
            </a:schemeClr>
          </a:solidFill>
          <a:prstDash val="solid"/>
        </a:ln>
      </a:lnStyleLst>
      <a:effectStyleLst>
        <a:effectStyle>
          <a:effectLst>
            <a:outerShdw blurRad="63000" dist="25400" dir="16000000" rotWithShape="0">
              <a:srgbClr val="000000">
                <a:alpha val="10000"/>
              </a:srgbClr>
            </a:outerShdw>
          </a:effectLst>
          <a:scene3d>
            <a:camera prst="orthographicFront"/>
            <a:lightRig rig="soft" dir="t">
              <a:rot lat="0" lon="0" rev="0"/>
            </a:lightRig>
          </a:scene3d>
        </a:effectStyle>
        <a:effectStyle>
          <a:effectLst>
            <a:outerShdw blurRad="63000" dist="25400" dir="16000000" rotWithShape="0">
              <a:srgbClr val="000000">
                <a:alpha val="10000"/>
              </a:srgbClr>
            </a:outerShdw>
          </a:effectLst>
          <a:scene3d>
            <a:camera prst="perspectiveFront" fov="7200000"/>
            <a:lightRig rig="glow" dir="t">
              <a:rot lat="0" lon="0" rev="21000000"/>
            </a:lightRig>
          </a:scene3d>
          <a:sp3d>
            <a:bevelT w="304800" h="44450"/>
            <a:bevelB w="304800" h="44450"/>
            <a:contourClr>
              <a:schemeClr val="phClr">
                <a:shade val="60000"/>
                <a:satMod val="110000"/>
              </a:schemeClr>
            </a:contourClr>
          </a:sp3d>
        </a:effectStyle>
        <a:effectStyle>
          <a:effectLst>
            <a:outerShdw blurRad="63000" dist="25400" dir="16000000" rotWithShape="0">
              <a:srgbClr val="000000">
                <a:alpha val="10000"/>
              </a:srgbClr>
            </a:outerShdw>
          </a:effectLst>
          <a:scene3d>
            <a:camera prst="perspectiveFront" fov="0"/>
            <a:lightRig rig="glow" dir="t">
              <a:rot lat="0" lon="0" rev="21000000"/>
            </a:lightRig>
          </a:scene3d>
          <a:sp3d>
            <a:bevelT w="342900" h="38100" prst="softRound"/>
            <a:bevelB w="342900" h="38100" prst="softRound"/>
            <a:contourClr>
              <a:schemeClr val="phClr">
                <a:shade val="60000"/>
                <a:satMod val="110000"/>
              </a:schemeClr>
            </a:contourClr>
          </a:sp3d>
        </a:effectStyle>
      </a:effectStyleLst>
      <a:bgFillStyleLst>
        <a:solidFill>
          <a:schemeClr val="phClr"/>
        </a:solidFill>
        <a:gradFill>
          <a:gsLst>
            <a:gs pos="0">
              <a:schemeClr val="phClr">
                <a:tint val="75000"/>
              </a:schemeClr>
            </a:gs>
            <a:gs pos="65000">
              <a:schemeClr val="phClr">
                <a:shade val="75000"/>
              </a:schemeClr>
            </a:gs>
            <a:gs pos="100000">
              <a:schemeClr val="phClr">
                <a:shade val="75000"/>
              </a:schemeClr>
            </a:gs>
          </a:gsLst>
          <a:lin ang="16200000" scaled="1"/>
        </a:gradFill>
        <a:blipFill rotWithShape="0">
          <a:blip xmlns:r="http://schemas.openxmlformats.org/officeDocument/2006/relationships" r:embed="rId1">
            <a:duotone>
              <a:schemeClr val="phClr">
                <a:shade val="50000"/>
              </a:schemeClr>
              <a:schemeClr val="phClr">
                <a:tint val="75000"/>
              </a:schemeClr>
            </a:duotone>
          </a:blip>
          <a:srcRect/>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Brooklet</Template>
  <TotalTime>17814</TotalTime>
  <Words>1479</Words>
  <Application>Microsoft Office PowerPoint</Application>
  <PresentationFormat>On-screen Show (4:3)</PresentationFormat>
  <Paragraphs>178</Paragraphs>
  <Slides>22</Slides>
  <Notes>6</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Brooklet</vt:lpstr>
      <vt:lpstr>Chapter 15</vt:lpstr>
      <vt:lpstr>Cognitive Psychotherapy</vt:lpstr>
      <vt:lpstr>Goal of Cognitive Therapy</vt:lpstr>
      <vt:lpstr>Importance of Cognition</vt:lpstr>
      <vt:lpstr>Revising Cognitions</vt:lpstr>
      <vt:lpstr>Teaching as a Therapy Tool</vt:lpstr>
      <vt:lpstr>Homework</vt:lpstr>
      <vt:lpstr>A Brief, Structured, Focused Approach</vt:lpstr>
      <vt:lpstr>Two Approaches to Cognitive Therapy</vt:lpstr>
      <vt:lpstr>Two Approaches to Cognitive Therapy (cont.)</vt:lpstr>
      <vt:lpstr>ABCDE Model Example</vt:lpstr>
      <vt:lpstr>Two Approaches to Cognitive Therapy (cont.)</vt:lpstr>
      <vt:lpstr>Two Approaches to Cognitive Therapy (cont.)</vt:lpstr>
      <vt:lpstr>Two Approaches to Cognitive Therapy (cont.)</vt:lpstr>
      <vt:lpstr>Recent Applications of Cognitive Therapy</vt:lpstr>
      <vt:lpstr>Recent Applications of Cognitive Therapy (cont.)</vt:lpstr>
      <vt:lpstr>Acceptance and Commitment Therapy (ACT)</vt:lpstr>
      <vt:lpstr>Dialectical Behavior Therapy (DBT)</vt:lpstr>
      <vt:lpstr>DBT (cont.)</vt:lpstr>
      <vt:lpstr>Metacognitive Therapy</vt:lpstr>
      <vt:lpstr>Recent Applications of Cognitive Therapy (cont.)</vt:lpstr>
      <vt:lpstr>How Well Does Cognitive Therapy Work?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Psychology: Science, Practice, and Culture</dc:title>
  <dc:creator>Pomerantz</dc:creator>
  <cp:lastModifiedBy>Owner</cp:lastModifiedBy>
  <cp:revision>52</cp:revision>
  <dcterms:created xsi:type="dcterms:W3CDTF">2007-08-16T15:36:53Z</dcterms:created>
  <dcterms:modified xsi:type="dcterms:W3CDTF">2016-03-31T20:02:36Z</dcterms:modified>
</cp:coreProperties>
</file>