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0" d="100"/>
          <a:sy n="60" d="100"/>
        </p:scale>
        <p:origin x="-1024"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12FA27-DA31-9F49-8889-9BD4A1C9847F}" type="datetimeFigureOut">
              <a:rPr lang="en-US" smtClean="0"/>
              <a:t>9/25/12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219668-914C-6942-AAFE-3AA72C15AF73}" type="slidenum">
              <a:rPr lang="en-US" smtClean="0"/>
              <a:t>‹#›</a:t>
            </a:fld>
            <a:endParaRPr lang="en-US"/>
          </a:p>
        </p:txBody>
      </p:sp>
    </p:spTree>
    <p:extLst>
      <p:ext uri="{BB962C8B-B14F-4D97-AF65-F5344CB8AC3E}">
        <p14:creationId xmlns:p14="http://schemas.microsoft.com/office/powerpoint/2010/main" val="241947441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Sadovnik</a:t>
            </a:r>
            <a:r>
              <a:rPr lang="en-US" dirty="0" smtClean="0"/>
              <a:t> page 72</a:t>
            </a:r>
            <a:endParaRPr lang="en-US" dirty="0"/>
          </a:p>
        </p:txBody>
      </p:sp>
      <p:sp>
        <p:nvSpPr>
          <p:cNvPr id="4" name="Slide Number Placeholder 3"/>
          <p:cNvSpPr>
            <a:spLocks noGrp="1"/>
          </p:cNvSpPr>
          <p:nvPr>
            <p:ph type="sldNum" sz="quarter" idx="10"/>
          </p:nvPr>
        </p:nvSpPr>
        <p:spPr/>
        <p:txBody>
          <a:bodyPr/>
          <a:lstStyle/>
          <a:p>
            <a:fld id="{69219668-914C-6942-AAFE-3AA72C15AF73}" type="slidenum">
              <a:rPr lang="en-US" smtClean="0"/>
              <a:t>4</a:t>
            </a:fld>
            <a:endParaRPr lang="en-US"/>
          </a:p>
        </p:txBody>
      </p:sp>
    </p:spTree>
    <p:extLst>
      <p:ext uri="{BB962C8B-B14F-4D97-AF65-F5344CB8AC3E}">
        <p14:creationId xmlns:p14="http://schemas.microsoft.com/office/powerpoint/2010/main" val="1454412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Process </a:t>
            </a:r>
            <a:r>
              <a:rPr lang="en-US" dirty="0" smtClean="0">
                <a:sym typeface="Wingdings"/>
              </a:rPr>
              <a:t> page 79 step 4</a:t>
            </a:r>
            <a:endParaRPr lang="en-US" dirty="0"/>
          </a:p>
        </p:txBody>
      </p:sp>
      <p:sp>
        <p:nvSpPr>
          <p:cNvPr id="4" name="Slide Number Placeholder 3"/>
          <p:cNvSpPr>
            <a:spLocks noGrp="1"/>
          </p:cNvSpPr>
          <p:nvPr>
            <p:ph type="sldNum" sz="quarter" idx="10"/>
          </p:nvPr>
        </p:nvSpPr>
        <p:spPr/>
        <p:txBody>
          <a:bodyPr/>
          <a:lstStyle/>
          <a:p>
            <a:fld id="{69219668-914C-6942-AAFE-3AA72C15AF73}" type="slidenum">
              <a:rPr lang="en-US" smtClean="0"/>
              <a:t>10</a:t>
            </a:fld>
            <a:endParaRPr lang="en-US"/>
          </a:p>
        </p:txBody>
      </p:sp>
    </p:spTree>
    <p:extLst>
      <p:ext uri="{BB962C8B-B14F-4D97-AF65-F5344CB8AC3E}">
        <p14:creationId xmlns:p14="http://schemas.microsoft.com/office/powerpoint/2010/main" val="20556201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9" name="Group 8"/>
          <p:cNvGrpSpPr/>
          <p:nvPr/>
        </p:nvGrpSpPr>
        <p:grpSpPr>
          <a:xfrm>
            <a:off x="486873" y="411480"/>
            <a:ext cx="8170254" cy="6035040"/>
            <a:chOff x="486873" y="411480"/>
            <a:chExt cx="8170254" cy="6035040"/>
          </a:xfrm>
        </p:grpSpPr>
        <p:sp>
          <p:nvSpPr>
            <p:cNvPr id="8" name="Rectangle 7"/>
            <p:cNvSpPr/>
            <p:nvPr/>
          </p:nvSpPr>
          <p:spPr>
            <a:xfrm>
              <a:off x="486873" y="411480"/>
              <a:ext cx="8170254" cy="6035040"/>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a:spLocks/>
            </p:cNvSpPr>
            <p:nvPr/>
          </p:nvSpPr>
          <p:spPr>
            <a:xfrm>
              <a:off x="562843" y="475488"/>
              <a:ext cx="7982712" cy="5888736"/>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5" name="Straight Connector 14"/>
            <p:cNvCxnSpPr/>
            <p:nvPr/>
          </p:nvCxnSpPr>
          <p:spPr>
            <a:xfrm>
              <a:off x="562842" y="6133646"/>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Rectangle 16"/>
            <p:cNvSpPr/>
            <p:nvPr/>
          </p:nvSpPr>
          <p:spPr>
            <a:xfrm>
              <a:off x="562843" y="457200"/>
              <a:ext cx="7982712" cy="25786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914400" y="1123950"/>
            <a:ext cx="7342188" cy="1924050"/>
          </a:xfrm>
        </p:spPr>
        <p:txBody>
          <a:bodyPr anchor="b" anchorCtr="0">
            <a:noAutofit/>
          </a:bodyPr>
          <a:lstStyle>
            <a:lvl1pPr>
              <a:defRPr sz="5400" kern="1200">
                <a:solidFill>
                  <a:schemeClr val="tx1">
                    <a:lumMod val="75000"/>
                    <a:lumOff val="25000"/>
                  </a:schemeClr>
                </a:solidFill>
                <a:latin typeface="+mj-lt"/>
                <a:ea typeface="+mj-ea"/>
                <a:cs typeface="+mj-cs"/>
              </a:defRPr>
            </a:lvl1pPr>
          </a:lstStyle>
          <a:p>
            <a:r>
              <a:rPr lang="en-US" smtClean="0"/>
              <a:t>Click to edit Master title style</a:t>
            </a:r>
            <a:endParaRPr dirty="0"/>
          </a:p>
        </p:txBody>
      </p:sp>
      <p:sp>
        <p:nvSpPr>
          <p:cNvPr id="3" name="Subtitle 2"/>
          <p:cNvSpPr>
            <a:spLocks noGrp="1"/>
          </p:cNvSpPr>
          <p:nvPr>
            <p:ph type="subTitle" idx="1"/>
          </p:nvPr>
        </p:nvSpPr>
        <p:spPr>
          <a:xfrm>
            <a:off x="914400" y="3429000"/>
            <a:ext cx="7342188" cy="1752600"/>
          </a:xfrm>
        </p:spPr>
        <p:txBody>
          <a:bodyPr vert="horz" lIns="91440" tIns="45720" rIns="91440" bIns="45720" rtlCol="0">
            <a:normAutofit/>
          </a:bodyPr>
          <a:lstStyle>
            <a:lvl1pPr marL="0" indent="0" algn="ctr" defTabSz="914400" rtl="0" eaLnBrk="1" latinLnBrk="0" hangingPunct="1">
              <a:spcBef>
                <a:spcPts val="300"/>
              </a:spcBef>
              <a:buClr>
                <a:schemeClr val="tx1">
                  <a:lumMod val="75000"/>
                  <a:lumOff val="25000"/>
                </a:schemeClr>
              </a:buClr>
              <a:buFont typeface="Arial" pitchFamily="34" charset="0"/>
              <a:buNone/>
              <a:defRPr sz="2000" kern="1200">
                <a:solidFill>
                  <a:schemeClr val="tx1">
                    <a:lumMod val="75000"/>
                    <a:lumOff val="2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573741" y="6122894"/>
            <a:ext cx="2133600" cy="259317"/>
          </a:xfrm>
        </p:spPr>
        <p:txBody>
          <a:bodyPr/>
          <a:lstStyle/>
          <a:p>
            <a:fld id="{7D290233-0DD1-4A80-BB1E-9ADC3556DBB6}" type="datetimeFigureOut">
              <a:rPr lang="en-US" smtClean="0"/>
              <a:t>9/25/12</a:t>
            </a:fld>
            <a:endParaRPr lang="en-US"/>
          </a:p>
        </p:txBody>
      </p:sp>
      <p:sp>
        <p:nvSpPr>
          <p:cNvPr id="5" name="Footer Placeholder 4"/>
          <p:cNvSpPr>
            <a:spLocks noGrp="1"/>
          </p:cNvSpPr>
          <p:nvPr>
            <p:ph type="ftr" sz="quarter" idx="11"/>
          </p:nvPr>
        </p:nvSpPr>
        <p:spPr>
          <a:xfrm>
            <a:off x="5638800" y="6122894"/>
            <a:ext cx="2895600" cy="257810"/>
          </a:xfrm>
        </p:spPr>
        <p:txBody>
          <a:bodyPr/>
          <a:lstStyle/>
          <a:p>
            <a:endParaRPr lang="en-US"/>
          </a:p>
        </p:txBody>
      </p:sp>
      <p:sp>
        <p:nvSpPr>
          <p:cNvPr id="6" name="Slide Number Placeholder 5"/>
          <p:cNvSpPr>
            <a:spLocks noGrp="1"/>
          </p:cNvSpPr>
          <p:nvPr>
            <p:ph type="sldNum" sz="quarter" idx="12"/>
          </p:nvPr>
        </p:nvSpPr>
        <p:spPr>
          <a:xfrm>
            <a:off x="4191000" y="6122894"/>
            <a:ext cx="762000" cy="271463"/>
          </a:xfrm>
        </p:spPr>
        <p:txBody>
          <a:bodyPr/>
          <a:lstStyle/>
          <a:p>
            <a:fld id="{CFE4BAC9-6D41-4691-9299-18EF07EF017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Picture, and Caption">
    <p:spTree>
      <p:nvGrpSpPr>
        <p:cNvPr id="1" name=""/>
        <p:cNvGrpSpPr/>
        <p:nvPr/>
      </p:nvGrpSpPr>
      <p:grpSpPr>
        <a:xfrm>
          <a:off x="0" y="0"/>
          <a:ext cx="0" cy="0"/>
          <a:chOff x="0" y="0"/>
          <a:chExt cx="0" cy="0"/>
        </a:xfrm>
      </p:grpSpPr>
      <p:grpSp>
        <p:nvGrpSpPr>
          <p:cNvPr id="8" name="Group 7"/>
          <p:cNvGrpSpPr/>
          <p:nvPr/>
        </p:nvGrpSpPr>
        <p:grpSpPr>
          <a:xfrm>
            <a:off x="182880" y="173699"/>
            <a:ext cx="8778240" cy="6510602"/>
            <a:chOff x="182880" y="173699"/>
            <a:chExt cx="8778240" cy="6510602"/>
          </a:xfrm>
        </p:grpSpPr>
        <p:grpSp>
          <p:nvGrpSpPr>
            <p:cNvPr id="26" name="Group 25"/>
            <p:cNvGrpSpPr/>
            <p:nvPr/>
          </p:nvGrpSpPr>
          <p:grpSpPr>
            <a:xfrm>
              <a:off x="182880" y="173699"/>
              <a:ext cx="8778240" cy="6510602"/>
              <a:chOff x="182880" y="173699"/>
              <a:chExt cx="8778240" cy="6510602"/>
            </a:xfrm>
          </p:grpSpPr>
          <p:grpSp>
            <p:nvGrpSpPr>
              <p:cNvPr id="27" name="Group 26"/>
              <p:cNvGrpSpPr/>
              <p:nvPr/>
            </p:nvGrpSpPr>
            <p:grpSpPr>
              <a:xfrm>
                <a:off x="182880" y="173699"/>
                <a:ext cx="8778240" cy="6510602"/>
                <a:chOff x="182880" y="173699"/>
                <a:chExt cx="8778240" cy="6510602"/>
              </a:xfrm>
            </p:grpSpPr>
            <p:sp>
              <p:nvSpPr>
                <p:cNvPr id="29" name="Rectangle 28"/>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0" name="Group 10"/>
                <p:cNvGrpSpPr/>
                <p:nvPr/>
              </p:nvGrpSpPr>
              <p:grpSpPr>
                <a:xfrm>
                  <a:off x="256032" y="237744"/>
                  <a:ext cx="8622792" cy="6364224"/>
                  <a:chOff x="247157" y="247430"/>
                  <a:chExt cx="8622792" cy="6364224"/>
                </a:xfrm>
              </p:grpSpPr>
              <p:sp>
                <p:nvSpPr>
                  <p:cNvPr id="31" name="Rectangle 30"/>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2" name="Straight Connector 31"/>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8" name="Rectangle 27"/>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5" name="Rectangle 24"/>
            <p:cNvSpPr/>
            <p:nvPr/>
          </p:nvSpPr>
          <p:spPr>
            <a:xfrm rot="10800000">
              <a:off x="258763" y="1594462"/>
              <a:ext cx="357530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225" y="1694329"/>
            <a:ext cx="3008313" cy="914400"/>
          </a:xfrm>
        </p:spPr>
        <p:txBody>
          <a:bodyPr anchor="b">
            <a:normAutofit/>
          </a:bodyPr>
          <a:lstStyle>
            <a:lvl1pPr algn="l">
              <a:defRPr sz="2800" b="0"/>
            </a:lvl1pPr>
          </a:lstStyle>
          <a:p>
            <a:r>
              <a:rPr lang="en-US" smtClean="0"/>
              <a:t>Click to edit Master title style</a:t>
            </a:r>
            <a:endParaRPr dirty="0"/>
          </a:p>
        </p:txBody>
      </p:sp>
      <p:sp>
        <p:nvSpPr>
          <p:cNvPr id="3" name="Content Placeholder 2"/>
          <p:cNvSpPr>
            <a:spLocks noGrp="1"/>
          </p:cNvSpPr>
          <p:nvPr>
            <p:ph idx="1"/>
          </p:nvPr>
        </p:nvSpPr>
        <p:spPr>
          <a:xfrm>
            <a:off x="4328319" y="609600"/>
            <a:ext cx="41148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30225" y="2672323"/>
            <a:ext cx="3008313" cy="3403040"/>
          </a:xfrm>
        </p:spPr>
        <p:txBody>
          <a:bodyPr>
            <a:normAutofit/>
          </a:bodyPr>
          <a:lstStyle>
            <a:lvl1pPr marL="0" indent="0">
              <a:lnSpc>
                <a:spcPct val="120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290233-0DD1-4A80-BB1E-9ADC3556DBB6}" type="datetimeFigureOut">
              <a:rPr lang="en-US" smtClean="0"/>
              <a:t>9/25/12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a:p>
        </p:txBody>
      </p:sp>
      <p:sp>
        <p:nvSpPr>
          <p:cNvPr id="17" name="Picture Placeholder 16"/>
          <p:cNvSpPr>
            <a:spLocks noGrp="1"/>
          </p:cNvSpPr>
          <p:nvPr>
            <p:ph type="pic" sz="quarter" idx="13"/>
          </p:nvPr>
        </p:nvSpPr>
        <p:spPr>
          <a:xfrm>
            <a:off x="352892" y="310123"/>
            <a:ext cx="3398837" cy="1204912"/>
          </a:xfrm>
        </p:spPr>
        <p:txBody>
          <a:bodyPr>
            <a:normAutofit/>
          </a:bodyPr>
          <a:lstStyle>
            <a:lvl1pPr>
              <a:buNone/>
              <a:defRPr sz="1800"/>
            </a:lvl1pPr>
          </a:lstStyle>
          <a:p>
            <a:r>
              <a:rPr lang="en-US"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5" name="Group 14"/>
          <p:cNvGrpSpPr/>
          <p:nvPr/>
        </p:nvGrpSpPr>
        <p:grpSpPr>
          <a:xfrm>
            <a:off x="182880" y="173699"/>
            <a:ext cx="8778240" cy="6510602"/>
            <a:chOff x="182880" y="173699"/>
            <a:chExt cx="8778240" cy="6510602"/>
          </a:xfrm>
        </p:grpSpPr>
        <p:grpSp>
          <p:nvGrpSpPr>
            <p:cNvPr id="16" name="Group 15"/>
            <p:cNvGrpSpPr/>
            <p:nvPr/>
          </p:nvGrpSpPr>
          <p:grpSpPr>
            <a:xfrm>
              <a:off x="182880" y="173699"/>
              <a:ext cx="8778240" cy="6510602"/>
              <a:chOff x="182880" y="173699"/>
              <a:chExt cx="8778240" cy="6510602"/>
            </a:xfrm>
          </p:grpSpPr>
          <p:sp>
            <p:nvSpPr>
              <p:cNvPr id="18" name="Rectangle 17"/>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9" name="Group 10"/>
              <p:cNvGrpSpPr/>
              <p:nvPr/>
            </p:nvGrpSpPr>
            <p:grpSpPr>
              <a:xfrm>
                <a:off x="256032" y="237744"/>
                <a:ext cx="8622792" cy="6364224"/>
                <a:chOff x="247157" y="247430"/>
                <a:chExt cx="8622792" cy="6364224"/>
              </a:xfrm>
            </p:grpSpPr>
            <p:sp>
              <p:nvSpPr>
                <p:cNvPr id="20" name="Rectangle 19"/>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1" name="Straight Connector 20"/>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7" name="Rectangle 16"/>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2" y="1691640"/>
            <a:ext cx="3008376" cy="914400"/>
          </a:xfrm>
        </p:spPr>
        <p:txBody>
          <a:bodyPr anchor="b">
            <a:noAutofit/>
          </a:bodyPr>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4338559" y="612775"/>
            <a:ext cx="4114800" cy="5468112"/>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530352" y="2670048"/>
            <a:ext cx="3008376" cy="3401568"/>
          </a:xfrm>
        </p:spPr>
        <p:txBody>
          <a:bodyPr vert="horz" lIns="91440" tIns="45720" rIns="91440" bIns="45720" rtlCol="0">
            <a:normAutofit/>
          </a:bodyPr>
          <a:lstStyle>
            <a:lvl1pPr marL="0" indent="0">
              <a:lnSpc>
                <a:spcPct val="120000"/>
              </a:lnSpc>
              <a:spcBef>
                <a:spcPts val="600"/>
              </a:spcBef>
              <a:buNone/>
              <a:defRPr sz="16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20000"/>
              </a:lnSpc>
              <a:spcBef>
                <a:spcPts val="2000"/>
              </a:spcBef>
              <a:buClr>
                <a:schemeClr val="bg1">
                  <a:lumMod val="75000"/>
                  <a:lumOff val="25000"/>
                </a:schemeClr>
              </a:buClr>
              <a:buFont typeface="Arial" pitchFamily="34" charset="0"/>
              <a:buNone/>
            </a:pPr>
            <a:r>
              <a:rPr lang="en-US" smtClean="0"/>
              <a:t>Click to edit Master text styles</a:t>
            </a:r>
          </a:p>
        </p:txBody>
      </p:sp>
      <p:sp>
        <p:nvSpPr>
          <p:cNvPr id="5" name="Date Placeholder 4"/>
          <p:cNvSpPr>
            <a:spLocks noGrp="1"/>
          </p:cNvSpPr>
          <p:nvPr>
            <p:ph type="dt" sz="half" idx="10"/>
          </p:nvPr>
        </p:nvSpPr>
        <p:spPr/>
        <p:txBody>
          <a:bodyPr/>
          <a:lstStyle/>
          <a:p>
            <a:fld id="{7D290233-0DD1-4A80-BB1E-9ADC3556DBB6}" type="datetimeFigureOut">
              <a:rPr lang="en-US" smtClean="0"/>
              <a:t>9/25/12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grpSp>
          <p:nvGrpSpPr>
            <p:cNvPr id="17" name="Group 16"/>
            <p:cNvGrpSpPr/>
            <p:nvPr/>
          </p:nvGrpSpPr>
          <p:grpSpPr>
            <a:xfrm>
              <a:off x="182880" y="173699"/>
              <a:ext cx="8778240" cy="6510602"/>
              <a:chOff x="182880" y="173699"/>
              <a:chExt cx="8778240" cy="6510602"/>
            </a:xfrm>
          </p:grpSpPr>
          <p:sp>
            <p:nvSpPr>
              <p:cNvPr id="19" name="Rectangle 18"/>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1" name="Group 10"/>
              <p:cNvGrpSpPr/>
              <p:nvPr/>
            </p:nvGrpSpPr>
            <p:grpSpPr>
              <a:xfrm>
                <a:off x="256032" y="237744"/>
                <a:ext cx="8622792" cy="6364224"/>
                <a:chOff x="247157" y="247430"/>
                <a:chExt cx="8622792" cy="6364224"/>
              </a:xfrm>
            </p:grpSpPr>
            <p:sp>
              <p:nvSpPr>
                <p:cNvPr id="22" name="Rectangle 21"/>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3" name="Straight Connector 22"/>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0" name="Rectangle 19"/>
            <p:cNvSpPr/>
            <p:nvPr/>
          </p:nvSpPr>
          <p:spPr>
            <a:xfrm>
              <a:off x="256032" y="42031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1" y="4287819"/>
            <a:ext cx="8021977" cy="916193"/>
          </a:xfrm>
        </p:spPr>
        <p:txBody>
          <a:bodyPr anchor="b">
            <a:noAutofit/>
          </a:bodyPr>
          <a:lstStyle>
            <a:lvl1pPr algn="l">
              <a:defRPr sz="3600" b="0"/>
            </a:lvl1pPr>
          </a:lstStyle>
          <a:p>
            <a:r>
              <a:rPr lang="en-US" smtClean="0"/>
              <a:t>Click to edit Master title style</a:t>
            </a:r>
            <a:endParaRPr dirty="0"/>
          </a:p>
        </p:txBody>
      </p:sp>
      <p:sp>
        <p:nvSpPr>
          <p:cNvPr id="3" name="Picture Placeholder 2"/>
          <p:cNvSpPr>
            <a:spLocks noGrp="1"/>
          </p:cNvSpPr>
          <p:nvPr>
            <p:ph type="pic" idx="1"/>
          </p:nvPr>
        </p:nvSpPr>
        <p:spPr>
          <a:xfrm>
            <a:off x="356347" y="331694"/>
            <a:ext cx="8421624" cy="3783106"/>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530351" y="5271247"/>
            <a:ext cx="8021977" cy="1013011"/>
          </a:xfrm>
        </p:spPr>
        <p:txBody>
          <a:bodyPr vert="horz" lIns="91440" tIns="45720" rIns="91440" bIns="45720" rtlCol="0">
            <a:normAutofit/>
          </a:bodyPr>
          <a:lstStyle>
            <a:lvl1pPr marL="0" indent="0">
              <a:spcBef>
                <a:spcPts val="0"/>
              </a:spcBef>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20000"/>
              </a:lnSpc>
              <a:spcBef>
                <a:spcPts val="2000"/>
              </a:spcBef>
              <a:buClr>
                <a:schemeClr val="bg1">
                  <a:lumMod val="75000"/>
                  <a:lumOff val="25000"/>
                </a:schemeClr>
              </a:buClr>
              <a:buFont typeface="Arial" pitchFamily="34" charset="0"/>
              <a:buNone/>
            </a:pPr>
            <a:r>
              <a:rPr lang="en-US" smtClean="0"/>
              <a:t>Click to edit Master text styles</a:t>
            </a:r>
          </a:p>
        </p:txBody>
      </p:sp>
      <p:sp>
        <p:nvSpPr>
          <p:cNvPr id="5" name="Date Placeholder 4"/>
          <p:cNvSpPr>
            <a:spLocks noGrp="1"/>
          </p:cNvSpPr>
          <p:nvPr>
            <p:ph type="dt" sz="half" idx="10"/>
          </p:nvPr>
        </p:nvSpPr>
        <p:spPr/>
        <p:txBody>
          <a:bodyPr/>
          <a:lstStyle/>
          <a:p>
            <a:fld id="{7D290233-0DD1-4A80-BB1E-9ADC3556DBB6}" type="datetimeFigureOut">
              <a:rPr lang="en-US" smtClean="0"/>
              <a:t>9/25/12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3" name="Group 12"/>
          <p:cNvGrpSpPr/>
          <p:nvPr/>
        </p:nvGrpSpPr>
        <p:grpSpPr>
          <a:xfrm>
            <a:off x="182880" y="173699"/>
            <a:ext cx="8778240" cy="6510602"/>
            <a:chOff x="182880" y="173699"/>
            <a:chExt cx="8778240" cy="6510602"/>
          </a:xfrm>
        </p:grpSpPr>
        <p:sp>
          <p:nvSpPr>
            <p:cNvPr id="14" name="Rectangle 13"/>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Group 10"/>
            <p:cNvGrpSpPr/>
            <p:nvPr/>
          </p:nvGrpSpPr>
          <p:grpSpPr>
            <a:xfrm>
              <a:off x="256032" y="237744"/>
              <a:ext cx="8622792" cy="6364224"/>
              <a:chOff x="247157" y="247430"/>
              <a:chExt cx="8622792" cy="6364224"/>
            </a:xfrm>
          </p:grpSpPr>
          <p:sp>
            <p:nvSpPr>
              <p:cNvPr id="16" name="Rectangle 15"/>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7" name="Straight Connector 16"/>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8" name="Rectangle 17"/>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D290233-0DD1-4A80-BB1E-9ADC3556DBB6}" type="datetimeFigureOut">
              <a:rPr lang="en-US" smtClean="0"/>
              <a:t>9/25/12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grpSp>
          <p:nvGrpSpPr>
            <p:cNvPr id="14" name="Group 13"/>
            <p:cNvGrpSpPr/>
            <p:nvPr/>
          </p:nvGrpSpPr>
          <p:grpSpPr>
            <a:xfrm>
              <a:off x="182880" y="173699"/>
              <a:ext cx="8778240" cy="6510602"/>
              <a:chOff x="182880" y="173699"/>
              <a:chExt cx="8778240" cy="6510602"/>
            </a:xfrm>
          </p:grpSpPr>
          <p:sp>
            <p:nvSpPr>
              <p:cNvPr id="15" name="Rectangle 14"/>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6" name="Group 10"/>
              <p:cNvGrpSpPr/>
              <p:nvPr/>
            </p:nvGrpSpPr>
            <p:grpSpPr>
              <a:xfrm>
                <a:off x="256032" y="237744"/>
                <a:ext cx="8622792" cy="6364224"/>
                <a:chOff x="247157" y="247430"/>
                <a:chExt cx="8622792" cy="6364224"/>
              </a:xfrm>
            </p:grpSpPr>
            <p:sp>
              <p:nvSpPr>
                <p:cNvPr id="17" name="Rectangle 16"/>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9" name="Straight Connector 18"/>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8" name="Rectangle 17"/>
            <p:cNvSpPr/>
            <p:nvPr/>
          </p:nvSpPr>
          <p:spPr>
            <a:xfrm rot="5400000">
              <a:off x="4242277"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Vertical Title 1"/>
          <p:cNvSpPr>
            <a:spLocks noGrp="1"/>
          </p:cNvSpPr>
          <p:nvPr>
            <p:ph type="title" orient="vert"/>
          </p:nvPr>
        </p:nvSpPr>
        <p:spPr>
          <a:xfrm>
            <a:off x="7391399" y="609600"/>
            <a:ext cx="1416423" cy="5516563"/>
          </a:xfrm>
        </p:spPr>
        <p:txBody>
          <a:bodyPr vert="eaVert">
            <a:normAutofit/>
          </a:bodyPr>
          <a:lstStyle>
            <a:lvl1pPr>
              <a:defRPr sz="3600"/>
            </a:lvl1pPr>
          </a:lstStyle>
          <a:p>
            <a:r>
              <a:rPr lang="en-US" smtClean="0"/>
              <a:t>Click to edit Master title style</a:t>
            </a:r>
            <a:endParaRPr/>
          </a:p>
        </p:txBody>
      </p:sp>
      <p:sp>
        <p:nvSpPr>
          <p:cNvPr id="3" name="Vertical Text Placeholder 2"/>
          <p:cNvSpPr>
            <a:spLocks noGrp="1"/>
          </p:cNvSpPr>
          <p:nvPr>
            <p:ph type="body" orient="vert" idx="1"/>
          </p:nvPr>
        </p:nvSpPr>
        <p:spPr>
          <a:xfrm>
            <a:off x="578222" y="609600"/>
            <a:ext cx="6279777" cy="5516563"/>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D290233-0DD1-4A80-BB1E-9ADC3556DBB6}" type="datetimeFigureOut">
              <a:rPr lang="en-US" smtClean="0"/>
              <a:t>9/25/12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sp>
          <p:nvSpPr>
            <p:cNvPr id="13" name="Rectangle 12"/>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10"/>
            <p:cNvGrpSpPr/>
            <p:nvPr/>
          </p:nvGrpSpPr>
          <p:grpSpPr>
            <a:xfrm>
              <a:off x="256032" y="237744"/>
              <a:ext cx="8622792" cy="6364224"/>
              <a:chOff x="247157" y="247430"/>
              <a:chExt cx="8622792" cy="6364224"/>
            </a:xfrm>
          </p:grpSpPr>
          <p:sp>
            <p:nvSpPr>
              <p:cNvPr id="19" name="Rectangle 1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0" name="Straight Connector 19"/>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1" name="Rectangle 20"/>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D290233-0DD1-4A80-BB1E-9ADC3556DBB6}" type="datetimeFigureOut">
              <a:rPr lang="en-US" smtClean="0"/>
              <a:t>9/25/12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grpSp>
        <p:nvGrpSpPr>
          <p:cNvPr id="10" name="Group 9"/>
          <p:cNvGrpSpPr/>
          <p:nvPr/>
        </p:nvGrpSpPr>
        <p:grpSpPr>
          <a:xfrm>
            <a:off x="486873" y="411480"/>
            <a:ext cx="8170254" cy="6035040"/>
            <a:chOff x="486873" y="411480"/>
            <a:chExt cx="8170254" cy="6035040"/>
          </a:xfrm>
        </p:grpSpPr>
        <p:sp>
          <p:nvSpPr>
            <p:cNvPr id="12" name="Rectangle 11"/>
            <p:cNvSpPr/>
            <p:nvPr/>
          </p:nvSpPr>
          <p:spPr>
            <a:xfrm>
              <a:off x="486873" y="411480"/>
              <a:ext cx="8170254" cy="6035040"/>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 name="Group 11"/>
            <p:cNvGrpSpPr/>
            <p:nvPr/>
          </p:nvGrpSpPr>
          <p:grpSpPr>
            <a:xfrm>
              <a:off x="562842" y="475488"/>
              <a:ext cx="7982713" cy="5888736"/>
              <a:chOff x="562842" y="475488"/>
              <a:chExt cx="7982713" cy="5888736"/>
            </a:xfrm>
          </p:grpSpPr>
          <p:sp>
            <p:nvSpPr>
              <p:cNvPr id="8" name="Rectangle 7"/>
              <p:cNvSpPr>
                <a:spLocks/>
              </p:cNvSpPr>
              <p:nvPr/>
            </p:nvSpPr>
            <p:spPr>
              <a:xfrm>
                <a:off x="562843" y="475488"/>
                <a:ext cx="7982712" cy="5888736"/>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9" name="Straight Connector 8"/>
              <p:cNvCxnSpPr/>
              <p:nvPr/>
            </p:nvCxnSpPr>
            <p:spPr>
              <a:xfrm>
                <a:off x="562842" y="6133646"/>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1" name="Straight Connector 10"/>
              <p:cNvCxnSpPr/>
              <p:nvPr/>
            </p:nvCxnSpPr>
            <p:spPr>
              <a:xfrm>
                <a:off x="562842" y="3427528"/>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ctrTitle"/>
          </p:nvPr>
        </p:nvSpPr>
        <p:spPr>
          <a:xfrm>
            <a:off x="900113" y="3442447"/>
            <a:ext cx="7345362" cy="1532965"/>
          </a:xfrm>
        </p:spPr>
        <p:txBody>
          <a:bodyPr anchor="b" anchorCtr="0">
            <a:normAutofit/>
          </a:bodyPr>
          <a:lstStyle>
            <a:lvl1pPr>
              <a:defRPr sz="5400"/>
            </a:lvl1pPr>
          </a:lstStyle>
          <a:p>
            <a:r>
              <a:rPr lang="en-US" smtClean="0"/>
              <a:t>Click to edit Master title style</a:t>
            </a:r>
            <a:endParaRPr/>
          </a:p>
        </p:txBody>
      </p:sp>
      <p:sp>
        <p:nvSpPr>
          <p:cNvPr id="3" name="Subtitle 2"/>
          <p:cNvSpPr>
            <a:spLocks noGrp="1"/>
          </p:cNvSpPr>
          <p:nvPr>
            <p:ph type="subTitle" idx="1"/>
          </p:nvPr>
        </p:nvSpPr>
        <p:spPr>
          <a:xfrm>
            <a:off x="900113" y="5029200"/>
            <a:ext cx="7345362" cy="990600"/>
          </a:xfrm>
        </p:spPr>
        <p:txBody>
          <a:bodyPr>
            <a:normAutofit/>
          </a:bodyPr>
          <a:lstStyle>
            <a:lvl1pPr marL="0" indent="0" algn="ctr">
              <a:spcBef>
                <a:spcPts val="300"/>
              </a:spcBef>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569259" y="6122894"/>
            <a:ext cx="2133600" cy="259317"/>
          </a:xfrm>
        </p:spPr>
        <p:txBody>
          <a:bodyPr/>
          <a:lstStyle/>
          <a:p>
            <a:fld id="{7D290233-0DD1-4A80-BB1E-9ADC3556DBB6}" type="datetimeFigureOut">
              <a:rPr lang="en-US" smtClean="0"/>
              <a:t>9/25/12</a:t>
            </a:fld>
            <a:endParaRPr lang="en-US"/>
          </a:p>
        </p:txBody>
      </p:sp>
      <p:sp>
        <p:nvSpPr>
          <p:cNvPr id="5" name="Footer Placeholder 4"/>
          <p:cNvSpPr>
            <a:spLocks noGrp="1"/>
          </p:cNvSpPr>
          <p:nvPr>
            <p:ph type="ftr" sz="quarter" idx="11"/>
          </p:nvPr>
        </p:nvSpPr>
        <p:spPr>
          <a:xfrm>
            <a:off x="5638800" y="6124401"/>
            <a:ext cx="2895600" cy="257810"/>
          </a:xfrm>
        </p:spPr>
        <p:txBody>
          <a:bodyPr/>
          <a:lstStyle/>
          <a:p>
            <a:endParaRPr lang="en-US"/>
          </a:p>
        </p:txBody>
      </p:sp>
      <p:sp>
        <p:nvSpPr>
          <p:cNvPr id="14" name="Picture Placeholder 13"/>
          <p:cNvSpPr>
            <a:spLocks noGrp="1"/>
          </p:cNvSpPr>
          <p:nvPr>
            <p:ph type="pic" sz="quarter" idx="12"/>
          </p:nvPr>
        </p:nvSpPr>
        <p:spPr>
          <a:xfrm>
            <a:off x="636493" y="533400"/>
            <a:ext cx="7836408" cy="2828925"/>
          </a:xfrm>
        </p:spPr>
        <p:txBody>
          <a:bodyPr>
            <a:normAutofit/>
          </a:bodyPr>
          <a:lstStyle>
            <a:lvl1pPr>
              <a:buNone/>
              <a:defRPr sz="2000"/>
            </a:lvl1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sp>
          <p:nvSpPr>
            <p:cNvPr id="12" name="Rectangle 11"/>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10"/>
            <p:cNvGrpSpPr/>
            <p:nvPr/>
          </p:nvGrpSpPr>
          <p:grpSpPr>
            <a:xfrm>
              <a:off x="256032" y="237744"/>
              <a:ext cx="8622792" cy="6364224"/>
              <a:chOff x="247157" y="247430"/>
              <a:chExt cx="8622792" cy="6364224"/>
            </a:xfrm>
          </p:grpSpPr>
          <p:sp>
            <p:nvSpPr>
              <p:cNvPr id="27" name="Rectangle 26"/>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8" name="Straight Connector 27"/>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title"/>
          </p:nvPr>
        </p:nvSpPr>
        <p:spPr>
          <a:xfrm>
            <a:off x="900113" y="1371600"/>
            <a:ext cx="7345362" cy="1676400"/>
          </a:xfrm>
        </p:spPr>
        <p:txBody>
          <a:bodyPr anchor="b" anchorCtr="0">
            <a:noAutofit/>
          </a:bodyPr>
          <a:lstStyle>
            <a:lvl1pPr algn="ctr">
              <a:defRPr sz="5400" b="0" i="0" cap="none" baseline="0">
                <a:solidFill>
                  <a:schemeClr val="tx1">
                    <a:lumMod val="75000"/>
                    <a:lumOff val="25000"/>
                  </a:schemeClr>
                </a:solidFill>
              </a:defRPr>
            </a:lvl1pPr>
          </a:lstStyle>
          <a:p>
            <a:r>
              <a:rPr lang="en-US" smtClean="0"/>
              <a:t>Click to edit Master title style</a:t>
            </a:r>
            <a:endParaRPr dirty="0"/>
          </a:p>
        </p:txBody>
      </p:sp>
      <p:sp>
        <p:nvSpPr>
          <p:cNvPr id="3" name="Text Placeholder 2"/>
          <p:cNvSpPr>
            <a:spLocks noGrp="1"/>
          </p:cNvSpPr>
          <p:nvPr>
            <p:ph type="body" idx="1"/>
          </p:nvPr>
        </p:nvSpPr>
        <p:spPr>
          <a:xfrm>
            <a:off x="900113" y="3134566"/>
            <a:ext cx="7345362" cy="1500187"/>
          </a:xfrm>
        </p:spPr>
        <p:txBody>
          <a:bodyPr anchor="t" anchorCtr="0"/>
          <a:lstStyle>
            <a:lvl1pPr marL="0" indent="0" algn="ctr">
              <a:spcBef>
                <a:spcPts val="300"/>
              </a:spcBef>
              <a:buNone/>
              <a:defRPr sz="20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290233-0DD1-4A80-BB1E-9ADC3556DBB6}" type="datetimeFigureOut">
              <a:rPr lang="en-US" smtClean="0"/>
              <a:t>9/25/12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20" name="Group 19"/>
          <p:cNvGrpSpPr/>
          <p:nvPr/>
        </p:nvGrpSpPr>
        <p:grpSpPr>
          <a:xfrm>
            <a:off x="182880" y="173699"/>
            <a:ext cx="8778240" cy="6510602"/>
            <a:chOff x="182880" y="173699"/>
            <a:chExt cx="8778240" cy="6510602"/>
          </a:xfrm>
        </p:grpSpPr>
        <p:sp>
          <p:nvSpPr>
            <p:cNvPr id="21" name="Rectangle 20"/>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 name="Group 10"/>
            <p:cNvGrpSpPr/>
            <p:nvPr/>
          </p:nvGrpSpPr>
          <p:grpSpPr>
            <a:xfrm>
              <a:off x="256032" y="237744"/>
              <a:ext cx="8622792" cy="6364224"/>
              <a:chOff x="247157" y="247430"/>
              <a:chExt cx="8622792" cy="6364224"/>
            </a:xfrm>
          </p:grpSpPr>
          <p:sp>
            <p:nvSpPr>
              <p:cNvPr id="23" name="Rectangle 22"/>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4" name="Straight Connector 23"/>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5" name="Rectangle 24"/>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00111" y="2147888"/>
            <a:ext cx="3566160" cy="39274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648199" y="2147888"/>
            <a:ext cx="3566160" cy="39274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7D290233-0DD1-4A80-BB1E-9ADC3556DBB6}" type="datetimeFigureOut">
              <a:rPr lang="en-US" smtClean="0"/>
              <a:t>9/25/12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grpSp>
          <p:nvGrpSpPr>
            <p:cNvPr id="26" name="Group 25"/>
            <p:cNvGrpSpPr/>
            <p:nvPr/>
          </p:nvGrpSpPr>
          <p:grpSpPr>
            <a:xfrm>
              <a:off x="182880" y="173699"/>
              <a:ext cx="8778240" cy="6510602"/>
              <a:chOff x="182880" y="173699"/>
              <a:chExt cx="8778240" cy="6510602"/>
            </a:xfrm>
          </p:grpSpPr>
          <p:sp>
            <p:nvSpPr>
              <p:cNvPr id="27" name="Rectangle 26"/>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8" name="Group 10"/>
              <p:cNvGrpSpPr/>
              <p:nvPr/>
            </p:nvGrpSpPr>
            <p:grpSpPr>
              <a:xfrm>
                <a:off x="256032" y="237744"/>
                <a:ext cx="8622792" cy="6364224"/>
                <a:chOff x="247157" y="247430"/>
                <a:chExt cx="8622792" cy="6364224"/>
              </a:xfrm>
            </p:grpSpPr>
            <p:sp>
              <p:nvSpPr>
                <p:cNvPr id="29" name="Rectangle 2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1" name="Straight Connector 30"/>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32" name="Rectangle 31"/>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cxnSp>
          <p:nvCxnSpPr>
            <p:cNvPr id="23" name="Straight Connector 22"/>
            <p:cNvCxnSpPr/>
            <p:nvPr/>
          </p:nvCxnSpPr>
          <p:spPr>
            <a:xfrm rot="16200000" flipH="1">
              <a:off x="2217480" y="4026438"/>
              <a:ext cx="4711326" cy="2286"/>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632301" y="1708990"/>
            <a:ext cx="3566160" cy="832503"/>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2301" y="2590801"/>
            <a:ext cx="3566160" cy="34845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945539" y="1708990"/>
            <a:ext cx="3566160" cy="832503"/>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45539" y="2590801"/>
            <a:ext cx="3566160" cy="34845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7D290233-0DD1-4A80-BB1E-9ADC3556DBB6}" type="datetimeFigureOut">
              <a:rPr lang="en-US" smtClean="0"/>
              <a:t>9/25/12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2" name="Group 11"/>
          <p:cNvGrpSpPr/>
          <p:nvPr/>
        </p:nvGrpSpPr>
        <p:grpSpPr>
          <a:xfrm>
            <a:off x="182880" y="173699"/>
            <a:ext cx="8778240" cy="6510602"/>
            <a:chOff x="182880" y="173699"/>
            <a:chExt cx="8778240" cy="6510602"/>
          </a:xfrm>
        </p:grpSpPr>
        <p:sp>
          <p:nvSpPr>
            <p:cNvPr id="13" name="Rectangle 12"/>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 name="Group 10"/>
            <p:cNvGrpSpPr/>
            <p:nvPr/>
          </p:nvGrpSpPr>
          <p:grpSpPr>
            <a:xfrm>
              <a:off x="256032" y="237744"/>
              <a:ext cx="8622792" cy="6364224"/>
              <a:chOff x="247157" y="247430"/>
              <a:chExt cx="8622792" cy="6364224"/>
            </a:xfrm>
          </p:grpSpPr>
          <p:sp>
            <p:nvSpPr>
              <p:cNvPr id="15" name="Rectangle 14"/>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6" name="Straight Connector 15"/>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Rectangle 16"/>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7D290233-0DD1-4A80-BB1E-9ADC3556DBB6}" type="datetimeFigureOut">
              <a:rPr lang="en-US" smtClean="0"/>
              <a:t>9/25/12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sp>
          <p:nvSpPr>
            <p:cNvPr id="11" name="Rectangle 10"/>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0"/>
            <p:cNvGrpSpPr/>
            <p:nvPr/>
          </p:nvGrpSpPr>
          <p:grpSpPr>
            <a:xfrm>
              <a:off x="256032" y="237744"/>
              <a:ext cx="8622792" cy="6364224"/>
              <a:chOff x="247157" y="247430"/>
              <a:chExt cx="8622792" cy="6364224"/>
            </a:xfrm>
          </p:grpSpPr>
          <p:sp>
            <p:nvSpPr>
              <p:cNvPr id="13" name="Rectangle 12"/>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4" name="Straight Connector 13"/>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Date Placeholder 1"/>
          <p:cNvSpPr>
            <a:spLocks noGrp="1"/>
          </p:cNvSpPr>
          <p:nvPr>
            <p:ph type="dt" sz="half" idx="10"/>
          </p:nvPr>
        </p:nvSpPr>
        <p:spPr/>
        <p:txBody>
          <a:bodyPr/>
          <a:lstStyle/>
          <a:p>
            <a:fld id="{7D290233-0DD1-4A80-BB1E-9ADC3556DBB6}" type="datetimeFigureOut">
              <a:rPr lang="en-US" smtClean="0"/>
              <a:t>9/25/12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182880" y="173699"/>
            <a:ext cx="8778240" cy="6510602"/>
            <a:chOff x="182880" y="173699"/>
            <a:chExt cx="8778240" cy="6510602"/>
          </a:xfrm>
        </p:grpSpPr>
        <p:grpSp>
          <p:nvGrpSpPr>
            <p:cNvPr id="16" name="Group 15"/>
            <p:cNvGrpSpPr/>
            <p:nvPr/>
          </p:nvGrpSpPr>
          <p:grpSpPr>
            <a:xfrm>
              <a:off x="182880" y="173699"/>
              <a:ext cx="8778240" cy="6510602"/>
              <a:chOff x="182880" y="173699"/>
              <a:chExt cx="8778240" cy="6510602"/>
            </a:xfrm>
          </p:grpSpPr>
          <p:sp>
            <p:nvSpPr>
              <p:cNvPr id="17" name="Rectangle 16"/>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8" name="Group 10"/>
              <p:cNvGrpSpPr/>
              <p:nvPr/>
            </p:nvGrpSpPr>
            <p:grpSpPr>
              <a:xfrm>
                <a:off x="256032" y="237744"/>
                <a:ext cx="8622792" cy="6364224"/>
                <a:chOff x="247157" y="247430"/>
                <a:chExt cx="8622792" cy="6364224"/>
              </a:xfrm>
            </p:grpSpPr>
            <p:sp>
              <p:nvSpPr>
                <p:cNvPr id="19" name="Rectangle 1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0" name="Straight Connector 19"/>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33" name="Rectangle 32"/>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225" y="1169892"/>
            <a:ext cx="3008313" cy="914400"/>
          </a:xfrm>
        </p:spPr>
        <p:txBody>
          <a:bodyPr anchor="b">
            <a:normAutofit/>
          </a:bodyPr>
          <a:lstStyle>
            <a:lvl1pPr algn="l">
              <a:defRPr sz="2800" b="0"/>
            </a:lvl1pPr>
          </a:lstStyle>
          <a:p>
            <a:r>
              <a:rPr lang="en-US" smtClean="0"/>
              <a:t>Click to edit Master title style</a:t>
            </a:r>
            <a:endParaRPr dirty="0"/>
          </a:p>
        </p:txBody>
      </p:sp>
      <p:sp>
        <p:nvSpPr>
          <p:cNvPr id="3" name="Content Placeholder 2"/>
          <p:cNvSpPr>
            <a:spLocks noGrp="1"/>
          </p:cNvSpPr>
          <p:nvPr>
            <p:ph idx="1"/>
          </p:nvPr>
        </p:nvSpPr>
        <p:spPr>
          <a:xfrm>
            <a:off x="4328319" y="609600"/>
            <a:ext cx="41148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30225" y="2147888"/>
            <a:ext cx="3008313" cy="3262313"/>
          </a:xfrm>
        </p:spPr>
        <p:txBody>
          <a:bodyPr vert="horz" lIns="91440" tIns="45720" rIns="91440" bIns="45720" rtlCol="0">
            <a:normAutofit/>
          </a:bodyPr>
          <a:lstStyle>
            <a:lvl1pPr marL="0" indent="0">
              <a:lnSpc>
                <a:spcPct val="120000"/>
              </a:lnSpc>
              <a:spcBef>
                <a:spcPts val="600"/>
              </a:spcBef>
              <a:buNone/>
              <a:defRPr sz="16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10000"/>
              </a:lnSpc>
              <a:spcBef>
                <a:spcPts val="2000"/>
              </a:spcBef>
              <a:buClr>
                <a:schemeClr val="bg1">
                  <a:lumMod val="75000"/>
                  <a:lumOff val="25000"/>
                </a:schemeClr>
              </a:buClr>
              <a:buFont typeface="Arial" pitchFamily="34" charset="0"/>
              <a:buNone/>
            </a:pPr>
            <a:r>
              <a:rPr lang="en-US" smtClean="0"/>
              <a:t>Click to edit Master text styles</a:t>
            </a:r>
          </a:p>
        </p:txBody>
      </p:sp>
      <p:sp>
        <p:nvSpPr>
          <p:cNvPr id="5" name="Date Placeholder 4"/>
          <p:cNvSpPr>
            <a:spLocks noGrp="1"/>
          </p:cNvSpPr>
          <p:nvPr>
            <p:ph type="dt" sz="half" idx="10"/>
          </p:nvPr>
        </p:nvSpPr>
        <p:spPr/>
        <p:txBody>
          <a:bodyPr/>
          <a:lstStyle/>
          <a:p>
            <a:fld id="{7D290233-0DD1-4A80-BB1E-9ADC3556DBB6}" type="datetimeFigureOut">
              <a:rPr lang="en-US" smtClean="0"/>
              <a:t>9/25/12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0113" y="244158"/>
            <a:ext cx="7345362" cy="1339850"/>
          </a:xfrm>
          <a:prstGeom prst="rect">
            <a:avLst/>
          </a:prstGeom>
        </p:spPr>
        <p:txBody>
          <a:bodyPr vert="horz" lIns="91440" tIns="45720" rIns="91440" bIns="45720" rtlCol="0" anchor="ctr">
            <a:normAutofit/>
          </a:bodyPr>
          <a:lstStyle/>
          <a:p>
            <a:r>
              <a:rPr lang="en-US" smtClean="0"/>
              <a:t>Click to edit Master title style</a:t>
            </a:r>
            <a:endParaRPr dirty="0"/>
          </a:p>
        </p:txBody>
      </p:sp>
      <p:sp>
        <p:nvSpPr>
          <p:cNvPr id="3" name="Text Placeholder 2"/>
          <p:cNvSpPr>
            <a:spLocks noGrp="1"/>
          </p:cNvSpPr>
          <p:nvPr>
            <p:ph type="body" idx="1"/>
          </p:nvPr>
        </p:nvSpPr>
        <p:spPr>
          <a:xfrm>
            <a:off x="900112" y="2133601"/>
            <a:ext cx="7345363" cy="39319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243840" y="6371591"/>
            <a:ext cx="2133600" cy="259317"/>
          </a:xfrm>
          <a:prstGeom prst="rect">
            <a:avLst/>
          </a:prstGeom>
        </p:spPr>
        <p:txBody>
          <a:bodyPr vert="horz" lIns="91440" tIns="45720" rIns="91440" bIns="45720" rtlCol="0" anchor="ctr"/>
          <a:lstStyle>
            <a:lvl1pPr algn="l">
              <a:defRPr sz="1200">
                <a:solidFill>
                  <a:schemeClr val="bg2">
                    <a:lumMod val="60000"/>
                    <a:lumOff val="40000"/>
                  </a:schemeClr>
                </a:solidFill>
                <a:latin typeface="Brush Script MT" pitchFamily="66" charset="0"/>
              </a:defRPr>
            </a:lvl1pPr>
          </a:lstStyle>
          <a:p>
            <a:fld id="{7D290233-0DD1-4A80-BB1E-9ADC3556DBB6}" type="datetimeFigureOut">
              <a:rPr lang="en-US" smtClean="0"/>
              <a:t>9/25/12</a:t>
            </a:fld>
            <a:endParaRPr lang="en-US"/>
          </a:p>
        </p:txBody>
      </p:sp>
      <p:sp>
        <p:nvSpPr>
          <p:cNvPr id="5" name="Footer Placeholder 4"/>
          <p:cNvSpPr>
            <a:spLocks noGrp="1"/>
          </p:cNvSpPr>
          <p:nvPr>
            <p:ph type="ftr" sz="quarter" idx="3"/>
          </p:nvPr>
        </p:nvSpPr>
        <p:spPr>
          <a:xfrm>
            <a:off x="5958840" y="6371591"/>
            <a:ext cx="2895600" cy="257810"/>
          </a:xfrm>
          <a:prstGeom prst="rect">
            <a:avLst/>
          </a:prstGeom>
        </p:spPr>
        <p:txBody>
          <a:bodyPr vert="horz" lIns="91440" tIns="45720" rIns="91440" bIns="45720" rtlCol="0" anchor="ctr"/>
          <a:lstStyle>
            <a:lvl1pPr marL="0" algn="r" defTabSz="914400" rtl="0" eaLnBrk="1" latinLnBrk="0" hangingPunct="1">
              <a:defRPr sz="1200" kern="1200">
                <a:solidFill>
                  <a:schemeClr val="bg2">
                    <a:lumMod val="60000"/>
                    <a:lumOff val="40000"/>
                  </a:schemeClr>
                </a:solidFill>
                <a:latin typeface="Brush Script MT" pitchFamily="66" charset="0"/>
                <a:ea typeface="+mn-ea"/>
                <a:cs typeface="+mn-cs"/>
              </a:defRPr>
            </a:lvl1pPr>
          </a:lstStyle>
          <a:p>
            <a:endParaRPr lang="en-US"/>
          </a:p>
        </p:txBody>
      </p:sp>
      <p:sp>
        <p:nvSpPr>
          <p:cNvPr id="6" name="Slide Number Placeholder 5"/>
          <p:cNvSpPr>
            <a:spLocks noGrp="1"/>
          </p:cNvSpPr>
          <p:nvPr>
            <p:ph type="sldNum" sz="quarter" idx="4"/>
          </p:nvPr>
        </p:nvSpPr>
        <p:spPr>
          <a:xfrm>
            <a:off x="4191000" y="6356350"/>
            <a:ext cx="762000" cy="271463"/>
          </a:xfrm>
          <a:prstGeom prst="rect">
            <a:avLst/>
          </a:prstGeom>
        </p:spPr>
        <p:txBody>
          <a:bodyPr vert="horz" lIns="91440" tIns="45720" rIns="91440" bIns="45720" rtlCol="0" anchor="ctr"/>
          <a:lstStyle>
            <a:lvl1pPr marL="0" algn="ctr" defTabSz="914400" rtl="0" eaLnBrk="1" latinLnBrk="0" hangingPunct="1">
              <a:defRPr sz="1200" kern="1200">
                <a:solidFill>
                  <a:schemeClr val="bg2">
                    <a:lumMod val="60000"/>
                    <a:lumOff val="40000"/>
                  </a:schemeClr>
                </a:solidFill>
                <a:latin typeface="+mn-lt"/>
                <a:ea typeface="+mn-ea"/>
                <a:cs typeface="+mn-cs"/>
              </a:defRPr>
            </a:lvl1pPr>
          </a:lstStyle>
          <a:p>
            <a:fld id="{CFE4BAC9-6D41-4691-9299-18EF07EF017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914400" rtl="0" eaLnBrk="1" latinLnBrk="0" hangingPunct="1">
        <a:spcBef>
          <a:spcPct val="0"/>
        </a:spcBef>
        <a:buNone/>
        <a:defRPr sz="4800" kern="1200">
          <a:solidFill>
            <a:schemeClr val="tx1">
              <a:lumMod val="75000"/>
              <a:lumOff val="25000"/>
            </a:schemeClr>
          </a:solidFill>
          <a:latin typeface="+mj-lt"/>
          <a:ea typeface="+mj-ea"/>
          <a:cs typeface="+mj-cs"/>
        </a:defRPr>
      </a:lvl1pPr>
    </p:titleStyle>
    <p:bodyStyle>
      <a:lvl1pPr marL="342900" indent="-342900" algn="l" defTabSz="914400" rtl="0" eaLnBrk="1" latinLnBrk="0" hangingPunct="1">
        <a:spcBef>
          <a:spcPts val="2000"/>
        </a:spcBef>
        <a:buClr>
          <a:schemeClr val="tx1">
            <a:lumMod val="75000"/>
            <a:lumOff val="25000"/>
          </a:schemeClr>
        </a:buClr>
        <a:buFont typeface="Arial" pitchFamily="34" charset="0"/>
        <a:buChar char="•"/>
        <a:defRPr sz="2400" kern="1200">
          <a:solidFill>
            <a:schemeClr val="tx1">
              <a:lumMod val="75000"/>
              <a:lumOff val="25000"/>
            </a:schemeClr>
          </a:solidFill>
          <a:latin typeface="+mn-lt"/>
          <a:ea typeface="+mn-ea"/>
          <a:cs typeface="+mn-cs"/>
        </a:defRPr>
      </a:lvl1pPr>
      <a:lvl2pPr marL="579438" indent="-228600" algn="l" defTabSz="914400" rtl="0" eaLnBrk="1" latinLnBrk="0" hangingPunct="1">
        <a:spcBef>
          <a:spcPts val="600"/>
        </a:spcBef>
        <a:buClr>
          <a:schemeClr val="bg2">
            <a:lumMod val="60000"/>
            <a:lumOff val="40000"/>
          </a:schemeClr>
        </a:buClr>
        <a:buFont typeface="Arial" pitchFamily="34" charset="0"/>
        <a:buChar char="•"/>
        <a:defRPr sz="2200" kern="1200">
          <a:solidFill>
            <a:schemeClr val="tx1">
              <a:lumMod val="75000"/>
              <a:lumOff val="25000"/>
            </a:schemeClr>
          </a:solidFill>
          <a:latin typeface="+mn-lt"/>
          <a:ea typeface="+mn-ea"/>
          <a:cs typeface="+mn-cs"/>
        </a:defRPr>
      </a:lvl2pPr>
      <a:lvl3pPr marL="808038" indent="-228600" algn="l" defTabSz="914400" rtl="0" eaLnBrk="1" latinLnBrk="0" hangingPunct="1">
        <a:spcBef>
          <a:spcPts val="6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3pPr>
      <a:lvl4pPr marL="1036638" indent="-228600" algn="l" defTabSz="914400" rtl="0" eaLnBrk="1" latinLnBrk="0" hangingPunct="1">
        <a:spcBef>
          <a:spcPts val="600"/>
        </a:spcBef>
        <a:buClr>
          <a:schemeClr val="bg2">
            <a:lumMod val="60000"/>
            <a:lumOff val="40000"/>
          </a:schemeClr>
        </a:buClr>
        <a:buFont typeface="Arial" pitchFamily="34" charset="0"/>
        <a:buChar char="•"/>
        <a:defRPr sz="1800" kern="1200">
          <a:solidFill>
            <a:schemeClr val="tx1">
              <a:lumMod val="75000"/>
              <a:lumOff val="25000"/>
            </a:schemeClr>
          </a:solidFill>
          <a:latin typeface="+mn-lt"/>
          <a:ea typeface="+mn-ea"/>
          <a:cs typeface="+mn-cs"/>
        </a:defRPr>
      </a:lvl4pPr>
      <a:lvl5pPr marL="1265238" indent="-228600" algn="l" defTabSz="914400" rtl="0" eaLnBrk="1" latinLnBrk="0" hangingPunct="1">
        <a:spcBef>
          <a:spcPts val="600"/>
        </a:spcBef>
        <a:buClr>
          <a:schemeClr val="tx1">
            <a:lumMod val="75000"/>
            <a:lumOff val="25000"/>
          </a:schemeClr>
        </a:buClr>
        <a:buFont typeface="Arial" pitchFamily="34" charset="0"/>
        <a:buChar char="•"/>
        <a:defRPr sz="1800" kern="1200">
          <a:solidFill>
            <a:schemeClr val="tx1">
              <a:lumMod val="75000"/>
              <a:lumOff val="25000"/>
            </a:schemeClr>
          </a:solidFill>
          <a:latin typeface="+mn-lt"/>
          <a:ea typeface="+mn-ea"/>
          <a:cs typeface="+mn-cs"/>
        </a:defRPr>
      </a:lvl5pPr>
      <a:lvl6pPr marL="1485900"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6pPr>
      <a:lvl7pPr marL="1712913"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7pPr>
      <a:lvl8pPr marL="1947863"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8pPr>
      <a:lvl9pPr marL="2174875"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a:solidFill>
            <a:schemeClr val="tx1">
              <a:lumMod val="75000"/>
              <a:lumOff val="2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600" dirty="0" smtClean="0"/>
              <a:t>Chapter 5</a:t>
            </a:r>
            <a:br>
              <a:rPr lang="en-US" sz="3600" dirty="0" smtClean="0"/>
            </a:br>
            <a:r>
              <a:rPr lang="en-US" sz="3600" dirty="0" smtClean="0"/>
              <a:t>On Understanding the Processes of Schooling: The Contributions of Labeling Theory</a:t>
            </a:r>
            <a:endParaRPr lang="en-US" sz="3600"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258225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Outcome </a:t>
            </a:r>
            <a:r>
              <a:rPr lang="en-US" dirty="0" smtClean="0">
                <a:sym typeface="Wingdings"/>
              </a:rPr>
              <a:t> Self – fulfilling Prophecy</a:t>
            </a:r>
            <a:endParaRPr lang="en-US" dirty="0"/>
          </a:p>
        </p:txBody>
      </p:sp>
      <p:sp>
        <p:nvSpPr>
          <p:cNvPr id="3" name="Content Placeholder 2"/>
          <p:cNvSpPr>
            <a:spLocks noGrp="1"/>
          </p:cNvSpPr>
          <p:nvPr>
            <p:ph idx="1"/>
          </p:nvPr>
        </p:nvSpPr>
        <p:spPr/>
        <p:txBody>
          <a:bodyPr/>
          <a:lstStyle/>
          <a:p>
            <a:r>
              <a:rPr lang="en-US" dirty="0" smtClean="0"/>
              <a:t>Expectations </a:t>
            </a:r>
            <a:r>
              <a:rPr lang="en-US" dirty="0" smtClean="0">
                <a:sym typeface="Wingdings"/>
              </a:rPr>
              <a:t> influence behavior</a:t>
            </a:r>
          </a:p>
          <a:p>
            <a:r>
              <a:rPr lang="en-US" dirty="0" smtClean="0">
                <a:sym typeface="Wingdings"/>
              </a:rPr>
              <a:t>False definition  evokes new behavior  application of </a:t>
            </a:r>
            <a:r>
              <a:rPr lang="en-US" dirty="0" smtClean="0">
                <a:sym typeface="Wingdings"/>
              </a:rPr>
              <a:t>others </a:t>
            </a:r>
            <a:r>
              <a:rPr lang="en-US" dirty="0" smtClean="0">
                <a:sym typeface="Wingdings"/>
              </a:rPr>
              <a:t>rules  labeled as deviant</a:t>
            </a:r>
          </a:p>
          <a:p>
            <a:r>
              <a:rPr lang="en-US" dirty="0" smtClean="0">
                <a:sym typeface="Wingdings"/>
              </a:rPr>
              <a:t>Authority of the teacher  student moves toward conformity with label</a:t>
            </a:r>
          </a:p>
          <a:p>
            <a:r>
              <a:rPr lang="en-US" dirty="0" smtClean="0">
                <a:sym typeface="Wingdings"/>
              </a:rPr>
              <a:t>**Requires a consistent response between teacher and the student</a:t>
            </a:r>
            <a:endParaRPr lang="en-US" dirty="0"/>
          </a:p>
        </p:txBody>
      </p:sp>
    </p:spTree>
    <p:extLst>
      <p:ext uri="{BB962C8B-B14F-4D97-AF65-F5344CB8AC3E}">
        <p14:creationId xmlns:p14="http://schemas.microsoft.com/office/powerpoint/2010/main" val="1322151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r>
              <a:rPr lang="en-US" dirty="0" smtClean="0"/>
              <a:t>Need to look at ways that schools support labeling mechanisms i.e. how they operate, what are the outcomes ** how evaluative tags affect options for students</a:t>
            </a:r>
          </a:p>
          <a:p>
            <a:r>
              <a:rPr lang="en-US" dirty="0" smtClean="0"/>
              <a:t>** Labeling theory provides a conceptual framework by which to understand the processes of transforming attitudes into behavior and the outcome </a:t>
            </a:r>
            <a:r>
              <a:rPr lang="en-US" smtClean="0"/>
              <a:t>of having done so.</a:t>
            </a:r>
            <a:endParaRPr lang="en-US"/>
          </a:p>
        </p:txBody>
      </p:sp>
    </p:spTree>
    <p:extLst>
      <p:ext uri="{BB962C8B-B14F-4D97-AF65-F5344CB8AC3E}">
        <p14:creationId xmlns:p14="http://schemas.microsoft.com/office/powerpoint/2010/main" val="2565006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3200" dirty="0" smtClean="0"/>
              <a:t>“If men define situations as real, they are real in their consequences.”</a:t>
            </a:r>
          </a:p>
          <a:p>
            <a:pPr marL="0" indent="0">
              <a:buNone/>
            </a:pPr>
            <a:r>
              <a:rPr lang="en-US" sz="3200" dirty="0" smtClean="0"/>
              <a:t>		W.I. Thomas in </a:t>
            </a:r>
            <a:r>
              <a:rPr lang="en-US" sz="3200" dirty="0" err="1" smtClean="0"/>
              <a:t>Sadovnik</a:t>
            </a:r>
            <a:r>
              <a:rPr lang="en-US" sz="3200" dirty="0"/>
              <a:t>	</a:t>
            </a:r>
          </a:p>
        </p:txBody>
      </p:sp>
    </p:spTree>
    <p:extLst>
      <p:ext uri="{BB962C8B-B14F-4D97-AF65-F5344CB8AC3E}">
        <p14:creationId xmlns:p14="http://schemas.microsoft.com/office/powerpoint/2010/main" val="59354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Labeling Theory</a:t>
            </a:r>
            <a:endParaRPr lang="en-US" dirty="0"/>
          </a:p>
        </p:txBody>
      </p:sp>
      <p:sp>
        <p:nvSpPr>
          <p:cNvPr id="3" name="Content Placeholder 2"/>
          <p:cNvSpPr>
            <a:spLocks noGrp="1"/>
          </p:cNvSpPr>
          <p:nvPr>
            <p:ph idx="1"/>
          </p:nvPr>
        </p:nvSpPr>
        <p:spPr/>
        <p:txBody>
          <a:bodyPr>
            <a:normAutofit/>
          </a:bodyPr>
          <a:lstStyle/>
          <a:p>
            <a:r>
              <a:rPr lang="en-US" sz="3200" dirty="0" smtClean="0"/>
              <a:t>An explanatory framework </a:t>
            </a:r>
            <a:r>
              <a:rPr lang="en-US" sz="3200" dirty="0" smtClean="0">
                <a:sym typeface="Wingdings"/>
              </a:rPr>
              <a:t></a:t>
            </a:r>
          </a:p>
          <a:p>
            <a:pPr marL="0" indent="0">
              <a:buNone/>
            </a:pPr>
            <a:r>
              <a:rPr lang="en-US" sz="3200" dirty="0" smtClean="0">
                <a:sym typeface="Wingdings"/>
              </a:rPr>
              <a:t>Process of Labeling as a Mechanism  reflect teacher expectations  operationalized within the classroom self – fulfilling prophecy</a:t>
            </a:r>
            <a:endParaRPr lang="en-US" sz="3200" dirty="0"/>
          </a:p>
        </p:txBody>
      </p:sp>
    </p:spTree>
    <p:extLst>
      <p:ext uri="{BB962C8B-B14F-4D97-AF65-F5344CB8AC3E}">
        <p14:creationId xmlns:p14="http://schemas.microsoft.com/office/powerpoint/2010/main" val="479993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Labeling Perspective</a:t>
            </a:r>
            <a:endParaRPr lang="en-US" dirty="0"/>
          </a:p>
        </p:txBody>
      </p:sp>
      <p:sp>
        <p:nvSpPr>
          <p:cNvPr id="3" name="Content Placeholder 2"/>
          <p:cNvSpPr>
            <a:spLocks noGrp="1"/>
          </p:cNvSpPr>
          <p:nvPr>
            <p:ph idx="1"/>
          </p:nvPr>
        </p:nvSpPr>
        <p:spPr/>
        <p:txBody>
          <a:bodyPr/>
          <a:lstStyle/>
          <a:p>
            <a:r>
              <a:rPr lang="en-US" dirty="0" smtClean="0"/>
              <a:t>Becoming Deviant; created by groups definitions/reactions; not a quality of persons/actions</a:t>
            </a:r>
          </a:p>
          <a:p>
            <a:r>
              <a:rPr lang="en-US" dirty="0" smtClean="0"/>
              <a:t>Deviance is created by society*</a:t>
            </a:r>
          </a:p>
          <a:p>
            <a:r>
              <a:rPr lang="en-US" dirty="0" smtClean="0"/>
              <a:t>Application of the label is a process</a:t>
            </a:r>
          </a:p>
          <a:p>
            <a:r>
              <a:rPr lang="en-US" dirty="0" smtClean="0"/>
              <a:t>Who has the power to make determinations?</a:t>
            </a:r>
          </a:p>
          <a:p>
            <a:r>
              <a:rPr lang="en-US" dirty="0" smtClean="0"/>
              <a:t>There is not a clear consensus regarding norm violation in a complex/heterogeneous society</a:t>
            </a:r>
          </a:p>
        </p:txBody>
      </p:sp>
    </p:spTree>
    <p:extLst>
      <p:ext uri="{BB962C8B-B14F-4D97-AF65-F5344CB8AC3E}">
        <p14:creationId xmlns:p14="http://schemas.microsoft.com/office/powerpoint/2010/main" val="4166413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Labeling and Stigma</a:t>
            </a:r>
            <a:endParaRPr lang="en-US" dirty="0"/>
          </a:p>
        </p:txBody>
      </p:sp>
      <p:sp>
        <p:nvSpPr>
          <p:cNvPr id="3" name="Content Placeholder 2"/>
          <p:cNvSpPr>
            <a:spLocks noGrp="1"/>
          </p:cNvSpPr>
          <p:nvPr>
            <p:ph idx="1"/>
          </p:nvPr>
        </p:nvSpPr>
        <p:spPr/>
        <p:txBody>
          <a:bodyPr/>
          <a:lstStyle/>
          <a:p>
            <a:r>
              <a:rPr lang="en-US" dirty="0" smtClean="0"/>
              <a:t>Prisons, mental health institutions, schools </a:t>
            </a:r>
            <a:endParaRPr lang="en-US" dirty="0">
              <a:sym typeface="Wingdings"/>
            </a:endParaRPr>
          </a:p>
          <a:p>
            <a:r>
              <a:rPr lang="en-US" dirty="0" smtClean="0">
                <a:sym typeface="Wingdings"/>
              </a:rPr>
              <a:t>Erickson  society maintains social deviance and labeling to clarify group boundaries and solidarity</a:t>
            </a:r>
          </a:p>
          <a:p>
            <a:r>
              <a:rPr lang="en-US" dirty="0" smtClean="0">
                <a:sym typeface="Wingdings"/>
              </a:rPr>
              <a:t>Unintended consequence of confirming deviance further the stigma and social effects of labeling</a:t>
            </a:r>
            <a:endParaRPr lang="en-US" dirty="0"/>
          </a:p>
        </p:txBody>
      </p:sp>
    </p:spTree>
    <p:extLst>
      <p:ext uri="{BB962C8B-B14F-4D97-AF65-F5344CB8AC3E}">
        <p14:creationId xmlns:p14="http://schemas.microsoft.com/office/powerpoint/2010/main" val="4104928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Teacher Expectations</a:t>
            </a:r>
            <a:endParaRPr lang="en-US" dirty="0"/>
          </a:p>
        </p:txBody>
      </p:sp>
      <p:sp>
        <p:nvSpPr>
          <p:cNvPr id="3" name="Content Placeholder 2"/>
          <p:cNvSpPr>
            <a:spLocks noGrp="1"/>
          </p:cNvSpPr>
          <p:nvPr>
            <p:ph idx="1"/>
          </p:nvPr>
        </p:nvSpPr>
        <p:spPr/>
        <p:txBody>
          <a:bodyPr>
            <a:normAutofit/>
          </a:bodyPr>
          <a:lstStyle/>
          <a:p>
            <a:r>
              <a:rPr lang="en-US" dirty="0" smtClean="0"/>
              <a:t>Shift attention from the “deviant” to  those who are making the </a:t>
            </a:r>
            <a:r>
              <a:rPr lang="en-US" dirty="0" err="1" smtClean="0"/>
              <a:t>judgement</a:t>
            </a:r>
            <a:r>
              <a:rPr lang="en-US" dirty="0" smtClean="0"/>
              <a:t>; social forces that effect the </a:t>
            </a:r>
            <a:r>
              <a:rPr lang="en-US" dirty="0" err="1" smtClean="0"/>
              <a:t>judgement</a:t>
            </a:r>
            <a:endParaRPr lang="en-US" dirty="0" smtClean="0"/>
          </a:p>
          <a:p>
            <a:r>
              <a:rPr lang="en-US" dirty="0" smtClean="0"/>
              <a:t>Teacher is the judge in the school setting </a:t>
            </a:r>
            <a:r>
              <a:rPr lang="en-US" dirty="0" smtClean="0">
                <a:sym typeface="Wingdings"/>
              </a:rPr>
              <a:t> teacher determines student certification</a:t>
            </a:r>
          </a:p>
        </p:txBody>
      </p:sp>
    </p:spTree>
    <p:extLst>
      <p:ext uri="{BB962C8B-B14F-4D97-AF65-F5344CB8AC3E}">
        <p14:creationId xmlns:p14="http://schemas.microsoft.com/office/powerpoint/2010/main" val="1815048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Determinants*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1) students prior performance: tests, tracking, ability grouping, prior teacher assessments/conversations</a:t>
            </a:r>
          </a:p>
          <a:p>
            <a:r>
              <a:rPr lang="en-US" dirty="0" smtClean="0"/>
              <a:t>2) social status characteristics: race/ethnicity, class, gender, grooming, dress, free lunch, parent participation and family activities</a:t>
            </a:r>
          </a:p>
          <a:p>
            <a:r>
              <a:rPr lang="en-US" dirty="0" smtClean="0"/>
              <a:t>3) present performance: standardized tests including informal/subjective factors i.e. attractiveness</a:t>
            </a:r>
          </a:p>
          <a:p>
            <a:pPr marL="0" indent="0">
              <a:buNone/>
            </a:pPr>
            <a:r>
              <a:rPr lang="en-US" dirty="0" smtClean="0"/>
              <a:t>** high SES less likely to be labeled deviant</a:t>
            </a:r>
          </a:p>
          <a:p>
            <a:pPr marL="0" indent="0">
              <a:buNone/>
            </a:pPr>
            <a:r>
              <a:rPr lang="en-US" dirty="0" smtClean="0"/>
              <a:t> * researched based findings </a:t>
            </a:r>
            <a:endParaRPr lang="en-US" dirty="0"/>
          </a:p>
        </p:txBody>
      </p:sp>
    </p:spTree>
    <p:extLst>
      <p:ext uri="{BB962C8B-B14F-4D97-AF65-F5344CB8AC3E}">
        <p14:creationId xmlns:p14="http://schemas.microsoft.com/office/powerpoint/2010/main" val="2308450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Reification</a:t>
            </a:r>
            <a:endParaRPr lang="en-US" dirty="0"/>
          </a:p>
        </p:txBody>
      </p:sp>
      <p:sp>
        <p:nvSpPr>
          <p:cNvPr id="3" name="Content Placeholder 2"/>
          <p:cNvSpPr>
            <a:spLocks noGrp="1"/>
          </p:cNvSpPr>
          <p:nvPr>
            <p:ph idx="1"/>
          </p:nvPr>
        </p:nvSpPr>
        <p:spPr/>
        <p:txBody>
          <a:bodyPr/>
          <a:lstStyle/>
          <a:p>
            <a:r>
              <a:rPr lang="en-US" dirty="0" smtClean="0"/>
              <a:t>“Standardized test scores are taken as an unquestioned, non-problematic reflection of the child’s underlying ability.  The authority of the test to measure the child’s real ability is accepted by both teachers and other school officials.  Test results are accepted without doubt as the correct and valid document of the child’s ability.”</a:t>
            </a:r>
          </a:p>
          <a:p>
            <a:pPr marL="0" indent="0">
              <a:buNone/>
            </a:pPr>
            <a:r>
              <a:rPr lang="en-US" dirty="0"/>
              <a:t>	</a:t>
            </a:r>
            <a:r>
              <a:rPr lang="en-US" dirty="0" smtClean="0"/>
              <a:t>			</a:t>
            </a:r>
            <a:r>
              <a:rPr lang="en-US" dirty="0" err="1" smtClean="0"/>
              <a:t>Mehan</a:t>
            </a:r>
            <a:r>
              <a:rPr lang="en-US" dirty="0" smtClean="0"/>
              <a:t> (in </a:t>
            </a:r>
            <a:r>
              <a:rPr lang="en-US" dirty="0" err="1" smtClean="0"/>
              <a:t>Sadovnik</a:t>
            </a:r>
            <a:r>
              <a:rPr lang="en-US" dirty="0" smtClean="0"/>
              <a:t>)</a:t>
            </a:r>
            <a:endParaRPr lang="en-US" dirty="0"/>
          </a:p>
        </p:txBody>
      </p:sp>
    </p:spTree>
    <p:extLst>
      <p:ext uri="{BB962C8B-B14F-4D97-AF65-F5344CB8AC3E}">
        <p14:creationId xmlns:p14="http://schemas.microsoft.com/office/powerpoint/2010/main" val="1390634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Teacher Behavior</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Teacher expectations effect classroom interaction and student placement;</a:t>
            </a:r>
          </a:p>
          <a:p>
            <a:r>
              <a:rPr lang="en-US" dirty="0" smtClean="0"/>
              <a:t>Perception of high achievement:</a:t>
            </a:r>
          </a:p>
          <a:p>
            <a:pPr>
              <a:buFont typeface="Wingdings" charset="2"/>
              <a:buChar char="ü"/>
            </a:pPr>
            <a:r>
              <a:rPr lang="en-US" dirty="0" smtClean="0"/>
              <a:t>wait longer for answers</a:t>
            </a:r>
          </a:p>
          <a:p>
            <a:pPr>
              <a:buFont typeface="Wingdings" charset="2"/>
              <a:buChar char="ü"/>
            </a:pPr>
            <a:r>
              <a:rPr lang="en-US" dirty="0" smtClean="0"/>
              <a:t>praise more often for success</a:t>
            </a:r>
          </a:p>
          <a:p>
            <a:pPr>
              <a:buFont typeface="Wingdings" charset="2"/>
              <a:buChar char="ü"/>
            </a:pPr>
            <a:endParaRPr lang="en-US" dirty="0"/>
          </a:p>
          <a:p>
            <a:pPr>
              <a:buFont typeface="Wingdings" charset="2"/>
              <a:buChar char="ü"/>
            </a:pPr>
            <a:r>
              <a:rPr lang="en-US" dirty="0" smtClean="0"/>
              <a:t>criticize less for failure				</a:t>
            </a:r>
            <a:r>
              <a:rPr lang="en-US" dirty="0"/>
              <a:t>	</a:t>
            </a:r>
          </a:p>
        </p:txBody>
      </p:sp>
    </p:spTree>
    <p:extLst>
      <p:ext uri="{BB962C8B-B14F-4D97-AF65-F5344CB8AC3E}">
        <p14:creationId xmlns:p14="http://schemas.microsoft.com/office/powerpoint/2010/main" val="14366030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image" Target="../media/image3.jpeg"/></Relationships>
</file>

<file path=ppt/theme/theme1.xml><?xml version="1.0" encoding="utf-8"?>
<a:theme xmlns:a="http://schemas.openxmlformats.org/drawingml/2006/main" name="Capital">
  <a:themeElements>
    <a:clrScheme name="Capital">
      <a:dk1>
        <a:srgbClr val="000000"/>
      </a:dk1>
      <a:lt1>
        <a:srgbClr val="FFFFFF"/>
      </a:lt1>
      <a:dk2>
        <a:srgbClr val="6F6D5D"/>
      </a:dk2>
      <a:lt2>
        <a:srgbClr val="7C8F97"/>
      </a:lt2>
      <a:accent1>
        <a:srgbClr val="4B5A60"/>
      </a:accent1>
      <a:accent2>
        <a:srgbClr val="9C5238"/>
      </a:accent2>
      <a:accent3>
        <a:srgbClr val="504539"/>
      </a:accent3>
      <a:accent4>
        <a:srgbClr val="C1AD79"/>
      </a:accent4>
      <a:accent5>
        <a:srgbClr val="667559"/>
      </a:accent5>
      <a:accent6>
        <a:srgbClr val="BAD6AD"/>
      </a:accent6>
      <a:hlink>
        <a:srgbClr val="524A82"/>
      </a:hlink>
      <a:folHlink>
        <a:srgbClr val="8F9954"/>
      </a:folHlink>
    </a:clrScheme>
    <a:fontScheme name="Capital">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Capital">
      <a:fillStyleLst>
        <a:solidFill>
          <a:schemeClr val="phClr"/>
        </a:solidFill>
        <a:blipFill rotWithShape="1">
          <a:blip xmlns:r="http://schemas.openxmlformats.org/officeDocument/2006/relationships" r:embed="rId1">
            <a:duotone>
              <a:schemeClr val="phClr">
                <a:satMod val="150000"/>
                <a:lumMod val="50000"/>
              </a:schemeClr>
              <a:schemeClr val="phClr">
                <a:satMod val="300000"/>
                <a:lumMod val="125000"/>
              </a:schemeClr>
            </a:duotone>
          </a:blip>
          <a:tile tx="0" ty="0" sx="100000" sy="100000" flip="none" algn="tl"/>
        </a:blipFill>
        <a:blipFill rotWithShape="1">
          <a:blip xmlns:r="http://schemas.openxmlformats.org/officeDocument/2006/relationships" r:embed="rId2">
            <a:duotone>
              <a:schemeClr val="phClr">
                <a:satMod val="135000"/>
                <a:lumMod val="80000"/>
              </a:schemeClr>
              <a:schemeClr val="phClr">
                <a:satMod val="250000"/>
                <a:lumMod val="150000"/>
              </a:schemeClr>
            </a:duotone>
          </a:blip>
          <a:stretch/>
        </a:blipFill>
      </a:fillStyleLst>
      <a:lnStyleLst>
        <a:ln w="12700" cap="flat" cmpd="sng" algn="ctr">
          <a:solidFill>
            <a:schemeClr val="phClr">
              <a:shade val="95000"/>
              <a:satMod val="105000"/>
            </a:schemeClr>
          </a:solidFill>
          <a:prstDash val="solid"/>
        </a:ln>
        <a:ln w="31750" cap="flat" cmpd="sng" algn="ctr">
          <a:solidFill>
            <a:schemeClr val="phClr">
              <a:shade val="90000"/>
            </a:schemeClr>
          </a:solidFill>
          <a:prstDash val="solid"/>
        </a:ln>
        <a:ln w="44450" cap="flat" cmpd="sng" algn="ctr">
          <a:solidFill>
            <a:schemeClr val="phClr">
              <a:shade val="85000"/>
            </a:schemeClr>
          </a:solidFill>
          <a:prstDash val="solid"/>
        </a:ln>
      </a:lnStyleLst>
      <a:effectStyleLst>
        <a:effectStyle>
          <a:effectLst/>
        </a:effectStyle>
        <a:effectStyle>
          <a:effectLst>
            <a:outerShdw blurRad="63500" sx="101000" sy="101000" algn="ctr" rotWithShape="0">
              <a:srgbClr val="000000">
                <a:alpha val="40000"/>
              </a:srgbClr>
            </a:outerShdw>
          </a:effectLst>
          <a:scene3d>
            <a:camera prst="perspectiveFront" fov="3000000"/>
            <a:lightRig rig="threePt" dir="tl"/>
          </a:scene3d>
          <a:sp3d>
            <a:bevelT w="0" h="0"/>
          </a:sp3d>
        </a:effectStyle>
        <a:effectStyle>
          <a:effectLst>
            <a:innerShdw blurRad="190500">
              <a:srgbClr val="000000">
                <a:alpha val="50000"/>
              </a:srgbClr>
            </a:innerShdw>
          </a:effectLst>
          <a:scene3d>
            <a:camera prst="perspectiveFront" fov="4800000"/>
            <a:lightRig rig="twoPt" dir="t">
              <a:rot lat="0" lon="0" rev="48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3">
            <a:duotone>
              <a:schemeClr val="phClr">
                <a:satMod val="150000"/>
                <a:lumMod val="50000"/>
              </a:schemeClr>
              <a:schemeClr val="phClr">
                <a:satMod val="400000"/>
                <a:lumMod val="16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Capital.thmx</Template>
  <TotalTime>57</TotalTime>
  <Words>453</Words>
  <Application>Microsoft Macintosh PowerPoint</Application>
  <PresentationFormat>On-screen Show (4:3)</PresentationFormat>
  <Paragraphs>47</Paragraphs>
  <Slides>11</Slides>
  <Notes>2</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Capital</vt:lpstr>
      <vt:lpstr>Chapter 5 On Understanding the Processes of Schooling: The Contributions of Labeling Theory</vt:lpstr>
      <vt:lpstr>PowerPoint Presentation</vt:lpstr>
      <vt:lpstr>Labeling Theory</vt:lpstr>
      <vt:lpstr>Labeling Perspective</vt:lpstr>
      <vt:lpstr>Labeling and Stigma</vt:lpstr>
      <vt:lpstr>Teacher Expectations</vt:lpstr>
      <vt:lpstr>Key Determinants*</vt:lpstr>
      <vt:lpstr>Reification</vt:lpstr>
      <vt:lpstr>Teacher Behavior</vt:lpstr>
      <vt:lpstr>Outcome  Self – fulfilling Prophecy</vt:lpstr>
      <vt:lpstr>Conclusion</vt:lpstr>
    </vt:vector>
  </TitlesOfParts>
  <Company>san jose state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5 On Understanding the Processes of Schooling: The Contributions of Labeling Theory</dc:title>
  <dc:creator>maria luisa alaniz</dc:creator>
  <cp:lastModifiedBy>Maria Alaniz</cp:lastModifiedBy>
  <cp:revision>6</cp:revision>
  <dcterms:created xsi:type="dcterms:W3CDTF">2012-09-17T22:50:10Z</dcterms:created>
  <dcterms:modified xsi:type="dcterms:W3CDTF">2012-09-25T21:30:40Z</dcterms:modified>
</cp:coreProperties>
</file>