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5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5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9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38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0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7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8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4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6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36A8E-D939-48B1-A817-E338C4917F4C}" type="datetimeFigureOut">
              <a:rPr lang="en-US" smtClean="0"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56E18-D24C-4073-8753-6FAD0AF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1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785" y="0"/>
            <a:ext cx="4572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83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</dc:creator>
  <cp:lastModifiedBy>john</cp:lastModifiedBy>
  <cp:revision>1</cp:revision>
  <dcterms:created xsi:type="dcterms:W3CDTF">2019-07-06T19:28:01Z</dcterms:created>
  <dcterms:modified xsi:type="dcterms:W3CDTF">2019-07-06T19:30:42Z</dcterms:modified>
</cp:coreProperties>
</file>