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39" r:id="rId1"/>
  </p:sldMasterIdLst>
  <p:notesMasterIdLst>
    <p:notesMasterId r:id="rId26"/>
  </p:notesMasterIdLst>
  <p:handoutMasterIdLst>
    <p:handoutMasterId r:id="rId27"/>
  </p:handoutMasterIdLst>
  <p:sldIdLst>
    <p:sldId id="285" r:id="rId2"/>
    <p:sldId id="261" r:id="rId3"/>
    <p:sldId id="262" r:id="rId4"/>
    <p:sldId id="263" r:id="rId5"/>
    <p:sldId id="264" r:id="rId6"/>
    <p:sldId id="265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6" r:id="rId24"/>
    <p:sldId id="287" r:id="rId2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4548" autoAdjust="0"/>
    <p:restoredTop sz="86376" autoAdjust="0"/>
  </p:normalViewPr>
  <p:slideViewPr>
    <p:cSldViewPr>
      <p:cViewPr>
        <p:scale>
          <a:sx n="100" d="100"/>
          <a:sy n="100" d="100"/>
        </p:scale>
        <p:origin x="-2440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92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1BFC1-9F9D-2344-9A02-A339785C174F}" type="datetime1">
              <a:rPr lang="en-US" smtClean="0"/>
              <a:t>4/22/13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1B8DDC-0D0F-5248-9DCC-4D379A257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2117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EB543-11A2-E44A-B06A-14D4D1095D6E}" type="datetime1">
              <a:rPr lang="en-US" smtClean="0"/>
              <a:t>4/22/13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F22D2-B491-264A-9D1C-79E64C49D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573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9F22D2-B491-264A-9D1C-79E64C49DB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193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53" name="Group 52"/>
          <p:cNvGrpSpPr/>
          <p:nvPr/>
        </p:nvGrpSpPr>
        <p:grpSpPr>
          <a:xfrm>
            <a:off x="103644" y="1997845"/>
            <a:ext cx="9264100" cy="3669157"/>
            <a:chOff x="103644" y="1997845"/>
            <a:chExt cx="9264100" cy="3669157"/>
          </a:xfrm>
        </p:grpSpPr>
        <p:sp>
          <p:nvSpPr>
            <p:cNvPr id="21" name="Freeform 20"/>
            <p:cNvSpPr/>
            <p:nvPr/>
          </p:nvSpPr>
          <p:spPr>
            <a:xfrm rot="15669120">
              <a:off x="3703491" y="-842257"/>
              <a:ext cx="2064406" cy="9264100"/>
            </a:xfrm>
            <a:custGeom>
              <a:avLst/>
              <a:gdLst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1503 w 2209695"/>
                <a:gd name="connsiteY10" fmla="*/ 8780893 h 9154402"/>
                <a:gd name="connsiteX11" fmla="*/ 0 w 2209695"/>
                <a:gd name="connsiteY11" fmla="*/ 1104848 h 9154402"/>
                <a:gd name="connsiteX12" fmla="*/ 323604 w 2209695"/>
                <a:gd name="connsiteY12" fmla="*/ 323603 h 9154402"/>
                <a:gd name="connsiteX13" fmla="*/ 1104850 w 2209695"/>
                <a:gd name="connsiteY13" fmla="*/ 2 h 9154402"/>
                <a:gd name="connsiteX14" fmla="*/ 1104848 w 2209695"/>
                <a:gd name="connsiteY14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1503 w 2209695"/>
                <a:gd name="connsiteY9" fmla="*/ 8780893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1503 w 2209695"/>
                <a:gd name="connsiteY8" fmla="*/ 8780893 h 9154402"/>
                <a:gd name="connsiteX9" fmla="*/ 0 w 2209695"/>
                <a:gd name="connsiteY9" fmla="*/ 1104848 h 9154402"/>
                <a:gd name="connsiteX10" fmla="*/ 323604 w 2209695"/>
                <a:gd name="connsiteY10" fmla="*/ 323603 h 9154402"/>
                <a:gd name="connsiteX11" fmla="*/ 1104850 w 2209695"/>
                <a:gd name="connsiteY11" fmla="*/ 2 h 9154402"/>
                <a:gd name="connsiteX12" fmla="*/ 1104848 w 2209695"/>
                <a:gd name="connsiteY12" fmla="*/ 0 h 9154402"/>
                <a:gd name="connsiteX0" fmla="*/ 1144487 w 2249334"/>
                <a:gd name="connsiteY0" fmla="*/ 0 h 9154755"/>
                <a:gd name="connsiteX1" fmla="*/ 1144487 w 2249334"/>
                <a:gd name="connsiteY1" fmla="*/ 0 h 9154755"/>
                <a:gd name="connsiteX2" fmla="*/ 1925732 w 2249334"/>
                <a:gd name="connsiteY2" fmla="*/ 323604 h 9154755"/>
                <a:gd name="connsiteX3" fmla="*/ 2249333 w 2249334"/>
                <a:gd name="connsiteY3" fmla="*/ 1104850 h 9154755"/>
                <a:gd name="connsiteX4" fmla="*/ 2249334 w 2249334"/>
                <a:gd name="connsiteY4" fmla="*/ 9154402 h 9154755"/>
                <a:gd name="connsiteX5" fmla="*/ 2249334 w 2249334"/>
                <a:gd name="connsiteY5" fmla="*/ 9154402 h 9154755"/>
                <a:gd name="connsiteX6" fmla="*/ 2249334 w 2249334"/>
                <a:gd name="connsiteY6" fmla="*/ 9154402 h 9154755"/>
                <a:gd name="connsiteX7" fmla="*/ 0 w 2249334"/>
                <a:gd name="connsiteY7" fmla="*/ 9154755 h 9154755"/>
                <a:gd name="connsiteX8" fmla="*/ 41142 w 2249334"/>
                <a:gd name="connsiteY8" fmla="*/ 8780893 h 9154755"/>
                <a:gd name="connsiteX9" fmla="*/ 39639 w 2249334"/>
                <a:gd name="connsiteY9" fmla="*/ 1104848 h 9154755"/>
                <a:gd name="connsiteX10" fmla="*/ 363243 w 2249334"/>
                <a:gd name="connsiteY10" fmla="*/ 323603 h 9154755"/>
                <a:gd name="connsiteX11" fmla="*/ 1144489 w 2249334"/>
                <a:gd name="connsiteY11" fmla="*/ 2 h 9154755"/>
                <a:gd name="connsiteX12" fmla="*/ 1144487 w 2249334"/>
                <a:gd name="connsiteY12" fmla="*/ 0 h 9154755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1503 w 2209695"/>
                <a:gd name="connsiteY7" fmla="*/ 8780893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37157 w 2209695"/>
                <a:gd name="connsiteY7" fmla="*/ 8792966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37157 w 2301135"/>
                <a:gd name="connsiteY0" fmla="*/ 8792966 h 9245842"/>
                <a:gd name="connsiteX1" fmla="*/ 0 w 2301135"/>
                <a:gd name="connsiteY1" fmla="*/ 1104848 h 9245842"/>
                <a:gd name="connsiteX2" fmla="*/ 323604 w 2301135"/>
                <a:gd name="connsiteY2" fmla="*/ 323603 h 9245842"/>
                <a:gd name="connsiteX3" fmla="*/ 1104850 w 2301135"/>
                <a:gd name="connsiteY3" fmla="*/ 2 h 9245842"/>
                <a:gd name="connsiteX4" fmla="*/ 1104848 w 2301135"/>
                <a:gd name="connsiteY4" fmla="*/ 0 h 9245842"/>
                <a:gd name="connsiteX5" fmla="*/ 1104848 w 2301135"/>
                <a:gd name="connsiteY5" fmla="*/ 0 h 9245842"/>
                <a:gd name="connsiteX6" fmla="*/ 1886093 w 2301135"/>
                <a:gd name="connsiteY6" fmla="*/ 323604 h 9245842"/>
                <a:gd name="connsiteX7" fmla="*/ 2209694 w 2301135"/>
                <a:gd name="connsiteY7" fmla="*/ 1104850 h 9245842"/>
                <a:gd name="connsiteX8" fmla="*/ 2209695 w 2301135"/>
                <a:gd name="connsiteY8" fmla="*/ 9154402 h 9245842"/>
                <a:gd name="connsiteX9" fmla="*/ 2209695 w 2301135"/>
                <a:gd name="connsiteY9" fmla="*/ 9154402 h 9245842"/>
                <a:gd name="connsiteX10" fmla="*/ 2301135 w 2301135"/>
                <a:gd name="connsiteY10" fmla="*/ 9245842 h 9245842"/>
                <a:gd name="connsiteX0" fmla="*/ 37157 w 2209695"/>
                <a:gd name="connsiteY0" fmla="*/ 8792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67397 w 2209695"/>
                <a:gd name="connsiteY0" fmla="*/ 8829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695" h="9154402">
                  <a:moveTo>
                    <a:pt x="67397" y="8829966"/>
                  </a:moveTo>
                  <a:lnTo>
                    <a:pt x="0" y="1104848"/>
                  </a:lnTo>
                  <a:cubicBezTo>
                    <a:pt x="0" y="811824"/>
                    <a:pt x="116404" y="530802"/>
                    <a:pt x="323604" y="323603"/>
                  </a:cubicBezTo>
                  <a:cubicBezTo>
                    <a:pt x="530804" y="116404"/>
                    <a:pt x="811826" y="1"/>
                    <a:pt x="1104850" y="2"/>
                  </a:cubicBezTo>
                  <a:lnTo>
                    <a:pt x="1104848" y="0"/>
                  </a:lnTo>
                  <a:lnTo>
                    <a:pt x="1104848" y="0"/>
                  </a:lnTo>
                  <a:cubicBezTo>
                    <a:pt x="1397872" y="0"/>
                    <a:pt x="1678894" y="116404"/>
                    <a:pt x="1886093" y="323604"/>
                  </a:cubicBezTo>
                  <a:cubicBezTo>
                    <a:pt x="2093292" y="530804"/>
                    <a:pt x="2209695" y="811826"/>
                    <a:pt x="2209694" y="1104850"/>
                  </a:cubicBezTo>
                  <a:cubicBezTo>
                    <a:pt x="2209694" y="3788034"/>
                    <a:pt x="2209695" y="6471218"/>
                    <a:pt x="2209695" y="9154402"/>
                  </a:cubicBezTo>
                  <a:lnTo>
                    <a:pt x="2209695" y="9154402"/>
                  </a:lnTo>
                </a:path>
              </a:pathLst>
            </a:custGeom>
            <a:solidFill>
              <a:srgbClr val="073779">
                <a:alpha val="80000"/>
              </a:srgbClr>
            </a:solidFill>
            <a:ln w="25400">
              <a:solidFill>
                <a:schemeClr val="accent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 rot="15660000">
              <a:off x="5179560" y="1579153"/>
              <a:ext cx="1040884" cy="7134813"/>
            </a:xfrm>
            <a:custGeom>
              <a:avLst/>
              <a:gdLst>
                <a:gd name="connsiteX0" fmla="*/ 498324 w 996648"/>
                <a:gd name="connsiteY0" fmla="*/ 0 h 6971904"/>
                <a:gd name="connsiteX1" fmla="*/ 498324 w 996648"/>
                <a:gd name="connsiteY1" fmla="*/ 0 h 6971904"/>
                <a:gd name="connsiteX2" fmla="*/ 850692 w 996648"/>
                <a:gd name="connsiteY2" fmla="*/ 145956 h 6971904"/>
                <a:gd name="connsiteX3" fmla="*/ 996647 w 996648"/>
                <a:gd name="connsiteY3" fmla="*/ 498325 h 6971904"/>
                <a:gd name="connsiteX4" fmla="*/ 996648 w 996648"/>
                <a:gd name="connsiteY4" fmla="*/ 6971904 h 6971904"/>
                <a:gd name="connsiteX5" fmla="*/ 996648 w 996648"/>
                <a:gd name="connsiteY5" fmla="*/ 6971904 h 6971904"/>
                <a:gd name="connsiteX6" fmla="*/ 996648 w 996648"/>
                <a:gd name="connsiteY6" fmla="*/ 6971904 h 6971904"/>
                <a:gd name="connsiteX7" fmla="*/ 0 w 996648"/>
                <a:gd name="connsiteY7" fmla="*/ 6971904 h 6971904"/>
                <a:gd name="connsiteX8" fmla="*/ 0 w 996648"/>
                <a:gd name="connsiteY8" fmla="*/ 6971904 h 6971904"/>
                <a:gd name="connsiteX9" fmla="*/ 0 w 996648"/>
                <a:gd name="connsiteY9" fmla="*/ 6971904 h 6971904"/>
                <a:gd name="connsiteX10" fmla="*/ 0 w 996648"/>
                <a:gd name="connsiteY10" fmla="*/ 498324 h 6971904"/>
                <a:gd name="connsiteX11" fmla="*/ 145956 w 996648"/>
                <a:gd name="connsiteY11" fmla="*/ 145956 h 6971904"/>
                <a:gd name="connsiteX12" fmla="*/ 498325 w 996648"/>
                <a:gd name="connsiteY12" fmla="*/ 1 h 6971904"/>
                <a:gd name="connsiteX13" fmla="*/ 498324 w 996648"/>
                <a:gd name="connsiteY13" fmla="*/ 0 h 6971904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996648 w 1051569"/>
                <a:gd name="connsiteY5" fmla="*/ 6971904 h 7134903"/>
                <a:gd name="connsiteX6" fmla="*/ 1051569 w 1051569"/>
                <a:gd name="connsiteY6" fmla="*/ 7134903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6971904 h 7134903"/>
                <a:gd name="connsiteX10" fmla="*/ 0 w 1051569"/>
                <a:gd name="connsiteY10" fmla="*/ 498324 h 7134903"/>
                <a:gd name="connsiteX11" fmla="*/ 145956 w 1051569"/>
                <a:gd name="connsiteY11" fmla="*/ 145956 h 7134903"/>
                <a:gd name="connsiteX12" fmla="*/ 498325 w 1051569"/>
                <a:gd name="connsiteY12" fmla="*/ 1 h 7134903"/>
                <a:gd name="connsiteX13" fmla="*/ 498324 w 1051569"/>
                <a:gd name="connsiteY13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1051569 w 1051569"/>
                <a:gd name="connsiteY5" fmla="*/ 7134903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498324 h 7134903"/>
                <a:gd name="connsiteX10" fmla="*/ 145956 w 1051569"/>
                <a:gd name="connsiteY10" fmla="*/ 145956 h 7134903"/>
                <a:gd name="connsiteX11" fmla="*/ 498325 w 1051569"/>
                <a:gd name="connsiteY11" fmla="*/ 1 h 7134903"/>
                <a:gd name="connsiteX12" fmla="*/ 498324 w 1051569"/>
                <a:gd name="connsiteY12" fmla="*/ 0 h 7134903"/>
                <a:gd name="connsiteX0" fmla="*/ 498324 w 1217677"/>
                <a:gd name="connsiteY0" fmla="*/ 0 h 7134903"/>
                <a:gd name="connsiteX1" fmla="*/ 498324 w 1217677"/>
                <a:gd name="connsiteY1" fmla="*/ 0 h 7134903"/>
                <a:gd name="connsiteX2" fmla="*/ 850692 w 1217677"/>
                <a:gd name="connsiteY2" fmla="*/ 145956 h 7134903"/>
                <a:gd name="connsiteX3" fmla="*/ 996647 w 1217677"/>
                <a:gd name="connsiteY3" fmla="*/ 498325 h 7134903"/>
                <a:gd name="connsiteX4" fmla="*/ 1051569 w 1217677"/>
                <a:gd name="connsiteY4" fmla="*/ 7134903 h 7134903"/>
                <a:gd name="connsiteX5" fmla="*/ 0 w 1217677"/>
                <a:gd name="connsiteY5" fmla="*/ 6971904 h 7134903"/>
                <a:gd name="connsiteX6" fmla="*/ 0 w 1217677"/>
                <a:gd name="connsiteY6" fmla="*/ 6971904 h 7134903"/>
                <a:gd name="connsiteX7" fmla="*/ 0 w 1217677"/>
                <a:gd name="connsiteY7" fmla="*/ 6971904 h 7134903"/>
                <a:gd name="connsiteX8" fmla="*/ 0 w 1217677"/>
                <a:gd name="connsiteY8" fmla="*/ 498324 h 7134903"/>
                <a:gd name="connsiteX9" fmla="*/ 145956 w 1217677"/>
                <a:gd name="connsiteY9" fmla="*/ 145956 h 7134903"/>
                <a:gd name="connsiteX10" fmla="*/ 498325 w 1217677"/>
                <a:gd name="connsiteY10" fmla="*/ 1 h 7134903"/>
                <a:gd name="connsiteX11" fmla="*/ 498324 w 1217677"/>
                <a:gd name="connsiteY11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1051569 w 1051569"/>
                <a:gd name="connsiteY4" fmla="*/ 7134903 h 7134903"/>
                <a:gd name="connsiteX5" fmla="*/ 0 w 1051569"/>
                <a:gd name="connsiteY5" fmla="*/ 6971904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498324 h 7134903"/>
                <a:gd name="connsiteX9" fmla="*/ 145956 w 1051569"/>
                <a:gd name="connsiteY9" fmla="*/ 145956 h 7134903"/>
                <a:gd name="connsiteX10" fmla="*/ 498325 w 1051569"/>
                <a:gd name="connsiteY10" fmla="*/ 1 h 7134903"/>
                <a:gd name="connsiteX11" fmla="*/ 498324 w 1051569"/>
                <a:gd name="connsiteY11" fmla="*/ 0 h 7134903"/>
                <a:gd name="connsiteX0" fmla="*/ 0 w 1143009"/>
                <a:gd name="connsiteY0" fmla="*/ 6971904 h 7226343"/>
                <a:gd name="connsiteX1" fmla="*/ 0 w 1143009"/>
                <a:gd name="connsiteY1" fmla="*/ 6971904 h 7226343"/>
                <a:gd name="connsiteX2" fmla="*/ 0 w 1143009"/>
                <a:gd name="connsiteY2" fmla="*/ 6971904 h 7226343"/>
                <a:gd name="connsiteX3" fmla="*/ 0 w 1143009"/>
                <a:gd name="connsiteY3" fmla="*/ 498324 h 7226343"/>
                <a:gd name="connsiteX4" fmla="*/ 145956 w 1143009"/>
                <a:gd name="connsiteY4" fmla="*/ 145956 h 7226343"/>
                <a:gd name="connsiteX5" fmla="*/ 498325 w 1143009"/>
                <a:gd name="connsiteY5" fmla="*/ 1 h 7226343"/>
                <a:gd name="connsiteX6" fmla="*/ 498324 w 1143009"/>
                <a:gd name="connsiteY6" fmla="*/ 0 h 7226343"/>
                <a:gd name="connsiteX7" fmla="*/ 498324 w 1143009"/>
                <a:gd name="connsiteY7" fmla="*/ 0 h 7226343"/>
                <a:gd name="connsiteX8" fmla="*/ 850692 w 1143009"/>
                <a:gd name="connsiteY8" fmla="*/ 145956 h 7226343"/>
                <a:gd name="connsiteX9" fmla="*/ 996647 w 1143009"/>
                <a:gd name="connsiteY9" fmla="*/ 498325 h 7226343"/>
                <a:gd name="connsiteX10" fmla="*/ 1143009 w 1143009"/>
                <a:gd name="connsiteY10" fmla="*/ 7226343 h 7226343"/>
                <a:gd name="connsiteX0" fmla="*/ 0 w 1095577"/>
                <a:gd name="connsiteY0" fmla="*/ 6971904 h 7197301"/>
                <a:gd name="connsiteX1" fmla="*/ 0 w 1095577"/>
                <a:gd name="connsiteY1" fmla="*/ 6971904 h 7197301"/>
                <a:gd name="connsiteX2" fmla="*/ 0 w 1095577"/>
                <a:gd name="connsiteY2" fmla="*/ 6971904 h 7197301"/>
                <a:gd name="connsiteX3" fmla="*/ 0 w 1095577"/>
                <a:gd name="connsiteY3" fmla="*/ 498324 h 7197301"/>
                <a:gd name="connsiteX4" fmla="*/ 145956 w 1095577"/>
                <a:gd name="connsiteY4" fmla="*/ 145956 h 7197301"/>
                <a:gd name="connsiteX5" fmla="*/ 498325 w 1095577"/>
                <a:gd name="connsiteY5" fmla="*/ 1 h 7197301"/>
                <a:gd name="connsiteX6" fmla="*/ 498324 w 1095577"/>
                <a:gd name="connsiteY6" fmla="*/ 0 h 7197301"/>
                <a:gd name="connsiteX7" fmla="*/ 498324 w 1095577"/>
                <a:gd name="connsiteY7" fmla="*/ 0 h 7197301"/>
                <a:gd name="connsiteX8" fmla="*/ 850692 w 1095577"/>
                <a:gd name="connsiteY8" fmla="*/ 145956 h 7197301"/>
                <a:gd name="connsiteX9" fmla="*/ 996647 w 1095577"/>
                <a:gd name="connsiteY9" fmla="*/ 498325 h 7197301"/>
                <a:gd name="connsiteX10" fmla="*/ 1095577 w 1095577"/>
                <a:gd name="connsiteY10" fmla="*/ 7197301 h 7197301"/>
                <a:gd name="connsiteX0" fmla="*/ 0 w 1045874"/>
                <a:gd name="connsiteY0" fmla="*/ 6971904 h 7103308"/>
                <a:gd name="connsiteX1" fmla="*/ 0 w 1045874"/>
                <a:gd name="connsiteY1" fmla="*/ 6971904 h 7103308"/>
                <a:gd name="connsiteX2" fmla="*/ 0 w 1045874"/>
                <a:gd name="connsiteY2" fmla="*/ 6971904 h 7103308"/>
                <a:gd name="connsiteX3" fmla="*/ 0 w 1045874"/>
                <a:gd name="connsiteY3" fmla="*/ 498324 h 7103308"/>
                <a:gd name="connsiteX4" fmla="*/ 145956 w 1045874"/>
                <a:gd name="connsiteY4" fmla="*/ 145956 h 7103308"/>
                <a:gd name="connsiteX5" fmla="*/ 498325 w 1045874"/>
                <a:gd name="connsiteY5" fmla="*/ 1 h 7103308"/>
                <a:gd name="connsiteX6" fmla="*/ 498324 w 1045874"/>
                <a:gd name="connsiteY6" fmla="*/ 0 h 7103308"/>
                <a:gd name="connsiteX7" fmla="*/ 498324 w 1045874"/>
                <a:gd name="connsiteY7" fmla="*/ 0 h 7103308"/>
                <a:gd name="connsiteX8" fmla="*/ 850692 w 1045874"/>
                <a:gd name="connsiteY8" fmla="*/ 145956 h 7103308"/>
                <a:gd name="connsiteX9" fmla="*/ 996647 w 1045874"/>
                <a:gd name="connsiteY9" fmla="*/ 498325 h 7103308"/>
                <a:gd name="connsiteX10" fmla="*/ 1045874 w 1045874"/>
                <a:gd name="connsiteY10" fmla="*/ 7103308 h 7103308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0884" h="7134813">
                  <a:moveTo>
                    <a:pt x="0" y="6971904"/>
                  </a:moveTo>
                  <a:lnTo>
                    <a:pt x="0" y="6971904"/>
                  </a:lnTo>
                  <a:lnTo>
                    <a:pt x="0" y="6971904"/>
                  </a:lnTo>
                  <a:lnTo>
                    <a:pt x="0" y="498324"/>
                  </a:lnTo>
                  <a:cubicBezTo>
                    <a:pt x="0" y="366160"/>
                    <a:pt x="52502" y="239410"/>
                    <a:pt x="145956" y="145956"/>
                  </a:cubicBezTo>
                  <a:cubicBezTo>
                    <a:pt x="239410" y="52502"/>
                    <a:pt x="366161" y="1"/>
                    <a:pt x="498325" y="1"/>
                  </a:cubicBezTo>
                  <a:lnTo>
                    <a:pt x="498324" y="0"/>
                  </a:lnTo>
                  <a:lnTo>
                    <a:pt x="498324" y="0"/>
                  </a:lnTo>
                  <a:cubicBezTo>
                    <a:pt x="630488" y="0"/>
                    <a:pt x="757238" y="52502"/>
                    <a:pt x="850692" y="145956"/>
                  </a:cubicBezTo>
                  <a:cubicBezTo>
                    <a:pt x="944146" y="239410"/>
                    <a:pt x="996647" y="366161"/>
                    <a:pt x="996647" y="498325"/>
                  </a:cubicBezTo>
                  <a:cubicBezTo>
                    <a:pt x="1030126" y="1663149"/>
                    <a:pt x="1037566" y="5867764"/>
                    <a:pt x="1040884" y="7134813"/>
                  </a:cubicBezTo>
                </a:path>
              </a:pathLst>
            </a:custGeom>
            <a:solidFill>
              <a:schemeClr val="tx2">
                <a:alpha val="60000"/>
              </a:schemeClr>
            </a:solidFill>
            <a:ln>
              <a:solidFill>
                <a:schemeClr val="bg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Freeform 25"/>
            <p:cNvSpPr/>
            <p:nvPr/>
          </p:nvSpPr>
          <p:spPr>
            <a:xfrm rot="15660000">
              <a:off x="6127955" y="-68851"/>
              <a:ext cx="932370" cy="5296611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5534 w 962833"/>
                <a:gd name="connsiteY2" fmla="*/ 6164375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5534" y="6164375"/>
                  </a:lnTo>
                  <a:cubicBezTo>
                    <a:pt x="3689" y="4261983"/>
                    <a:pt x="1845" y="2359592"/>
                    <a:pt x="0" y="457200"/>
                  </a:cubicBez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chemeClr val="tx2">
                <a:alpha val="5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 rot="15660000">
              <a:off x="5624128" y="-611284"/>
              <a:ext cx="962833" cy="6320186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0" y="6172200"/>
                  </a:lnTo>
                  <a:lnTo>
                    <a:pt x="0" y="457200"/>
                  </a:ln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rgbClr val="073779">
                <a:alpha val="50000"/>
              </a:srgbClr>
            </a:solidFill>
            <a:ln w="254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15660000">
              <a:off x="6395227" y="-278516"/>
              <a:ext cx="552099" cy="5104822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099" h="5109912">
                  <a:moveTo>
                    <a:pt x="0" y="5016061"/>
                  </a:moveTo>
                  <a:lnTo>
                    <a:pt x="0" y="5016061"/>
                  </a:lnTo>
                  <a:lnTo>
                    <a:pt x="0" y="251460"/>
                  </a:ln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36054" y="5039297"/>
                    <a:pt x="552099" y="5109912"/>
                  </a:cubicBezTo>
                </a:path>
              </a:pathLst>
            </a:custGeom>
            <a:solidFill>
              <a:schemeClr val="accent1">
                <a:alpha val="30000"/>
              </a:schemeClr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 rot="15660000">
              <a:off x="7468755" y="1178808"/>
              <a:ext cx="536285" cy="2936001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328 w 552099"/>
                <a:gd name="connsiteY1" fmla="*/ 2862849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328 w 552099"/>
                <a:gd name="connsiteY0" fmla="*/ 2862849 h 5109912"/>
                <a:gd name="connsiteX1" fmla="*/ 0 w 552099"/>
                <a:gd name="connsiteY1" fmla="*/ 251460 h 5109912"/>
                <a:gd name="connsiteX2" fmla="*/ 73651 w 552099"/>
                <a:gd name="connsiteY2" fmla="*/ 73651 h 5109912"/>
                <a:gd name="connsiteX3" fmla="*/ 251460 w 552099"/>
                <a:gd name="connsiteY3" fmla="*/ 0 h 5109912"/>
                <a:gd name="connsiteX4" fmla="*/ 251460 w 552099"/>
                <a:gd name="connsiteY4" fmla="*/ 0 h 5109912"/>
                <a:gd name="connsiteX5" fmla="*/ 429269 w 552099"/>
                <a:gd name="connsiteY5" fmla="*/ 73651 h 5109912"/>
                <a:gd name="connsiteX6" fmla="*/ 502920 w 552099"/>
                <a:gd name="connsiteY6" fmla="*/ 251460 h 5109912"/>
                <a:gd name="connsiteX7" fmla="*/ 552099 w 552099"/>
                <a:gd name="connsiteY7" fmla="*/ 5109912 h 5109912"/>
                <a:gd name="connsiteX0" fmla="*/ 328 w 543353"/>
                <a:gd name="connsiteY0" fmla="*/ 2862849 h 2928006"/>
                <a:gd name="connsiteX1" fmla="*/ 0 w 543353"/>
                <a:gd name="connsiteY1" fmla="*/ 251460 h 2928006"/>
                <a:gd name="connsiteX2" fmla="*/ 73651 w 543353"/>
                <a:gd name="connsiteY2" fmla="*/ 73651 h 2928006"/>
                <a:gd name="connsiteX3" fmla="*/ 251460 w 543353"/>
                <a:gd name="connsiteY3" fmla="*/ 0 h 2928006"/>
                <a:gd name="connsiteX4" fmla="*/ 251460 w 543353"/>
                <a:gd name="connsiteY4" fmla="*/ 0 h 2928006"/>
                <a:gd name="connsiteX5" fmla="*/ 429269 w 543353"/>
                <a:gd name="connsiteY5" fmla="*/ 73651 h 2928006"/>
                <a:gd name="connsiteX6" fmla="*/ 502920 w 543353"/>
                <a:gd name="connsiteY6" fmla="*/ 251460 h 2928006"/>
                <a:gd name="connsiteX7" fmla="*/ 543353 w 543353"/>
                <a:gd name="connsiteY7" fmla="*/ 2928006 h 2928006"/>
                <a:gd name="connsiteX0" fmla="*/ 328 w 537043"/>
                <a:gd name="connsiteY0" fmla="*/ 2862849 h 2967890"/>
                <a:gd name="connsiteX1" fmla="*/ 0 w 537043"/>
                <a:gd name="connsiteY1" fmla="*/ 251460 h 2967890"/>
                <a:gd name="connsiteX2" fmla="*/ 73651 w 537043"/>
                <a:gd name="connsiteY2" fmla="*/ 73651 h 2967890"/>
                <a:gd name="connsiteX3" fmla="*/ 251460 w 537043"/>
                <a:gd name="connsiteY3" fmla="*/ 0 h 2967890"/>
                <a:gd name="connsiteX4" fmla="*/ 251460 w 537043"/>
                <a:gd name="connsiteY4" fmla="*/ 0 h 2967890"/>
                <a:gd name="connsiteX5" fmla="*/ 429269 w 537043"/>
                <a:gd name="connsiteY5" fmla="*/ 73651 h 2967890"/>
                <a:gd name="connsiteX6" fmla="*/ 502920 w 537043"/>
                <a:gd name="connsiteY6" fmla="*/ 251460 h 2967890"/>
                <a:gd name="connsiteX7" fmla="*/ 537043 w 537043"/>
                <a:gd name="connsiteY7" fmla="*/ 2967890 h 2967890"/>
                <a:gd name="connsiteX0" fmla="*/ 328 w 528237"/>
                <a:gd name="connsiteY0" fmla="*/ 2862849 h 2951509"/>
                <a:gd name="connsiteX1" fmla="*/ 0 w 528237"/>
                <a:gd name="connsiteY1" fmla="*/ 251460 h 2951509"/>
                <a:gd name="connsiteX2" fmla="*/ 73651 w 528237"/>
                <a:gd name="connsiteY2" fmla="*/ 73651 h 2951509"/>
                <a:gd name="connsiteX3" fmla="*/ 251460 w 528237"/>
                <a:gd name="connsiteY3" fmla="*/ 0 h 2951509"/>
                <a:gd name="connsiteX4" fmla="*/ 251460 w 528237"/>
                <a:gd name="connsiteY4" fmla="*/ 0 h 2951509"/>
                <a:gd name="connsiteX5" fmla="*/ 429269 w 528237"/>
                <a:gd name="connsiteY5" fmla="*/ 73651 h 2951509"/>
                <a:gd name="connsiteX6" fmla="*/ 502920 w 528237"/>
                <a:gd name="connsiteY6" fmla="*/ 251460 h 2951509"/>
                <a:gd name="connsiteX7" fmla="*/ 524305 w 528237"/>
                <a:gd name="connsiteY7" fmla="*/ 2951509 h 2951509"/>
                <a:gd name="connsiteX0" fmla="*/ 328 w 528237"/>
                <a:gd name="connsiteY0" fmla="*/ 2862849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28237"/>
                <a:gd name="connsiteY0" fmla="*/ 2863516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38755"/>
                <a:gd name="connsiteY0" fmla="*/ 2863516 h 2953801"/>
                <a:gd name="connsiteX1" fmla="*/ 0 w 538755"/>
                <a:gd name="connsiteY1" fmla="*/ 251460 h 2953801"/>
                <a:gd name="connsiteX2" fmla="*/ 73651 w 538755"/>
                <a:gd name="connsiteY2" fmla="*/ 73651 h 2953801"/>
                <a:gd name="connsiteX3" fmla="*/ 251460 w 538755"/>
                <a:gd name="connsiteY3" fmla="*/ 0 h 2953801"/>
                <a:gd name="connsiteX4" fmla="*/ 251460 w 538755"/>
                <a:gd name="connsiteY4" fmla="*/ 0 h 2953801"/>
                <a:gd name="connsiteX5" fmla="*/ 429269 w 538755"/>
                <a:gd name="connsiteY5" fmla="*/ 73651 h 2953801"/>
                <a:gd name="connsiteX6" fmla="*/ 502920 w 538755"/>
                <a:gd name="connsiteY6" fmla="*/ 251460 h 2953801"/>
                <a:gd name="connsiteX7" fmla="*/ 538755 w 538755"/>
                <a:gd name="connsiteY7" fmla="*/ 2953801 h 2953801"/>
                <a:gd name="connsiteX0" fmla="*/ 4542 w 536285"/>
                <a:gd name="connsiteY0" fmla="*/ 2863516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  <a:gd name="connsiteX0" fmla="*/ 6777 w 536285"/>
                <a:gd name="connsiteY0" fmla="*/ 2849391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285" h="2938929">
                  <a:moveTo>
                    <a:pt x="6777" y="2849391"/>
                  </a:moveTo>
                  <a:cubicBezTo>
                    <a:pt x="6668" y="1978928"/>
                    <a:pt x="109" y="1121923"/>
                    <a:pt x="0" y="251460"/>
                  </a:cubicBez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17682" y="905440"/>
                    <a:pt x="536285" y="2938929"/>
                  </a:cubicBezTo>
                </a:path>
              </a:pathLst>
            </a:custGeom>
            <a:solidFill>
              <a:schemeClr val="accent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0708" y="-641833"/>
            <a:ext cx="985797" cy="604813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  <a:gd name="connsiteX0" fmla="*/ 0 w 981537"/>
              <a:gd name="connsiteY0" fmla="*/ 6172200 h 6338829"/>
              <a:gd name="connsiteX1" fmla="*/ 0 w 981537"/>
              <a:gd name="connsiteY1" fmla="*/ 6172200 h 6338829"/>
              <a:gd name="connsiteX2" fmla="*/ 0 w 981537"/>
              <a:gd name="connsiteY2" fmla="*/ 6172200 h 6338829"/>
              <a:gd name="connsiteX3" fmla="*/ 0 w 981537"/>
              <a:gd name="connsiteY3" fmla="*/ 457200 h 6338829"/>
              <a:gd name="connsiteX4" fmla="*/ 133911 w 981537"/>
              <a:gd name="connsiteY4" fmla="*/ 133911 h 6338829"/>
              <a:gd name="connsiteX5" fmla="*/ 457201 w 981537"/>
              <a:gd name="connsiteY5" fmla="*/ 1 h 6338829"/>
              <a:gd name="connsiteX6" fmla="*/ 457200 w 981537"/>
              <a:gd name="connsiteY6" fmla="*/ 0 h 6338829"/>
              <a:gd name="connsiteX7" fmla="*/ 457200 w 981537"/>
              <a:gd name="connsiteY7" fmla="*/ 0 h 6338829"/>
              <a:gd name="connsiteX8" fmla="*/ 780489 w 981537"/>
              <a:gd name="connsiteY8" fmla="*/ 133911 h 6338829"/>
              <a:gd name="connsiteX9" fmla="*/ 914399 w 981537"/>
              <a:gd name="connsiteY9" fmla="*/ 457201 h 6338829"/>
              <a:gd name="connsiteX10" fmla="*/ 981537 w 981537"/>
              <a:gd name="connsiteY10" fmla="*/ 6338829 h 633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1537" h="6338829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89058" y="4544471"/>
                  <a:pt x="981537" y="6338829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7" name="Oval 36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Pie 33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Arc 37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" name="Pie 45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" name="Arc 46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Arc 39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022823" y="2961459"/>
            <a:ext cx="7551601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704801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9144" y="2476500"/>
            <a:ext cx="9125712" cy="43688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36" name="Straight Connector 35"/>
          <p:cNvCxnSpPr/>
          <p:nvPr/>
        </p:nvCxnSpPr>
        <p:spPr>
          <a:xfrm>
            <a:off x="9144" y="2476500"/>
            <a:ext cx="9125712" cy="1588"/>
          </a:xfrm>
          <a:prstGeom prst="line">
            <a:avLst/>
          </a:prstGeom>
          <a:ln w="25400">
            <a:solidFill>
              <a:schemeClr val="accent2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48F52-7735-4F4B-A7DB-6E266E1821E6}" type="datetime1">
              <a:rPr lang="en-US" smtClean="0"/>
              <a:t>4/22/13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7870" y="990600"/>
            <a:ext cx="3951755" cy="1431832"/>
          </a:xfrm>
        </p:spPr>
        <p:txBody>
          <a:bodyPr anchor="b"/>
          <a:lstStyle>
            <a:lvl1pPr algn="l">
              <a:lnSpc>
                <a:spcPct val="10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6935">
            <a:off x="414291" y="1321671"/>
            <a:ext cx="3703911" cy="520297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77870" y="2547938"/>
            <a:ext cx="3951755" cy="3700462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5" name="Rectangle 34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F0748-1177-014B-94E6-C5FCF16DD23E}" type="datetime1">
              <a:rPr lang="en-US" smtClean="0"/>
              <a:t>4/22/13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2407361" y="921379"/>
            <a:ext cx="4329278" cy="3340716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3" name="Rectangle 32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2BAB-E2D0-A44F-8CFB-446B98775ED9}" type="datetime1">
              <a:rPr lang="en-US" smtClean="0"/>
              <a:t>4/22/13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4305320" y="997812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4" name="Picture Placeholder 2"/>
          <p:cNvSpPr>
            <a:spLocks noGrp="1"/>
          </p:cNvSpPr>
          <p:nvPr>
            <p:ph type="pic" idx="13"/>
          </p:nvPr>
        </p:nvSpPr>
        <p:spPr>
          <a:xfrm rot="153739">
            <a:off x="451737" y="946831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508A-376D-C64D-9C4A-3A748E5AA1E0}" type="datetime1">
              <a:rPr lang="en-US" smtClean="0"/>
              <a:t>4/22/13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>
            <a:off x="7299292" y="443753"/>
            <a:ext cx="1535425" cy="64008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8248" y="914400"/>
            <a:ext cx="1444752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2787" y="1183341"/>
            <a:ext cx="6104871" cy="521745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43646-CAE1-744D-936C-75937DF414FA}" type="datetime1">
              <a:rPr lang="en-US" smtClean="0"/>
              <a:t>4/22/13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BF0CC-0593-E64D-B185-FF1E7D3833B5}" type="datetime1">
              <a:rPr lang="en-US" smtClean="0"/>
              <a:t>4/22/13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/>
          <p:nvPr/>
        </p:nvSpPr>
        <p:spPr>
          <a:xfrm rot="15660000">
            <a:off x="5179560" y="1837493"/>
            <a:ext cx="1040884" cy="7134813"/>
          </a:xfrm>
          <a:custGeom>
            <a:avLst/>
            <a:gdLst>
              <a:gd name="connsiteX0" fmla="*/ 498324 w 996648"/>
              <a:gd name="connsiteY0" fmla="*/ 0 h 6971904"/>
              <a:gd name="connsiteX1" fmla="*/ 498324 w 996648"/>
              <a:gd name="connsiteY1" fmla="*/ 0 h 6971904"/>
              <a:gd name="connsiteX2" fmla="*/ 850692 w 996648"/>
              <a:gd name="connsiteY2" fmla="*/ 145956 h 6971904"/>
              <a:gd name="connsiteX3" fmla="*/ 996647 w 996648"/>
              <a:gd name="connsiteY3" fmla="*/ 498325 h 6971904"/>
              <a:gd name="connsiteX4" fmla="*/ 996648 w 996648"/>
              <a:gd name="connsiteY4" fmla="*/ 6971904 h 6971904"/>
              <a:gd name="connsiteX5" fmla="*/ 996648 w 996648"/>
              <a:gd name="connsiteY5" fmla="*/ 6971904 h 6971904"/>
              <a:gd name="connsiteX6" fmla="*/ 996648 w 996648"/>
              <a:gd name="connsiteY6" fmla="*/ 6971904 h 6971904"/>
              <a:gd name="connsiteX7" fmla="*/ 0 w 996648"/>
              <a:gd name="connsiteY7" fmla="*/ 6971904 h 6971904"/>
              <a:gd name="connsiteX8" fmla="*/ 0 w 996648"/>
              <a:gd name="connsiteY8" fmla="*/ 6971904 h 6971904"/>
              <a:gd name="connsiteX9" fmla="*/ 0 w 996648"/>
              <a:gd name="connsiteY9" fmla="*/ 6971904 h 6971904"/>
              <a:gd name="connsiteX10" fmla="*/ 0 w 996648"/>
              <a:gd name="connsiteY10" fmla="*/ 498324 h 6971904"/>
              <a:gd name="connsiteX11" fmla="*/ 145956 w 996648"/>
              <a:gd name="connsiteY11" fmla="*/ 145956 h 6971904"/>
              <a:gd name="connsiteX12" fmla="*/ 498325 w 996648"/>
              <a:gd name="connsiteY12" fmla="*/ 1 h 6971904"/>
              <a:gd name="connsiteX13" fmla="*/ 498324 w 996648"/>
              <a:gd name="connsiteY13" fmla="*/ 0 h 6971904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996648 w 1051569"/>
              <a:gd name="connsiteY5" fmla="*/ 6971904 h 7134903"/>
              <a:gd name="connsiteX6" fmla="*/ 1051569 w 1051569"/>
              <a:gd name="connsiteY6" fmla="*/ 7134903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6971904 h 7134903"/>
              <a:gd name="connsiteX10" fmla="*/ 0 w 1051569"/>
              <a:gd name="connsiteY10" fmla="*/ 498324 h 7134903"/>
              <a:gd name="connsiteX11" fmla="*/ 145956 w 1051569"/>
              <a:gd name="connsiteY11" fmla="*/ 145956 h 7134903"/>
              <a:gd name="connsiteX12" fmla="*/ 498325 w 1051569"/>
              <a:gd name="connsiteY12" fmla="*/ 1 h 7134903"/>
              <a:gd name="connsiteX13" fmla="*/ 498324 w 1051569"/>
              <a:gd name="connsiteY13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1051569 w 1051569"/>
              <a:gd name="connsiteY5" fmla="*/ 7134903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498324 h 7134903"/>
              <a:gd name="connsiteX10" fmla="*/ 145956 w 1051569"/>
              <a:gd name="connsiteY10" fmla="*/ 145956 h 7134903"/>
              <a:gd name="connsiteX11" fmla="*/ 498325 w 1051569"/>
              <a:gd name="connsiteY11" fmla="*/ 1 h 7134903"/>
              <a:gd name="connsiteX12" fmla="*/ 498324 w 1051569"/>
              <a:gd name="connsiteY12" fmla="*/ 0 h 7134903"/>
              <a:gd name="connsiteX0" fmla="*/ 498324 w 1217677"/>
              <a:gd name="connsiteY0" fmla="*/ 0 h 7134903"/>
              <a:gd name="connsiteX1" fmla="*/ 498324 w 1217677"/>
              <a:gd name="connsiteY1" fmla="*/ 0 h 7134903"/>
              <a:gd name="connsiteX2" fmla="*/ 850692 w 1217677"/>
              <a:gd name="connsiteY2" fmla="*/ 145956 h 7134903"/>
              <a:gd name="connsiteX3" fmla="*/ 996647 w 1217677"/>
              <a:gd name="connsiteY3" fmla="*/ 498325 h 7134903"/>
              <a:gd name="connsiteX4" fmla="*/ 1051569 w 1217677"/>
              <a:gd name="connsiteY4" fmla="*/ 7134903 h 7134903"/>
              <a:gd name="connsiteX5" fmla="*/ 0 w 1217677"/>
              <a:gd name="connsiteY5" fmla="*/ 6971904 h 7134903"/>
              <a:gd name="connsiteX6" fmla="*/ 0 w 1217677"/>
              <a:gd name="connsiteY6" fmla="*/ 6971904 h 7134903"/>
              <a:gd name="connsiteX7" fmla="*/ 0 w 1217677"/>
              <a:gd name="connsiteY7" fmla="*/ 6971904 h 7134903"/>
              <a:gd name="connsiteX8" fmla="*/ 0 w 1217677"/>
              <a:gd name="connsiteY8" fmla="*/ 498324 h 7134903"/>
              <a:gd name="connsiteX9" fmla="*/ 145956 w 1217677"/>
              <a:gd name="connsiteY9" fmla="*/ 145956 h 7134903"/>
              <a:gd name="connsiteX10" fmla="*/ 498325 w 1217677"/>
              <a:gd name="connsiteY10" fmla="*/ 1 h 7134903"/>
              <a:gd name="connsiteX11" fmla="*/ 498324 w 1217677"/>
              <a:gd name="connsiteY11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1051569 w 1051569"/>
              <a:gd name="connsiteY4" fmla="*/ 7134903 h 7134903"/>
              <a:gd name="connsiteX5" fmla="*/ 0 w 1051569"/>
              <a:gd name="connsiteY5" fmla="*/ 6971904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498324 h 7134903"/>
              <a:gd name="connsiteX9" fmla="*/ 145956 w 1051569"/>
              <a:gd name="connsiteY9" fmla="*/ 145956 h 7134903"/>
              <a:gd name="connsiteX10" fmla="*/ 498325 w 1051569"/>
              <a:gd name="connsiteY10" fmla="*/ 1 h 7134903"/>
              <a:gd name="connsiteX11" fmla="*/ 498324 w 1051569"/>
              <a:gd name="connsiteY11" fmla="*/ 0 h 7134903"/>
              <a:gd name="connsiteX0" fmla="*/ 0 w 1143009"/>
              <a:gd name="connsiteY0" fmla="*/ 6971904 h 7226343"/>
              <a:gd name="connsiteX1" fmla="*/ 0 w 1143009"/>
              <a:gd name="connsiteY1" fmla="*/ 6971904 h 7226343"/>
              <a:gd name="connsiteX2" fmla="*/ 0 w 1143009"/>
              <a:gd name="connsiteY2" fmla="*/ 6971904 h 7226343"/>
              <a:gd name="connsiteX3" fmla="*/ 0 w 1143009"/>
              <a:gd name="connsiteY3" fmla="*/ 498324 h 7226343"/>
              <a:gd name="connsiteX4" fmla="*/ 145956 w 1143009"/>
              <a:gd name="connsiteY4" fmla="*/ 145956 h 7226343"/>
              <a:gd name="connsiteX5" fmla="*/ 498325 w 1143009"/>
              <a:gd name="connsiteY5" fmla="*/ 1 h 7226343"/>
              <a:gd name="connsiteX6" fmla="*/ 498324 w 1143009"/>
              <a:gd name="connsiteY6" fmla="*/ 0 h 7226343"/>
              <a:gd name="connsiteX7" fmla="*/ 498324 w 1143009"/>
              <a:gd name="connsiteY7" fmla="*/ 0 h 7226343"/>
              <a:gd name="connsiteX8" fmla="*/ 850692 w 1143009"/>
              <a:gd name="connsiteY8" fmla="*/ 145956 h 7226343"/>
              <a:gd name="connsiteX9" fmla="*/ 996647 w 1143009"/>
              <a:gd name="connsiteY9" fmla="*/ 498325 h 7226343"/>
              <a:gd name="connsiteX10" fmla="*/ 1143009 w 1143009"/>
              <a:gd name="connsiteY10" fmla="*/ 7226343 h 7226343"/>
              <a:gd name="connsiteX0" fmla="*/ 0 w 1095577"/>
              <a:gd name="connsiteY0" fmla="*/ 6971904 h 7197301"/>
              <a:gd name="connsiteX1" fmla="*/ 0 w 1095577"/>
              <a:gd name="connsiteY1" fmla="*/ 6971904 h 7197301"/>
              <a:gd name="connsiteX2" fmla="*/ 0 w 1095577"/>
              <a:gd name="connsiteY2" fmla="*/ 6971904 h 7197301"/>
              <a:gd name="connsiteX3" fmla="*/ 0 w 1095577"/>
              <a:gd name="connsiteY3" fmla="*/ 498324 h 7197301"/>
              <a:gd name="connsiteX4" fmla="*/ 145956 w 1095577"/>
              <a:gd name="connsiteY4" fmla="*/ 145956 h 7197301"/>
              <a:gd name="connsiteX5" fmla="*/ 498325 w 1095577"/>
              <a:gd name="connsiteY5" fmla="*/ 1 h 7197301"/>
              <a:gd name="connsiteX6" fmla="*/ 498324 w 1095577"/>
              <a:gd name="connsiteY6" fmla="*/ 0 h 7197301"/>
              <a:gd name="connsiteX7" fmla="*/ 498324 w 1095577"/>
              <a:gd name="connsiteY7" fmla="*/ 0 h 7197301"/>
              <a:gd name="connsiteX8" fmla="*/ 850692 w 1095577"/>
              <a:gd name="connsiteY8" fmla="*/ 145956 h 7197301"/>
              <a:gd name="connsiteX9" fmla="*/ 996647 w 1095577"/>
              <a:gd name="connsiteY9" fmla="*/ 498325 h 7197301"/>
              <a:gd name="connsiteX10" fmla="*/ 1095577 w 1095577"/>
              <a:gd name="connsiteY10" fmla="*/ 7197301 h 7197301"/>
              <a:gd name="connsiteX0" fmla="*/ 0 w 1045874"/>
              <a:gd name="connsiteY0" fmla="*/ 6971904 h 7103308"/>
              <a:gd name="connsiteX1" fmla="*/ 0 w 1045874"/>
              <a:gd name="connsiteY1" fmla="*/ 6971904 h 7103308"/>
              <a:gd name="connsiteX2" fmla="*/ 0 w 1045874"/>
              <a:gd name="connsiteY2" fmla="*/ 6971904 h 7103308"/>
              <a:gd name="connsiteX3" fmla="*/ 0 w 1045874"/>
              <a:gd name="connsiteY3" fmla="*/ 498324 h 7103308"/>
              <a:gd name="connsiteX4" fmla="*/ 145956 w 1045874"/>
              <a:gd name="connsiteY4" fmla="*/ 145956 h 7103308"/>
              <a:gd name="connsiteX5" fmla="*/ 498325 w 1045874"/>
              <a:gd name="connsiteY5" fmla="*/ 1 h 7103308"/>
              <a:gd name="connsiteX6" fmla="*/ 498324 w 1045874"/>
              <a:gd name="connsiteY6" fmla="*/ 0 h 7103308"/>
              <a:gd name="connsiteX7" fmla="*/ 498324 w 1045874"/>
              <a:gd name="connsiteY7" fmla="*/ 0 h 7103308"/>
              <a:gd name="connsiteX8" fmla="*/ 850692 w 1045874"/>
              <a:gd name="connsiteY8" fmla="*/ 145956 h 7103308"/>
              <a:gd name="connsiteX9" fmla="*/ 996647 w 1045874"/>
              <a:gd name="connsiteY9" fmla="*/ 498325 h 7103308"/>
              <a:gd name="connsiteX10" fmla="*/ 1045874 w 1045874"/>
              <a:gd name="connsiteY10" fmla="*/ 7103308 h 7103308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0884" h="7134813">
                <a:moveTo>
                  <a:pt x="0" y="6971904"/>
                </a:moveTo>
                <a:lnTo>
                  <a:pt x="0" y="6971904"/>
                </a:lnTo>
                <a:lnTo>
                  <a:pt x="0" y="6971904"/>
                </a:lnTo>
                <a:lnTo>
                  <a:pt x="0" y="498324"/>
                </a:lnTo>
                <a:cubicBezTo>
                  <a:pt x="0" y="366160"/>
                  <a:pt x="52502" y="239410"/>
                  <a:pt x="145956" y="145956"/>
                </a:cubicBezTo>
                <a:cubicBezTo>
                  <a:pt x="239410" y="52502"/>
                  <a:pt x="366161" y="1"/>
                  <a:pt x="498325" y="1"/>
                </a:cubicBezTo>
                <a:lnTo>
                  <a:pt x="498324" y="0"/>
                </a:lnTo>
                <a:lnTo>
                  <a:pt x="498324" y="0"/>
                </a:lnTo>
                <a:cubicBezTo>
                  <a:pt x="630488" y="0"/>
                  <a:pt x="757238" y="52502"/>
                  <a:pt x="850692" y="145956"/>
                </a:cubicBezTo>
                <a:cubicBezTo>
                  <a:pt x="944146" y="239410"/>
                  <a:pt x="996647" y="366161"/>
                  <a:pt x="996647" y="498325"/>
                </a:cubicBezTo>
                <a:cubicBezTo>
                  <a:pt x="1030126" y="1663149"/>
                  <a:pt x="1037566" y="5867764"/>
                  <a:pt x="1040884" y="7134813"/>
                </a:cubicBezTo>
              </a:path>
            </a:pathLst>
          </a:custGeom>
          <a:solidFill>
            <a:schemeClr val="tx2">
              <a:alpha val="60000"/>
            </a:schemeClr>
          </a:solidFill>
          <a:ln>
            <a:solidFill>
              <a:schemeClr val="bg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27" name="Group 26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1" name="Oval 30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Pie 34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Arc 42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Pie 43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Arc 44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" name="Arc 54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2786" y="67657"/>
            <a:ext cx="967012" cy="6030348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Freeform 20"/>
          <p:cNvSpPr/>
          <p:nvPr/>
        </p:nvSpPr>
        <p:spPr>
          <a:xfrm rot="15669120">
            <a:off x="4038986" y="-17105"/>
            <a:ext cx="1788669" cy="8821162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132845 w 2209695"/>
              <a:gd name="connsiteY0" fmla="*/ 885693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70836 w 2209695"/>
              <a:gd name="connsiteY0" fmla="*/ 8848823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70836" y="8848823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Freeform 25"/>
          <p:cNvSpPr/>
          <p:nvPr/>
        </p:nvSpPr>
        <p:spPr>
          <a:xfrm rot="15660000">
            <a:off x="6127955" y="621077"/>
            <a:ext cx="932370" cy="5296611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tx2">
              <a:alpha val="5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Freeform 23"/>
          <p:cNvSpPr/>
          <p:nvPr/>
        </p:nvSpPr>
        <p:spPr>
          <a:xfrm rot="15660000">
            <a:off x="5624128" y="78644"/>
            <a:ext cx="962833" cy="632018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rgbClr val="073779">
              <a:alpha val="50000"/>
            </a:srgbClr>
          </a:solidFill>
          <a:ln w="25400"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Freeform 27"/>
          <p:cNvSpPr/>
          <p:nvPr/>
        </p:nvSpPr>
        <p:spPr>
          <a:xfrm rot="15660000">
            <a:off x="6395227" y="411412"/>
            <a:ext cx="552099" cy="5104822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2099" h="5109912">
                <a:moveTo>
                  <a:pt x="0" y="5016061"/>
                </a:moveTo>
                <a:lnTo>
                  <a:pt x="0" y="5016061"/>
                </a:lnTo>
                <a:lnTo>
                  <a:pt x="0" y="251460"/>
                </a:ln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36054" y="5039297"/>
                  <a:pt x="552099" y="5109912"/>
                </a:cubicBezTo>
              </a:path>
            </a:pathLst>
          </a:custGeom>
          <a:solidFill>
            <a:schemeClr val="accent1">
              <a:alpha val="3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Freeform 28"/>
          <p:cNvSpPr/>
          <p:nvPr/>
        </p:nvSpPr>
        <p:spPr>
          <a:xfrm rot="15660000">
            <a:off x="7468982" y="1865445"/>
            <a:ext cx="528237" cy="2948568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328 w 552099"/>
              <a:gd name="connsiteY1" fmla="*/ 2862849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328 w 552099"/>
              <a:gd name="connsiteY0" fmla="*/ 2862849 h 5109912"/>
              <a:gd name="connsiteX1" fmla="*/ 0 w 552099"/>
              <a:gd name="connsiteY1" fmla="*/ 251460 h 5109912"/>
              <a:gd name="connsiteX2" fmla="*/ 73651 w 552099"/>
              <a:gd name="connsiteY2" fmla="*/ 73651 h 5109912"/>
              <a:gd name="connsiteX3" fmla="*/ 251460 w 552099"/>
              <a:gd name="connsiteY3" fmla="*/ 0 h 5109912"/>
              <a:gd name="connsiteX4" fmla="*/ 251460 w 552099"/>
              <a:gd name="connsiteY4" fmla="*/ 0 h 5109912"/>
              <a:gd name="connsiteX5" fmla="*/ 429269 w 552099"/>
              <a:gd name="connsiteY5" fmla="*/ 73651 h 5109912"/>
              <a:gd name="connsiteX6" fmla="*/ 502920 w 552099"/>
              <a:gd name="connsiteY6" fmla="*/ 251460 h 5109912"/>
              <a:gd name="connsiteX7" fmla="*/ 552099 w 552099"/>
              <a:gd name="connsiteY7" fmla="*/ 5109912 h 5109912"/>
              <a:gd name="connsiteX0" fmla="*/ 328 w 543353"/>
              <a:gd name="connsiteY0" fmla="*/ 2862849 h 2928006"/>
              <a:gd name="connsiteX1" fmla="*/ 0 w 543353"/>
              <a:gd name="connsiteY1" fmla="*/ 251460 h 2928006"/>
              <a:gd name="connsiteX2" fmla="*/ 73651 w 543353"/>
              <a:gd name="connsiteY2" fmla="*/ 73651 h 2928006"/>
              <a:gd name="connsiteX3" fmla="*/ 251460 w 543353"/>
              <a:gd name="connsiteY3" fmla="*/ 0 h 2928006"/>
              <a:gd name="connsiteX4" fmla="*/ 251460 w 543353"/>
              <a:gd name="connsiteY4" fmla="*/ 0 h 2928006"/>
              <a:gd name="connsiteX5" fmla="*/ 429269 w 543353"/>
              <a:gd name="connsiteY5" fmla="*/ 73651 h 2928006"/>
              <a:gd name="connsiteX6" fmla="*/ 502920 w 543353"/>
              <a:gd name="connsiteY6" fmla="*/ 251460 h 2928006"/>
              <a:gd name="connsiteX7" fmla="*/ 543353 w 543353"/>
              <a:gd name="connsiteY7" fmla="*/ 2928006 h 2928006"/>
              <a:gd name="connsiteX0" fmla="*/ 328 w 537043"/>
              <a:gd name="connsiteY0" fmla="*/ 2862849 h 2967890"/>
              <a:gd name="connsiteX1" fmla="*/ 0 w 537043"/>
              <a:gd name="connsiteY1" fmla="*/ 251460 h 2967890"/>
              <a:gd name="connsiteX2" fmla="*/ 73651 w 537043"/>
              <a:gd name="connsiteY2" fmla="*/ 73651 h 2967890"/>
              <a:gd name="connsiteX3" fmla="*/ 251460 w 537043"/>
              <a:gd name="connsiteY3" fmla="*/ 0 h 2967890"/>
              <a:gd name="connsiteX4" fmla="*/ 251460 w 537043"/>
              <a:gd name="connsiteY4" fmla="*/ 0 h 2967890"/>
              <a:gd name="connsiteX5" fmla="*/ 429269 w 537043"/>
              <a:gd name="connsiteY5" fmla="*/ 73651 h 2967890"/>
              <a:gd name="connsiteX6" fmla="*/ 502920 w 537043"/>
              <a:gd name="connsiteY6" fmla="*/ 251460 h 2967890"/>
              <a:gd name="connsiteX7" fmla="*/ 537043 w 537043"/>
              <a:gd name="connsiteY7" fmla="*/ 2967890 h 2967890"/>
              <a:gd name="connsiteX0" fmla="*/ 328 w 528237"/>
              <a:gd name="connsiteY0" fmla="*/ 2862849 h 2951509"/>
              <a:gd name="connsiteX1" fmla="*/ 0 w 528237"/>
              <a:gd name="connsiteY1" fmla="*/ 251460 h 2951509"/>
              <a:gd name="connsiteX2" fmla="*/ 73651 w 528237"/>
              <a:gd name="connsiteY2" fmla="*/ 73651 h 2951509"/>
              <a:gd name="connsiteX3" fmla="*/ 251460 w 528237"/>
              <a:gd name="connsiteY3" fmla="*/ 0 h 2951509"/>
              <a:gd name="connsiteX4" fmla="*/ 251460 w 528237"/>
              <a:gd name="connsiteY4" fmla="*/ 0 h 2951509"/>
              <a:gd name="connsiteX5" fmla="*/ 429269 w 528237"/>
              <a:gd name="connsiteY5" fmla="*/ 73651 h 2951509"/>
              <a:gd name="connsiteX6" fmla="*/ 502920 w 528237"/>
              <a:gd name="connsiteY6" fmla="*/ 251460 h 2951509"/>
              <a:gd name="connsiteX7" fmla="*/ 524305 w 528237"/>
              <a:gd name="connsiteY7" fmla="*/ 2951509 h 295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237" h="2951509">
                <a:moveTo>
                  <a:pt x="328" y="2862849"/>
                </a:moveTo>
                <a:cubicBezTo>
                  <a:pt x="219" y="1992386"/>
                  <a:pt x="109" y="1121923"/>
                  <a:pt x="0" y="251460"/>
                </a:cubicBez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05702" y="918020"/>
                  <a:pt x="524305" y="2951509"/>
                </a:cubicBezTo>
              </a:path>
            </a:pathLst>
          </a:custGeom>
          <a:solidFill>
            <a:schemeClr val="accent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248863" y="3564661"/>
            <a:ext cx="7324068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0" name="Picture Placeholder 2"/>
          <p:cNvSpPr>
            <a:spLocks noGrp="1"/>
          </p:cNvSpPr>
          <p:nvPr>
            <p:ph type="pic" idx="13"/>
          </p:nvPr>
        </p:nvSpPr>
        <p:spPr>
          <a:xfrm rot="21068552">
            <a:off x="914505" y="836686"/>
            <a:ext cx="3923711" cy="280465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990824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ectionHeader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3" name="Freeform 42"/>
          <p:cNvSpPr/>
          <p:nvPr/>
        </p:nvSpPr>
        <p:spPr>
          <a:xfrm rot="4809906">
            <a:off x="3408662" y="1817251"/>
            <a:ext cx="1100209" cy="8104720"/>
          </a:xfrm>
          <a:custGeom>
            <a:avLst/>
            <a:gdLst>
              <a:gd name="connsiteX0" fmla="*/ 533400 w 1066800"/>
              <a:gd name="connsiteY0" fmla="*/ 0 h 8120268"/>
              <a:gd name="connsiteX1" fmla="*/ 533400 w 1066800"/>
              <a:gd name="connsiteY1" fmla="*/ 0 h 8120268"/>
              <a:gd name="connsiteX2" fmla="*/ 910571 w 1066800"/>
              <a:gd name="connsiteY2" fmla="*/ 156230 h 8120268"/>
              <a:gd name="connsiteX3" fmla="*/ 1066800 w 1066800"/>
              <a:gd name="connsiteY3" fmla="*/ 533401 h 8120268"/>
              <a:gd name="connsiteX4" fmla="*/ 1066800 w 1066800"/>
              <a:gd name="connsiteY4" fmla="*/ 8120268 h 8120268"/>
              <a:gd name="connsiteX5" fmla="*/ 1066800 w 1066800"/>
              <a:gd name="connsiteY5" fmla="*/ 8120268 h 8120268"/>
              <a:gd name="connsiteX6" fmla="*/ 1066800 w 1066800"/>
              <a:gd name="connsiteY6" fmla="*/ 8120268 h 8120268"/>
              <a:gd name="connsiteX7" fmla="*/ 0 w 1066800"/>
              <a:gd name="connsiteY7" fmla="*/ 8120268 h 8120268"/>
              <a:gd name="connsiteX8" fmla="*/ 0 w 1066800"/>
              <a:gd name="connsiteY8" fmla="*/ 8120268 h 8120268"/>
              <a:gd name="connsiteX9" fmla="*/ 0 w 1066800"/>
              <a:gd name="connsiteY9" fmla="*/ 8120268 h 8120268"/>
              <a:gd name="connsiteX10" fmla="*/ 0 w 1066800"/>
              <a:gd name="connsiteY10" fmla="*/ 533400 h 8120268"/>
              <a:gd name="connsiteX11" fmla="*/ 156230 w 1066800"/>
              <a:gd name="connsiteY11" fmla="*/ 156229 h 8120268"/>
              <a:gd name="connsiteX12" fmla="*/ 533401 w 1066800"/>
              <a:gd name="connsiteY12" fmla="*/ 0 h 8120268"/>
              <a:gd name="connsiteX13" fmla="*/ 533400 w 1066800"/>
              <a:gd name="connsiteY13" fmla="*/ 0 h 8120268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28952"/>
              <a:gd name="connsiteY0" fmla="*/ 602505 h 8722773"/>
              <a:gd name="connsiteX1" fmla="*/ 533400 w 1128952"/>
              <a:gd name="connsiteY1" fmla="*/ 602505 h 8722773"/>
              <a:gd name="connsiteX2" fmla="*/ 910571 w 1128952"/>
              <a:gd name="connsiteY2" fmla="*/ 758735 h 8722773"/>
              <a:gd name="connsiteX3" fmla="*/ 1066800 w 1128952"/>
              <a:gd name="connsiteY3" fmla="*/ 1135906 h 8722773"/>
              <a:gd name="connsiteX4" fmla="*/ 1109048 w 1128952"/>
              <a:gd name="connsiteY4" fmla="*/ 7478466 h 8722773"/>
              <a:gd name="connsiteX5" fmla="*/ 1066800 w 1128952"/>
              <a:gd name="connsiteY5" fmla="*/ 8722773 h 8722773"/>
              <a:gd name="connsiteX6" fmla="*/ 1066800 w 1128952"/>
              <a:gd name="connsiteY6" fmla="*/ 8722773 h 8722773"/>
              <a:gd name="connsiteX7" fmla="*/ 1066800 w 1128952"/>
              <a:gd name="connsiteY7" fmla="*/ 8722773 h 8722773"/>
              <a:gd name="connsiteX8" fmla="*/ 0 w 1128952"/>
              <a:gd name="connsiteY8" fmla="*/ 8722773 h 8722773"/>
              <a:gd name="connsiteX9" fmla="*/ 0 w 1128952"/>
              <a:gd name="connsiteY9" fmla="*/ 8722773 h 8722773"/>
              <a:gd name="connsiteX10" fmla="*/ 0 w 1128952"/>
              <a:gd name="connsiteY10" fmla="*/ 8722773 h 8722773"/>
              <a:gd name="connsiteX11" fmla="*/ 0 w 1128952"/>
              <a:gd name="connsiteY11" fmla="*/ 1135905 h 8722773"/>
              <a:gd name="connsiteX12" fmla="*/ 156230 w 1128952"/>
              <a:gd name="connsiteY12" fmla="*/ 758734 h 8722773"/>
              <a:gd name="connsiteX13" fmla="*/ 533401 w 1128952"/>
              <a:gd name="connsiteY13" fmla="*/ 602505 h 8722773"/>
              <a:gd name="connsiteX14" fmla="*/ 533400 w 1128952"/>
              <a:gd name="connsiteY14" fmla="*/ 602505 h 8722773"/>
              <a:gd name="connsiteX0" fmla="*/ 533400 w 1109048"/>
              <a:gd name="connsiteY0" fmla="*/ 602505 h 8722773"/>
              <a:gd name="connsiteX1" fmla="*/ 533400 w 1109048"/>
              <a:gd name="connsiteY1" fmla="*/ 602505 h 8722773"/>
              <a:gd name="connsiteX2" fmla="*/ 910571 w 1109048"/>
              <a:gd name="connsiteY2" fmla="*/ 758735 h 8722773"/>
              <a:gd name="connsiteX3" fmla="*/ 1066800 w 1109048"/>
              <a:gd name="connsiteY3" fmla="*/ 1135906 h 8722773"/>
              <a:gd name="connsiteX4" fmla="*/ 1109048 w 1109048"/>
              <a:gd name="connsiteY4" fmla="*/ 7478466 h 8722773"/>
              <a:gd name="connsiteX5" fmla="*/ 1066800 w 1109048"/>
              <a:gd name="connsiteY5" fmla="*/ 8722773 h 8722773"/>
              <a:gd name="connsiteX6" fmla="*/ 1066800 w 1109048"/>
              <a:gd name="connsiteY6" fmla="*/ 8722773 h 8722773"/>
              <a:gd name="connsiteX7" fmla="*/ 1066800 w 1109048"/>
              <a:gd name="connsiteY7" fmla="*/ 8722773 h 8722773"/>
              <a:gd name="connsiteX8" fmla="*/ 0 w 1109048"/>
              <a:gd name="connsiteY8" fmla="*/ 8722773 h 8722773"/>
              <a:gd name="connsiteX9" fmla="*/ 0 w 1109048"/>
              <a:gd name="connsiteY9" fmla="*/ 8722773 h 8722773"/>
              <a:gd name="connsiteX10" fmla="*/ 0 w 1109048"/>
              <a:gd name="connsiteY10" fmla="*/ 8722773 h 8722773"/>
              <a:gd name="connsiteX11" fmla="*/ 0 w 1109048"/>
              <a:gd name="connsiteY11" fmla="*/ 1135905 h 8722773"/>
              <a:gd name="connsiteX12" fmla="*/ 156230 w 1109048"/>
              <a:gd name="connsiteY12" fmla="*/ 758734 h 8722773"/>
              <a:gd name="connsiteX13" fmla="*/ 533401 w 1109048"/>
              <a:gd name="connsiteY13" fmla="*/ 602505 h 8722773"/>
              <a:gd name="connsiteX14" fmla="*/ 533400 w 1109048"/>
              <a:gd name="connsiteY14" fmla="*/ 602505 h 8722773"/>
              <a:gd name="connsiteX0" fmla="*/ 533400 w 1109048"/>
              <a:gd name="connsiteY0" fmla="*/ 602799 h 8723067"/>
              <a:gd name="connsiteX1" fmla="*/ 533400 w 1109048"/>
              <a:gd name="connsiteY1" fmla="*/ 602799 h 8723067"/>
              <a:gd name="connsiteX2" fmla="*/ 910571 w 1109048"/>
              <a:gd name="connsiteY2" fmla="*/ 759029 h 8723067"/>
              <a:gd name="connsiteX3" fmla="*/ 1066800 w 1109048"/>
              <a:gd name="connsiteY3" fmla="*/ 1136200 h 8723067"/>
              <a:gd name="connsiteX4" fmla="*/ 1109048 w 1109048"/>
              <a:gd name="connsiteY4" fmla="*/ 7478760 h 8723067"/>
              <a:gd name="connsiteX5" fmla="*/ 1066800 w 1109048"/>
              <a:gd name="connsiteY5" fmla="*/ 8723067 h 8723067"/>
              <a:gd name="connsiteX6" fmla="*/ 1066800 w 1109048"/>
              <a:gd name="connsiteY6" fmla="*/ 8723067 h 8723067"/>
              <a:gd name="connsiteX7" fmla="*/ 1066800 w 1109048"/>
              <a:gd name="connsiteY7" fmla="*/ 8723067 h 8723067"/>
              <a:gd name="connsiteX8" fmla="*/ 0 w 1109048"/>
              <a:gd name="connsiteY8" fmla="*/ 8723067 h 8723067"/>
              <a:gd name="connsiteX9" fmla="*/ 0 w 1109048"/>
              <a:gd name="connsiteY9" fmla="*/ 8723067 h 8723067"/>
              <a:gd name="connsiteX10" fmla="*/ 0 w 1109048"/>
              <a:gd name="connsiteY10" fmla="*/ 8723067 h 8723067"/>
              <a:gd name="connsiteX11" fmla="*/ 0 w 1109048"/>
              <a:gd name="connsiteY11" fmla="*/ 1136199 h 8723067"/>
              <a:gd name="connsiteX12" fmla="*/ 156230 w 1109048"/>
              <a:gd name="connsiteY12" fmla="*/ 759028 h 8723067"/>
              <a:gd name="connsiteX13" fmla="*/ 533401 w 1109048"/>
              <a:gd name="connsiteY13" fmla="*/ 602799 h 8723067"/>
              <a:gd name="connsiteX14" fmla="*/ 533400 w 1109048"/>
              <a:gd name="connsiteY14" fmla="*/ 602799 h 8723067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6680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84010 w 1109048"/>
              <a:gd name="connsiteY7" fmla="*/ 8053661 h 8120268"/>
              <a:gd name="connsiteX8" fmla="*/ 852372 w 1109048"/>
              <a:gd name="connsiteY8" fmla="*/ 8083096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8120268 h 8120268"/>
              <a:gd name="connsiteX12" fmla="*/ 0 w 1109048"/>
              <a:gd name="connsiteY12" fmla="*/ 533400 h 8120268"/>
              <a:gd name="connsiteX13" fmla="*/ 156230 w 1109048"/>
              <a:gd name="connsiteY13" fmla="*/ 156229 h 8120268"/>
              <a:gd name="connsiteX14" fmla="*/ 533401 w 1109048"/>
              <a:gd name="connsiteY14" fmla="*/ 0 h 8120268"/>
              <a:gd name="connsiteX15" fmla="*/ 533400 w 1109048"/>
              <a:gd name="connsiteY15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852372 w 1109048"/>
              <a:gd name="connsiteY6" fmla="*/ 8083096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533400 h 8120268"/>
              <a:gd name="connsiteX11" fmla="*/ 156230 w 1109048"/>
              <a:gd name="connsiteY11" fmla="*/ 156229 h 8120268"/>
              <a:gd name="connsiteX12" fmla="*/ 533401 w 1109048"/>
              <a:gd name="connsiteY12" fmla="*/ 0 h 8120268"/>
              <a:gd name="connsiteX13" fmla="*/ 533400 w 1109048"/>
              <a:gd name="connsiteY13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17782 w 1109048"/>
              <a:gd name="connsiteY8" fmla="*/ 7974865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17782 w 1109048"/>
              <a:gd name="connsiteY7" fmla="*/ 7974865 h 8120268"/>
              <a:gd name="connsiteX8" fmla="*/ 0 w 1109048"/>
              <a:gd name="connsiteY8" fmla="*/ 533400 h 8120268"/>
              <a:gd name="connsiteX9" fmla="*/ 156230 w 1109048"/>
              <a:gd name="connsiteY9" fmla="*/ 156229 h 8120268"/>
              <a:gd name="connsiteX10" fmla="*/ 533401 w 1109048"/>
              <a:gd name="connsiteY10" fmla="*/ 0 h 8120268"/>
              <a:gd name="connsiteX11" fmla="*/ 533400 w 1109048"/>
              <a:gd name="connsiteY11" fmla="*/ 0 h 8120268"/>
              <a:gd name="connsiteX0" fmla="*/ 533400 w 1109048"/>
              <a:gd name="connsiteY0" fmla="*/ 0 h 8083096"/>
              <a:gd name="connsiteX1" fmla="*/ 533400 w 1109048"/>
              <a:gd name="connsiteY1" fmla="*/ 0 h 8083096"/>
              <a:gd name="connsiteX2" fmla="*/ 910571 w 1109048"/>
              <a:gd name="connsiteY2" fmla="*/ 156230 h 8083096"/>
              <a:gd name="connsiteX3" fmla="*/ 1066800 w 1109048"/>
              <a:gd name="connsiteY3" fmla="*/ 533401 h 8083096"/>
              <a:gd name="connsiteX4" fmla="*/ 1109048 w 1109048"/>
              <a:gd name="connsiteY4" fmla="*/ 6875961 h 8083096"/>
              <a:gd name="connsiteX5" fmla="*/ 852372 w 1109048"/>
              <a:gd name="connsiteY5" fmla="*/ 8083096 h 8083096"/>
              <a:gd name="connsiteX6" fmla="*/ 17782 w 1109048"/>
              <a:gd name="connsiteY6" fmla="*/ 7974865 h 8083096"/>
              <a:gd name="connsiteX7" fmla="*/ 0 w 1109048"/>
              <a:gd name="connsiteY7" fmla="*/ 533400 h 8083096"/>
              <a:gd name="connsiteX8" fmla="*/ 156230 w 1109048"/>
              <a:gd name="connsiteY8" fmla="*/ 156229 h 8083096"/>
              <a:gd name="connsiteX9" fmla="*/ 533401 w 1109048"/>
              <a:gd name="connsiteY9" fmla="*/ 0 h 8083096"/>
              <a:gd name="connsiteX10" fmla="*/ 533400 w 1109048"/>
              <a:gd name="connsiteY10" fmla="*/ 0 h 8083096"/>
              <a:gd name="connsiteX0" fmla="*/ 533400 w 1100209"/>
              <a:gd name="connsiteY0" fmla="*/ 0 h 8083096"/>
              <a:gd name="connsiteX1" fmla="*/ 533400 w 1100209"/>
              <a:gd name="connsiteY1" fmla="*/ 0 h 8083096"/>
              <a:gd name="connsiteX2" fmla="*/ 910571 w 1100209"/>
              <a:gd name="connsiteY2" fmla="*/ 156230 h 8083096"/>
              <a:gd name="connsiteX3" fmla="*/ 1066800 w 1100209"/>
              <a:gd name="connsiteY3" fmla="*/ 533401 h 8083096"/>
              <a:gd name="connsiteX4" fmla="*/ 1100209 w 1100209"/>
              <a:gd name="connsiteY4" fmla="*/ 6755640 h 8083096"/>
              <a:gd name="connsiteX5" fmla="*/ 852372 w 1100209"/>
              <a:gd name="connsiteY5" fmla="*/ 8083096 h 8083096"/>
              <a:gd name="connsiteX6" fmla="*/ 17782 w 1100209"/>
              <a:gd name="connsiteY6" fmla="*/ 7974865 h 8083096"/>
              <a:gd name="connsiteX7" fmla="*/ 0 w 1100209"/>
              <a:gd name="connsiteY7" fmla="*/ 533400 h 8083096"/>
              <a:gd name="connsiteX8" fmla="*/ 156230 w 1100209"/>
              <a:gd name="connsiteY8" fmla="*/ 156229 h 8083096"/>
              <a:gd name="connsiteX9" fmla="*/ 533401 w 1100209"/>
              <a:gd name="connsiteY9" fmla="*/ 0 h 8083096"/>
              <a:gd name="connsiteX10" fmla="*/ 533400 w 1100209"/>
              <a:gd name="connsiteY10" fmla="*/ 0 h 8083096"/>
              <a:gd name="connsiteX0" fmla="*/ 533400 w 1100209"/>
              <a:gd name="connsiteY0" fmla="*/ 0 h 8104720"/>
              <a:gd name="connsiteX1" fmla="*/ 533400 w 1100209"/>
              <a:gd name="connsiteY1" fmla="*/ 0 h 8104720"/>
              <a:gd name="connsiteX2" fmla="*/ 910571 w 1100209"/>
              <a:gd name="connsiteY2" fmla="*/ 156230 h 8104720"/>
              <a:gd name="connsiteX3" fmla="*/ 1066800 w 1100209"/>
              <a:gd name="connsiteY3" fmla="*/ 533401 h 8104720"/>
              <a:gd name="connsiteX4" fmla="*/ 1100209 w 1100209"/>
              <a:gd name="connsiteY4" fmla="*/ 6755640 h 8104720"/>
              <a:gd name="connsiteX5" fmla="*/ 848624 w 1100209"/>
              <a:gd name="connsiteY5" fmla="*/ 8104720 h 8104720"/>
              <a:gd name="connsiteX6" fmla="*/ 17782 w 1100209"/>
              <a:gd name="connsiteY6" fmla="*/ 7974865 h 8104720"/>
              <a:gd name="connsiteX7" fmla="*/ 0 w 1100209"/>
              <a:gd name="connsiteY7" fmla="*/ 533400 h 8104720"/>
              <a:gd name="connsiteX8" fmla="*/ 156230 w 1100209"/>
              <a:gd name="connsiteY8" fmla="*/ 156229 h 8104720"/>
              <a:gd name="connsiteX9" fmla="*/ 533401 w 1100209"/>
              <a:gd name="connsiteY9" fmla="*/ 0 h 8104720"/>
              <a:gd name="connsiteX10" fmla="*/ 533400 w 1100209"/>
              <a:gd name="connsiteY10" fmla="*/ 0 h 810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0209" h="8104720">
                <a:moveTo>
                  <a:pt x="533400" y="0"/>
                </a:moveTo>
                <a:lnTo>
                  <a:pt x="533400" y="0"/>
                </a:lnTo>
                <a:cubicBezTo>
                  <a:pt x="674867" y="0"/>
                  <a:pt x="810539" y="56198"/>
                  <a:pt x="910571" y="156230"/>
                </a:cubicBezTo>
                <a:cubicBezTo>
                  <a:pt x="1010603" y="256262"/>
                  <a:pt x="1055019" y="390601"/>
                  <a:pt x="1066800" y="533401"/>
                </a:cubicBezTo>
                <a:cubicBezTo>
                  <a:pt x="1066437" y="2679490"/>
                  <a:pt x="1093715" y="6711917"/>
                  <a:pt x="1100209" y="6755640"/>
                </a:cubicBezTo>
                <a:lnTo>
                  <a:pt x="848624" y="8104720"/>
                </a:lnTo>
                <a:lnTo>
                  <a:pt x="17782" y="7974865"/>
                </a:lnTo>
                <a:cubicBezTo>
                  <a:pt x="11855" y="5494377"/>
                  <a:pt x="5927" y="3013888"/>
                  <a:pt x="0" y="533400"/>
                </a:cubicBezTo>
                <a:cubicBezTo>
                  <a:pt x="0" y="391933"/>
                  <a:pt x="56198" y="256261"/>
                  <a:pt x="156230" y="156229"/>
                </a:cubicBezTo>
                <a:cubicBezTo>
                  <a:pt x="256262" y="56197"/>
                  <a:pt x="391935" y="0"/>
                  <a:pt x="533401" y="0"/>
                </a:cubicBezTo>
                <a:lnTo>
                  <a:pt x="533400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Freeform 36"/>
          <p:cNvSpPr/>
          <p:nvPr/>
        </p:nvSpPr>
        <p:spPr>
          <a:xfrm rot="15600000" flipH="1" flipV="1">
            <a:off x="3393402" y="-445315"/>
            <a:ext cx="2008191" cy="9264100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93577" y="8811781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80000"/>
            </a:srgbClr>
          </a:solidFill>
          <a:ln w="254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21000000">
            <a:off x="887172" y="5303003"/>
            <a:ext cx="6904501" cy="97790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r" defTabSz="914400" rtl="0" eaLnBrk="1" latinLnBrk="0" hangingPunct="1">
              <a:spcAft>
                <a:spcPts val="0"/>
              </a:spcAft>
              <a:buFontTx/>
              <a:buNone/>
              <a:defRPr sz="24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2786799" y="-981635"/>
            <a:ext cx="4391155" cy="2734235"/>
            <a:chOff x="2786799" y="-981635"/>
            <a:chExt cx="4391155" cy="2734235"/>
          </a:xfrm>
        </p:grpSpPr>
        <p:sp>
          <p:nvSpPr>
            <p:cNvPr id="17" name="Oval 16"/>
            <p:cNvSpPr/>
            <p:nvPr/>
          </p:nvSpPr>
          <p:spPr>
            <a:xfrm>
              <a:off x="4495800" y="1143000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 flipH="1">
              <a:off x="2913529" y="-726141"/>
              <a:ext cx="1671367" cy="1685976"/>
              <a:chOff x="7015433" y="-737502"/>
              <a:chExt cx="1671367" cy="1685976"/>
            </a:xfrm>
          </p:grpSpPr>
          <p:sp>
            <p:nvSpPr>
              <p:cNvPr id="24" name="Arc 23"/>
              <p:cNvSpPr/>
              <p:nvPr/>
            </p:nvSpPr>
            <p:spPr>
              <a:xfrm rot="6387309">
                <a:off x="7124585" y="-846654"/>
                <a:ext cx="1453063" cy="1671367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7624910" y="304800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7062935" y="145351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3352800" y="-981635"/>
              <a:ext cx="3825154" cy="2064221"/>
              <a:chOff x="3441115" y="-977153"/>
              <a:chExt cx="4194039" cy="2064221"/>
            </a:xfrm>
          </p:grpSpPr>
          <p:sp>
            <p:nvSpPr>
              <p:cNvPr id="20" name="Pie 19"/>
              <p:cNvSpPr/>
              <p:nvPr/>
            </p:nvSpPr>
            <p:spPr>
              <a:xfrm>
                <a:off x="3481535" y="-772181"/>
                <a:ext cx="3505316" cy="1521076"/>
              </a:xfrm>
              <a:prstGeom prst="pie">
                <a:avLst>
                  <a:gd name="adj1" fmla="val 22874"/>
                  <a:gd name="adj2" fmla="val 10786258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607455" y="134134"/>
                <a:ext cx="1023669" cy="95293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Arc 21"/>
              <p:cNvSpPr/>
              <p:nvPr/>
            </p:nvSpPr>
            <p:spPr>
              <a:xfrm rot="12469977">
                <a:off x="3441115" y="-185498"/>
                <a:ext cx="1133352" cy="831645"/>
              </a:xfrm>
              <a:prstGeom prst="arc">
                <a:avLst>
                  <a:gd name="adj1" fmla="val 11101214"/>
                  <a:gd name="adj2" fmla="val 21230192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Arc 26"/>
              <p:cNvSpPr/>
              <p:nvPr/>
            </p:nvSpPr>
            <p:spPr>
              <a:xfrm rot="6387309">
                <a:off x="5658551" y="-1047889"/>
                <a:ext cx="1905868" cy="2047339"/>
              </a:xfrm>
              <a:prstGeom prst="arc">
                <a:avLst>
                  <a:gd name="adj1" fmla="val 15243146"/>
                  <a:gd name="adj2" fmla="val 436902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8" name="Oval 27"/>
            <p:cNvSpPr/>
            <p:nvPr/>
          </p:nvSpPr>
          <p:spPr>
            <a:xfrm>
              <a:off x="3063128" y="89647"/>
              <a:ext cx="267260" cy="26726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Chord 31"/>
            <p:cNvSpPr/>
            <p:nvPr/>
          </p:nvSpPr>
          <p:spPr>
            <a:xfrm rot="17618442">
              <a:off x="2809659" y="-85690"/>
              <a:ext cx="182880" cy="228600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4" name="Round Same Side Corner Rectangle 53"/>
          <p:cNvSpPr/>
          <p:nvPr/>
        </p:nvSpPr>
        <p:spPr>
          <a:xfrm rot="4733987">
            <a:off x="1458981" y="2141099"/>
            <a:ext cx="809714" cy="260755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5000"/>
            </a:schemeClr>
          </a:solidFill>
          <a:ln w="25400">
            <a:solidFill>
              <a:schemeClr val="accent2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Freeform 51"/>
          <p:cNvSpPr/>
          <p:nvPr/>
        </p:nvSpPr>
        <p:spPr>
          <a:xfrm rot="4733987">
            <a:off x="814850" y="2202342"/>
            <a:ext cx="699135" cy="2512599"/>
          </a:xfrm>
          <a:custGeom>
            <a:avLst/>
            <a:gdLst>
              <a:gd name="connsiteX0" fmla="*/ 370199 w 740398"/>
              <a:gd name="connsiteY0" fmla="*/ 0 h 2607556"/>
              <a:gd name="connsiteX1" fmla="*/ 370199 w 740398"/>
              <a:gd name="connsiteY1" fmla="*/ 0 h 2607556"/>
              <a:gd name="connsiteX2" fmla="*/ 631969 w 740398"/>
              <a:gd name="connsiteY2" fmla="*/ 108429 h 2607556"/>
              <a:gd name="connsiteX3" fmla="*/ 740397 w 740398"/>
              <a:gd name="connsiteY3" fmla="*/ 370199 h 2607556"/>
              <a:gd name="connsiteX4" fmla="*/ 740398 w 740398"/>
              <a:gd name="connsiteY4" fmla="*/ 2607556 h 2607556"/>
              <a:gd name="connsiteX5" fmla="*/ 740398 w 740398"/>
              <a:gd name="connsiteY5" fmla="*/ 2607556 h 2607556"/>
              <a:gd name="connsiteX6" fmla="*/ 740398 w 740398"/>
              <a:gd name="connsiteY6" fmla="*/ 2607556 h 2607556"/>
              <a:gd name="connsiteX7" fmla="*/ 0 w 740398"/>
              <a:gd name="connsiteY7" fmla="*/ 2607556 h 2607556"/>
              <a:gd name="connsiteX8" fmla="*/ 0 w 740398"/>
              <a:gd name="connsiteY8" fmla="*/ 2607556 h 2607556"/>
              <a:gd name="connsiteX9" fmla="*/ 0 w 740398"/>
              <a:gd name="connsiteY9" fmla="*/ 2607556 h 2607556"/>
              <a:gd name="connsiteX10" fmla="*/ 0 w 740398"/>
              <a:gd name="connsiteY10" fmla="*/ 370199 h 2607556"/>
              <a:gd name="connsiteX11" fmla="*/ 108429 w 740398"/>
              <a:gd name="connsiteY11" fmla="*/ 108429 h 2607556"/>
              <a:gd name="connsiteX12" fmla="*/ 370199 w 740398"/>
              <a:gd name="connsiteY12" fmla="*/ 1 h 2607556"/>
              <a:gd name="connsiteX13" fmla="*/ 370199 w 740398"/>
              <a:gd name="connsiteY13" fmla="*/ 0 h 2607556"/>
              <a:gd name="connsiteX0" fmla="*/ 0 w 831838"/>
              <a:gd name="connsiteY0" fmla="*/ 2607556 h 2698996"/>
              <a:gd name="connsiteX1" fmla="*/ 0 w 831838"/>
              <a:gd name="connsiteY1" fmla="*/ 2607556 h 2698996"/>
              <a:gd name="connsiteX2" fmla="*/ 0 w 831838"/>
              <a:gd name="connsiteY2" fmla="*/ 2607556 h 2698996"/>
              <a:gd name="connsiteX3" fmla="*/ 0 w 831838"/>
              <a:gd name="connsiteY3" fmla="*/ 370199 h 2698996"/>
              <a:gd name="connsiteX4" fmla="*/ 108429 w 831838"/>
              <a:gd name="connsiteY4" fmla="*/ 108429 h 2698996"/>
              <a:gd name="connsiteX5" fmla="*/ 370199 w 831838"/>
              <a:gd name="connsiteY5" fmla="*/ 1 h 2698996"/>
              <a:gd name="connsiteX6" fmla="*/ 370199 w 831838"/>
              <a:gd name="connsiteY6" fmla="*/ 0 h 2698996"/>
              <a:gd name="connsiteX7" fmla="*/ 370199 w 831838"/>
              <a:gd name="connsiteY7" fmla="*/ 0 h 2698996"/>
              <a:gd name="connsiteX8" fmla="*/ 631969 w 831838"/>
              <a:gd name="connsiteY8" fmla="*/ 108429 h 2698996"/>
              <a:gd name="connsiteX9" fmla="*/ 740397 w 831838"/>
              <a:gd name="connsiteY9" fmla="*/ 370199 h 2698996"/>
              <a:gd name="connsiteX10" fmla="*/ 740398 w 831838"/>
              <a:gd name="connsiteY10" fmla="*/ 2607556 h 2698996"/>
              <a:gd name="connsiteX11" fmla="*/ 740398 w 831838"/>
              <a:gd name="connsiteY11" fmla="*/ 2607556 h 2698996"/>
              <a:gd name="connsiteX12" fmla="*/ 831838 w 831838"/>
              <a:gd name="connsiteY12" fmla="*/ 2698996 h 2698996"/>
              <a:gd name="connsiteX0" fmla="*/ 19377 w 851215"/>
              <a:gd name="connsiteY0" fmla="*/ 2607556 h 2698996"/>
              <a:gd name="connsiteX1" fmla="*/ 19377 w 851215"/>
              <a:gd name="connsiteY1" fmla="*/ 2607556 h 2698996"/>
              <a:gd name="connsiteX2" fmla="*/ 0 w 851215"/>
              <a:gd name="connsiteY2" fmla="*/ 2357093 h 2698996"/>
              <a:gd name="connsiteX3" fmla="*/ 19377 w 851215"/>
              <a:gd name="connsiteY3" fmla="*/ 370199 h 2698996"/>
              <a:gd name="connsiteX4" fmla="*/ 127806 w 851215"/>
              <a:gd name="connsiteY4" fmla="*/ 108429 h 2698996"/>
              <a:gd name="connsiteX5" fmla="*/ 389576 w 851215"/>
              <a:gd name="connsiteY5" fmla="*/ 1 h 2698996"/>
              <a:gd name="connsiteX6" fmla="*/ 389576 w 851215"/>
              <a:gd name="connsiteY6" fmla="*/ 0 h 2698996"/>
              <a:gd name="connsiteX7" fmla="*/ 389576 w 851215"/>
              <a:gd name="connsiteY7" fmla="*/ 0 h 2698996"/>
              <a:gd name="connsiteX8" fmla="*/ 651346 w 851215"/>
              <a:gd name="connsiteY8" fmla="*/ 108429 h 2698996"/>
              <a:gd name="connsiteX9" fmla="*/ 759774 w 851215"/>
              <a:gd name="connsiteY9" fmla="*/ 370199 h 2698996"/>
              <a:gd name="connsiteX10" fmla="*/ 759775 w 851215"/>
              <a:gd name="connsiteY10" fmla="*/ 2607556 h 2698996"/>
              <a:gd name="connsiteX11" fmla="*/ 759775 w 851215"/>
              <a:gd name="connsiteY11" fmla="*/ 2607556 h 2698996"/>
              <a:gd name="connsiteX12" fmla="*/ 851215 w 851215"/>
              <a:gd name="connsiteY12" fmla="*/ 2698996 h 2698996"/>
              <a:gd name="connsiteX0" fmla="*/ 19377 w 851215"/>
              <a:gd name="connsiteY0" fmla="*/ 2607556 h 2698996"/>
              <a:gd name="connsiteX1" fmla="*/ 0 w 851215"/>
              <a:gd name="connsiteY1" fmla="*/ 2357093 h 2698996"/>
              <a:gd name="connsiteX2" fmla="*/ 19377 w 851215"/>
              <a:gd name="connsiteY2" fmla="*/ 370199 h 2698996"/>
              <a:gd name="connsiteX3" fmla="*/ 127806 w 851215"/>
              <a:gd name="connsiteY3" fmla="*/ 108429 h 2698996"/>
              <a:gd name="connsiteX4" fmla="*/ 389576 w 851215"/>
              <a:gd name="connsiteY4" fmla="*/ 1 h 2698996"/>
              <a:gd name="connsiteX5" fmla="*/ 389576 w 851215"/>
              <a:gd name="connsiteY5" fmla="*/ 0 h 2698996"/>
              <a:gd name="connsiteX6" fmla="*/ 389576 w 851215"/>
              <a:gd name="connsiteY6" fmla="*/ 0 h 2698996"/>
              <a:gd name="connsiteX7" fmla="*/ 651346 w 851215"/>
              <a:gd name="connsiteY7" fmla="*/ 108429 h 2698996"/>
              <a:gd name="connsiteX8" fmla="*/ 759774 w 851215"/>
              <a:gd name="connsiteY8" fmla="*/ 370199 h 2698996"/>
              <a:gd name="connsiteX9" fmla="*/ 759775 w 851215"/>
              <a:gd name="connsiteY9" fmla="*/ 2607556 h 2698996"/>
              <a:gd name="connsiteX10" fmla="*/ 759775 w 851215"/>
              <a:gd name="connsiteY10" fmla="*/ 2607556 h 2698996"/>
              <a:gd name="connsiteX11" fmla="*/ 851215 w 851215"/>
              <a:gd name="connsiteY11" fmla="*/ 2698996 h 2698996"/>
              <a:gd name="connsiteX0" fmla="*/ 0 w 851215"/>
              <a:gd name="connsiteY0" fmla="*/ 2357093 h 2698996"/>
              <a:gd name="connsiteX1" fmla="*/ 19377 w 851215"/>
              <a:gd name="connsiteY1" fmla="*/ 370199 h 2698996"/>
              <a:gd name="connsiteX2" fmla="*/ 127806 w 851215"/>
              <a:gd name="connsiteY2" fmla="*/ 108429 h 2698996"/>
              <a:gd name="connsiteX3" fmla="*/ 389576 w 851215"/>
              <a:gd name="connsiteY3" fmla="*/ 1 h 2698996"/>
              <a:gd name="connsiteX4" fmla="*/ 389576 w 851215"/>
              <a:gd name="connsiteY4" fmla="*/ 0 h 2698996"/>
              <a:gd name="connsiteX5" fmla="*/ 389576 w 851215"/>
              <a:gd name="connsiteY5" fmla="*/ 0 h 2698996"/>
              <a:gd name="connsiteX6" fmla="*/ 651346 w 851215"/>
              <a:gd name="connsiteY6" fmla="*/ 108429 h 2698996"/>
              <a:gd name="connsiteX7" fmla="*/ 759774 w 851215"/>
              <a:gd name="connsiteY7" fmla="*/ 370199 h 2698996"/>
              <a:gd name="connsiteX8" fmla="*/ 759775 w 851215"/>
              <a:gd name="connsiteY8" fmla="*/ 2607556 h 2698996"/>
              <a:gd name="connsiteX9" fmla="*/ 759775 w 851215"/>
              <a:gd name="connsiteY9" fmla="*/ 2607556 h 2698996"/>
              <a:gd name="connsiteX10" fmla="*/ 851215 w 851215"/>
              <a:gd name="connsiteY10" fmla="*/ 2698996 h 2698996"/>
              <a:gd name="connsiteX0" fmla="*/ 0 w 759775"/>
              <a:gd name="connsiteY0" fmla="*/ 2357093 h 2607556"/>
              <a:gd name="connsiteX1" fmla="*/ 19377 w 759775"/>
              <a:gd name="connsiteY1" fmla="*/ 370199 h 2607556"/>
              <a:gd name="connsiteX2" fmla="*/ 127806 w 759775"/>
              <a:gd name="connsiteY2" fmla="*/ 108429 h 2607556"/>
              <a:gd name="connsiteX3" fmla="*/ 389576 w 759775"/>
              <a:gd name="connsiteY3" fmla="*/ 1 h 2607556"/>
              <a:gd name="connsiteX4" fmla="*/ 389576 w 759775"/>
              <a:gd name="connsiteY4" fmla="*/ 0 h 2607556"/>
              <a:gd name="connsiteX5" fmla="*/ 389576 w 759775"/>
              <a:gd name="connsiteY5" fmla="*/ 0 h 2607556"/>
              <a:gd name="connsiteX6" fmla="*/ 651346 w 759775"/>
              <a:gd name="connsiteY6" fmla="*/ 108429 h 2607556"/>
              <a:gd name="connsiteX7" fmla="*/ 759774 w 759775"/>
              <a:gd name="connsiteY7" fmla="*/ 370199 h 2607556"/>
              <a:gd name="connsiteX8" fmla="*/ 759775 w 759775"/>
              <a:gd name="connsiteY8" fmla="*/ 2607556 h 2607556"/>
              <a:gd name="connsiteX9" fmla="*/ 759775 w 759775"/>
              <a:gd name="connsiteY9" fmla="*/ 2607556 h 2607556"/>
              <a:gd name="connsiteX0" fmla="*/ 0 w 764702"/>
              <a:gd name="connsiteY0" fmla="*/ 2357093 h 2607556"/>
              <a:gd name="connsiteX1" fmla="*/ 19377 w 764702"/>
              <a:gd name="connsiteY1" fmla="*/ 370199 h 2607556"/>
              <a:gd name="connsiteX2" fmla="*/ 127806 w 764702"/>
              <a:gd name="connsiteY2" fmla="*/ 108429 h 2607556"/>
              <a:gd name="connsiteX3" fmla="*/ 389576 w 764702"/>
              <a:gd name="connsiteY3" fmla="*/ 1 h 2607556"/>
              <a:gd name="connsiteX4" fmla="*/ 389576 w 764702"/>
              <a:gd name="connsiteY4" fmla="*/ 0 h 2607556"/>
              <a:gd name="connsiteX5" fmla="*/ 389576 w 764702"/>
              <a:gd name="connsiteY5" fmla="*/ 0 h 2607556"/>
              <a:gd name="connsiteX6" fmla="*/ 651346 w 764702"/>
              <a:gd name="connsiteY6" fmla="*/ 108429 h 2607556"/>
              <a:gd name="connsiteX7" fmla="*/ 759774 w 764702"/>
              <a:gd name="connsiteY7" fmla="*/ 370199 h 2607556"/>
              <a:gd name="connsiteX8" fmla="*/ 759775 w 764702"/>
              <a:gd name="connsiteY8" fmla="*/ 2607556 h 2607556"/>
              <a:gd name="connsiteX9" fmla="*/ 764702 w 764702"/>
              <a:gd name="connsiteY9" fmla="*/ 2512599 h 2607556"/>
              <a:gd name="connsiteX0" fmla="*/ 0 w 778667"/>
              <a:gd name="connsiteY0" fmla="*/ 2357093 h 2512599"/>
              <a:gd name="connsiteX1" fmla="*/ 19377 w 778667"/>
              <a:gd name="connsiteY1" fmla="*/ 370199 h 2512599"/>
              <a:gd name="connsiteX2" fmla="*/ 127806 w 778667"/>
              <a:gd name="connsiteY2" fmla="*/ 108429 h 2512599"/>
              <a:gd name="connsiteX3" fmla="*/ 389576 w 778667"/>
              <a:gd name="connsiteY3" fmla="*/ 1 h 2512599"/>
              <a:gd name="connsiteX4" fmla="*/ 389576 w 778667"/>
              <a:gd name="connsiteY4" fmla="*/ 0 h 2512599"/>
              <a:gd name="connsiteX5" fmla="*/ 389576 w 778667"/>
              <a:gd name="connsiteY5" fmla="*/ 0 h 2512599"/>
              <a:gd name="connsiteX6" fmla="*/ 651346 w 778667"/>
              <a:gd name="connsiteY6" fmla="*/ 108429 h 2512599"/>
              <a:gd name="connsiteX7" fmla="*/ 759774 w 778667"/>
              <a:gd name="connsiteY7" fmla="*/ 370199 h 2512599"/>
              <a:gd name="connsiteX8" fmla="*/ 764702 w 778667"/>
              <a:gd name="connsiteY8" fmla="*/ 2512599 h 2512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667" h="2512599">
                <a:moveTo>
                  <a:pt x="0" y="2357093"/>
                </a:moveTo>
                <a:lnTo>
                  <a:pt x="19377" y="370199"/>
                </a:lnTo>
                <a:cubicBezTo>
                  <a:pt x="19377" y="272016"/>
                  <a:pt x="58380" y="177855"/>
                  <a:pt x="127806" y="108429"/>
                </a:cubicBezTo>
                <a:cubicBezTo>
                  <a:pt x="197232" y="39003"/>
                  <a:pt x="291394" y="0"/>
                  <a:pt x="389576" y="1"/>
                </a:cubicBezTo>
                <a:lnTo>
                  <a:pt x="389576" y="0"/>
                </a:lnTo>
                <a:lnTo>
                  <a:pt x="389576" y="0"/>
                </a:lnTo>
                <a:cubicBezTo>
                  <a:pt x="487759" y="0"/>
                  <a:pt x="581920" y="39003"/>
                  <a:pt x="651346" y="108429"/>
                </a:cubicBezTo>
                <a:cubicBezTo>
                  <a:pt x="720772" y="177855"/>
                  <a:pt x="759775" y="272017"/>
                  <a:pt x="759774" y="370199"/>
                </a:cubicBezTo>
                <a:cubicBezTo>
                  <a:pt x="778667" y="770894"/>
                  <a:pt x="763675" y="2066266"/>
                  <a:pt x="764702" y="2512599"/>
                </a:cubicBezTo>
              </a:path>
            </a:pathLst>
          </a:custGeom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Freeform 52"/>
          <p:cNvSpPr/>
          <p:nvPr/>
        </p:nvSpPr>
        <p:spPr>
          <a:xfrm rot="4733987">
            <a:off x="390772" y="3357641"/>
            <a:ext cx="379174" cy="1207375"/>
          </a:xfrm>
          <a:custGeom>
            <a:avLst/>
            <a:gdLst>
              <a:gd name="connsiteX0" fmla="*/ 229291 w 458582"/>
              <a:gd name="connsiteY0" fmla="*/ 0 h 1615047"/>
              <a:gd name="connsiteX1" fmla="*/ 229291 w 458582"/>
              <a:gd name="connsiteY1" fmla="*/ 0 h 1615047"/>
              <a:gd name="connsiteX2" fmla="*/ 391424 w 458582"/>
              <a:gd name="connsiteY2" fmla="*/ 67158 h 1615047"/>
              <a:gd name="connsiteX3" fmla="*/ 458582 w 458582"/>
              <a:gd name="connsiteY3" fmla="*/ 229291 h 1615047"/>
              <a:gd name="connsiteX4" fmla="*/ 458582 w 458582"/>
              <a:gd name="connsiteY4" fmla="*/ 1615047 h 1615047"/>
              <a:gd name="connsiteX5" fmla="*/ 458582 w 458582"/>
              <a:gd name="connsiteY5" fmla="*/ 1615047 h 1615047"/>
              <a:gd name="connsiteX6" fmla="*/ 458582 w 458582"/>
              <a:gd name="connsiteY6" fmla="*/ 1615047 h 1615047"/>
              <a:gd name="connsiteX7" fmla="*/ 0 w 458582"/>
              <a:gd name="connsiteY7" fmla="*/ 1615047 h 1615047"/>
              <a:gd name="connsiteX8" fmla="*/ 0 w 458582"/>
              <a:gd name="connsiteY8" fmla="*/ 1615047 h 1615047"/>
              <a:gd name="connsiteX9" fmla="*/ 0 w 458582"/>
              <a:gd name="connsiteY9" fmla="*/ 1615047 h 1615047"/>
              <a:gd name="connsiteX10" fmla="*/ 0 w 458582"/>
              <a:gd name="connsiteY10" fmla="*/ 229291 h 1615047"/>
              <a:gd name="connsiteX11" fmla="*/ 67158 w 458582"/>
              <a:gd name="connsiteY11" fmla="*/ 67158 h 1615047"/>
              <a:gd name="connsiteX12" fmla="*/ 229291 w 458582"/>
              <a:gd name="connsiteY12" fmla="*/ 0 h 161504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0 w 550022"/>
              <a:gd name="connsiteY2" fmla="*/ 1615047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9603 w 550022"/>
              <a:gd name="connsiteY2" fmla="*/ 1356566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9603 w 550022"/>
              <a:gd name="connsiteY1" fmla="*/ 1356566 h 1706487"/>
              <a:gd name="connsiteX2" fmla="*/ 0 w 550022"/>
              <a:gd name="connsiteY2" fmla="*/ 229291 h 1706487"/>
              <a:gd name="connsiteX3" fmla="*/ 67158 w 550022"/>
              <a:gd name="connsiteY3" fmla="*/ 67158 h 1706487"/>
              <a:gd name="connsiteX4" fmla="*/ 229291 w 550022"/>
              <a:gd name="connsiteY4" fmla="*/ 0 h 1706487"/>
              <a:gd name="connsiteX5" fmla="*/ 229291 w 550022"/>
              <a:gd name="connsiteY5" fmla="*/ 0 h 1706487"/>
              <a:gd name="connsiteX6" fmla="*/ 391424 w 550022"/>
              <a:gd name="connsiteY6" fmla="*/ 67158 h 1706487"/>
              <a:gd name="connsiteX7" fmla="*/ 458582 w 550022"/>
              <a:gd name="connsiteY7" fmla="*/ 229291 h 1706487"/>
              <a:gd name="connsiteX8" fmla="*/ 458582 w 550022"/>
              <a:gd name="connsiteY8" fmla="*/ 1615047 h 1706487"/>
              <a:gd name="connsiteX9" fmla="*/ 458582 w 550022"/>
              <a:gd name="connsiteY9" fmla="*/ 1615047 h 1706487"/>
              <a:gd name="connsiteX10" fmla="*/ 550022 w 550022"/>
              <a:gd name="connsiteY10" fmla="*/ 1706487 h 1706487"/>
              <a:gd name="connsiteX0" fmla="*/ 9603 w 550022"/>
              <a:gd name="connsiteY0" fmla="*/ 1356566 h 1706487"/>
              <a:gd name="connsiteX1" fmla="*/ 0 w 550022"/>
              <a:gd name="connsiteY1" fmla="*/ 229291 h 1706487"/>
              <a:gd name="connsiteX2" fmla="*/ 67158 w 550022"/>
              <a:gd name="connsiteY2" fmla="*/ 67158 h 1706487"/>
              <a:gd name="connsiteX3" fmla="*/ 229291 w 550022"/>
              <a:gd name="connsiteY3" fmla="*/ 0 h 1706487"/>
              <a:gd name="connsiteX4" fmla="*/ 229291 w 550022"/>
              <a:gd name="connsiteY4" fmla="*/ 0 h 1706487"/>
              <a:gd name="connsiteX5" fmla="*/ 391424 w 550022"/>
              <a:gd name="connsiteY5" fmla="*/ 67158 h 1706487"/>
              <a:gd name="connsiteX6" fmla="*/ 458582 w 550022"/>
              <a:gd name="connsiteY6" fmla="*/ 229291 h 1706487"/>
              <a:gd name="connsiteX7" fmla="*/ 458582 w 550022"/>
              <a:gd name="connsiteY7" fmla="*/ 1615047 h 1706487"/>
              <a:gd name="connsiteX8" fmla="*/ 458582 w 550022"/>
              <a:gd name="connsiteY8" fmla="*/ 1615047 h 1706487"/>
              <a:gd name="connsiteX9" fmla="*/ 550022 w 550022"/>
              <a:gd name="connsiteY9" fmla="*/ 1706487 h 170648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58582 w 458582"/>
              <a:gd name="connsiteY8" fmla="*/ 1615047 h 161504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47473 w 458582"/>
              <a:gd name="connsiteY8" fmla="*/ 1462129 h 1615047"/>
              <a:gd name="connsiteX0" fmla="*/ 9603 w 458582"/>
              <a:gd name="connsiteY0" fmla="*/ 1356566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28227 w 458582"/>
              <a:gd name="connsiteY0" fmla="*/ 1401330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0 w 459179"/>
              <a:gd name="connsiteY0" fmla="*/ 1379079 h 1462129"/>
              <a:gd name="connsiteX1" fmla="*/ 597 w 459179"/>
              <a:gd name="connsiteY1" fmla="*/ 229291 h 1462129"/>
              <a:gd name="connsiteX2" fmla="*/ 67755 w 459179"/>
              <a:gd name="connsiteY2" fmla="*/ 67158 h 1462129"/>
              <a:gd name="connsiteX3" fmla="*/ 229888 w 459179"/>
              <a:gd name="connsiteY3" fmla="*/ 0 h 1462129"/>
              <a:gd name="connsiteX4" fmla="*/ 229888 w 459179"/>
              <a:gd name="connsiteY4" fmla="*/ 0 h 1462129"/>
              <a:gd name="connsiteX5" fmla="*/ 392021 w 459179"/>
              <a:gd name="connsiteY5" fmla="*/ 67158 h 1462129"/>
              <a:gd name="connsiteX6" fmla="*/ 459179 w 459179"/>
              <a:gd name="connsiteY6" fmla="*/ 229291 h 1462129"/>
              <a:gd name="connsiteX7" fmla="*/ 448070 w 459179"/>
              <a:gd name="connsiteY7" fmla="*/ 1462129 h 146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9179" h="1462129">
                <a:moveTo>
                  <a:pt x="0" y="1379079"/>
                </a:moveTo>
                <a:lnTo>
                  <a:pt x="597" y="229291"/>
                </a:lnTo>
                <a:cubicBezTo>
                  <a:pt x="597" y="168479"/>
                  <a:pt x="24755" y="110158"/>
                  <a:pt x="67755" y="67158"/>
                </a:cubicBezTo>
                <a:cubicBezTo>
                  <a:pt x="110755" y="24158"/>
                  <a:pt x="169077" y="0"/>
                  <a:pt x="229888" y="0"/>
                </a:cubicBezTo>
                <a:lnTo>
                  <a:pt x="229888" y="0"/>
                </a:lnTo>
                <a:cubicBezTo>
                  <a:pt x="290700" y="0"/>
                  <a:pt x="349021" y="24158"/>
                  <a:pt x="392021" y="67158"/>
                </a:cubicBezTo>
                <a:cubicBezTo>
                  <a:pt x="435021" y="110158"/>
                  <a:pt x="459179" y="168480"/>
                  <a:pt x="459179" y="229291"/>
                </a:cubicBezTo>
                <a:lnTo>
                  <a:pt x="448070" y="1462129"/>
                </a:lnTo>
              </a:path>
            </a:pathLst>
          </a:custGeom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000000">
            <a:off x="600152" y="3389654"/>
            <a:ext cx="7622161" cy="1679594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r" defTabSz="9144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 Same Side Corner Rectangle 31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9247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294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7D24B-2403-764C-8E21-EF3BBE585015}" type="datetime1">
              <a:rPr lang="en-US" smtClean="0"/>
              <a:t>4/22/13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 Same Side Corner Rectangle 34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2788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706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706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E9839-8DA9-974E-B7B4-B0E85DC1B411}" type="datetime1">
              <a:rPr lang="en-US" smtClean="0"/>
              <a:t>4/22/13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8EE0-FB6D-6742-BAF2-92A0E66F7023}" type="datetime1">
              <a:rPr lang="en-US" smtClean="0"/>
              <a:t>4/22/13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AA54A-7836-AF44-AFDE-78E557FEA0B7}" type="datetime1">
              <a:rPr lang="en-US" smtClean="0"/>
              <a:t>4/22/13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366713" y="1447800"/>
            <a:ext cx="3748087" cy="4800600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635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1676400"/>
            <a:ext cx="3429000" cy="1066800"/>
          </a:xfrm>
        </p:spPr>
        <p:txBody>
          <a:bodyPr anchor="b"/>
          <a:lstStyle>
            <a:lvl1pPr algn="ctr">
              <a:lnSpc>
                <a:spcPct val="10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766" y="990600"/>
            <a:ext cx="4258234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2850775"/>
            <a:ext cx="3429000" cy="3169025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6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0A27B-F3AF-3D4E-A9A1-DB12DF796F2F}" type="datetime1">
              <a:rPr lang="en-US" smtClean="0"/>
              <a:t>4/22/13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7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SlideOverla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-573169" y="-607194"/>
            <a:ext cx="7563453" cy="1983277"/>
            <a:chOff x="-573169" y="-607194"/>
            <a:chExt cx="7563453" cy="1983277"/>
          </a:xfrm>
        </p:grpSpPr>
        <p:grpSp>
          <p:nvGrpSpPr>
            <p:cNvPr id="9" name="Group 32"/>
            <p:cNvGrpSpPr/>
            <p:nvPr userDrawn="1"/>
          </p:nvGrpSpPr>
          <p:grpSpPr>
            <a:xfrm>
              <a:off x="-263314" y="-607194"/>
              <a:ext cx="7253598" cy="1983277"/>
              <a:chOff x="-263314" y="-607194"/>
              <a:chExt cx="7253598" cy="1983277"/>
            </a:xfrm>
          </p:grpSpPr>
          <p:sp>
            <p:nvSpPr>
              <p:cNvPr id="11" name="Oval 10"/>
              <p:cNvSpPr/>
              <p:nvPr userDrawn="1"/>
            </p:nvSpPr>
            <p:spPr>
              <a:xfrm rot="4368687">
                <a:off x="2839420" y="-41330"/>
                <a:ext cx="581935" cy="790091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Oval 11"/>
              <p:cNvSpPr/>
              <p:nvPr userDrawn="1"/>
            </p:nvSpPr>
            <p:spPr>
              <a:xfrm>
                <a:off x="334576" y="12540"/>
                <a:ext cx="1189424" cy="101213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Arc 12"/>
              <p:cNvSpPr/>
              <p:nvPr userDrawn="1"/>
            </p:nvSpPr>
            <p:spPr>
              <a:xfrm rot="6387309">
                <a:off x="5839613" y="-548177"/>
                <a:ext cx="1106354" cy="1194988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5472545" y="62345"/>
                <a:ext cx="609600" cy="4912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Pie 14"/>
              <p:cNvSpPr/>
              <p:nvPr userDrawn="1"/>
            </p:nvSpPr>
            <p:spPr>
              <a:xfrm>
                <a:off x="-7411" y="-607194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Pie 15"/>
              <p:cNvSpPr/>
              <p:nvPr userDrawn="1"/>
            </p:nvSpPr>
            <p:spPr>
              <a:xfrm>
                <a:off x="1905000" y="-402266"/>
                <a:ext cx="1600200" cy="8001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Oval 16"/>
              <p:cNvSpPr/>
              <p:nvPr userDrawn="1"/>
            </p:nvSpPr>
            <p:spPr>
              <a:xfrm>
                <a:off x="2631141" y="762000"/>
                <a:ext cx="416859" cy="416859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" name="Oval 17"/>
              <p:cNvSpPr/>
              <p:nvPr userDrawn="1"/>
            </p:nvSpPr>
            <p:spPr>
              <a:xfrm rot="2510439">
                <a:off x="170710" y="163548"/>
                <a:ext cx="778552" cy="982318"/>
              </a:xfrm>
              <a:prstGeom prst="ellipse">
                <a:avLst/>
              </a:prstGeom>
              <a:solidFill>
                <a:schemeClr val="bg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Pie 18"/>
              <p:cNvSpPr/>
              <p:nvPr userDrawn="1"/>
            </p:nvSpPr>
            <p:spPr>
              <a:xfrm rot="16200000">
                <a:off x="-263314" y="842683"/>
                <a:ext cx="533400" cy="5334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Oval 19"/>
              <p:cNvSpPr/>
              <p:nvPr userDrawn="1"/>
            </p:nvSpPr>
            <p:spPr>
              <a:xfrm>
                <a:off x="1558635" y="491274"/>
                <a:ext cx="228600" cy="19452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Pie 20"/>
              <p:cNvSpPr/>
              <p:nvPr userDrawn="1"/>
            </p:nvSpPr>
            <p:spPr>
              <a:xfrm>
                <a:off x="990600" y="-603972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Pie 21"/>
              <p:cNvSpPr/>
              <p:nvPr userDrawn="1"/>
            </p:nvSpPr>
            <p:spPr>
              <a:xfrm>
                <a:off x="5181600" y="-343143"/>
                <a:ext cx="1600200" cy="6858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3" name="Oval 22"/>
              <p:cNvSpPr/>
              <p:nvPr userDrawn="1"/>
            </p:nvSpPr>
            <p:spPr>
              <a:xfrm>
                <a:off x="5728855" y="62345"/>
                <a:ext cx="685800" cy="5334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4" name="Pie 23"/>
              <p:cNvSpPr/>
              <p:nvPr userDrawn="1"/>
            </p:nvSpPr>
            <p:spPr>
              <a:xfrm>
                <a:off x="6136341" y="-257607"/>
                <a:ext cx="838200" cy="527288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 userDrawn="1"/>
            </p:nvSpPr>
            <p:spPr>
              <a:xfrm rot="4368687">
                <a:off x="3664192" y="-146482"/>
                <a:ext cx="581935" cy="909203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Pie 25"/>
              <p:cNvSpPr/>
              <p:nvPr userDrawn="1"/>
            </p:nvSpPr>
            <p:spPr>
              <a:xfrm>
                <a:off x="4384965" y="-146937"/>
                <a:ext cx="300317" cy="300317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Pie 26"/>
              <p:cNvSpPr/>
              <p:nvPr userDrawn="1"/>
            </p:nvSpPr>
            <p:spPr>
              <a:xfrm>
                <a:off x="4756593" y="-119227"/>
                <a:ext cx="18288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8" name="Pie 27"/>
              <p:cNvSpPr/>
              <p:nvPr userDrawn="1"/>
            </p:nvSpPr>
            <p:spPr>
              <a:xfrm>
                <a:off x="5029200" y="-114543"/>
                <a:ext cx="22860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Oval 28"/>
              <p:cNvSpPr/>
              <p:nvPr userDrawn="1"/>
            </p:nvSpPr>
            <p:spPr>
              <a:xfrm>
                <a:off x="2403765" y="0"/>
                <a:ext cx="665018" cy="665018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0" name="Pie 29"/>
              <p:cNvSpPr/>
              <p:nvPr userDrawn="1"/>
            </p:nvSpPr>
            <p:spPr>
              <a:xfrm>
                <a:off x="3012141" y="-299172"/>
                <a:ext cx="838200" cy="6096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0" name="Pie 9"/>
            <p:cNvSpPr/>
            <p:nvPr userDrawn="1"/>
          </p:nvSpPr>
          <p:spPr>
            <a:xfrm rot="16200000">
              <a:off x="-431058" y="-79768"/>
              <a:ext cx="852056" cy="1136277"/>
            </a:xfrm>
            <a:prstGeom prst="pie">
              <a:avLst>
                <a:gd name="adj1" fmla="val 0"/>
                <a:gd name="adj2" fmla="val 1080006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3012142"/>
            <a:ext cx="7716838" cy="3388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040" y="300690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fld id="{529E0917-C440-6644-AB49-80F7A130626A}" type="datetime1">
              <a:rPr lang="en-US" smtClean="0"/>
              <a:t>4/22/13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116541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05491"/>
            <a:ext cx="1385887" cy="2327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ED45AA0-DC3D-4EAD-961C-EE61EDABBC91}" type="slidenum">
              <a:rPr lang="en-US" smtClean="0"/>
              <a:t>‹#›</a:t>
            </a:fld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  <p:sldLayoutId id="2147483953" r:id="rId14"/>
  </p:sldLayoutIdLst>
  <p:hf hdr="0" ftr="0" dt="0"/>
  <p:txStyles>
    <p:titleStyle>
      <a:lvl1pPr algn="l" defTabSz="914400" rtl="0" eaLnBrk="1" latinLnBrk="0" hangingPunct="1">
        <a:lnSpc>
          <a:spcPts val="5600"/>
        </a:lnSpc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2000"/>
        </a:spcAft>
        <a:buFontTx/>
        <a:buBlip>
          <a:blip r:embed="rId17"/>
        </a:buBlip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3182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914400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19697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492250" indent="-2952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7748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6pPr>
      <a:lvl7pPr marL="2055813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7pPr>
      <a:lvl8pPr marL="2344738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8pPr>
      <a:lvl9pPr marL="26257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owl.english.purdue.edu/owl/resource/619/1/" TargetMode="External"/><Relationship Id="rId3" Type="http://schemas.openxmlformats.org/officeDocument/2006/relationships/image" Target="../media/image5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848600" cy="3276600"/>
          </a:xfrm>
        </p:spPr>
        <p:txBody>
          <a:bodyPr/>
          <a:lstStyle/>
          <a:p>
            <a:pPr algn="ctr"/>
            <a:r>
              <a:rPr lang="en-US" sz="4000" b="1" i="1" dirty="0" smtClean="0">
                <a:solidFill>
                  <a:srgbClr val="0D0D0D"/>
                </a:solidFill>
              </a:rPr>
              <a:t>Assignment 4: </a:t>
            </a:r>
            <a:br>
              <a:rPr lang="en-US" sz="4000" b="1" i="1" dirty="0" smtClean="0">
                <a:solidFill>
                  <a:srgbClr val="0D0D0D"/>
                </a:solidFill>
              </a:rPr>
            </a:br>
            <a:r>
              <a:rPr lang="en-US" sz="4000" b="1" i="1" dirty="0" smtClean="0">
                <a:solidFill>
                  <a:srgbClr val="0D0D0D"/>
                </a:solidFill>
              </a:rPr>
              <a:t>Final Research Paper Proposal</a:t>
            </a:r>
            <a:endParaRPr lang="en-US" sz="4000" b="1" i="1" dirty="0">
              <a:solidFill>
                <a:srgbClr val="0D0D0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2925763"/>
          </a:xfrm>
        </p:spPr>
        <p:txBody>
          <a:bodyPr/>
          <a:lstStyle/>
          <a:p>
            <a:endParaRPr lang="en-US" dirty="0" smtClean="0"/>
          </a:p>
          <a:p>
            <a:pPr marL="0" indent="0" algn="ctr">
              <a:buNone/>
            </a:pPr>
            <a:r>
              <a:rPr lang="en-US" sz="2800" b="1" i="1" dirty="0" err="1" smtClean="0">
                <a:solidFill>
                  <a:srgbClr val="0D0D0D"/>
                </a:solidFill>
              </a:rPr>
              <a:t>ScWk</a:t>
            </a:r>
            <a:r>
              <a:rPr lang="en-US" sz="2800" b="1" i="1" dirty="0" smtClean="0">
                <a:solidFill>
                  <a:srgbClr val="0D0D0D"/>
                </a:solidFill>
              </a:rPr>
              <a:t> 242 – Session 14 Slides</a:t>
            </a:r>
            <a:endParaRPr lang="en-US" sz="2800" b="1" i="1" dirty="0">
              <a:solidFill>
                <a:srgbClr val="0D0D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00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8991600" cy="4419600"/>
          </a:xfrm>
        </p:spPr>
        <p:txBody>
          <a:bodyPr>
            <a:normAutofit fontScale="92500" lnSpcReduction="10000"/>
          </a:bodyPr>
          <a:lstStyle/>
          <a:p>
            <a:pPr marL="0" lvl="0" indent="0" algn="ctr" hangingPunct="0">
              <a:buNone/>
            </a:pPr>
            <a:r>
              <a:rPr lang="en-US" sz="3500" b="1" i="1" dirty="0">
                <a:solidFill>
                  <a:srgbClr val="0D0D0D"/>
                </a:solidFill>
              </a:rPr>
              <a:t>Study Design Strengths and </a:t>
            </a:r>
            <a:r>
              <a:rPr lang="en-US" sz="3500" b="1" i="1" dirty="0" smtClean="0">
                <a:solidFill>
                  <a:srgbClr val="0D0D0D"/>
                </a:solidFill>
              </a:rPr>
              <a:t>Limitations</a:t>
            </a:r>
            <a:endParaRPr lang="en-US" sz="3500" b="1" i="1" dirty="0">
              <a:solidFill>
                <a:srgbClr val="0D0D0D"/>
              </a:solidFill>
            </a:endParaRPr>
          </a:p>
          <a:p>
            <a:pPr marL="0" lvl="0" indent="0" hangingPunct="0">
              <a:buNone/>
            </a:pP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20700" lvl="0" indent="-406400" hangingPunct="0">
              <a:buFont typeface="Wingdings" charset="2"/>
              <a:buChar char="Ø"/>
            </a:pP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Describe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the potential strengths and limitations of your proposed methods. 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20700" lvl="0" indent="-406400" hangingPunct="0">
              <a:buFont typeface="Wingdings" charset="2"/>
              <a:buChar char="Ø"/>
            </a:pP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Consider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strengths and limitations of each component in the methods section, however describe here only the most important strengths and limitations. </a:t>
            </a:r>
            <a:endParaRPr lang="en-US" sz="3200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4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610600" cy="4876800"/>
          </a:xfrm>
        </p:spPr>
        <p:txBody>
          <a:bodyPr>
            <a:normAutofit/>
          </a:bodyPr>
          <a:lstStyle/>
          <a:p>
            <a:pPr marL="0" indent="0" hangingPunct="0">
              <a:buNone/>
            </a:pPr>
            <a:r>
              <a:rPr lang="en-US" sz="3600" b="1" i="1" dirty="0" smtClean="0">
                <a:solidFill>
                  <a:srgbClr val="0D0D0D"/>
                </a:solidFill>
              </a:rPr>
              <a:t>Anticipated </a:t>
            </a:r>
            <a:r>
              <a:rPr lang="en-US" sz="3600" b="1" i="1" dirty="0">
                <a:solidFill>
                  <a:srgbClr val="0D0D0D"/>
                </a:solidFill>
              </a:rPr>
              <a:t>Findings and </a:t>
            </a:r>
            <a:r>
              <a:rPr lang="en-US" sz="3600" b="1" i="1" dirty="0" smtClean="0">
                <a:solidFill>
                  <a:srgbClr val="0D0D0D"/>
                </a:solidFill>
              </a:rPr>
              <a:t>Implications</a:t>
            </a:r>
          </a:p>
          <a:p>
            <a:pPr marL="457200" indent="-393700" hangingPunct="0">
              <a:buFont typeface="Wingdings" charset="2"/>
              <a:buChar char="Ø"/>
            </a:pPr>
            <a:r>
              <a:rPr lang="en-US" sz="3200" b="1" dirty="0">
                <a:solidFill>
                  <a:srgbClr val="0D0D0D"/>
                </a:solidFill>
              </a:rPr>
              <a:t> Include in a separate section </a:t>
            </a:r>
          </a:p>
          <a:p>
            <a:pPr marL="457200" lvl="0" indent="-393700" hangingPunct="0">
              <a:buFont typeface="Wingdings" charset="2"/>
              <a:buChar char="Ø"/>
            </a:pPr>
            <a:r>
              <a:rPr lang="en-US" sz="3200" b="1" dirty="0">
                <a:solidFill>
                  <a:srgbClr val="0D0D0D"/>
                </a:solidFill>
              </a:rPr>
              <a:t>Briefly state what you expect your findings to be, and explain the implications of your specific, anticipated results for social work (i.e., its influence on practice, policy, theory, and/or future research).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73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991600" cy="4648200"/>
          </a:xfrm>
        </p:spPr>
        <p:txBody>
          <a:bodyPr>
            <a:noAutofit/>
          </a:bodyPr>
          <a:lstStyle/>
          <a:p>
            <a:pPr marL="0" indent="0" algn="ctr" hangingPunct="0">
              <a:buNone/>
            </a:pPr>
            <a:r>
              <a:rPr lang="en-US" sz="4000" dirty="0">
                <a:solidFill>
                  <a:srgbClr val="0D0D0D"/>
                </a:solidFill>
              </a:rPr>
              <a:t>Minimum o</a:t>
            </a:r>
            <a:r>
              <a:rPr lang="en-US" sz="4000" dirty="0" smtClean="0">
                <a:solidFill>
                  <a:srgbClr val="0D0D0D"/>
                </a:solidFill>
              </a:rPr>
              <a:t>f 15 </a:t>
            </a:r>
            <a:r>
              <a:rPr lang="en-US" sz="4000" dirty="0" smtClean="0">
                <a:solidFill>
                  <a:srgbClr val="0D0D0D"/>
                </a:solidFill>
              </a:rPr>
              <a:t>References</a:t>
            </a:r>
            <a:endParaRPr lang="en-US" sz="4000" dirty="0" smtClean="0">
              <a:solidFill>
                <a:srgbClr val="0D0D0D"/>
              </a:solidFill>
            </a:endParaRPr>
          </a:p>
          <a:p>
            <a:pPr marL="457200" indent="-393700" hangingPunct="0">
              <a:buFont typeface="Wingdings" charset="2"/>
              <a:buChar char="Ø"/>
            </a:pPr>
            <a:r>
              <a:rPr lang="en-US" sz="2800" b="1" dirty="0" smtClean="0">
                <a:solidFill>
                  <a:srgbClr val="0D0D0D"/>
                </a:solidFill>
              </a:rPr>
              <a:t>Although </a:t>
            </a:r>
            <a:r>
              <a:rPr lang="en-US" sz="2800" b="1" dirty="0">
                <a:solidFill>
                  <a:srgbClr val="0D0D0D"/>
                </a:solidFill>
              </a:rPr>
              <a:t>a majority of references are cited in the literature review, the introduction and methods section can contain references as well</a:t>
            </a:r>
            <a:r>
              <a:rPr lang="en-US" sz="2800" b="1" dirty="0" smtClean="0">
                <a:solidFill>
                  <a:srgbClr val="0D0D0D"/>
                </a:solidFill>
              </a:rPr>
              <a:t>.</a:t>
            </a:r>
            <a:endParaRPr lang="en-US" sz="2800" b="1" dirty="0">
              <a:solidFill>
                <a:srgbClr val="0D0D0D"/>
              </a:solidFill>
            </a:endParaRPr>
          </a:p>
          <a:p>
            <a:pPr marL="457200" indent="-393700" hangingPunct="0">
              <a:buFont typeface="Wingdings" charset="2"/>
              <a:buChar char="Ø"/>
            </a:pPr>
            <a:r>
              <a:rPr lang="en-US" sz="2800" b="1" u="sng" dirty="0" smtClean="0">
                <a:solidFill>
                  <a:srgbClr val="0D0D0D"/>
                </a:solidFill>
              </a:rPr>
              <a:t>Appendices</a:t>
            </a:r>
            <a:r>
              <a:rPr lang="en-US" sz="2800" b="1" dirty="0" smtClean="0">
                <a:solidFill>
                  <a:srgbClr val="0D0D0D"/>
                </a:solidFill>
              </a:rPr>
              <a:t>: This </a:t>
            </a:r>
            <a:r>
              <a:rPr lang="en-US" sz="2800" b="1" dirty="0">
                <a:solidFill>
                  <a:srgbClr val="0D0D0D"/>
                </a:solidFill>
              </a:rPr>
              <a:t>section contains your demographic questions, interview questions if </a:t>
            </a:r>
            <a:r>
              <a:rPr lang="en-US" sz="2800" b="1" dirty="0" smtClean="0">
                <a:solidFill>
                  <a:srgbClr val="0D0D0D"/>
                </a:solidFill>
              </a:rPr>
              <a:t>applicable or other </a:t>
            </a:r>
            <a:r>
              <a:rPr lang="en-US" sz="2800" b="1" dirty="0">
                <a:solidFill>
                  <a:srgbClr val="0D0D0D"/>
                </a:solidFill>
              </a:rPr>
              <a:t>items and questions, copies of your instruments, and/or other detailed documentation relevant to your study.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2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676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4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48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4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4800" b="1" i="1" dirty="0" smtClean="0">
                <a:solidFill>
                  <a:srgbClr val="0D0D0D"/>
                </a:solidFill>
              </a:rPr>
              <a:t>Grading and Evaluation</a:t>
            </a:r>
            <a:endParaRPr lang="en-US" sz="4800" b="1" i="1" dirty="0">
              <a:solidFill>
                <a:srgbClr val="0D0D0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895600"/>
            <a:ext cx="9067800" cy="3962400"/>
          </a:xfrm>
        </p:spPr>
        <p:txBody>
          <a:bodyPr>
            <a:normAutofit fontScale="85000" lnSpcReduction="20000"/>
          </a:bodyPr>
          <a:lstStyle/>
          <a:p>
            <a:pPr marL="457200" lvl="2" indent="-393700">
              <a:buNone/>
            </a:pPr>
            <a:r>
              <a:rPr lang="en-US" sz="3300" b="1" i="1" u="sng" dirty="0" smtClean="0">
                <a:solidFill>
                  <a:srgbClr val="0D0D0D"/>
                </a:solidFill>
              </a:rPr>
              <a:t>Evaluation of writing: </a:t>
            </a:r>
          </a:p>
          <a:p>
            <a:pPr marL="520700" lvl="3" indent="-457200">
              <a:buFont typeface="Wingdings" charset="2"/>
              <a:buChar char="Ø"/>
            </a:pPr>
            <a:r>
              <a:rPr lang="en-US" sz="3200" b="1" dirty="0" smtClean="0">
                <a:solidFill>
                  <a:srgbClr val="0D0D0D"/>
                </a:solidFill>
              </a:rPr>
              <a:t>Extensively edit your own paper and/or have others assist you.</a:t>
            </a:r>
          </a:p>
          <a:p>
            <a:pPr marL="520700" lvl="3" indent="-457200">
              <a:buFont typeface="Wingdings" charset="2"/>
              <a:buChar char="Ø"/>
            </a:pPr>
            <a:r>
              <a:rPr lang="en-US" sz="3200" b="1" dirty="0" smtClean="0">
                <a:solidFill>
                  <a:srgbClr val="0D0D0D"/>
                </a:solidFill>
              </a:rPr>
              <a:t>Do not expect your instructor to edit your draft or final paper for you.</a:t>
            </a:r>
          </a:p>
          <a:p>
            <a:pPr marL="520700" lvl="3" indent="-457200">
              <a:buFont typeface="Wingdings" charset="2"/>
              <a:buChar char="Ø"/>
            </a:pPr>
            <a:r>
              <a:rPr lang="en-US" sz="3200" b="1" dirty="0" smtClean="0">
                <a:solidFill>
                  <a:srgbClr val="0D0D0D"/>
                </a:solidFill>
              </a:rPr>
              <a:t>It is your responsibility to read through the paper to identify and fix errors.  </a:t>
            </a:r>
          </a:p>
          <a:p>
            <a:pPr marL="520700" lvl="3" indent="-457200">
              <a:buFont typeface="Wingdings" charset="2"/>
              <a:buChar char="Ø"/>
            </a:pPr>
            <a:r>
              <a:rPr lang="en-US" sz="3200" b="1" dirty="0" smtClean="0">
                <a:solidFill>
                  <a:srgbClr val="0D0D0D"/>
                </a:solidFill>
              </a:rPr>
              <a:t>The word program will usually show many of these problems colored in red or green – FIX THEM! </a:t>
            </a:r>
          </a:p>
          <a:p>
            <a:pPr marL="914400" lvl="2" indent="0">
              <a:buNone/>
            </a:pPr>
            <a:endParaRPr lang="en-US" sz="3000" dirty="0" smtClean="0"/>
          </a:p>
          <a:p>
            <a:pPr marL="1200150" lvl="2" indent="-285750"/>
            <a:endParaRPr lang="en-US" sz="28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9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447800"/>
            <a:ext cx="8839200" cy="1143000"/>
          </a:xfrm>
        </p:spPr>
        <p:txBody>
          <a:bodyPr>
            <a:noAutofit/>
          </a:bodyPr>
          <a:lstStyle/>
          <a:p>
            <a:pPr algn="ctr"/>
            <a:r>
              <a:rPr lang="en-US" sz="3200" b="1" i="1" dirty="0" smtClean="0">
                <a:solidFill>
                  <a:srgbClr val="0D0D0D"/>
                </a:solidFill>
              </a:rPr>
              <a:t>Linking Literature Review to Your Proposal</a:t>
            </a:r>
            <a:endParaRPr lang="en-US" sz="3200" b="1" i="1" dirty="0">
              <a:solidFill>
                <a:srgbClr val="0D0D0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743200"/>
            <a:ext cx="9144000" cy="4267200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en-US" sz="2400" b="1" dirty="0" smtClean="0">
                <a:solidFill>
                  <a:srgbClr val="0D0D0D"/>
                </a:solidFill>
              </a:rPr>
              <a:t>Make </a:t>
            </a:r>
            <a:r>
              <a:rPr lang="en-US" sz="2400" b="1" i="1" dirty="0" smtClean="0">
                <a:solidFill>
                  <a:srgbClr val="0D0D0D"/>
                </a:solidFill>
              </a:rPr>
              <a:t>clear connections </a:t>
            </a:r>
            <a:r>
              <a:rPr lang="en-US" sz="2400" b="1" dirty="0" smtClean="0">
                <a:solidFill>
                  <a:srgbClr val="0D0D0D"/>
                </a:solidFill>
              </a:rPr>
              <a:t>between:</a:t>
            </a:r>
          </a:p>
          <a:p>
            <a:pPr lvl="1" indent="-403225">
              <a:buFont typeface="Wingdings" charset="2"/>
              <a:buChar char="Ø"/>
            </a:pPr>
            <a:r>
              <a:rPr lang="en-US" sz="2400" b="1" dirty="0" smtClean="0">
                <a:solidFill>
                  <a:srgbClr val="0D0D0D"/>
                </a:solidFill>
              </a:rPr>
              <a:t>The information presented in your </a:t>
            </a:r>
            <a:r>
              <a:rPr lang="en-US" sz="2400" b="1" i="1" dirty="0" smtClean="0">
                <a:solidFill>
                  <a:srgbClr val="0D0D0D"/>
                </a:solidFill>
              </a:rPr>
              <a:t>literature review     </a:t>
            </a:r>
          </a:p>
          <a:p>
            <a:pPr lvl="1" indent="-403225">
              <a:buFont typeface="Wingdings" charset="2"/>
              <a:buChar char="Ø"/>
            </a:pPr>
            <a:r>
              <a:rPr lang="en-US" sz="2400" b="1" dirty="0" smtClean="0">
                <a:solidFill>
                  <a:srgbClr val="0D0D0D"/>
                </a:solidFill>
              </a:rPr>
              <a:t>Your </a:t>
            </a:r>
            <a:r>
              <a:rPr lang="en-US" sz="2400" b="1" i="1" dirty="0" smtClean="0">
                <a:solidFill>
                  <a:srgbClr val="0D0D0D"/>
                </a:solidFill>
              </a:rPr>
              <a:t>research statement </a:t>
            </a:r>
            <a:r>
              <a:rPr lang="en-US" sz="2400" b="1" dirty="0" smtClean="0">
                <a:solidFill>
                  <a:srgbClr val="0D0D0D"/>
                </a:solidFill>
              </a:rPr>
              <a:t>(“This research examines….”)</a:t>
            </a:r>
          </a:p>
          <a:p>
            <a:pPr lvl="1" indent="-403225">
              <a:buFont typeface="Wingdings" charset="2"/>
              <a:buChar char="Ø"/>
            </a:pPr>
            <a:r>
              <a:rPr lang="en-US" sz="2400" b="1" dirty="0" smtClean="0">
                <a:solidFill>
                  <a:srgbClr val="0D0D0D"/>
                </a:solidFill>
              </a:rPr>
              <a:t>Your </a:t>
            </a:r>
            <a:r>
              <a:rPr lang="en-US" sz="2400" b="1" i="1" dirty="0" smtClean="0">
                <a:solidFill>
                  <a:srgbClr val="0D0D0D"/>
                </a:solidFill>
              </a:rPr>
              <a:t>hypothesis</a:t>
            </a:r>
            <a:r>
              <a:rPr lang="en-US" sz="2400" b="1" dirty="0" smtClean="0">
                <a:solidFill>
                  <a:srgbClr val="0D0D0D"/>
                </a:solidFill>
              </a:rPr>
              <a:t> (quantitative) and your </a:t>
            </a:r>
            <a:r>
              <a:rPr lang="en-US" sz="2400" b="1" i="1" dirty="0" smtClean="0">
                <a:solidFill>
                  <a:srgbClr val="0D0D0D"/>
                </a:solidFill>
              </a:rPr>
              <a:t>research question</a:t>
            </a:r>
            <a:r>
              <a:rPr lang="en-US" sz="2400" b="1" dirty="0" smtClean="0">
                <a:solidFill>
                  <a:srgbClr val="0D0D0D"/>
                </a:solidFill>
              </a:rPr>
              <a:t> (qualitative) </a:t>
            </a:r>
          </a:p>
          <a:p>
            <a:pPr marL="1263650" lvl="1" indent="-342900">
              <a:buFont typeface="Wingdings" charset="2"/>
              <a:buChar char="ü"/>
            </a:pPr>
            <a:r>
              <a:rPr lang="en-US" sz="2400" b="1" dirty="0" smtClean="0">
                <a:solidFill>
                  <a:srgbClr val="0D0D0D"/>
                </a:solidFill>
              </a:rPr>
              <a:t>Is </a:t>
            </a:r>
            <a:r>
              <a:rPr lang="en-US" sz="2400" b="1" dirty="0">
                <a:solidFill>
                  <a:srgbClr val="0D0D0D"/>
                </a:solidFill>
              </a:rPr>
              <a:t>there a </a:t>
            </a:r>
            <a:r>
              <a:rPr lang="en-US" sz="2400" b="1" u="sng" dirty="0">
                <a:solidFill>
                  <a:srgbClr val="0D0D0D"/>
                </a:solidFill>
              </a:rPr>
              <a:t>logical connection </a:t>
            </a:r>
            <a:r>
              <a:rPr lang="en-US" sz="2400" b="1" dirty="0">
                <a:solidFill>
                  <a:srgbClr val="0D0D0D"/>
                </a:solidFill>
              </a:rPr>
              <a:t>between the information that you present and your research statement? </a:t>
            </a:r>
            <a:endParaRPr lang="en-US" sz="2400" b="1" dirty="0" smtClean="0">
              <a:solidFill>
                <a:srgbClr val="0D0D0D"/>
              </a:solidFill>
            </a:endParaRPr>
          </a:p>
          <a:p>
            <a:pPr marL="1263650" lvl="1" indent="-342900">
              <a:buFont typeface="Wingdings" charset="2"/>
              <a:buChar char="ü"/>
            </a:pPr>
            <a:r>
              <a:rPr lang="en-US" sz="2400" b="1" dirty="0" smtClean="0">
                <a:solidFill>
                  <a:srgbClr val="0D0D0D"/>
                </a:solidFill>
              </a:rPr>
              <a:t>Can </a:t>
            </a:r>
            <a:r>
              <a:rPr lang="en-US" sz="2400" b="1" dirty="0">
                <a:solidFill>
                  <a:srgbClr val="0D0D0D"/>
                </a:solidFill>
              </a:rPr>
              <a:t>the </a:t>
            </a:r>
            <a:r>
              <a:rPr lang="en-US" sz="2400" b="1" dirty="0" smtClean="0">
                <a:solidFill>
                  <a:srgbClr val="0D0D0D"/>
                </a:solidFill>
              </a:rPr>
              <a:t>reader </a:t>
            </a:r>
            <a:r>
              <a:rPr lang="en-US" sz="2400" b="1" u="sng" dirty="0" smtClean="0">
                <a:solidFill>
                  <a:srgbClr val="0D0D0D"/>
                </a:solidFill>
              </a:rPr>
              <a:t>easily see </a:t>
            </a:r>
            <a:r>
              <a:rPr lang="en-US" sz="2400" b="1" dirty="0">
                <a:solidFill>
                  <a:srgbClr val="0D0D0D"/>
                </a:solidFill>
              </a:rPr>
              <a:t>why your proposed study would be important to the field of social work</a:t>
            </a:r>
            <a:r>
              <a:rPr lang="en-US" sz="2400" b="1" dirty="0" smtClean="0">
                <a:solidFill>
                  <a:srgbClr val="0D0D0D"/>
                </a:solidFill>
              </a:rPr>
              <a:t>?</a:t>
            </a:r>
            <a:endParaRPr lang="en-US" sz="2400" b="1" dirty="0">
              <a:solidFill>
                <a:srgbClr val="0D0D0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0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458200" cy="1371600"/>
          </a:xfrm>
        </p:spPr>
        <p:txBody>
          <a:bodyPr>
            <a:normAutofit/>
          </a:bodyPr>
          <a:lstStyle/>
          <a:p>
            <a:pPr algn="ctr"/>
            <a:r>
              <a:rPr lang="en-US" sz="4800" b="1" i="1" dirty="0" smtClean="0">
                <a:solidFill>
                  <a:srgbClr val="0D0D0D"/>
                </a:solidFill>
              </a:rPr>
              <a:t>Writing: Technical Issues </a:t>
            </a:r>
            <a:endParaRPr lang="en-US" sz="4800" b="1" i="1" dirty="0">
              <a:solidFill>
                <a:srgbClr val="0D0D0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895600"/>
            <a:ext cx="9144000" cy="39624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charset="2"/>
              <a:buChar char="Ø"/>
            </a:pPr>
            <a:r>
              <a:rPr lang="en-US" sz="3400" dirty="0" smtClean="0">
                <a:solidFill>
                  <a:srgbClr val="0D0D0D"/>
                </a:solidFill>
              </a:rPr>
              <a:t>Do </a:t>
            </a:r>
            <a:r>
              <a:rPr lang="en-US" sz="3400" u="sng" dirty="0" smtClean="0">
                <a:solidFill>
                  <a:srgbClr val="0D0D0D"/>
                </a:solidFill>
              </a:rPr>
              <a:t>not use contractions </a:t>
            </a:r>
            <a:r>
              <a:rPr lang="en-US" sz="3400" dirty="0" smtClean="0">
                <a:solidFill>
                  <a:srgbClr val="0D0D0D"/>
                </a:solidFill>
              </a:rPr>
              <a:t>in professional writing:</a:t>
            </a:r>
          </a:p>
          <a:p>
            <a:pPr marL="349250" lvl="1" indent="0">
              <a:buNone/>
            </a:pPr>
            <a:r>
              <a:rPr lang="en-US" sz="3400" dirty="0" smtClean="0">
                <a:solidFill>
                  <a:srgbClr val="0D0D0D"/>
                </a:solidFill>
              </a:rPr>
              <a:t>  - Don’t should be: do not, etc…).</a:t>
            </a:r>
          </a:p>
          <a:p>
            <a:pPr>
              <a:buFont typeface="Wingdings" charset="2"/>
              <a:buChar char="Ø"/>
            </a:pPr>
            <a:r>
              <a:rPr lang="en-US" sz="3400" dirty="0" smtClean="0">
                <a:solidFill>
                  <a:srgbClr val="0D0D0D"/>
                </a:solidFill>
              </a:rPr>
              <a:t>When starting a sentence with a number, write the number out in words</a:t>
            </a:r>
          </a:p>
          <a:p>
            <a:pPr>
              <a:buFont typeface="Wingdings" charset="2"/>
              <a:buChar char="Ø"/>
            </a:pPr>
            <a:r>
              <a:rPr lang="en-US" sz="3400" dirty="0" smtClean="0">
                <a:solidFill>
                  <a:srgbClr val="0D0D0D"/>
                </a:solidFill>
              </a:rPr>
              <a:t>Affect vs. Effect: </a:t>
            </a:r>
          </a:p>
          <a:p>
            <a:pPr marL="631825" lvl="2" indent="-288925">
              <a:buNone/>
            </a:pPr>
            <a:r>
              <a:rPr lang="en-US" sz="3200" dirty="0" smtClean="0">
                <a:solidFill>
                  <a:srgbClr val="0D0D0D"/>
                </a:solidFill>
              </a:rPr>
              <a:t>-- </a:t>
            </a:r>
            <a:r>
              <a:rPr lang="en-US" sz="3200" u="sng" dirty="0" smtClean="0">
                <a:solidFill>
                  <a:srgbClr val="0D0D0D"/>
                </a:solidFill>
              </a:rPr>
              <a:t>Affect is a verb or adverb</a:t>
            </a:r>
            <a:r>
              <a:rPr lang="en-US" sz="3200" dirty="0" smtClean="0">
                <a:solidFill>
                  <a:srgbClr val="0D0D0D"/>
                </a:solidFill>
              </a:rPr>
              <a:t>, e.g., “Youth in the foster care system are affected by a number of challenging situations.”</a:t>
            </a:r>
          </a:p>
          <a:p>
            <a:pPr marL="631825" lvl="2" indent="-288925">
              <a:buNone/>
            </a:pPr>
            <a:r>
              <a:rPr lang="en-US" sz="3200" dirty="0" smtClean="0">
                <a:solidFill>
                  <a:srgbClr val="0D0D0D"/>
                </a:solidFill>
              </a:rPr>
              <a:t>-- </a:t>
            </a:r>
            <a:r>
              <a:rPr lang="en-US" sz="3200" u="sng" dirty="0" smtClean="0">
                <a:solidFill>
                  <a:srgbClr val="0D0D0D"/>
                </a:solidFill>
              </a:rPr>
              <a:t>Effect is a noun or object</a:t>
            </a:r>
            <a:r>
              <a:rPr lang="en-US" sz="3200" dirty="0" smtClean="0">
                <a:solidFill>
                  <a:srgbClr val="0D0D0D"/>
                </a:solidFill>
              </a:rPr>
              <a:t>, e.g., “Multiple placement changes can have a number of negative effects on youth in the foster care system.”</a:t>
            </a:r>
            <a:endParaRPr lang="en-US" sz="3200" dirty="0">
              <a:solidFill>
                <a:srgbClr val="0D0D0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2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371600"/>
          </a:xfrm>
        </p:spPr>
        <p:txBody>
          <a:bodyPr>
            <a:normAutofit/>
          </a:bodyPr>
          <a:lstStyle/>
          <a:p>
            <a:pPr algn="ctr"/>
            <a:r>
              <a:rPr lang="en-US" sz="4800" b="1" i="1" dirty="0" smtClean="0">
                <a:solidFill>
                  <a:srgbClr val="0D0D0D"/>
                </a:solidFill>
              </a:rPr>
              <a:t>Writing: Technical Issues </a:t>
            </a:r>
            <a:endParaRPr lang="en-US" sz="4800" b="1" i="1" dirty="0">
              <a:solidFill>
                <a:srgbClr val="0D0D0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438400"/>
            <a:ext cx="8534400" cy="4419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D0D0D"/>
                </a:solidFill>
              </a:rPr>
              <a:t>Paraphrase—do not generally use quotes:</a:t>
            </a:r>
          </a:p>
          <a:p>
            <a:pPr lvl="1">
              <a:buFont typeface="Wingdings" charset="2"/>
              <a:buChar char="Ø"/>
            </a:pPr>
            <a:r>
              <a:rPr lang="en-US" sz="2400" b="1" dirty="0" smtClean="0">
                <a:solidFill>
                  <a:srgbClr val="0D0D0D"/>
                </a:solidFill>
              </a:rPr>
              <a:t>Paraphrasing means to use your own words to summarize and/or synthesize someone else’s work </a:t>
            </a:r>
          </a:p>
          <a:p>
            <a:pPr lvl="1">
              <a:buFont typeface="Wingdings" charset="2"/>
              <a:buChar char="Ø"/>
            </a:pPr>
            <a:r>
              <a:rPr lang="en-US" sz="2400" b="1" dirty="0" smtClean="0">
                <a:solidFill>
                  <a:srgbClr val="0D0D0D"/>
                </a:solidFill>
              </a:rPr>
              <a:t>Only use a quote of a passage of text if it is of some distinction or you are providing the definition of a concept.</a:t>
            </a:r>
          </a:p>
          <a:p>
            <a:pPr lvl="1">
              <a:buFont typeface="Wingdings" charset="2"/>
              <a:buChar char="Ø"/>
            </a:pPr>
            <a:r>
              <a:rPr lang="en-US" sz="2400" b="1" dirty="0" smtClean="0">
                <a:solidFill>
                  <a:srgbClr val="0D0D0D"/>
                </a:solidFill>
              </a:rPr>
              <a:t>Paraphrasing is a skill that requires you to fully understand the meaning of the text you are citing.</a:t>
            </a:r>
          </a:p>
          <a:p>
            <a:pPr lvl="1">
              <a:buFont typeface="Wingdings" charset="2"/>
              <a:buChar char="Ø"/>
            </a:pPr>
            <a:r>
              <a:rPr lang="en-US" sz="2400" b="1" dirty="0" smtClean="0">
                <a:solidFill>
                  <a:srgbClr val="0D0D0D"/>
                </a:solidFill>
              </a:rPr>
              <a:t>For more information see:</a:t>
            </a:r>
          </a:p>
          <a:p>
            <a:pPr marL="857250" lvl="1" indent="0">
              <a:buNone/>
            </a:pPr>
            <a:r>
              <a:rPr lang="en-US" sz="2400" b="1" u="sng" dirty="0" smtClean="0">
                <a:solidFill>
                  <a:srgbClr val="0D0D0D"/>
                </a:solidFill>
                <a:hlinkClick r:id="rId2"/>
              </a:rPr>
              <a:t>http</a:t>
            </a:r>
            <a:r>
              <a:rPr lang="en-US" sz="2400" b="1" u="sng" dirty="0">
                <a:solidFill>
                  <a:srgbClr val="0D0D0D"/>
                </a:solidFill>
                <a:hlinkClick r:id="rId2"/>
              </a:rPr>
              <a:t>://owl.english.purdue.edu/owl/resource/619/1/</a:t>
            </a:r>
            <a:endParaRPr lang="en-US" sz="2400" b="1" dirty="0">
              <a:solidFill>
                <a:srgbClr val="0D0D0D"/>
              </a:solidFill>
            </a:endParaRP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>
              <a:buBlip>
                <a:blip r:embed="rId3"/>
              </a:buBlip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1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8077200" cy="2362200"/>
          </a:xfrm>
        </p:spPr>
        <p:txBody>
          <a:bodyPr>
            <a:normAutofit/>
          </a:bodyPr>
          <a:lstStyle/>
          <a:p>
            <a:pPr algn="ctr"/>
            <a:r>
              <a:rPr lang="en-US" sz="4800" b="1" i="1" dirty="0" smtClean="0">
                <a:solidFill>
                  <a:srgbClr val="0D0D0D"/>
                </a:solidFill>
              </a:rPr>
              <a:t>Writing: Technical Issues </a:t>
            </a:r>
            <a:endParaRPr lang="en-US" sz="4800" b="1" i="1" dirty="0">
              <a:solidFill>
                <a:srgbClr val="0D0D0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788" y="3012142"/>
            <a:ext cx="7716838" cy="384585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D0D0D"/>
                </a:solidFill>
              </a:rPr>
              <a:t>Ensure adequate paragraph structure: </a:t>
            </a:r>
          </a:p>
          <a:p>
            <a:pPr lvl="1" indent="-403225">
              <a:buFont typeface="Wingdings" charset="2"/>
              <a:buChar char="Ø"/>
            </a:pPr>
            <a:r>
              <a:rPr lang="en-US" sz="3600" b="1" dirty="0">
                <a:solidFill>
                  <a:srgbClr val="0D0D0D"/>
                </a:solidFill>
              </a:rPr>
              <a:t>Paragraphs should be at least </a:t>
            </a:r>
            <a:r>
              <a:rPr lang="en-US" sz="3600" b="1" dirty="0" smtClean="0">
                <a:solidFill>
                  <a:srgbClr val="0D0D0D"/>
                </a:solidFill>
              </a:rPr>
              <a:t>three </a:t>
            </a:r>
            <a:r>
              <a:rPr lang="en-US" sz="3600" b="1" dirty="0">
                <a:solidFill>
                  <a:srgbClr val="0D0D0D"/>
                </a:solidFill>
              </a:rPr>
              <a:t>sentences (beginning (transition), middle (content) and end (conclusion)</a:t>
            </a:r>
          </a:p>
          <a:p>
            <a:pPr lvl="1" indent="-403225">
              <a:buFont typeface="Wingdings" charset="2"/>
              <a:buChar char="Ø"/>
            </a:pPr>
            <a:r>
              <a:rPr lang="en-US" sz="3600" b="1" dirty="0">
                <a:solidFill>
                  <a:srgbClr val="0D0D0D"/>
                </a:solidFill>
              </a:rPr>
              <a:t>Paragraphs should focus on one idea and should </a:t>
            </a:r>
            <a:r>
              <a:rPr lang="en-US" sz="3600" b="1" dirty="0" smtClean="0">
                <a:solidFill>
                  <a:srgbClr val="0D0D0D"/>
                </a:solidFill>
              </a:rPr>
              <a:t>never </a:t>
            </a:r>
            <a:r>
              <a:rPr lang="en-US" sz="3600" b="1" dirty="0">
                <a:solidFill>
                  <a:srgbClr val="0D0D0D"/>
                </a:solidFill>
              </a:rPr>
              <a:t>be longer than one page double spaced.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03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153400" cy="2794000"/>
          </a:xfrm>
        </p:spPr>
        <p:txBody>
          <a:bodyPr>
            <a:normAutofit/>
          </a:bodyPr>
          <a:lstStyle/>
          <a:p>
            <a:pPr algn="ctr"/>
            <a:r>
              <a:rPr lang="en-US" sz="5400" b="1" i="1" dirty="0" smtClean="0">
                <a:solidFill>
                  <a:srgbClr val="0D0D0D"/>
                </a:solidFill>
              </a:rPr>
              <a:t>Writing Tips </a:t>
            </a:r>
            <a:endParaRPr lang="en-US" sz="5400" b="1" i="1" dirty="0">
              <a:solidFill>
                <a:srgbClr val="0D0D0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4267200"/>
          </a:xfrm>
        </p:spPr>
        <p:txBody>
          <a:bodyPr>
            <a:normAutofit fontScale="85000" lnSpcReduction="20000"/>
          </a:bodyPr>
          <a:lstStyle/>
          <a:p>
            <a:pPr marL="457200" indent="-393700">
              <a:buFont typeface="Wingdings" charset="2"/>
              <a:buChar char="Ø"/>
            </a:pPr>
            <a:r>
              <a:rPr lang="en-US" sz="3600" b="1" dirty="0" smtClean="0">
                <a:solidFill>
                  <a:srgbClr val="0D0D0D"/>
                </a:solidFill>
              </a:rPr>
              <a:t>Lead the reader on a journey (tell a good story) about why the study that you are proposing is important.</a:t>
            </a:r>
          </a:p>
          <a:p>
            <a:pPr marL="457200" indent="-393700">
              <a:buFont typeface="Wingdings" charset="2"/>
              <a:buChar char="Ø"/>
            </a:pPr>
            <a:r>
              <a:rPr lang="en-US" sz="3600" b="1" dirty="0" smtClean="0">
                <a:solidFill>
                  <a:srgbClr val="0D0D0D"/>
                </a:solidFill>
              </a:rPr>
              <a:t>Common feedback: </a:t>
            </a:r>
          </a:p>
          <a:p>
            <a:pPr marL="796925" lvl="1" indent="-454025">
              <a:buFont typeface="Wingdings" charset="2"/>
              <a:buChar char="ü"/>
            </a:pPr>
            <a:r>
              <a:rPr lang="en-US" sz="3600" b="1" dirty="0" smtClean="0">
                <a:solidFill>
                  <a:srgbClr val="0D0D0D"/>
                </a:solidFill>
              </a:rPr>
              <a:t>Re-word to improve clarity  </a:t>
            </a:r>
          </a:p>
          <a:p>
            <a:pPr marL="796925" lvl="1" indent="-454025">
              <a:buFont typeface="Wingdings" charset="2"/>
              <a:buChar char="ü"/>
            </a:pPr>
            <a:r>
              <a:rPr lang="en-US" sz="3600" b="1" dirty="0" smtClean="0">
                <a:solidFill>
                  <a:srgbClr val="0D0D0D"/>
                </a:solidFill>
              </a:rPr>
              <a:t>Use topic-specific sub-section headings</a:t>
            </a:r>
          </a:p>
          <a:p>
            <a:pPr marL="796925" lvl="1" indent="-454025">
              <a:buFont typeface="Wingdings" charset="2"/>
              <a:buChar char="ü"/>
            </a:pPr>
            <a:r>
              <a:rPr lang="en-US" sz="3600" b="1" dirty="0" smtClean="0">
                <a:solidFill>
                  <a:srgbClr val="0D0D0D"/>
                </a:solidFill>
              </a:rPr>
              <a:t>Use transition sentences and phrases to link ideas </a:t>
            </a:r>
            <a:endParaRPr lang="en-US" b="1" dirty="0" smtClean="0">
              <a:solidFill>
                <a:srgbClr val="0D0D0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8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229600" cy="2286000"/>
          </a:xfrm>
        </p:spPr>
        <p:txBody>
          <a:bodyPr/>
          <a:lstStyle/>
          <a:p>
            <a:pPr algn="ctr"/>
            <a:r>
              <a:rPr lang="en-US" sz="5400" b="1" i="1" dirty="0" smtClean="0">
                <a:solidFill>
                  <a:srgbClr val="0D0D0D"/>
                </a:solidFill>
              </a:rPr>
              <a:t>Writing Tips </a:t>
            </a:r>
            <a:endParaRPr lang="en-US" sz="5400" b="1" i="1" dirty="0">
              <a:solidFill>
                <a:srgbClr val="0D0D0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charset="2"/>
              <a:buChar char="Ø"/>
            </a:pPr>
            <a:r>
              <a:rPr lang="en-US" sz="3200" b="1" dirty="0" smtClean="0">
                <a:solidFill>
                  <a:srgbClr val="0D0D0D"/>
                </a:solidFill>
              </a:rPr>
              <a:t>Make </a:t>
            </a:r>
            <a:r>
              <a:rPr lang="en-US" sz="3200" b="1" dirty="0">
                <a:solidFill>
                  <a:srgbClr val="0D0D0D"/>
                </a:solidFill>
              </a:rPr>
              <a:t>sure to back up your statements with references. If you say: “Studies show…” “Research indicates…” There should be at least one reference after that sentence. </a:t>
            </a:r>
          </a:p>
          <a:p>
            <a:pPr>
              <a:buFont typeface="Wingdings" charset="2"/>
              <a:buChar char="Ø"/>
            </a:pPr>
            <a:r>
              <a:rPr lang="en-US" sz="3200" b="1" dirty="0" smtClean="0">
                <a:solidFill>
                  <a:srgbClr val="0D0D0D"/>
                </a:solidFill>
              </a:rPr>
              <a:t>Qualify whenever possible your own interpretations about research evidence as possibilities, </a:t>
            </a:r>
            <a:r>
              <a:rPr lang="en-US" sz="3200" b="1" dirty="0">
                <a:solidFill>
                  <a:srgbClr val="0D0D0D"/>
                </a:solidFill>
              </a:rPr>
              <a:t>rather than </a:t>
            </a:r>
            <a:r>
              <a:rPr lang="en-US" sz="3200" b="1" dirty="0" smtClean="0">
                <a:solidFill>
                  <a:srgbClr val="0D0D0D"/>
                </a:solidFill>
              </a:rPr>
              <a:t>facts.</a:t>
            </a:r>
            <a:endParaRPr lang="en-US" sz="3200" b="1" dirty="0">
              <a:solidFill>
                <a:srgbClr val="0D0D0D"/>
              </a:solidFill>
            </a:endParaRPr>
          </a:p>
          <a:p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8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 marL="0" indent="0" algn="ctr" hangingPunct="0">
              <a:buNone/>
            </a:pPr>
            <a:r>
              <a:rPr lang="en-US" sz="43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Methods</a:t>
            </a:r>
            <a:r>
              <a:rPr lang="en-US" sz="43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3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&amp; Research </a:t>
            </a:r>
            <a:r>
              <a:rPr lang="en-US" sz="43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Design </a:t>
            </a:r>
            <a:endParaRPr lang="en-US" sz="4300" b="1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ctr" hangingPunct="0">
              <a:buNone/>
            </a:pPr>
            <a:endParaRPr lang="en-US" sz="9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71500" lvl="0" indent="-457200" hangingPunct="0">
              <a:buFont typeface="Wingdings" charset="2"/>
              <a:buChar char="Ø"/>
            </a:pP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Identify and describe the </a:t>
            </a:r>
            <a:r>
              <a:rPr lang="en-US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quantitative and the qualitative research designs 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that you are proposing. Provide a brief rationale for why you chose these research designs to study your topic. </a:t>
            </a:r>
          </a:p>
          <a:p>
            <a:pPr marL="571500" indent="-457200" hangingPunct="0">
              <a:buFont typeface="Wingdings" charset="2"/>
              <a:buChar char="Ø"/>
            </a:pP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What are some quantitative designs?</a:t>
            </a:r>
          </a:p>
          <a:p>
            <a:pPr marL="571500" indent="-457200" hangingPunct="0">
              <a:buFont typeface="Wingdings" charset="2"/>
              <a:buChar char="Ø"/>
            </a:pP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What are some qualitative designs? 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8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16002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4800" b="1" i="1" dirty="0" smtClean="0">
                <a:solidFill>
                  <a:srgbClr val="0D0D0D"/>
                </a:solidFill>
              </a:rPr>
              <a:t>APA In-Text Citations </a:t>
            </a:r>
            <a:endParaRPr lang="en-US" sz="4800" b="1" i="1" dirty="0">
              <a:solidFill>
                <a:srgbClr val="0D0D0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458200" cy="4419600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Wingdings" charset="2"/>
              <a:buChar char="Ø"/>
            </a:pPr>
            <a:r>
              <a:rPr lang="en-US" sz="4400" b="1" dirty="0" smtClean="0">
                <a:solidFill>
                  <a:srgbClr val="0D0D0D"/>
                </a:solidFill>
              </a:rPr>
              <a:t>Properly cite secondary sources </a:t>
            </a:r>
          </a:p>
          <a:p>
            <a:pPr marL="457200" indent="-457200">
              <a:buFont typeface="Wingdings" charset="2"/>
              <a:buChar char="Ø"/>
            </a:pPr>
            <a:r>
              <a:rPr lang="en-US" sz="4400" b="1" dirty="0" smtClean="0">
                <a:solidFill>
                  <a:srgbClr val="0D0D0D"/>
                </a:solidFill>
              </a:rPr>
              <a:t>No “&amp;” within in-text citations</a:t>
            </a:r>
          </a:p>
          <a:p>
            <a:pPr marL="457200" indent="-457200">
              <a:buFont typeface="Wingdings" charset="2"/>
              <a:buChar char="Ø"/>
            </a:pPr>
            <a:r>
              <a:rPr lang="en-US" sz="4400" b="1" dirty="0" smtClean="0">
                <a:solidFill>
                  <a:srgbClr val="0D0D0D"/>
                </a:solidFill>
              </a:rPr>
              <a:t>When referencing in-text:</a:t>
            </a:r>
          </a:p>
          <a:p>
            <a:pPr marL="631825" lvl="2" indent="0">
              <a:buNone/>
            </a:pPr>
            <a:r>
              <a:rPr lang="en-US" sz="3600" b="1" dirty="0">
                <a:solidFill>
                  <a:srgbClr val="0D0D0D"/>
                </a:solidFill>
              </a:rPr>
              <a:t>U</a:t>
            </a:r>
            <a:r>
              <a:rPr lang="en-US" sz="3600" b="1" dirty="0" smtClean="0">
                <a:solidFill>
                  <a:srgbClr val="0D0D0D"/>
                </a:solidFill>
              </a:rPr>
              <a:t>se </a:t>
            </a:r>
            <a:r>
              <a:rPr lang="en-US" sz="3600" b="1" u="sng" dirty="0" smtClean="0">
                <a:solidFill>
                  <a:srgbClr val="0D0D0D"/>
                </a:solidFill>
              </a:rPr>
              <a:t>just the authors last name and date </a:t>
            </a:r>
            <a:r>
              <a:rPr lang="en-US" sz="3600" b="1" dirty="0" smtClean="0">
                <a:solidFill>
                  <a:srgbClr val="0D0D0D"/>
                </a:solidFill>
              </a:rPr>
              <a:t>(no first names, book title, journal/article titles or presentation titles)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33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1524000"/>
            <a:ext cx="7924800" cy="1219200"/>
          </a:xfrm>
        </p:spPr>
        <p:txBody>
          <a:bodyPr>
            <a:normAutofit/>
          </a:bodyPr>
          <a:lstStyle/>
          <a:p>
            <a:pPr algn="ctr"/>
            <a:r>
              <a:rPr lang="en-US" sz="5400" b="1" i="1" dirty="0" smtClean="0">
                <a:solidFill>
                  <a:srgbClr val="0D0D0D"/>
                </a:solidFill>
              </a:rPr>
              <a:t>APA In-Text Citations </a:t>
            </a:r>
            <a:endParaRPr lang="en-US" sz="5400" b="1" i="1" dirty="0">
              <a:solidFill>
                <a:srgbClr val="0D0D0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0"/>
            <a:ext cx="8534400" cy="338865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charset="2"/>
              <a:buChar char="Ø"/>
            </a:pPr>
            <a:r>
              <a:rPr lang="en-US" sz="3200" b="1" dirty="0" smtClean="0">
                <a:solidFill>
                  <a:srgbClr val="0D0D0D"/>
                </a:solidFill>
              </a:rPr>
              <a:t>Use page </a:t>
            </a:r>
            <a:r>
              <a:rPr lang="en-US" sz="3200" b="1" dirty="0">
                <a:solidFill>
                  <a:srgbClr val="0D0D0D"/>
                </a:solidFill>
              </a:rPr>
              <a:t>numbers for direct quotes only </a:t>
            </a:r>
          </a:p>
          <a:p>
            <a:pPr>
              <a:buFont typeface="Wingdings" charset="2"/>
              <a:buChar char="Ø"/>
            </a:pPr>
            <a:r>
              <a:rPr lang="en-US" sz="3200" b="1" dirty="0">
                <a:solidFill>
                  <a:srgbClr val="0D0D0D"/>
                </a:solidFill>
              </a:rPr>
              <a:t>Use et al., for in-text citations only after you have already listed out all of the authors—if there are 6 or fewer authors (if more than 6, use et al. the first time</a:t>
            </a:r>
            <a:r>
              <a:rPr lang="en-US" sz="3200" b="1" dirty="0" smtClean="0">
                <a:solidFill>
                  <a:srgbClr val="0D0D0D"/>
                </a:solidFill>
              </a:rPr>
              <a:t>).</a:t>
            </a:r>
          </a:p>
          <a:p>
            <a:pPr>
              <a:buFont typeface="Wingdings" charset="2"/>
              <a:buChar char="Ø"/>
            </a:pPr>
            <a:r>
              <a:rPr lang="en-US" sz="3200" b="1" dirty="0" smtClean="0">
                <a:solidFill>
                  <a:srgbClr val="0D0D0D"/>
                </a:solidFill>
              </a:rPr>
              <a:t>If there are only two authors, each author is listed </a:t>
            </a:r>
            <a:r>
              <a:rPr lang="en-US" sz="3200" b="1" u="sng" dirty="0" smtClean="0">
                <a:solidFill>
                  <a:srgbClr val="0D0D0D"/>
                </a:solidFill>
              </a:rPr>
              <a:t>every time</a:t>
            </a:r>
            <a:endParaRPr lang="en-US" sz="3200" b="1" u="sng" dirty="0">
              <a:solidFill>
                <a:srgbClr val="0D0D0D"/>
              </a:solidFill>
            </a:endParaRP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92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229600" cy="1447800"/>
          </a:xfrm>
        </p:spPr>
        <p:txBody>
          <a:bodyPr/>
          <a:lstStyle/>
          <a:p>
            <a:pPr algn="ctr"/>
            <a:r>
              <a:rPr lang="en-US" b="1" i="1" dirty="0" smtClean="0">
                <a:solidFill>
                  <a:srgbClr val="0D0D0D"/>
                </a:solidFill>
              </a:rPr>
              <a:t>More APA Rules</a:t>
            </a:r>
            <a:endParaRPr lang="en-US" b="1" i="1" dirty="0">
              <a:solidFill>
                <a:srgbClr val="0D0D0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667000"/>
            <a:ext cx="8966200" cy="3886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D0D0D"/>
                </a:solidFill>
              </a:rPr>
              <a:t>When describing a </a:t>
            </a:r>
            <a:r>
              <a:rPr lang="en-US" b="1" i="1" dirty="0" smtClean="0">
                <a:solidFill>
                  <a:srgbClr val="0D0D0D"/>
                </a:solidFill>
              </a:rPr>
              <a:t>population—put the individual first, </a:t>
            </a:r>
            <a:r>
              <a:rPr lang="en-US" b="1" dirty="0" smtClean="0">
                <a:solidFill>
                  <a:srgbClr val="0D0D0D"/>
                </a:solidFill>
              </a:rPr>
              <a:t>rather than the disorder/problem:</a:t>
            </a:r>
          </a:p>
          <a:p>
            <a:pPr lvl="1" indent="-339725">
              <a:buFont typeface="Wingdings" charset="2"/>
              <a:buChar char="Ø"/>
            </a:pPr>
            <a:r>
              <a:rPr lang="en-US" sz="2400" b="1" dirty="0" smtClean="0">
                <a:solidFill>
                  <a:srgbClr val="0D0D0D"/>
                </a:solidFill>
              </a:rPr>
              <a:t>People with mental illness (vs. the mentally ill</a:t>
            </a:r>
          </a:p>
          <a:p>
            <a:pPr lvl="1" indent="-339725">
              <a:buFont typeface="Wingdings" charset="2"/>
              <a:buChar char="Ø"/>
            </a:pPr>
            <a:r>
              <a:rPr lang="en-US" sz="2400" b="1" dirty="0" smtClean="0">
                <a:solidFill>
                  <a:srgbClr val="0D0D0D"/>
                </a:solidFill>
              </a:rPr>
              <a:t>People with a substance use disorder vs. addicts, alcoholics etc…</a:t>
            </a:r>
          </a:p>
          <a:p>
            <a:pPr lvl="1" indent="-339725">
              <a:buFont typeface="Wingdings" charset="2"/>
              <a:buChar char="Ø"/>
            </a:pPr>
            <a:r>
              <a:rPr lang="en-US" sz="2400" b="1" dirty="0" smtClean="0">
                <a:solidFill>
                  <a:srgbClr val="0D0D0D"/>
                </a:solidFill>
              </a:rPr>
              <a:t>People with Autism vs. Autistics</a:t>
            </a:r>
          </a:p>
          <a:p>
            <a:pPr lvl="1" indent="-339725">
              <a:buFont typeface="Wingdings" charset="2"/>
              <a:buChar char="Ø"/>
            </a:pPr>
            <a:r>
              <a:rPr lang="en-US" sz="2400" b="1" dirty="0" smtClean="0">
                <a:solidFill>
                  <a:srgbClr val="0D0D0D"/>
                </a:solidFill>
              </a:rPr>
              <a:t>People who are undocumented or with unauthorized citizenship status vs. illegal immigrants</a:t>
            </a:r>
          </a:p>
          <a:p>
            <a:pPr lvl="1" indent="-339725">
              <a:buFont typeface="Wingdings" charset="2"/>
              <a:buChar char="Ø"/>
            </a:pPr>
            <a:r>
              <a:rPr lang="en-US" sz="2400" b="1" dirty="0" smtClean="0">
                <a:solidFill>
                  <a:srgbClr val="0D0D0D"/>
                </a:solidFill>
              </a:rPr>
              <a:t>Etc….</a:t>
            </a:r>
            <a:endParaRPr lang="en-US" sz="2400" b="1" dirty="0">
              <a:solidFill>
                <a:srgbClr val="0D0D0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56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 smtClean="0">
                <a:solidFill>
                  <a:srgbClr val="0D0D0D"/>
                </a:solidFill>
              </a:rPr>
              <a:t>Formatting Rules</a:t>
            </a:r>
            <a:endParaRPr lang="en-US" b="1" i="1" dirty="0">
              <a:solidFill>
                <a:srgbClr val="0D0D0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12142"/>
            <a:ext cx="8458200" cy="3388658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Char char="Ø"/>
            </a:pPr>
            <a:r>
              <a:rPr lang="en-US" b="1" dirty="0" smtClean="0">
                <a:solidFill>
                  <a:srgbClr val="0D0D0D"/>
                </a:solidFill>
              </a:rPr>
              <a:t>Do </a:t>
            </a:r>
            <a:r>
              <a:rPr lang="en-US" b="1" u="sng" dirty="0" smtClean="0">
                <a:solidFill>
                  <a:srgbClr val="0D0D0D"/>
                </a:solidFill>
              </a:rPr>
              <a:t>not</a:t>
            </a:r>
            <a:r>
              <a:rPr lang="en-US" b="1" dirty="0" smtClean="0">
                <a:solidFill>
                  <a:srgbClr val="0D0D0D"/>
                </a:solidFill>
              </a:rPr>
              <a:t> use I, me, my, we, etc.  - Use the third person, such as the author, this writer, etc. </a:t>
            </a:r>
          </a:p>
          <a:p>
            <a:pPr>
              <a:buFont typeface="Wingdings" charset="2"/>
              <a:buChar char="Ø"/>
            </a:pPr>
            <a:r>
              <a:rPr lang="en-US" b="1" dirty="0" smtClean="0">
                <a:solidFill>
                  <a:srgbClr val="0D0D0D"/>
                </a:solidFill>
              </a:rPr>
              <a:t>Use 12-point Times New Roman font with 1 inch margins throughout – change bottom margin to .8 if needed to ensure the margins area all the same size.</a:t>
            </a:r>
          </a:p>
          <a:p>
            <a:pPr>
              <a:buFont typeface="Wingdings" charset="2"/>
              <a:buChar char="Ø"/>
            </a:pPr>
            <a:r>
              <a:rPr lang="en-US" b="1" dirty="0" smtClean="0">
                <a:solidFill>
                  <a:srgbClr val="0D0D0D"/>
                </a:solidFill>
              </a:rPr>
              <a:t>Set orphan and widow controls</a:t>
            </a:r>
          </a:p>
          <a:p>
            <a:pPr>
              <a:buFont typeface="Wingdings" charset="2"/>
              <a:buChar char="Ø"/>
            </a:pPr>
            <a:r>
              <a:rPr lang="en-US" b="1" dirty="0" smtClean="0">
                <a:solidFill>
                  <a:srgbClr val="0D0D0D"/>
                </a:solidFill>
              </a:rPr>
              <a:t>Use ragged right, not </a:t>
            </a:r>
            <a:r>
              <a:rPr lang="en-US" b="1" dirty="0" smtClean="0">
                <a:solidFill>
                  <a:srgbClr val="0D0D0D"/>
                </a:solidFill>
              </a:rPr>
              <a:t>right-justified </a:t>
            </a:r>
            <a:r>
              <a:rPr lang="en-US" b="1" dirty="0" smtClean="0">
                <a:solidFill>
                  <a:srgbClr val="0D0D0D"/>
                </a:solidFill>
              </a:rPr>
              <a:t>margins</a:t>
            </a:r>
            <a:endParaRPr lang="en-US" b="1" dirty="0">
              <a:solidFill>
                <a:srgbClr val="0D0D0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1050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 smtClean="0">
                <a:solidFill>
                  <a:srgbClr val="0D0D0D"/>
                </a:solidFill>
              </a:rPr>
              <a:t>Final Tips</a:t>
            </a:r>
            <a:endParaRPr lang="en-US" b="1" i="1" dirty="0">
              <a:solidFill>
                <a:srgbClr val="0D0D0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819400"/>
            <a:ext cx="8458200" cy="3886200"/>
          </a:xfrm>
        </p:spPr>
        <p:txBody>
          <a:bodyPr>
            <a:normAutofit fontScale="85000" lnSpcReduction="20000"/>
          </a:bodyPr>
          <a:lstStyle/>
          <a:p>
            <a:pPr marL="457200" indent="-393700">
              <a:buFont typeface="Wingdings" charset="2"/>
              <a:buChar char="Ø"/>
            </a:pPr>
            <a:r>
              <a:rPr lang="en-US" b="1" dirty="0" smtClean="0">
                <a:solidFill>
                  <a:schemeClr val="tx1"/>
                </a:solidFill>
              </a:rPr>
              <a:t>The due date is the </a:t>
            </a:r>
            <a:r>
              <a:rPr lang="en-US" b="1" u="sng" dirty="0" smtClean="0">
                <a:solidFill>
                  <a:schemeClr val="tx1"/>
                </a:solidFill>
              </a:rPr>
              <a:t>last day of class on May 8</a:t>
            </a:r>
          </a:p>
          <a:p>
            <a:pPr marL="457200" indent="-393700">
              <a:buFont typeface="Wingdings" charset="2"/>
              <a:buChar char="Ø"/>
            </a:pPr>
            <a:r>
              <a:rPr lang="en-US" b="1" dirty="0" smtClean="0">
                <a:solidFill>
                  <a:schemeClr val="tx1"/>
                </a:solidFill>
              </a:rPr>
              <a:t>Papers may be submitted via hardcopy in class, in my mailbox that afternoon, or via e-mail that day</a:t>
            </a:r>
          </a:p>
          <a:p>
            <a:pPr marL="457200" indent="-393700">
              <a:buFont typeface="Wingdings" charset="2"/>
              <a:buChar char="Ø"/>
            </a:pPr>
            <a:r>
              <a:rPr lang="en-US" b="1" dirty="0" smtClean="0">
                <a:solidFill>
                  <a:schemeClr val="tx1"/>
                </a:solidFill>
              </a:rPr>
              <a:t>Your instructor</a:t>
            </a:r>
            <a:r>
              <a:rPr lang="en-US" b="1" dirty="0" smtClean="0">
                <a:solidFill>
                  <a:schemeClr val="tx1"/>
                </a:solidFill>
              </a:rPr>
              <a:t> can provide one quick review of a draft submitted at least three days prior to the due date, but only if your grade so far is B or less.</a:t>
            </a:r>
          </a:p>
          <a:p>
            <a:pPr marL="457200" indent="-393700">
              <a:buFont typeface="Wingdings" charset="2"/>
              <a:buChar char="Ø"/>
            </a:pPr>
            <a:r>
              <a:rPr lang="en-US" b="1" dirty="0" smtClean="0">
                <a:solidFill>
                  <a:schemeClr val="tx1"/>
                </a:solidFill>
              </a:rPr>
              <a:t>Be sure to organize your work and stay on track – do not wait until the day before the assignment is due.</a:t>
            </a:r>
          </a:p>
          <a:p>
            <a:pPr marL="457200" indent="-393700">
              <a:buFont typeface="Wingdings" charset="2"/>
              <a:buChar char="Ø"/>
            </a:pPr>
            <a:r>
              <a:rPr lang="en-US" b="1" dirty="0" smtClean="0">
                <a:solidFill>
                  <a:schemeClr val="tx1"/>
                </a:solidFill>
              </a:rPr>
              <a:t>Papers will be corrected within one week.  You may give the instructor a self-addressed stamped envelope for mail-back of hard copies.  Electronic copies will be returned via e-mail.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637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458200" cy="5029200"/>
          </a:xfrm>
        </p:spPr>
        <p:txBody>
          <a:bodyPr>
            <a:normAutofit/>
          </a:bodyPr>
          <a:lstStyle/>
          <a:p>
            <a:pPr marL="0" lvl="0" indent="0" algn="ctr" hangingPunct="0">
              <a:buNone/>
            </a:pPr>
            <a:r>
              <a:rPr lang="en-US" sz="4000" b="1" i="1" dirty="0" smtClean="0">
                <a:solidFill>
                  <a:srgbClr val="0D0D0D"/>
                </a:solidFill>
              </a:rPr>
              <a:t>Sample</a:t>
            </a:r>
            <a:endParaRPr lang="en-US" sz="4000" b="1" i="1" dirty="0">
              <a:solidFill>
                <a:srgbClr val="0D0D0D"/>
              </a:solidFill>
            </a:endParaRPr>
          </a:p>
          <a:p>
            <a:pPr lvl="0" hangingPunct="0">
              <a:buFont typeface="Wingdings" charset="2"/>
              <a:buChar char="Ø"/>
            </a:pPr>
            <a:r>
              <a:rPr lang="en-US" b="1" dirty="0">
                <a:solidFill>
                  <a:srgbClr val="0D0D0D"/>
                </a:solidFill>
              </a:rPr>
              <a:t>Identify and describe the sampling method you are proposing for the quantitative and qualitative portions of the proposed study (i.e., simple random sampling, convenience sampling, etc.)</a:t>
            </a:r>
          </a:p>
          <a:p>
            <a:pPr lvl="0" hangingPunct="0">
              <a:buFont typeface="Wingdings" charset="2"/>
              <a:buChar char="Ø"/>
            </a:pPr>
            <a:r>
              <a:rPr lang="en-US" b="1" dirty="0">
                <a:solidFill>
                  <a:srgbClr val="0D0D0D"/>
                </a:solidFill>
              </a:rPr>
              <a:t>Indicate the anticipated sample size for quantitative and qualitative samples</a:t>
            </a:r>
          </a:p>
          <a:p>
            <a:pPr lvl="0" hangingPunct="0">
              <a:buFont typeface="Wingdings" charset="2"/>
              <a:buChar char="Ø"/>
            </a:pPr>
            <a:r>
              <a:rPr lang="en-US" b="1" dirty="0">
                <a:solidFill>
                  <a:srgbClr val="0D0D0D"/>
                </a:solidFill>
              </a:rPr>
              <a:t>Describe (in general) the anticipated demographic characteristics of your quantitative and qualitative samples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4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174038" cy="4495800"/>
          </a:xfrm>
        </p:spPr>
        <p:txBody>
          <a:bodyPr>
            <a:normAutofit/>
          </a:bodyPr>
          <a:lstStyle/>
          <a:p>
            <a:pPr marL="0" lvl="0" indent="0" algn="ctr" hangingPunct="0">
              <a:buNone/>
            </a:pPr>
            <a:r>
              <a:rPr lang="en-US" sz="4000" b="1" i="1" dirty="0">
                <a:solidFill>
                  <a:srgbClr val="0D0D0D"/>
                </a:solidFill>
              </a:rPr>
              <a:t>Study Site </a:t>
            </a:r>
          </a:p>
          <a:p>
            <a:pPr marL="0" indent="0" hangingPunct="0">
              <a:buNone/>
            </a:pPr>
            <a:endParaRPr lang="en-US" sz="3600" b="1" dirty="0">
              <a:solidFill>
                <a:srgbClr val="0D0D0D"/>
              </a:solidFill>
            </a:endParaRPr>
          </a:p>
          <a:p>
            <a:pPr marL="406400" lvl="0" indent="-406400" hangingPunct="0">
              <a:buFont typeface="Wingdings" charset="2"/>
              <a:buChar char="Ø"/>
            </a:pPr>
            <a:r>
              <a:rPr lang="en-US" sz="3600" b="1" dirty="0" smtClean="0">
                <a:solidFill>
                  <a:srgbClr val="0D0D0D"/>
                </a:solidFill>
              </a:rPr>
              <a:t>Identify and describe where your study will take place, including city and state and, if applicable, agency name.</a:t>
            </a:r>
            <a:endParaRPr lang="en-US" sz="3600" b="1" dirty="0">
              <a:solidFill>
                <a:srgbClr val="0D0D0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62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5410200"/>
          </a:xfrm>
        </p:spPr>
        <p:txBody>
          <a:bodyPr>
            <a:normAutofit lnSpcReduction="10000"/>
          </a:bodyPr>
          <a:lstStyle/>
          <a:p>
            <a:pPr marL="0" indent="0" algn="ctr" hangingPunct="0">
              <a:buNone/>
            </a:pPr>
            <a:r>
              <a:rPr lang="en-US" sz="4300" b="1" i="1" dirty="0">
                <a:solidFill>
                  <a:srgbClr val="0D0D0D"/>
                </a:solidFill>
              </a:rPr>
              <a:t>Measures and Instrumentation </a:t>
            </a:r>
          </a:p>
          <a:p>
            <a:pPr marL="0" lvl="0" indent="0" hangingPunct="0">
              <a:buNone/>
            </a:pPr>
            <a:r>
              <a:rPr lang="en-US" b="1" dirty="0">
                <a:solidFill>
                  <a:srgbClr val="0D0D0D"/>
                </a:solidFill>
              </a:rPr>
              <a:t>For the </a:t>
            </a:r>
            <a:r>
              <a:rPr lang="en-US" b="1" i="1" u="sng" dirty="0">
                <a:solidFill>
                  <a:srgbClr val="0D0D0D"/>
                </a:solidFill>
              </a:rPr>
              <a:t>quantitative</a:t>
            </a:r>
            <a:r>
              <a:rPr lang="en-US" b="1" dirty="0">
                <a:solidFill>
                  <a:srgbClr val="0D0D0D"/>
                </a:solidFill>
              </a:rPr>
              <a:t> portion of the proposed study</a:t>
            </a:r>
            <a:r>
              <a:rPr lang="en-US" b="1" dirty="0" smtClean="0">
                <a:solidFill>
                  <a:srgbClr val="0D0D0D"/>
                </a:solidFill>
              </a:rPr>
              <a:t>:</a:t>
            </a:r>
            <a:endParaRPr lang="en-US" sz="2000" b="1" dirty="0">
              <a:solidFill>
                <a:srgbClr val="0D0D0D"/>
              </a:solidFill>
            </a:endParaRPr>
          </a:p>
          <a:p>
            <a:pPr marL="746125" lvl="1" indent="-403225" hangingPunct="0">
              <a:buFont typeface="Wingdings" charset="2"/>
              <a:buChar char="Ø"/>
            </a:pPr>
            <a:r>
              <a:rPr lang="en-US" sz="2000" b="1" dirty="0">
                <a:solidFill>
                  <a:srgbClr val="0D0D0D"/>
                </a:solidFill>
              </a:rPr>
              <a:t>Identify and describe the </a:t>
            </a:r>
            <a:r>
              <a:rPr lang="en-US" sz="2000" b="1" i="1" dirty="0">
                <a:solidFill>
                  <a:srgbClr val="0D0D0D"/>
                </a:solidFill>
              </a:rPr>
              <a:t>operational definition</a:t>
            </a:r>
            <a:r>
              <a:rPr lang="en-US" sz="2000" b="1" dirty="0">
                <a:solidFill>
                  <a:srgbClr val="0D0D0D"/>
                </a:solidFill>
              </a:rPr>
              <a:t> (e.g. how it is measured) for the independent and the dependent variables. </a:t>
            </a:r>
          </a:p>
          <a:p>
            <a:pPr marL="746125" lvl="1" indent="-403225" hangingPunct="0">
              <a:buFont typeface="Wingdings" charset="2"/>
              <a:buChar char="Ø"/>
            </a:pPr>
            <a:r>
              <a:rPr lang="en-US" sz="2000" b="1" dirty="0">
                <a:solidFill>
                  <a:srgbClr val="0D0D0D"/>
                </a:solidFill>
              </a:rPr>
              <a:t>Describe the </a:t>
            </a:r>
            <a:r>
              <a:rPr lang="en-US" sz="2000" b="1" i="1" dirty="0">
                <a:solidFill>
                  <a:srgbClr val="0D0D0D"/>
                </a:solidFill>
              </a:rPr>
              <a:t>type of quantitative study instrument</a:t>
            </a:r>
            <a:r>
              <a:rPr lang="en-US" sz="2000" b="1" dirty="0">
                <a:solidFill>
                  <a:srgbClr val="0D0D0D"/>
                </a:solidFill>
              </a:rPr>
              <a:t> being used, such as a survey, a case record review form, or if the data are supposed to come from administrative data, indicate that here. </a:t>
            </a:r>
          </a:p>
          <a:p>
            <a:pPr marL="746125" lvl="1" indent="-403225" hangingPunct="0">
              <a:buFont typeface="Wingdings" charset="2"/>
              <a:buChar char="Ø"/>
            </a:pPr>
            <a:r>
              <a:rPr lang="en-US" sz="2000" b="1" dirty="0">
                <a:solidFill>
                  <a:srgbClr val="0D0D0D"/>
                </a:solidFill>
              </a:rPr>
              <a:t>Describe </a:t>
            </a:r>
            <a:r>
              <a:rPr lang="en-US" sz="2000" b="1" i="1" dirty="0">
                <a:solidFill>
                  <a:srgbClr val="0D0D0D"/>
                </a:solidFill>
              </a:rPr>
              <a:t>the reliability of the quantitative study instrument</a:t>
            </a:r>
            <a:r>
              <a:rPr lang="en-US" sz="2000" b="1" dirty="0">
                <a:solidFill>
                  <a:srgbClr val="0D0D0D"/>
                </a:solidFill>
              </a:rPr>
              <a:t>, if known. If not known, then describe how you would address reliability issues (e.g. how will you know if the instrument is reliable)?</a:t>
            </a:r>
          </a:p>
          <a:p>
            <a:pPr marL="746125" lvl="1" indent="-403225" hangingPunct="0">
              <a:buFont typeface="Wingdings" charset="2"/>
              <a:buChar char="Ø"/>
            </a:pPr>
            <a:r>
              <a:rPr lang="en-US" sz="2000" b="1" dirty="0">
                <a:solidFill>
                  <a:srgbClr val="0D0D0D"/>
                </a:solidFill>
              </a:rPr>
              <a:t>Describe </a:t>
            </a:r>
            <a:r>
              <a:rPr lang="en-US" sz="2000" b="1" i="1" dirty="0">
                <a:solidFill>
                  <a:srgbClr val="0D0D0D"/>
                </a:solidFill>
              </a:rPr>
              <a:t>the validity of the quantitative study instrument,</a:t>
            </a:r>
            <a:r>
              <a:rPr lang="en-US" sz="2000" b="1" dirty="0">
                <a:solidFill>
                  <a:srgbClr val="0D0D0D"/>
                </a:solidFill>
              </a:rPr>
              <a:t> if known. If not known, then describe how you would address validity issues (e.g. how will you know if the instrument is valid)?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85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763000" cy="4953000"/>
          </a:xfrm>
        </p:spPr>
        <p:txBody>
          <a:bodyPr>
            <a:normAutofit/>
          </a:bodyPr>
          <a:lstStyle/>
          <a:p>
            <a:pPr marL="0" lvl="0" indent="0" algn="ctr" hangingPunct="0">
              <a:buNone/>
            </a:pPr>
            <a:r>
              <a:rPr lang="en-US" sz="2800" b="1" i="1" dirty="0" smtClean="0">
                <a:solidFill>
                  <a:srgbClr val="0D0D0D"/>
                </a:solidFill>
              </a:rPr>
              <a:t>For </a:t>
            </a:r>
            <a:r>
              <a:rPr lang="en-US" sz="2800" b="1" i="1" dirty="0">
                <a:solidFill>
                  <a:srgbClr val="0D0D0D"/>
                </a:solidFill>
              </a:rPr>
              <a:t>the qualitative portion of the proposed study: </a:t>
            </a:r>
          </a:p>
          <a:p>
            <a:pPr marL="0" indent="0" hangingPunct="0">
              <a:buNone/>
            </a:pPr>
            <a:endParaRPr lang="en-US" sz="800" dirty="0">
              <a:solidFill>
                <a:srgbClr val="7030A0"/>
              </a:solidFill>
            </a:endParaRPr>
          </a:p>
          <a:p>
            <a:pPr marL="682625" lvl="1" indent="-339725" hangingPunct="0">
              <a:buFont typeface="Wingdings" charset="2"/>
              <a:buChar char="Ø"/>
            </a:pPr>
            <a:r>
              <a:rPr lang="en-US" sz="2400" b="1" dirty="0">
                <a:solidFill>
                  <a:srgbClr val="0D0D0D"/>
                </a:solidFill>
              </a:rPr>
              <a:t>Identify and describe </a:t>
            </a:r>
            <a:r>
              <a:rPr lang="en-US" sz="2400" b="1" i="1" dirty="0">
                <a:solidFill>
                  <a:srgbClr val="0D0D0D"/>
                </a:solidFill>
              </a:rPr>
              <a:t>the main domains that are to be explored </a:t>
            </a:r>
            <a:r>
              <a:rPr lang="en-US" sz="2400" b="1" dirty="0">
                <a:solidFill>
                  <a:srgbClr val="0D0D0D"/>
                </a:solidFill>
              </a:rPr>
              <a:t>(e.g. the main topics you are going to ask about)</a:t>
            </a:r>
          </a:p>
          <a:p>
            <a:pPr marL="682625" lvl="1" indent="-339725" hangingPunct="0">
              <a:buFont typeface="Wingdings" charset="2"/>
              <a:buChar char="Ø"/>
            </a:pPr>
            <a:r>
              <a:rPr lang="en-US" sz="2400" b="1" dirty="0">
                <a:solidFill>
                  <a:srgbClr val="0D0D0D"/>
                </a:solidFill>
              </a:rPr>
              <a:t>Describe </a:t>
            </a:r>
            <a:r>
              <a:rPr lang="en-US" sz="2400" b="1" i="1" dirty="0">
                <a:solidFill>
                  <a:srgbClr val="0D0D0D"/>
                </a:solidFill>
              </a:rPr>
              <a:t>the type of qualitative study instrument</a:t>
            </a:r>
            <a:r>
              <a:rPr lang="en-US" sz="2400" b="1" dirty="0">
                <a:solidFill>
                  <a:srgbClr val="0D0D0D"/>
                </a:solidFill>
              </a:rPr>
              <a:t> being proposed, such as a semi-structured interview guide, or a focus group guide. </a:t>
            </a:r>
          </a:p>
          <a:p>
            <a:pPr marL="682625" lvl="1" indent="-339725" hangingPunct="0">
              <a:buFont typeface="Wingdings" charset="2"/>
              <a:buChar char="Ø"/>
            </a:pPr>
            <a:r>
              <a:rPr lang="en-US" sz="2400" b="1" dirty="0">
                <a:solidFill>
                  <a:srgbClr val="0D0D0D"/>
                </a:solidFill>
              </a:rPr>
              <a:t>Describe how potential issues related to the </a:t>
            </a:r>
            <a:r>
              <a:rPr lang="en-US" sz="2400" b="1" i="1" dirty="0">
                <a:solidFill>
                  <a:srgbClr val="0D0D0D"/>
                </a:solidFill>
              </a:rPr>
              <a:t>credibility and trustworthiness</a:t>
            </a:r>
            <a:r>
              <a:rPr lang="en-US" sz="2400" b="1" dirty="0">
                <a:solidFill>
                  <a:srgbClr val="0D0D0D"/>
                </a:solidFill>
              </a:rPr>
              <a:t> of the data will be addressed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6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638800"/>
          </a:xfrm>
        </p:spPr>
        <p:txBody>
          <a:bodyPr>
            <a:normAutofit/>
          </a:bodyPr>
          <a:lstStyle/>
          <a:p>
            <a:pPr marL="0" lvl="0" indent="0" algn="ctr" hangingPunct="0">
              <a:buNone/>
            </a:pPr>
            <a:r>
              <a:rPr lang="en-US" sz="4000" b="1" i="1" dirty="0" smtClean="0">
                <a:solidFill>
                  <a:srgbClr val="0D0D0D"/>
                </a:solidFill>
              </a:rPr>
              <a:t>Human Subjects Considerations </a:t>
            </a:r>
          </a:p>
          <a:p>
            <a:pPr lvl="0" hangingPunct="0">
              <a:buFont typeface="Wingdings" charset="2"/>
              <a:buChar char="§"/>
            </a:pPr>
            <a:r>
              <a:rPr lang="en-US" sz="2000" b="1" dirty="0" smtClean="0">
                <a:solidFill>
                  <a:srgbClr val="0D0D0D"/>
                </a:solidFill>
              </a:rPr>
              <a:t>Describe how you will obtain informed consent, ensure participants’ confidentiality or anonymity, protect them from harm, and submit your proposal to an IRB for review and approval.</a:t>
            </a:r>
          </a:p>
          <a:p>
            <a:pPr lvl="0" hangingPunct="0">
              <a:buFont typeface="Wingdings" charset="2"/>
              <a:buChar char="§"/>
            </a:pPr>
            <a:r>
              <a:rPr lang="en-US" sz="2000" b="1" dirty="0" smtClean="0">
                <a:solidFill>
                  <a:srgbClr val="0D0D0D"/>
                </a:solidFill>
              </a:rPr>
              <a:t>Data Collection Procedures </a:t>
            </a:r>
          </a:p>
          <a:p>
            <a:pPr lvl="0" hangingPunct="0">
              <a:buFont typeface="Wingdings" charset="2"/>
              <a:buChar char="§"/>
            </a:pPr>
            <a:r>
              <a:rPr lang="en-US" sz="2000" b="1" dirty="0" smtClean="0">
                <a:solidFill>
                  <a:srgbClr val="0D0D0D"/>
                </a:solidFill>
              </a:rPr>
              <a:t>Describe, step by step, how you will:</a:t>
            </a:r>
          </a:p>
          <a:p>
            <a:pPr lvl="1" hangingPunct="0">
              <a:buFont typeface="Wingdings" charset="2"/>
              <a:buChar char="Ø"/>
            </a:pPr>
            <a:r>
              <a:rPr lang="en-US" sz="2000" b="1" dirty="0" smtClean="0">
                <a:solidFill>
                  <a:srgbClr val="0D0D0D"/>
                </a:solidFill>
              </a:rPr>
              <a:t>Recruit potential participants (if applicable)</a:t>
            </a:r>
          </a:p>
          <a:p>
            <a:pPr lvl="1" hangingPunct="0">
              <a:buFont typeface="Wingdings" charset="2"/>
              <a:buChar char="Ø"/>
            </a:pPr>
            <a:r>
              <a:rPr lang="en-US" sz="2000" b="1" dirty="0" smtClean="0">
                <a:solidFill>
                  <a:srgbClr val="0D0D0D"/>
                </a:solidFill>
              </a:rPr>
              <a:t>Collect data from participants</a:t>
            </a:r>
          </a:p>
          <a:p>
            <a:pPr lvl="1" hangingPunct="0">
              <a:buFont typeface="Wingdings" charset="2"/>
              <a:buChar char="Ø"/>
            </a:pPr>
            <a:r>
              <a:rPr lang="en-US" sz="2000" b="1" dirty="0" smtClean="0">
                <a:solidFill>
                  <a:srgbClr val="0D0D0D"/>
                </a:solidFill>
              </a:rPr>
              <a:t>What will happen when you collect data (survey, interview questions, audio recording, field notes, etc..) </a:t>
            </a:r>
          </a:p>
          <a:p>
            <a:pPr lvl="1" hangingPunct="0">
              <a:buFont typeface="Wingdings" charset="2"/>
              <a:buChar char="Ø"/>
            </a:pPr>
            <a:r>
              <a:rPr lang="en-US" sz="2000" b="1" dirty="0" smtClean="0">
                <a:solidFill>
                  <a:srgbClr val="0D0D0D"/>
                </a:solidFill>
              </a:rPr>
              <a:t>If the proposed study includes an intervention, describe the intervention in this section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45AA0-DC3D-4EAD-961C-EE61EDABBC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75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633686"/>
          </a:xfrm>
        </p:spPr>
        <p:txBody>
          <a:bodyPr>
            <a:normAutofit fontScale="92500" lnSpcReduction="10000"/>
          </a:bodyPr>
          <a:lstStyle/>
          <a:p>
            <a:pPr marL="0" indent="0" algn="ctr" hangingPunct="0">
              <a:buNone/>
            </a:pPr>
            <a:r>
              <a:rPr lang="en-US" sz="4300" b="1" i="1" dirty="0">
                <a:solidFill>
                  <a:srgbClr val="0D0D0D"/>
                </a:solidFill>
              </a:rPr>
              <a:t>Proposed Analysis </a:t>
            </a:r>
            <a:endParaRPr lang="en-US" sz="4300" b="1" dirty="0">
              <a:solidFill>
                <a:srgbClr val="0D0D0D"/>
              </a:solidFill>
            </a:endParaRPr>
          </a:p>
          <a:p>
            <a:pPr marL="0" lvl="0" indent="0" hangingPunct="0">
              <a:buNone/>
            </a:pPr>
            <a:r>
              <a:rPr lang="en-US" b="1" dirty="0">
                <a:solidFill>
                  <a:srgbClr val="0D0D0D"/>
                </a:solidFill>
              </a:rPr>
              <a:t>For the </a:t>
            </a:r>
            <a:r>
              <a:rPr lang="en-US" b="1" i="1" u="sng" dirty="0">
                <a:solidFill>
                  <a:srgbClr val="0D0D0D"/>
                </a:solidFill>
              </a:rPr>
              <a:t>quantitative</a:t>
            </a:r>
            <a:r>
              <a:rPr lang="en-US" b="1" dirty="0">
                <a:solidFill>
                  <a:srgbClr val="0D0D0D"/>
                </a:solidFill>
              </a:rPr>
              <a:t> portion:</a:t>
            </a:r>
          </a:p>
          <a:p>
            <a:pPr lvl="1" indent="-339725" hangingPunct="0">
              <a:buFont typeface="Wingdings" charset="2"/>
              <a:buChar char="Ø"/>
            </a:pPr>
            <a:r>
              <a:rPr lang="en-US" sz="2400" b="1" dirty="0">
                <a:solidFill>
                  <a:srgbClr val="0D0D0D"/>
                </a:solidFill>
              </a:rPr>
              <a:t>Describe the types of </a:t>
            </a:r>
            <a:r>
              <a:rPr lang="en-US" sz="2400" b="1" u="sng" dirty="0">
                <a:solidFill>
                  <a:srgbClr val="0D0D0D"/>
                </a:solidFill>
              </a:rPr>
              <a:t>descriptive statistics</a:t>
            </a:r>
            <a:r>
              <a:rPr lang="en-US" sz="2400" b="1" dirty="0">
                <a:solidFill>
                  <a:srgbClr val="0D0D0D"/>
                </a:solidFill>
              </a:rPr>
              <a:t> that you are proposing to use for each variable of interest, including: demographic variables, the independent variable, the dependent variable and also any important extraneous (i.e. confounding) variables that may influence the possible relationship between the independent and the dependent variables. </a:t>
            </a:r>
          </a:p>
          <a:p>
            <a:pPr lvl="1" indent="-339725" hangingPunct="0">
              <a:buFont typeface="Wingdings" charset="2"/>
              <a:buChar char="Ø"/>
            </a:pPr>
            <a:r>
              <a:rPr lang="en-US" sz="2400" b="1" dirty="0">
                <a:solidFill>
                  <a:srgbClr val="0D0D0D"/>
                </a:solidFill>
              </a:rPr>
              <a:t>Describe the type of </a:t>
            </a:r>
            <a:r>
              <a:rPr lang="en-US" sz="2400" b="1" u="sng" dirty="0">
                <a:solidFill>
                  <a:srgbClr val="0D0D0D"/>
                </a:solidFill>
              </a:rPr>
              <a:t>inferential statistics</a:t>
            </a:r>
            <a:r>
              <a:rPr lang="en-US" sz="2400" b="1" dirty="0">
                <a:solidFill>
                  <a:srgbClr val="0D0D0D"/>
                </a:solidFill>
              </a:rPr>
              <a:t> that you are proposing to use to test your hypothesis. </a:t>
            </a:r>
            <a:endParaRPr lang="en-US" b="1" dirty="0">
              <a:solidFill>
                <a:srgbClr val="0D0D0D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7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95800"/>
          </a:xfrm>
        </p:spPr>
        <p:txBody>
          <a:bodyPr>
            <a:normAutofit fontScale="92500" lnSpcReduction="10000"/>
          </a:bodyPr>
          <a:lstStyle/>
          <a:p>
            <a:pPr marL="0" lvl="0" indent="0" algn="ctr" hangingPunct="0">
              <a:buNone/>
            </a:pPr>
            <a:r>
              <a:rPr lang="en-US" sz="4000" b="1" i="1" dirty="0">
                <a:solidFill>
                  <a:srgbClr val="0D0D0D"/>
                </a:solidFill>
              </a:rPr>
              <a:t>For the </a:t>
            </a:r>
            <a:r>
              <a:rPr lang="en-US" sz="4000" b="1" i="1" dirty="0" smtClean="0">
                <a:solidFill>
                  <a:srgbClr val="0D0D0D"/>
                </a:solidFill>
              </a:rPr>
              <a:t>Qualitative Portion: </a:t>
            </a:r>
            <a:endParaRPr lang="en-US" sz="3200" dirty="0">
              <a:solidFill>
                <a:schemeClr val="accent5">
                  <a:lumMod val="75000"/>
                </a:schemeClr>
              </a:solidFill>
            </a:endParaRPr>
          </a:p>
          <a:p>
            <a:pPr lvl="1" indent="-403225" hangingPunct="0">
              <a:buFont typeface="Wingdings" charset="2"/>
              <a:buChar char="Ø"/>
            </a:pPr>
            <a:r>
              <a:rPr lang="en-US" sz="3200" b="1" dirty="0">
                <a:solidFill>
                  <a:srgbClr val="0D0D0D"/>
                </a:solidFill>
              </a:rPr>
              <a:t>Describe your anticipated </a:t>
            </a:r>
            <a:r>
              <a:rPr lang="en-US" sz="3200" b="1" u="sng" dirty="0">
                <a:solidFill>
                  <a:srgbClr val="0D0D0D"/>
                </a:solidFill>
              </a:rPr>
              <a:t>process for qualitative analysis</a:t>
            </a:r>
            <a:r>
              <a:rPr lang="en-US" sz="3200" b="1" dirty="0">
                <a:solidFill>
                  <a:srgbClr val="0D0D0D"/>
                </a:solidFill>
              </a:rPr>
              <a:t> (i.e. ongoing, cyclical process of reading and re-reading transcripts and field notes)</a:t>
            </a:r>
          </a:p>
          <a:p>
            <a:pPr lvl="1" indent="-403225" hangingPunct="0">
              <a:buFont typeface="Wingdings" charset="2"/>
              <a:buChar char="Ø"/>
            </a:pPr>
            <a:r>
              <a:rPr lang="en-US" sz="3200" b="1" dirty="0">
                <a:solidFill>
                  <a:srgbClr val="0D0D0D"/>
                </a:solidFill>
              </a:rPr>
              <a:t>Describe the </a:t>
            </a:r>
            <a:r>
              <a:rPr lang="en-US" sz="3200" b="1" u="sng" dirty="0">
                <a:solidFill>
                  <a:srgbClr val="0D0D0D"/>
                </a:solidFill>
              </a:rPr>
              <a:t>coding process</a:t>
            </a:r>
            <a:r>
              <a:rPr lang="en-US" sz="3200" b="1" dirty="0">
                <a:solidFill>
                  <a:srgbClr val="0D0D0D"/>
                </a:solidFill>
              </a:rPr>
              <a:t> you will use (content, thematic, comparative, narrative), you can combine these approaches. </a:t>
            </a:r>
          </a:p>
          <a:p>
            <a:endParaRPr lang="en-US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21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theme/theme1.xml><?xml version="1.0" encoding="utf-8"?>
<a:theme xmlns:a="http://schemas.openxmlformats.org/drawingml/2006/main" name="Sky">
  <a:themeElements>
    <a:clrScheme name="Sky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CC00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Sky">
      <a:majorFont>
        <a:latin typeface="Arial Rounded MT Bold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Arial Rounded MT Bold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Sky">
      <a:fillStyleLst>
        <a:solidFill>
          <a:schemeClr val="phClr"/>
        </a:solidFill>
        <a:solidFill>
          <a:schemeClr val="phClr">
            <a:alpha val="50000"/>
          </a:schemeClr>
        </a:solidFill>
        <a:gradFill rotWithShape="1">
          <a:gsLst>
            <a:gs pos="0">
              <a:schemeClr val="phClr">
                <a:shade val="30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4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63500" dir="3000000" algn="br" rotWithShape="0">
              <a:srgbClr val="000000">
                <a:alpha val="35000"/>
              </a:srgbClr>
            </a:outerShdw>
          </a:effectLst>
        </a:effectStyle>
        <a:effectStyle>
          <a:effectLst>
            <a:innerShdw blurRad="50800" dist="25400" dir="6600000">
              <a:srgbClr val="000000">
                <a:alpha val="50000"/>
              </a:srgbClr>
            </a:innerShdw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40000"/>
                <a:lumMod val="105000"/>
              </a:schemeClr>
            </a:gs>
            <a:gs pos="100000">
              <a:schemeClr val="phClr">
                <a:shade val="20000"/>
                <a:satMod val="250000"/>
                <a:lumMod val="110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Sky.thmx</Template>
  <TotalTime>148</TotalTime>
  <Words>1593</Words>
  <Application>Microsoft Macintosh PowerPoint</Application>
  <PresentationFormat>On-screen Show (4:3)</PresentationFormat>
  <Paragraphs>141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Sky</vt:lpstr>
      <vt:lpstr>Assignment 4:  Final Research Paper Proposal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Grading and Evaluation</vt:lpstr>
      <vt:lpstr>Linking Literature Review to Your Proposal</vt:lpstr>
      <vt:lpstr>Writing: Technical Issues </vt:lpstr>
      <vt:lpstr>Writing: Technical Issues </vt:lpstr>
      <vt:lpstr>Writing: Technical Issues </vt:lpstr>
      <vt:lpstr>Writing Tips </vt:lpstr>
      <vt:lpstr>Writing Tips </vt:lpstr>
      <vt:lpstr>APA In-Text Citations </vt:lpstr>
      <vt:lpstr>APA In-Text Citations </vt:lpstr>
      <vt:lpstr>More APA Rules</vt:lpstr>
      <vt:lpstr>Formatting Rules</vt:lpstr>
      <vt:lpstr>Final Tips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Kathy LemonOsterling</dc:creator>
  <cp:lastModifiedBy>Chico Cat</cp:lastModifiedBy>
  <cp:revision>31</cp:revision>
  <cp:lastPrinted>2013-04-22T07:57:25Z</cp:lastPrinted>
  <dcterms:created xsi:type="dcterms:W3CDTF">2013-04-17T17:14:04Z</dcterms:created>
  <dcterms:modified xsi:type="dcterms:W3CDTF">2013-04-22T08:00:48Z</dcterms:modified>
</cp:coreProperties>
</file>