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5" r:id="rId8"/>
    <p:sldId id="263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FEE0FDF-C789-412C-BCD4-12C13FD82D85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C5AFF4D-E846-4585-84DB-1E5EBA0D79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STMicroelectronic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://www.ubmtechinsights.com/reports-and-subscriptions/device-library/Device-Profile/?SINumber=16521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114800"/>
            <a:ext cx="84582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ME106 Sensor </a:t>
            </a:r>
            <a:r>
              <a:rPr lang="en-US" dirty="0" smtClean="0">
                <a:solidFill>
                  <a:schemeClr val="tx1"/>
                </a:solidFill>
              </a:rPr>
              <a:t>Presentation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	WII </a:t>
            </a:r>
            <a:r>
              <a:rPr lang="en-US" dirty="0" err="1" smtClean="0">
                <a:solidFill>
                  <a:schemeClr val="tx1"/>
                </a:solidFill>
              </a:rPr>
              <a:t>Nunchuck</a:t>
            </a:r>
            <a:r>
              <a:rPr lang="en-US" dirty="0" smtClean="0">
                <a:solidFill>
                  <a:schemeClr val="tx1"/>
                </a:solidFill>
              </a:rPr>
              <a:t>	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5562600"/>
            <a:ext cx="6172200" cy="1574322"/>
          </a:xfrm>
        </p:spPr>
        <p:txBody>
          <a:bodyPr/>
          <a:lstStyle/>
          <a:p>
            <a:pPr algn="ctr"/>
            <a:r>
              <a:rPr lang="en-US" dirty="0" smtClean="0"/>
              <a:t>Evan Ly , Marcus </a:t>
            </a:r>
            <a:r>
              <a:rPr lang="en-US" dirty="0" smtClean="0"/>
              <a:t>Solis</a:t>
            </a:r>
          </a:p>
          <a:p>
            <a:pPr algn="ctr"/>
            <a:r>
              <a:rPr lang="en-US" dirty="0" smtClean="0"/>
              <a:t>31OCT2012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81000"/>
            <a:ext cx="40957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is the </a:t>
            </a:r>
            <a:r>
              <a:rPr lang="en-US" dirty="0" err="1" smtClean="0"/>
              <a:t>wii</a:t>
            </a:r>
            <a:r>
              <a:rPr lang="en-US" dirty="0" smtClean="0"/>
              <a:t> </a:t>
            </a:r>
            <a:r>
              <a:rPr lang="en-US" dirty="0" err="1" smtClean="0"/>
              <a:t>nunchuck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066800"/>
            <a:ext cx="3733800" cy="277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3962400"/>
            <a:ext cx="8077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Developed by Nintendo Corp for use with the </a:t>
            </a:r>
            <a:r>
              <a:rPr lang="en-US" dirty="0" err="1" smtClean="0"/>
              <a:t>Wii</a:t>
            </a:r>
            <a:r>
              <a:rPr lang="en-US" dirty="0" smtClean="0"/>
              <a:t> game system.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Seventh generation controller, 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The joystick design came from the game cube controller (6</a:t>
            </a:r>
            <a:r>
              <a:rPr lang="en-US" baseline="30000" dirty="0" smtClean="0"/>
              <a:t>th</a:t>
            </a:r>
            <a:r>
              <a:rPr lang="en-US" dirty="0" smtClean="0"/>
              <a:t> gen)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Is an attachment for the </a:t>
            </a:r>
            <a:r>
              <a:rPr lang="en-US" dirty="0" err="1"/>
              <a:t>W</a:t>
            </a:r>
            <a:r>
              <a:rPr lang="en-US" dirty="0" err="1" smtClean="0"/>
              <a:t>ii</a:t>
            </a:r>
            <a:r>
              <a:rPr lang="en-US" dirty="0" smtClean="0"/>
              <a:t>-mote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Designed to work in tandem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Called a nun chuck because… it resembles a </a:t>
            </a:r>
            <a:r>
              <a:rPr lang="en-US" dirty="0" err="1" smtClean="0"/>
              <a:t>nunchaku</a:t>
            </a:r>
            <a:r>
              <a:rPr lang="en-US" dirty="0" smtClean="0"/>
              <a:t>…..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1430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does it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895600"/>
            <a:ext cx="8458200" cy="3657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Designed to work on either hand.</a:t>
            </a:r>
          </a:p>
          <a:p>
            <a:r>
              <a:rPr lang="en-US" dirty="0" smtClean="0"/>
              <a:t>Primarily as an interface to an application or game</a:t>
            </a:r>
          </a:p>
          <a:p>
            <a:r>
              <a:rPr lang="en-US" dirty="0" smtClean="0"/>
              <a:t>Features a joy pad, two buttons, and an accelerometer </a:t>
            </a:r>
          </a:p>
          <a:p>
            <a:r>
              <a:rPr lang="en-US" dirty="0" smtClean="0"/>
              <a:t>Connects to a game system or any MCU </a:t>
            </a:r>
            <a:r>
              <a:rPr lang="en-US" dirty="0" smtClean="0"/>
              <a:t>(</a:t>
            </a:r>
            <a:r>
              <a:rPr lang="en-US" dirty="0" err="1"/>
              <a:t>A</a:t>
            </a:r>
            <a:r>
              <a:rPr lang="en-US" dirty="0" err="1" smtClean="0"/>
              <a:t>rduino</a:t>
            </a:r>
            <a:r>
              <a:rPr lang="en-US" dirty="0" smtClean="0"/>
              <a:t>) through a 3.5 m cord, or wireless</a:t>
            </a:r>
          </a:p>
          <a:p>
            <a:r>
              <a:rPr lang="en-US" dirty="0" smtClean="0"/>
              <a:t>Can be found at nearly any electronics media store</a:t>
            </a:r>
          </a:p>
          <a:p>
            <a:r>
              <a:rPr lang="en-US" dirty="0" smtClean="0"/>
              <a:t>Has third party counterparts with the same or more functionality.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914400"/>
            <a:ext cx="2895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Whats</a:t>
            </a:r>
            <a:r>
              <a:rPr lang="en-US" dirty="0" smtClean="0"/>
              <a:t> inside?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124200"/>
            <a:ext cx="4038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I2C (Inter-Integrated Circuit) or commonly called “two wire communication”</a:t>
            </a:r>
          </a:p>
          <a:p>
            <a:r>
              <a:rPr lang="en-US" dirty="0" smtClean="0"/>
              <a:t>Uses serial Data line (SDA) to transfer bits, and Serial Clock (SCL) , to transmit, and synchronize.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09800"/>
            <a:ext cx="2971800" cy="1883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28600" y="4191000"/>
            <a:ext cx="396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3 Axis accelerometer.</a:t>
            </a:r>
          </a:p>
          <a:p>
            <a:r>
              <a:rPr lang="en-US" dirty="0" smtClean="0"/>
              <a:t>Can capture X, Y and Z motion</a:t>
            </a:r>
          </a:p>
          <a:p>
            <a:r>
              <a:rPr lang="en-US" dirty="0" smtClean="0">
                <a:hlinkClick r:id="rId3" tooltip="STMicroelectronics"/>
              </a:rPr>
              <a:t>STMicroelectronics</a:t>
            </a:r>
            <a:r>
              <a:rPr lang="en-US" dirty="0" smtClean="0"/>
              <a:t> </a:t>
            </a:r>
            <a:r>
              <a:rPr lang="en-US" dirty="0" smtClean="0">
                <a:hlinkClick r:id="rId4"/>
              </a:rPr>
              <a:t>LIS3L02AL</a:t>
            </a:r>
            <a:endParaRPr lang="en-US" dirty="0" smtClean="0"/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2 axis analog joystick with analog to digital converter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2 buttons (Z and C) 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676400"/>
            <a:ext cx="3124200" cy="190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2057400"/>
            <a:ext cx="14382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838200"/>
          </a:xfrm>
        </p:spPr>
        <p:txBody>
          <a:bodyPr/>
          <a:lstStyle/>
          <a:p>
            <a:r>
              <a:rPr lang="en-US" dirty="0" smtClean="0"/>
              <a:t>What is i2c?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886200"/>
            <a:ext cx="4038600" cy="2889187"/>
          </a:xfrm>
        </p:spPr>
        <p:txBody>
          <a:bodyPr>
            <a:normAutofit/>
          </a:bodyPr>
          <a:lstStyle/>
          <a:p>
            <a:r>
              <a:rPr lang="en-US" dirty="0" smtClean="0"/>
              <a:t>Bus has two nodes:</a:t>
            </a:r>
          </a:p>
          <a:p>
            <a:pPr lvl="1"/>
            <a:r>
              <a:rPr lang="en-US" dirty="0" smtClean="0"/>
              <a:t>Master node (issues clock and addresses slaves)</a:t>
            </a:r>
          </a:p>
          <a:p>
            <a:pPr lvl="1"/>
            <a:r>
              <a:rPr lang="en-US" dirty="0" smtClean="0"/>
              <a:t>Slave node (received clock line and address)</a:t>
            </a:r>
          </a:p>
          <a:p>
            <a:r>
              <a:rPr lang="en-US" dirty="0" smtClean="0"/>
              <a:t>After every 8 data bits in one direction, an "acknowledge" bit is transmitted in the other.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114800"/>
            <a:ext cx="4038600" cy="2660587"/>
          </a:xfrm>
        </p:spPr>
        <p:txBody>
          <a:bodyPr>
            <a:normAutofit/>
          </a:bodyPr>
          <a:lstStyle/>
          <a:p>
            <a:r>
              <a:rPr lang="en-US" dirty="0" smtClean="0"/>
              <a:t>7 bits of data sent.</a:t>
            </a:r>
          </a:p>
          <a:p>
            <a:r>
              <a:rPr lang="en-US" dirty="0" smtClean="0"/>
              <a:t>SCL (clock stretching) controls the flow of data. It ensures one transmitter at a time.</a:t>
            </a:r>
          </a:p>
          <a:p>
            <a:r>
              <a:rPr lang="en-US" dirty="0" smtClean="0"/>
              <a:t>SDA data line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76400"/>
            <a:ext cx="78295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28600" y="2819400"/>
            <a:ext cx="830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start (s): SDA low SCL high	</a:t>
            </a:r>
            <a:br>
              <a:rPr lang="en-US" dirty="0" smtClean="0"/>
            </a:br>
            <a:r>
              <a:rPr lang="en-US" dirty="0" smtClean="0"/>
              <a:t>(blue) SDA sets transferred bit while SCL low, data is received at B1 (Green )</a:t>
            </a:r>
          </a:p>
          <a:p>
            <a:r>
              <a:rPr lang="en-US" dirty="0" smtClean="0"/>
              <a:t>When data is finished sending, the P signal (rising SDA and high SCL)</a:t>
            </a:r>
          </a:p>
          <a:p>
            <a:r>
              <a:rPr lang="en-US" dirty="0" smtClean="0"/>
              <a:t>I2c chip 10 bit  (8 to 10 bit resolution possible) (255 – 1024)</a:t>
            </a:r>
          </a:p>
          <a:p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1066800"/>
          </a:xfrm>
        </p:spPr>
        <p:txBody>
          <a:bodyPr/>
          <a:lstStyle/>
          <a:p>
            <a:r>
              <a:rPr lang="en-US" dirty="0" smtClean="0"/>
              <a:t>How to interface with </a:t>
            </a:r>
            <a:r>
              <a:rPr lang="en-US" dirty="0" err="1" smtClean="0"/>
              <a:t>arduino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52600"/>
            <a:ext cx="25146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4681" y="1577546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2057400"/>
            <a:ext cx="275117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47800" y="38100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Using the </a:t>
            </a:r>
            <a:r>
              <a:rPr lang="en-US" dirty="0" err="1" smtClean="0"/>
              <a:t>WiiChuckClass</a:t>
            </a:r>
            <a:r>
              <a:rPr lang="en-US" dirty="0" smtClean="0"/>
              <a:t> library on </a:t>
            </a:r>
            <a:r>
              <a:rPr lang="en-US" dirty="0" err="1" smtClean="0"/>
              <a:t>Arduino</a:t>
            </a:r>
            <a:r>
              <a:rPr lang="en-US" dirty="0" smtClean="0"/>
              <a:t> CC</a:t>
            </a:r>
          </a:p>
          <a:p>
            <a:r>
              <a:rPr lang="en-US" dirty="0" smtClean="0"/>
              <a:t>http://www.arduino.cc/playground/Main/WiiChuckClass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295400" y="48006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Wii</a:t>
                      </a:r>
                      <a:r>
                        <a:rPr lang="en-US" dirty="0" smtClean="0"/>
                        <a:t> I2C</a:t>
                      </a:r>
                      <a:r>
                        <a:rPr lang="en-US" baseline="0" dirty="0" smtClean="0"/>
                        <a:t> 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Arduino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I2C</a:t>
                      </a:r>
                      <a:r>
                        <a:rPr lang="en-US" baseline="0" dirty="0" smtClean="0"/>
                        <a:t> data		(SDA)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Pin </a:t>
                      </a:r>
                      <a:r>
                        <a:rPr lang="en-US" baseline="0" dirty="0" smtClean="0"/>
                        <a:t>  </a:t>
                      </a:r>
                      <a:r>
                        <a:rPr lang="en-US" dirty="0" smtClean="0"/>
                        <a:t>20 (A4)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I2C</a:t>
                      </a:r>
                      <a:r>
                        <a:rPr lang="en-US" baseline="0" dirty="0" smtClean="0"/>
                        <a:t> clock	(SCL)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Pin   21  (A5)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Power 3.3V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3.3V</a:t>
                      </a:r>
                      <a:r>
                        <a:rPr lang="en-US" baseline="0" dirty="0" smtClean="0"/>
                        <a:t> or 5V will work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Ground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Ground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interface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Joy X 0-255 </a:t>
            </a:r>
          </a:p>
          <a:p>
            <a:r>
              <a:rPr lang="en-US" dirty="0" smtClean="0"/>
              <a:t>Joy Y 0-255</a:t>
            </a:r>
          </a:p>
          <a:p>
            <a:r>
              <a:rPr lang="en-US" dirty="0" err="1" smtClean="0"/>
              <a:t>AccelX</a:t>
            </a:r>
            <a:r>
              <a:rPr lang="en-US" dirty="0" smtClean="0"/>
              <a:t> 0-548</a:t>
            </a:r>
          </a:p>
          <a:p>
            <a:r>
              <a:rPr lang="en-US" dirty="0" err="1" smtClean="0"/>
              <a:t>Accel</a:t>
            </a:r>
            <a:r>
              <a:rPr lang="en-US" dirty="0" smtClean="0"/>
              <a:t> Y 0-548</a:t>
            </a:r>
          </a:p>
          <a:p>
            <a:r>
              <a:rPr lang="en-US" dirty="0" err="1" smtClean="0"/>
              <a:t>Accel</a:t>
            </a:r>
            <a:r>
              <a:rPr lang="en-US" dirty="0" smtClean="0"/>
              <a:t> Z 0-548</a:t>
            </a:r>
          </a:p>
          <a:p>
            <a:r>
              <a:rPr lang="en-US" dirty="0" smtClean="0"/>
              <a:t>C=1 pressed C=0 </a:t>
            </a:r>
            <a:r>
              <a:rPr lang="en-US" dirty="0" err="1" smtClean="0"/>
              <a:t>unpressed</a:t>
            </a:r>
            <a:endParaRPr lang="en-US" dirty="0" smtClean="0"/>
          </a:p>
          <a:p>
            <a:r>
              <a:rPr lang="en-US" dirty="0" smtClean="0"/>
              <a:t>Z=1 pressed C=0 </a:t>
            </a:r>
            <a:r>
              <a:rPr lang="en-US" dirty="0" err="1" smtClean="0"/>
              <a:t>unpressed</a:t>
            </a:r>
            <a:endParaRPr lang="en-US" dirty="0"/>
          </a:p>
        </p:txBody>
      </p:sp>
      <p:pic>
        <p:nvPicPr>
          <p:cNvPr id="1026" name="Picture 2" descr="http://iteadstudio.com/wp-content/uploads/2011/10/nunchuckoutp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57400"/>
            <a:ext cx="318135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38200"/>
            <a:ext cx="8229600" cy="1066800"/>
          </a:xfrm>
        </p:spPr>
        <p:txBody>
          <a:bodyPr/>
          <a:lstStyle/>
          <a:p>
            <a:r>
              <a:rPr lang="en-US" dirty="0" smtClean="0"/>
              <a:t>Why </a:t>
            </a:r>
            <a:r>
              <a:rPr lang="en-US" dirty="0" err="1" smtClean="0"/>
              <a:t>wii</a:t>
            </a:r>
            <a:r>
              <a:rPr lang="en-US" dirty="0" smtClean="0"/>
              <a:t> </a:t>
            </a:r>
            <a:r>
              <a:rPr lang="en-US" dirty="0" err="1" smtClean="0"/>
              <a:t>nunchuck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05200"/>
            <a:ext cx="7696200" cy="3270187"/>
          </a:xfrm>
        </p:spPr>
        <p:txBody>
          <a:bodyPr/>
          <a:lstStyle/>
          <a:p>
            <a:r>
              <a:rPr lang="en-US" dirty="0" smtClean="0"/>
              <a:t>Great for testing</a:t>
            </a:r>
          </a:p>
          <a:p>
            <a:r>
              <a:rPr lang="en-US" dirty="0" smtClean="0"/>
              <a:t>Extremely cheap </a:t>
            </a:r>
          </a:p>
          <a:p>
            <a:r>
              <a:rPr lang="en-US" dirty="0" smtClean="0"/>
              <a:t>($14 used and ~$20 new)</a:t>
            </a:r>
          </a:p>
          <a:p>
            <a:r>
              <a:rPr lang="en-US" dirty="0" smtClean="0"/>
              <a:t>Built in accelerometer</a:t>
            </a:r>
          </a:p>
          <a:p>
            <a:r>
              <a:rPr lang="en-US" dirty="0" smtClean="0"/>
              <a:t>I2C frees up pins on your </a:t>
            </a:r>
            <a:r>
              <a:rPr lang="en-US" dirty="0" err="1"/>
              <a:t>A</a:t>
            </a:r>
            <a:r>
              <a:rPr lang="en-US" dirty="0" err="1" smtClean="0"/>
              <a:t>rduino</a:t>
            </a:r>
            <a:r>
              <a:rPr lang="en-US" dirty="0" smtClean="0"/>
              <a:t> </a:t>
            </a:r>
            <a:r>
              <a:rPr lang="en-US" dirty="0" smtClean="0"/>
              <a:t>(2 pins instead of 5)</a:t>
            </a:r>
          </a:p>
          <a:p>
            <a:r>
              <a:rPr lang="en-US" dirty="0" smtClean="0"/>
              <a:t>It is cool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2693" y="2133600"/>
            <a:ext cx="533130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457200"/>
            <a:ext cx="5867400" cy="1066800"/>
          </a:xfrm>
        </p:spPr>
        <p:txBody>
          <a:bodyPr/>
          <a:lstStyle/>
          <a:p>
            <a:r>
              <a:rPr lang="en-US" dirty="0" smtClean="0"/>
              <a:t>   “Clones”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4038600"/>
            <a:ext cx="4191000" cy="1676400"/>
          </a:xfrm>
        </p:spPr>
        <p:txBody>
          <a:bodyPr>
            <a:normAutofit/>
          </a:bodyPr>
          <a:lstStyle/>
          <a:p>
            <a:r>
              <a:rPr lang="en-US" dirty="0" smtClean="0"/>
              <a:t>Memorex “sidekick”</a:t>
            </a:r>
          </a:p>
          <a:p>
            <a:r>
              <a:rPr lang="en-US" dirty="0" smtClean="0"/>
              <a:t>Wireless</a:t>
            </a:r>
          </a:p>
          <a:p>
            <a:r>
              <a:rPr lang="en-US" dirty="0" smtClean="0"/>
              <a:t>Extra buttons</a:t>
            </a:r>
          </a:p>
          <a:p>
            <a:r>
              <a:rPr lang="en-US" dirty="0" err="1" smtClean="0"/>
              <a:t>Rechargable</a:t>
            </a:r>
            <a:r>
              <a:rPr lang="en-US" dirty="0" smtClean="0"/>
              <a:t> </a:t>
            </a:r>
            <a:r>
              <a:rPr lang="en-US" dirty="0" err="1" smtClean="0"/>
              <a:t>NiMh</a:t>
            </a:r>
            <a:r>
              <a:rPr lang="en-US" dirty="0" smtClean="0"/>
              <a:t> battery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192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609600"/>
            <a:ext cx="2643619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791200" y="4114800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Made in china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Extra buttons?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wireless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Slightly ugly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90600" y="5791200"/>
            <a:ext cx="693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be found at any electronics store: best buy, </a:t>
            </a:r>
            <a:r>
              <a:rPr lang="en-US" dirty="0" err="1" smtClean="0"/>
              <a:t>frys</a:t>
            </a:r>
            <a:r>
              <a:rPr lang="en-US" dirty="0" smtClean="0"/>
              <a:t> etc…</a:t>
            </a:r>
          </a:p>
          <a:p>
            <a:r>
              <a:rPr lang="en-US" dirty="0" smtClean="0"/>
              <a:t>Note: hex address for i2c communications may differ using 3</a:t>
            </a:r>
            <a:r>
              <a:rPr lang="en-US" baseline="30000" dirty="0" smtClean="0"/>
              <a:t>rd</a:t>
            </a:r>
            <a:r>
              <a:rPr lang="en-US" dirty="0" smtClean="0"/>
              <a:t> party.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5842</TotalTime>
  <Words>446</Words>
  <Application>Microsoft Office PowerPoint</Application>
  <PresentationFormat>On-screen Show (4:3)</PresentationFormat>
  <Paragraphs>86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ME106 Sensor Presentation:   WII Nunchuck </vt:lpstr>
      <vt:lpstr>What is the wii nunchuck?</vt:lpstr>
      <vt:lpstr>How does it work?</vt:lpstr>
      <vt:lpstr>Whats inside?</vt:lpstr>
      <vt:lpstr>What is i2c?</vt:lpstr>
      <vt:lpstr>How to interface with arduino?</vt:lpstr>
      <vt:lpstr>Serial interface</vt:lpstr>
      <vt:lpstr>Why wii nunchuck?</vt:lpstr>
      <vt:lpstr>   “Clones”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ME106 Sensor Presentaton:   WII Nunchuck</dc:title>
  <dc:creator>arai</dc:creator>
  <cp:lastModifiedBy>Buff</cp:lastModifiedBy>
  <cp:revision>16</cp:revision>
  <dcterms:created xsi:type="dcterms:W3CDTF">2012-04-26T08:11:35Z</dcterms:created>
  <dcterms:modified xsi:type="dcterms:W3CDTF">2012-11-01T04:36:45Z</dcterms:modified>
</cp:coreProperties>
</file>