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33"/>
            <a:ext cx="457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Divine Covenant and Human Fidelity: The Marriage Metaphor in Hosea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solidFill>
                  <a:srgbClr val="888888"/>
                </a:solidFill>
              </a:rPr>
              <a:t>Tara Baisley-Gomes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solidFill>
                  <a:srgbClr val="888888"/>
                </a:solidFill>
              </a:rPr>
              <a:t>English 115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57200" y="1688100"/>
            <a:ext cx="8229600" cy="34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Exploration of Hosea's divine command to marry a harlot.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of marriage as a metaphor to discuss fidelity, betrayal, and restoration.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 of Hosea's Time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 marked by political unrest and spiritual decline in Israel.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Idolatry and violation of the covenant with God were rampant.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594" y="3328140"/>
            <a:ext cx="4367201" cy="317657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4319600" y="6504725"/>
            <a:ext cx="4367100" cy="2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2"/>
                </a:solidFill>
              </a:rPr>
              <a:t>https://www.patternsofevidence.com/wp-content/uploads/2019/06/Tissot_The_Golden_Calf.jpg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Marriage as a Covenant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Hosea's marriage to Gomer mirrors Israel's covenant with God.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Gomer’s disloyalty reflects Israel's betrayal of God.</a:t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6625" y="3429000"/>
            <a:ext cx="3830175" cy="28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4848713" y="6376150"/>
            <a:ext cx="38460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2"/>
                </a:solidFill>
              </a:rPr>
              <a:t>https://reformedforum.org/wp-content/blogs.dir/1/files/2016/06/Hosea-Marriage.png</a:t>
            </a:r>
            <a:endParaRPr sz="11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Divine Response to Human Infidelity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Hosea's unconditional love for Gomer despite her infidelity symbolizes God's enduring love and forgiveness.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775" y="2835075"/>
            <a:ext cx="3439025" cy="35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5199525" y="6364950"/>
            <a:ext cx="34872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2"/>
                </a:solidFill>
              </a:rPr>
              <a:t>https://upload.wikimedia.org/wikipedia/commons/6/6d/Hosea_and_Gomer_%28cropped%29.jpg</a:t>
            </a:r>
            <a:endParaRPr sz="1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Themes of Rebirth and Restoration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Hosea's narrative promises renewal and strengthening of the covenantal relationship.</a:t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6263" y="2924725"/>
            <a:ext cx="5691475" cy="320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1726275" y="6126175"/>
            <a:ext cx="56916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2"/>
                </a:solidFill>
              </a:rPr>
              <a:t>https://images.squarespace-cdn.com/content/v1/585448efd1758e8eb89fef72/3f266af4-4021-4d60-8f75-47d1a0a41229/TGP+Kids+%28A+Nation+Divided%29+-+Bible+Story+Picture+-+Unit+14%2C+Session+2.jpg</a:t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457200" y="2122350"/>
            <a:ext cx="82296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Relevance of the marriage metaphor in understanding spiritual themes of loyalty, betrayal, and forgiveness.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New Oxford Annotated Bible, New York, Oxford University Press, 2001.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