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embeddedFontLst>
    <p:embeddedFont>
      <p:font typeface="Old Standard TT"/>
      <p:regular r:id="rId16"/>
      <p:bold r:id="rId17"/>
      <p:italic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OldStandardTT-bold.fntdata"/><Relationship Id="rId16" Type="http://schemas.openxmlformats.org/officeDocument/2006/relationships/font" Target="fonts/OldStandardTT-regular.fntdata"/><Relationship Id="rId5" Type="http://schemas.openxmlformats.org/officeDocument/2006/relationships/notesMaster" Target="notesMasters/notesMaster1.xml"/><Relationship Id="rId6" Type="http://schemas.openxmlformats.org/officeDocument/2006/relationships/slide" Target="slides/slide1.xml"/><Relationship Id="rId18" Type="http://schemas.openxmlformats.org/officeDocument/2006/relationships/font" Target="fonts/OldStandardTT-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cb10828ce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2cb10828ce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caa75315e7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2caa75315e7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2caa75315e7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2caa75315e7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2caa75315e7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2caa75315e7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caa75315e7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2caa75315e7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cacbec4ec4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2cacbec4ec4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cacbec4ec4_1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2cacbec4ec4_1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2cacbec4ec4_1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2cacbec4ec4_1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cacbec4ec4_1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2cacbec4ec4_1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0" y="100"/>
            <a:ext cx="9144000" cy="1711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 name="Google Shape;11;p2"/>
          <p:cNvCxnSpPr/>
          <p:nvPr/>
        </p:nvCxnSpPr>
        <p:spPr>
          <a:xfrm>
            <a:off x="641934" y="3597500"/>
            <a:ext cx="390300" cy="0"/>
          </a:xfrm>
          <a:prstGeom prst="straightConnector1">
            <a:avLst/>
          </a:prstGeom>
          <a:noFill/>
          <a:ln cap="flat" cmpd="sng" w="28575">
            <a:solidFill>
              <a:schemeClr val="accent1"/>
            </a:solidFill>
            <a:prstDash val="solid"/>
            <a:round/>
            <a:headEnd len="sm" w="sm" type="none"/>
            <a:tailEnd len="sm" w="sm" type="none"/>
          </a:ln>
        </p:spPr>
      </p:cxnSp>
      <p:sp>
        <p:nvSpPr>
          <p:cNvPr id="12" name="Google Shape;12;p2"/>
          <p:cNvSpPr txBox="1"/>
          <p:nvPr>
            <p:ph type="ctrTitle"/>
          </p:nvPr>
        </p:nvSpPr>
        <p:spPr>
          <a:xfrm>
            <a:off x="512700" y="1893300"/>
            <a:ext cx="8118600" cy="1522800"/>
          </a:xfrm>
          <a:prstGeom prst="rect">
            <a:avLst/>
          </a:prstGeom>
        </p:spPr>
        <p:txBody>
          <a:bodyPr anchorCtr="0" anchor="b" bIns="91425" lIns="91425" spcFirstLastPara="1" rIns="91425" wrap="square" tIns="91425">
            <a:normAutofit/>
          </a:bodyPr>
          <a:lstStyle>
            <a:lvl1pPr lvl="0">
              <a:spcBef>
                <a:spcPts val="0"/>
              </a:spcBef>
              <a:spcAft>
                <a:spcPts val="0"/>
              </a:spcAft>
              <a:buClr>
                <a:schemeClr val="accent1"/>
              </a:buClr>
              <a:buSzPts val="4200"/>
              <a:buNone/>
              <a:defRPr sz="4200">
                <a:solidFill>
                  <a:schemeClr val="accent1"/>
                </a:solidFill>
              </a:defRPr>
            </a:lvl1pPr>
            <a:lvl2pPr lvl="1">
              <a:spcBef>
                <a:spcPts val="0"/>
              </a:spcBef>
              <a:spcAft>
                <a:spcPts val="0"/>
              </a:spcAft>
              <a:buClr>
                <a:schemeClr val="accent1"/>
              </a:buClr>
              <a:buSzPts val="4200"/>
              <a:buNone/>
              <a:defRPr sz="4200">
                <a:solidFill>
                  <a:schemeClr val="accent1"/>
                </a:solidFill>
              </a:defRPr>
            </a:lvl2pPr>
            <a:lvl3pPr lvl="2">
              <a:spcBef>
                <a:spcPts val="0"/>
              </a:spcBef>
              <a:spcAft>
                <a:spcPts val="0"/>
              </a:spcAft>
              <a:buClr>
                <a:schemeClr val="accent1"/>
              </a:buClr>
              <a:buSzPts val="4200"/>
              <a:buNone/>
              <a:defRPr sz="4200">
                <a:solidFill>
                  <a:schemeClr val="accent1"/>
                </a:solidFill>
              </a:defRPr>
            </a:lvl3pPr>
            <a:lvl4pPr lvl="3">
              <a:spcBef>
                <a:spcPts val="0"/>
              </a:spcBef>
              <a:spcAft>
                <a:spcPts val="0"/>
              </a:spcAft>
              <a:buClr>
                <a:schemeClr val="accent1"/>
              </a:buClr>
              <a:buSzPts val="4200"/>
              <a:buNone/>
              <a:defRPr sz="4200">
                <a:solidFill>
                  <a:schemeClr val="accent1"/>
                </a:solidFill>
              </a:defRPr>
            </a:lvl4pPr>
            <a:lvl5pPr lvl="4">
              <a:spcBef>
                <a:spcPts val="0"/>
              </a:spcBef>
              <a:spcAft>
                <a:spcPts val="0"/>
              </a:spcAft>
              <a:buClr>
                <a:schemeClr val="accent1"/>
              </a:buClr>
              <a:buSzPts val="4200"/>
              <a:buNone/>
              <a:defRPr sz="4200">
                <a:solidFill>
                  <a:schemeClr val="accent1"/>
                </a:solidFill>
              </a:defRPr>
            </a:lvl5pPr>
            <a:lvl6pPr lvl="5">
              <a:spcBef>
                <a:spcPts val="0"/>
              </a:spcBef>
              <a:spcAft>
                <a:spcPts val="0"/>
              </a:spcAft>
              <a:buClr>
                <a:schemeClr val="accent1"/>
              </a:buClr>
              <a:buSzPts val="4200"/>
              <a:buNone/>
              <a:defRPr sz="4200">
                <a:solidFill>
                  <a:schemeClr val="accent1"/>
                </a:solidFill>
              </a:defRPr>
            </a:lvl6pPr>
            <a:lvl7pPr lvl="6">
              <a:spcBef>
                <a:spcPts val="0"/>
              </a:spcBef>
              <a:spcAft>
                <a:spcPts val="0"/>
              </a:spcAft>
              <a:buClr>
                <a:schemeClr val="accent1"/>
              </a:buClr>
              <a:buSzPts val="4200"/>
              <a:buNone/>
              <a:defRPr sz="4200">
                <a:solidFill>
                  <a:schemeClr val="accent1"/>
                </a:solidFill>
              </a:defRPr>
            </a:lvl7pPr>
            <a:lvl8pPr lvl="7">
              <a:spcBef>
                <a:spcPts val="0"/>
              </a:spcBef>
              <a:spcAft>
                <a:spcPts val="0"/>
              </a:spcAft>
              <a:buClr>
                <a:schemeClr val="accent1"/>
              </a:buClr>
              <a:buSzPts val="4200"/>
              <a:buNone/>
              <a:defRPr sz="4200">
                <a:solidFill>
                  <a:schemeClr val="accent1"/>
                </a:solidFill>
              </a:defRPr>
            </a:lvl8pPr>
            <a:lvl9pPr lvl="8">
              <a:spcBef>
                <a:spcPts val="0"/>
              </a:spcBef>
              <a:spcAft>
                <a:spcPts val="0"/>
              </a:spcAft>
              <a:buClr>
                <a:schemeClr val="accent1"/>
              </a:buClr>
              <a:buSzPts val="4200"/>
              <a:buNone/>
              <a:defRPr sz="4200">
                <a:solidFill>
                  <a:schemeClr val="accent1"/>
                </a:solidFill>
              </a:defRPr>
            </a:lvl9pPr>
          </a:lstStyle>
          <a:p/>
        </p:txBody>
      </p:sp>
      <p:sp>
        <p:nvSpPr>
          <p:cNvPr id="13" name="Google Shape;13;p2"/>
          <p:cNvSpPr txBox="1"/>
          <p:nvPr>
            <p:ph idx="1" type="subTitle"/>
          </p:nvPr>
        </p:nvSpPr>
        <p:spPr>
          <a:xfrm>
            <a:off x="512700" y="3840639"/>
            <a:ext cx="8118600" cy="7875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accent2"/>
              </a:buClr>
              <a:buSzPts val="2400"/>
              <a:buNone/>
              <a:defRPr sz="2400">
                <a:solidFill>
                  <a:schemeClr val="accent2"/>
                </a:solidFill>
              </a:defRPr>
            </a:lvl1pPr>
            <a:lvl2pPr lvl="1">
              <a:lnSpc>
                <a:spcPct val="100000"/>
              </a:lnSpc>
              <a:spcBef>
                <a:spcPts val="0"/>
              </a:spcBef>
              <a:spcAft>
                <a:spcPts val="0"/>
              </a:spcAft>
              <a:buClr>
                <a:schemeClr val="accent2"/>
              </a:buClr>
              <a:buSzPts val="2400"/>
              <a:buNone/>
              <a:defRPr sz="2400">
                <a:solidFill>
                  <a:schemeClr val="accent2"/>
                </a:solidFill>
              </a:defRPr>
            </a:lvl2pPr>
            <a:lvl3pPr lvl="2">
              <a:lnSpc>
                <a:spcPct val="100000"/>
              </a:lnSpc>
              <a:spcBef>
                <a:spcPts val="0"/>
              </a:spcBef>
              <a:spcAft>
                <a:spcPts val="0"/>
              </a:spcAft>
              <a:buClr>
                <a:schemeClr val="accent2"/>
              </a:buClr>
              <a:buSzPts val="2400"/>
              <a:buNone/>
              <a:defRPr sz="2400">
                <a:solidFill>
                  <a:schemeClr val="accent2"/>
                </a:solidFill>
              </a:defRPr>
            </a:lvl3pPr>
            <a:lvl4pPr lvl="3">
              <a:lnSpc>
                <a:spcPct val="100000"/>
              </a:lnSpc>
              <a:spcBef>
                <a:spcPts val="0"/>
              </a:spcBef>
              <a:spcAft>
                <a:spcPts val="0"/>
              </a:spcAft>
              <a:buClr>
                <a:schemeClr val="accent2"/>
              </a:buClr>
              <a:buSzPts val="2400"/>
              <a:buNone/>
              <a:defRPr sz="2400">
                <a:solidFill>
                  <a:schemeClr val="accent2"/>
                </a:solidFill>
              </a:defRPr>
            </a:lvl4pPr>
            <a:lvl5pPr lvl="4">
              <a:lnSpc>
                <a:spcPct val="100000"/>
              </a:lnSpc>
              <a:spcBef>
                <a:spcPts val="0"/>
              </a:spcBef>
              <a:spcAft>
                <a:spcPts val="0"/>
              </a:spcAft>
              <a:buClr>
                <a:schemeClr val="accent2"/>
              </a:buClr>
              <a:buSzPts val="2400"/>
              <a:buNone/>
              <a:defRPr sz="2400">
                <a:solidFill>
                  <a:schemeClr val="accent2"/>
                </a:solidFill>
              </a:defRPr>
            </a:lvl5pPr>
            <a:lvl6pPr lvl="5">
              <a:lnSpc>
                <a:spcPct val="100000"/>
              </a:lnSpc>
              <a:spcBef>
                <a:spcPts val="0"/>
              </a:spcBef>
              <a:spcAft>
                <a:spcPts val="0"/>
              </a:spcAft>
              <a:buClr>
                <a:schemeClr val="accent2"/>
              </a:buClr>
              <a:buSzPts val="2400"/>
              <a:buNone/>
              <a:defRPr sz="2400">
                <a:solidFill>
                  <a:schemeClr val="accent2"/>
                </a:solidFill>
              </a:defRPr>
            </a:lvl6pPr>
            <a:lvl7pPr lvl="6">
              <a:lnSpc>
                <a:spcPct val="100000"/>
              </a:lnSpc>
              <a:spcBef>
                <a:spcPts val="0"/>
              </a:spcBef>
              <a:spcAft>
                <a:spcPts val="0"/>
              </a:spcAft>
              <a:buClr>
                <a:schemeClr val="accent2"/>
              </a:buClr>
              <a:buSzPts val="2400"/>
              <a:buNone/>
              <a:defRPr sz="2400">
                <a:solidFill>
                  <a:schemeClr val="accent2"/>
                </a:solidFill>
              </a:defRPr>
            </a:lvl7pPr>
            <a:lvl8pPr lvl="7">
              <a:lnSpc>
                <a:spcPct val="100000"/>
              </a:lnSpc>
              <a:spcBef>
                <a:spcPts val="0"/>
              </a:spcBef>
              <a:spcAft>
                <a:spcPts val="0"/>
              </a:spcAft>
              <a:buClr>
                <a:schemeClr val="accent2"/>
              </a:buClr>
              <a:buSzPts val="2400"/>
              <a:buNone/>
              <a:defRPr sz="2400">
                <a:solidFill>
                  <a:schemeClr val="accent2"/>
                </a:solidFill>
              </a:defRPr>
            </a:lvl8pPr>
            <a:lvl9pPr lvl="8">
              <a:lnSpc>
                <a:spcPct val="100000"/>
              </a:lnSpc>
              <a:spcBef>
                <a:spcPts val="0"/>
              </a:spcBef>
              <a:spcAft>
                <a:spcPts val="0"/>
              </a:spcAft>
              <a:buClr>
                <a:schemeClr val="accent2"/>
              </a:buClr>
              <a:buSzPts val="2400"/>
              <a:buNone/>
              <a:defRPr sz="2400">
                <a:solidFill>
                  <a:schemeClr val="accent2"/>
                </a:solidFill>
              </a:defRPr>
            </a:lvl9pPr>
          </a:lstStyle>
          <a:p/>
        </p:txBody>
      </p:sp>
      <p:sp>
        <p:nvSpPr>
          <p:cNvPr id="14" name="Google Shape;14;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039650"/>
            <a:ext cx="8520600" cy="2106300"/>
          </a:xfrm>
          <a:prstGeom prst="rect">
            <a:avLst/>
          </a:prstGeom>
        </p:spPr>
        <p:txBody>
          <a:bodyPr anchorCtr="0" anchor="b" bIns="91425" lIns="91425" spcFirstLastPara="1" rIns="91425" wrap="square" tIns="91425">
            <a:normAutofit/>
          </a:bodyPr>
          <a:lstStyle>
            <a:lvl1pPr lvl="0" algn="ctr">
              <a:spcBef>
                <a:spcPts val="0"/>
              </a:spcBef>
              <a:spcAft>
                <a:spcPts val="0"/>
              </a:spcAft>
              <a:buSzPts val="14000"/>
              <a:buNone/>
              <a:defRPr b="1" sz="14000"/>
            </a:lvl1pPr>
            <a:lvl2pPr lvl="1" algn="ctr">
              <a:spcBef>
                <a:spcPts val="0"/>
              </a:spcBef>
              <a:spcAft>
                <a:spcPts val="0"/>
              </a:spcAft>
              <a:buSzPts val="14000"/>
              <a:buNone/>
              <a:defRPr b="1" sz="14000"/>
            </a:lvl2pPr>
            <a:lvl3pPr lvl="2" algn="ctr">
              <a:spcBef>
                <a:spcPts val="0"/>
              </a:spcBef>
              <a:spcAft>
                <a:spcPts val="0"/>
              </a:spcAft>
              <a:buSzPts val="14000"/>
              <a:buNone/>
              <a:defRPr b="1" sz="14000"/>
            </a:lvl3pPr>
            <a:lvl4pPr lvl="3" algn="ctr">
              <a:spcBef>
                <a:spcPts val="0"/>
              </a:spcBef>
              <a:spcAft>
                <a:spcPts val="0"/>
              </a:spcAft>
              <a:buSzPts val="14000"/>
              <a:buNone/>
              <a:defRPr b="1" sz="14000"/>
            </a:lvl4pPr>
            <a:lvl5pPr lvl="4" algn="ctr">
              <a:spcBef>
                <a:spcPts val="0"/>
              </a:spcBef>
              <a:spcAft>
                <a:spcPts val="0"/>
              </a:spcAft>
              <a:buSzPts val="14000"/>
              <a:buNone/>
              <a:defRPr b="1" sz="14000"/>
            </a:lvl5pPr>
            <a:lvl6pPr lvl="5" algn="ctr">
              <a:spcBef>
                <a:spcPts val="0"/>
              </a:spcBef>
              <a:spcAft>
                <a:spcPts val="0"/>
              </a:spcAft>
              <a:buSzPts val="14000"/>
              <a:buNone/>
              <a:defRPr b="1" sz="14000"/>
            </a:lvl6pPr>
            <a:lvl7pPr lvl="6" algn="ctr">
              <a:spcBef>
                <a:spcPts val="0"/>
              </a:spcBef>
              <a:spcAft>
                <a:spcPts val="0"/>
              </a:spcAft>
              <a:buSzPts val="14000"/>
              <a:buNone/>
              <a:defRPr b="1" sz="14000"/>
            </a:lvl7pPr>
            <a:lvl8pPr lvl="7" algn="ctr">
              <a:spcBef>
                <a:spcPts val="0"/>
              </a:spcBef>
              <a:spcAft>
                <a:spcPts val="0"/>
              </a:spcAft>
              <a:buSzPts val="14000"/>
              <a:buNone/>
              <a:defRPr b="1" sz="14000"/>
            </a:lvl8pPr>
            <a:lvl9pPr lvl="8" algn="ctr">
              <a:spcBef>
                <a:spcPts val="0"/>
              </a:spcBef>
              <a:spcAft>
                <a:spcPts val="0"/>
              </a:spcAft>
              <a:buSzPts val="14000"/>
              <a:buNone/>
              <a:defRPr b="1" sz="14000"/>
            </a:lvl9pPr>
          </a:lstStyle>
          <a:p>
            <a:r>
              <a:t>xx%</a:t>
            </a:r>
          </a:p>
        </p:txBody>
      </p:sp>
      <p:sp>
        <p:nvSpPr>
          <p:cNvPr id="51" name="Google Shape;51;p11"/>
          <p:cNvSpPr txBox="1"/>
          <p:nvPr>
            <p:ph idx="1" type="body"/>
          </p:nvPr>
        </p:nvSpPr>
        <p:spPr>
          <a:xfrm>
            <a:off x="311700" y="32284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2" name="Google Shape;52;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5" name="Shape 15"/>
        <p:cNvGrpSpPr/>
        <p:nvPr/>
      </p:nvGrpSpPr>
      <p:grpSpPr>
        <a:xfrm>
          <a:off x="0" y="0"/>
          <a:ext cx="0" cy="0"/>
          <a:chOff x="0" y="0"/>
          <a:chExt cx="0" cy="0"/>
        </a:xfrm>
      </p:grpSpPr>
      <p:cxnSp>
        <p:nvCxnSpPr>
          <p:cNvPr id="16" name="Google Shape;16;p3"/>
          <p:cNvCxnSpPr/>
          <p:nvPr/>
        </p:nvCxnSpPr>
        <p:spPr>
          <a:xfrm>
            <a:off x="641934" y="3597500"/>
            <a:ext cx="390300" cy="0"/>
          </a:xfrm>
          <a:prstGeom prst="straightConnector1">
            <a:avLst/>
          </a:prstGeom>
          <a:noFill/>
          <a:ln cap="flat" cmpd="sng" w="28575">
            <a:solidFill>
              <a:schemeClr val="lt2"/>
            </a:solidFill>
            <a:prstDash val="solid"/>
            <a:round/>
            <a:headEnd len="sm" w="sm" type="none"/>
            <a:tailEnd len="sm" w="sm" type="none"/>
          </a:ln>
        </p:spPr>
      </p:cxnSp>
      <p:sp>
        <p:nvSpPr>
          <p:cNvPr id="17" name="Google Shape;17;p3"/>
          <p:cNvSpPr txBox="1"/>
          <p:nvPr>
            <p:ph type="title"/>
          </p:nvPr>
        </p:nvSpPr>
        <p:spPr>
          <a:xfrm>
            <a:off x="512700" y="1893300"/>
            <a:ext cx="8118600" cy="1522800"/>
          </a:xfrm>
          <a:prstGeom prst="rect">
            <a:avLst/>
          </a:prstGeom>
        </p:spPr>
        <p:txBody>
          <a:bodyPr anchorCtr="0" anchor="b" bIns="91425" lIns="91425" spcFirstLastPara="1" rIns="91425" wrap="square" tIns="91425">
            <a:normAutofit/>
          </a:bodyPr>
          <a:lstStyle>
            <a:lvl1pPr lvl="0">
              <a:spcBef>
                <a:spcPts val="0"/>
              </a:spcBef>
              <a:spcAft>
                <a:spcPts val="0"/>
              </a:spcAft>
              <a:buClr>
                <a:schemeClr val="accent1"/>
              </a:buClr>
              <a:buSzPts val="6000"/>
              <a:buNone/>
              <a:defRPr sz="6000">
                <a:solidFill>
                  <a:schemeClr val="accent1"/>
                </a:solidFill>
              </a:defRPr>
            </a:lvl1pPr>
            <a:lvl2pPr lvl="1">
              <a:spcBef>
                <a:spcPts val="0"/>
              </a:spcBef>
              <a:spcAft>
                <a:spcPts val="0"/>
              </a:spcAft>
              <a:buClr>
                <a:schemeClr val="accent1"/>
              </a:buClr>
              <a:buSzPts val="6000"/>
              <a:buNone/>
              <a:defRPr sz="6000">
                <a:solidFill>
                  <a:schemeClr val="accent1"/>
                </a:solidFill>
              </a:defRPr>
            </a:lvl2pPr>
            <a:lvl3pPr lvl="2">
              <a:spcBef>
                <a:spcPts val="0"/>
              </a:spcBef>
              <a:spcAft>
                <a:spcPts val="0"/>
              </a:spcAft>
              <a:buClr>
                <a:schemeClr val="accent1"/>
              </a:buClr>
              <a:buSzPts val="6000"/>
              <a:buNone/>
              <a:defRPr sz="6000">
                <a:solidFill>
                  <a:schemeClr val="accent1"/>
                </a:solidFill>
              </a:defRPr>
            </a:lvl3pPr>
            <a:lvl4pPr lvl="3">
              <a:spcBef>
                <a:spcPts val="0"/>
              </a:spcBef>
              <a:spcAft>
                <a:spcPts val="0"/>
              </a:spcAft>
              <a:buClr>
                <a:schemeClr val="accent1"/>
              </a:buClr>
              <a:buSzPts val="6000"/>
              <a:buNone/>
              <a:defRPr sz="6000">
                <a:solidFill>
                  <a:schemeClr val="accent1"/>
                </a:solidFill>
              </a:defRPr>
            </a:lvl4pPr>
            <a:lvl5pPr lvl="4">
              <a:spcBef>
                <a:spcPts val="0"/>
              </a:spcBef>
              <a:spcAft>
                <a:spcPts val="0"/>
              </a:spcAft>
              <a:buClr>
                <a:schemeClr val="accent1"/>
              </a:buClr>
              <a:buSzPts val="6000"/>
              <a:buNone/>
              <a:defRPr sz="6000">
                <a:solidFill>
                  <a:schemeClr val="accent1"/>
                </a:solidFill>
              </a:defRPr>
            </a:lvl5pPr>
            <a:lvl6pPr lvl="5">
              <a:spcBef>
                <a:spcPts val="0"/>
              </a:spcBef>
              <a:spcAft>
                <a:spcPts val="0"/>
              </a:spcAft>
              <a:buClr>
                <a:schemeClr val="accent1"/>
              </a:buClr>
              <a:buSzPts val="6000"/>
              <a:buNone/>
              <a:defRPr sz="6000">
                <a:solidFill>
                  <a:schemeClr val="accent1"/>
                </a:solidFill>
              </a:defRPr>
            </a:lvl6pPr>
            <a:lvl7pPr lvl="6">
              <a:spcBef>
                <a:spcPts val="0"/>
              </a:spcBef>
              <a:spcAft>
                <a:spcPts val="0"/>
              </a:spcAft>
              <a:buClr>
                <a:schemeClr val="accent1"/>
              </a:buClr>
              <a:buSzPts val="6000"/>
              <a:buNone/>
              <a:defRPr sz="6000">
                <a:solidFill>
                  <a:schemeClr val="accent1"/>
                </a:solidFill>
              </a:defRPr>
            </a:lvl7pPr>
            <a:lvl8pPr lvl="7">
              <a:spcBef>
                <a:spcPts val="0"/>
              </a:spcBef>
              <a:spcAft>
                <a:spcPts val="0"/>
              </a:spcAft>
              <a:buClr>
                <a:schemeClr val="accent1"/>
              </a:buClr>
              <a:buSzPts val="6000"/>
              <a:buNone/>
              <a:defRPr sz="6000">
                <a:solidFill>
                  <a:schemeClr val="accent1"/>
                </a:solidFill>
              </a:defRPr>
            </a:lvl8pPr>
            <a:lvl9pPr lvl="8">
              <a:spcBef>
                <a:spcPts val="0"/>
              </a:spcBef>
              <a:spcAft>
                <a:spcPts val="0"/>
              </a:spcAft>
              <a:buClr>
                <a:schemeClr val="accent1"/>
              </a:buClr>
              <a:buSzPts val="6000"/>
              <a:buNone/>
              <a:defRPr sz="6000">
                <a:solidFill>
                  <a:schemeClr val="accent1"/>
                </a:solidFill>
              </a:defRPr>
            </a:lvl9pPr>
          </a:lstStyle>
          <a:p/>
        </p:txBody>
      </p:sp>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sp>
        <p:nvSpPr>
          <p:cNvPr id="20" name="Google Shape;20;p4"/>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txBox="1"/>
          <p:nvPr>
            <p:ph type="title"/>
          </p:nvPr>
        </p:nvSpPr>
        <p:spPr>
          <a:xfrm>
            <a:off x="311700" y="445025"/>
            <a:ext cx="8520600" cy="6132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171600"/>
            <a:ext cx="8520600" cy="3397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445025"/>
            <a:ext cx="8520600" cy="6132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171675"/>
            <a:ext cx="3999900" cy="3397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2" type="body"/>
          </p:nvPr>
        </p:nvSpPr>
        <p:spPr>
          <a:xfrm>
            <a:off x="4832400" y="1171675"/>
            <a:ext cx="3999900" cy="3397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445025"/>
            <a:ext cx="8520600" cy="6132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accent1"/>
              </a:buClr>
              <a:buSzPts val="5400"/>
              <a:buNone/>
              <a:defRPr sz="5400">
                <a:solidFill>
                  <a:schemeClr val="accent1"/>
                </a:solidFill>
              </a:defRPr>
            </a:lvl1pPr>
            <a:lvl2pPr lvl="1">
              <a:spcBef>
                <a:spcPts val="0"/>
              </a:spcBef>
              <a:spcAft>
                <a:spcPts val="0"/>
              </a:spcAft>
              <a:buClr>
                <a:schemeClr val="accent1"/>
              </a:buClr>
              <a:buSzPts val="5400"/>
              <a:buNone/>
              <a:defRPr sz="5400">
                <a:solidFill>
                  <a:schemeClr val="accent1"/>
                </a:solidFill>
              </a:defRPr>
            </a:lvl2pPr>
            <a:lvl3pPr lvl="2">
              <a:spcBef>
                <a:spcPts val="0"/>
              </a:spcBef>
              <a:spcAft>
                <a:spcPts val="0"/>
              </a:spcAft>
              <a:buClr>
                <a:schemeClr val="accent1"/>
              </a:buClr>
              <a:buSzPts val="5400"/>
              <a:buNone/>
              <a:defRPr sz="5400">
                <a:solidFill>
                  <a:schemeClr val="accent1"/>
                </a:solidFill>
              </a:defRPr>
            </a:lvl3pPr>
            <a:lvl4pPr lvl="3">
              <a:spcBef>
                <a:spcPts val="0"/>
              </a:spcBef>
              <a:spcAft>
                <a:spcPts val="0"/>
              </a:spcAft>
              <a:buClr>
                <a:schemeClr val="accent1"/>
              </a:buClr>
              <a:buSzPts val="5400"/>
              <a:buNone/>
              <a:defRPr sz="5400">
                <a:solidFill>
                  <a:schemeClr val="accent1"/>
                </a:solidFill>
              </a:defRPr>
            </a:lvl4pPr>
            <a:lvl5pPr lvl="4">
              <a:spcBef>
                <a:spcPts val="0"/>
              </a:spcBef>
              <a:spcAft>
                <a:spcPts val="0"/>
              </a:spcAft>
              <a:buClr>
                <a:schemeClr val="accent1"/>
              </a:buClr>
              <a:buSzPts val="5400"/>
              <a:buNone/>
              <a:defRPr sz="5400">
                <a:solidFill>
                  <a:schemeClr val="accent1"/>
                </a:solidFill>
              </a:defRPr>
            </a:lvl5pPr>
            <a:lvl6pPr lvl="5">
              <a:spcBef>
                <a:spcPts val="0"/>
              </a:spcBef>
              <a:spcAft>
                <a:spcPts val="0"/>
              </a:spcAft>
              <a:buClr>
                <a:schemeClr val="accent1"/>
              </a:buClr>
              <a:buSzPts val="5400"/>
              <a:buNone/>
              <a:defRPr sz="5400">
                <a:solidFill>
                  <a:schemeClr val="accent1"/>
                </a:solidFill>
              </a:defRPr>
            </a:lvl6pPr>
            <a:lvl7pPr lvl="6">
              <a:spcBef>
                <a:spcPts val="0"/>
              </a:spcBef>
              <a:spcAft>
                <a:spcPts val="0"/>
              </a:spcAft>
              <a:buClr>
                <a:schemeClr val="accent1"/>
              </a:buClr>
              <a:buSzPts val="5400"/>
              <a:buNone/>
              <a:defRPr sz="5400">
                <a:solidFill>
                  <a:schemeClr val="accent1"/>
                </a:solidFill>
              </a:defRPr>
            </a:lvl7pPr>
            <a:lvl8pPr lvl="7">
              <a:spcBef>
                <a:spcPts val="0"/>
              </a:spcBef>
              <a:spcAft>
                <a:spcPts val="0"/>
              </a:spcAft>
              <a:buClr>
                <a:schemeClr val="accent1"/>
              </a:buClr>
              <a:buSzPts val="5400"/>
              <a:buNone/>
              <a:defRPr sz="5400">
                <a:solidFill>
                  <a:schemeClr val="accent1"/>
                </a:solidFill>
              </a:defRPr>
            </a:lvl8pPr>
            <a:lvl9pPr lvl="8">
              <a:spcBef>
                <a:spcPts val="0"/>
              </a:spcBef>
              <a:spcAft>
                <a:spcPts val="0"/>
              </a:spcAft>
              <a:buClr>
                <a:schemeClr val="accent1"/>
              </a:buClr>
              <a:buSzPts val="5400"/>
              <a:buNone/>
              <a:defRPr sz="5400">
                <a:solidFill>
                  <a:schemeClr val="accent1"/>
                </a:solidFill>
              </a:defRPr>
            </a:lvl9pPr>
          </a:lstStyle>
          <a:p/>
        </p:txBody>
      </p:sp>
      <p:sp>
        <p:nvSpPr>
          <p:cNvPr id="38" name="Google Shape;38;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4495500"/>
            <a:ext cx="686400" cy="0"/>
          </a:xfrm>
          <a:prstGeom prst="straightConnector1">
            <a:avLst/>
          </a:prstGeom>
          <a:noFill/>
          <a:ln cap="flat" cmpd="sng" w="19050">
            <a:solidFill>
              <a:schemeClr val="lt2"/>
            </a:solidFill>
            <a:prstDash val="solid"/>
            <a:round/>
            <a:headEnd len="sm" w="sm" type="none"/>
            <a:tailEnd len="sm" w="sm" type="none"/>
          </a:ln>
        </p:spPr>
      </p:cxnSp>
      <p:sp>
        <p:nvSpPr>
          <p:cNvPr id="42" name="Google Shape;42;p9"/>
          <p:cNvSpPr txBox="1"/>
          <p:nvPr>
            <p:ph type="title"/>
          </p:nvPr>
        </p:nvSpPr>
        <p:spPr>
          <a:xfrm>
            <a:off x="265500" y="1382350"/>
            <a:ext cx="4045200" cy="1333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2"/>
              </a:buClr>
              <a:buSzPts val="4200"/>
              <a:buNone/>
              <a:defRPr sz="4200">
                <a:solidFill>
                  <a:schemeClr val="lt2"/>
                </a:solidFill>
              </a:defRPr>
            </a:lvl1pPr>
            <a:lvl2pPr lvl="1" algn="ctr">
              <a:spcBef>
                <a:spcPts val="0"/>
              </a:spcBef>
              <a:spcAft>
                <a:spcPts val="0"/>
              </a:spcAft>
              <a:buClr>
                <a:schemeClr val="lt2"/>
              </a:buClr>
              <a:buSzPts val="4200"/>
              <a:buNone/>
              <a:defRPr sz="4200">
                <a:solidFill>
                  <a:schemeClr val="lt2"/>
                </a:solidFill>
              </a:defRPr>
            </a:lvl2pPr>
            <a:lvl3pPr lvl="2" algn="ctr">
              <a:spcBef>
                <a:spcPts val="0"/>
              </a:spcBef>
              <a:spcAft>
                <a:spcPts val="0"/>
              </a:spcAft>
              <a:buClr>
                <a:schemeClr val="lt2"/>
              </a:buClr>
              <a:buSzPts val="4200"/>
              <a:buNone/>
              <a:defRPr sz="4200">
                <a:solidFill>
                  <a:schemeClr val="lt2"/>
                </a:solidFill>
              </a:defRPr>
            </a:lvl3pPr>
            <a:lvl4pPr lvl="3" algn="ctr">
              <a:spcBef>
                <a:spcPts val="0"/>
              </a:spcBef>
              <a:spcAft>
                <a:spcPts val="0"/>
              </a:spcAft>
              <a:buClr>
                <a:schemeClr val="lt2"/>
              </a:buClr>
              <a:buSzPts val="4200"/>
              <a:buNone/>
              <a:defRPr sz="4200">
                <a:solidFill>
                  <a:schemeClr val="lt2"/>
                </a:solidFill>
              </a:defRPr>
            </a:lvl4pPr>
            <a:lvl5pPr lvl="4" algn="ctr">
              <a:spcBef>
                <a:spcPts val="0"/>
              </a:spcBef>
              <a:spcAft>
                <a:spcPts val="0"/>
              </a:spcAft>
              <a:buClr>
                <a:schemeClr val="lt2"/>
              </a:buClr>
              <a:buSzPts val="4200"/>
              <a:buNone/>
              <a:defRPr sz="4200">
                <a:solidFill>
                  <a:schemeClr val="lt2"/>
                </a:solidFill>
              </a:defRPr>
            </a:lvl5pPr>
            <a:lvl6pPr lvl="5" algn="ctr">
              <a:spcBef>
                <a:spcPts val="0"/>
              </a:spcBef>
              <a:spcAft>
                <a:spcPts val="0"/>
              </a:spcAft>
              <a:buClr>
                <a:schemeClr val="lt2"/>
              </a:buClr>
              <a:buSzPts val="4200"/>
              <a:buNone/>
              <a:defRPr sz="4200">
                <a:solidFill>
                  <a:schemeClr val="lt2"/>
                </a:solidFill>
              </a:defRPr>
            </a:lvl6pPr>
            <a:lvl7pPr lvl="6" algn="ctr">
              <a:spcBef>
                <a:spcPts val="0"/>
              </a:spcBef>
              <a:spcAft>
                <a:spcPts val="0"/>
              </a:spcAft>
              <a:buClr>
                <a:schemeClr val="lt2"/>
              </a:buClr>
              <a:buSzPts val="4200"/>
              <a:buNone/>
              <a:defRPr sz="4200">
                <a:solidFill>
                  <a:schemeClr val="lt2"/>
                </a:solidFill>
              </a:defRPr>
            </a:lvl7pPr>
            <a:lvl8pPr lvl="7" algn="ctr">
              <a:spcBef>
                <a:spcPts val="0"/>
              </a:spcBef>
              <a:spcAft>
                <a:spcPts val="0"/>
              </a:spcAft>
              <a:buClr>
                <a:schemeClr val="lt2"/>
              </a:buClr>
              <a:buSzPts val="4200"/>
              <a:buNone/>
              <a:defRPr sz="4200">
                <a:solidFill>
                  <a:schemeClr val="lt2"/>
                </a:solidFill>
              </a:defRPr>
            </a:lvl8pPr>
            <a:lvl9pPr lvl="8" algn="ctr">
              <a:spcBef>
                <a:spcPts val="0"/>
              </a:spcBef>
              <a:spcAft>
                <a:spcPts val="0"/>
              </a:spcAft>
              <a:buClr>
                <a:schemeClr val="lt2"/>
              </a:buClr>
              <a:buSzPts val="4200"/>
              <a:buNone/>
              <a:defRPr sz="4200">
                <a:solidFill>
                  <a:schemeClr val="lt2"/>
                </a:solidFill>
              </a:defRPr>
            </a:lvl9pPr>
          </a:lstStyle>
          <a:p/>
        </p:txBody>
      </p:sp>
      <p:sp>
        <p:nvSpPr>
          <p:cNvPr id="43" name="Google Shape;43;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4" name="Google Shape;44;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accent1"/>
              </a:buClr>
              <a:buSzPts val="1800"/>
              <a:buChar char="●"/>
              <a:defRPr>
                <a:solidFill>
                  <a:schemeClr val="accent1"/>
                </a:solidFill>
              </a:defRPr>
            </a:lvl1pPr>
            <a:lvl2pPr indent="-317500" lvl="1" marL="914400">
              <a:spcBef>
                <a:spcPts val="0"/>
              </a:spcBef>
              <a:spcAft>
                <a:spcPts val="0"/>
              </a:spcAft>
              <a:buClr>
                <a:schemeClr val="accent1"/>
              </a:buClr>
              <a:buSzPts val="1400"/>
              <a:buChar char="○"/>
              <a:defRPr>
                <a:solidFill>
                  <a:schemeClr val="accent1"/>
                </a:solidFill>
              </a:defRPr>
            </a:lvl2pPr>
            <a:lvl3pPr indent="-317500" lvl="2" marL="1371600">
              <a:spcBef>
                <a:spcPts val="0"/>
              </a:spcBef>
              <a:spcAft>
                <a:spcPts val="0"/>
              </a:spcAft>
              <a:buClr>
                <a:schemeClr val="accent1"/>
              </a:buClr>
              <a:buSzPts val="1400"/>
              <a:buChar char="■"/>
              <a:defRPr>
                <a:solidFill>
                  <a:schemeClr val="accent1"/>
                </a:solidFill>
              </a:defRPr>
            </a:lvl3pPr>
            <a:lvl4pPr indent="-317500" lvl="3" marL="1828800">
              <a:spcBef>
                <a:spcPts val="0"/>
              </a:spcBef>
              <a:spcAft>
                <a:spcPts val="0"/>
              </a:spcAft>
              <a:buClr>
                <a:schemeClr val="accent1"/>
              </a:buClr>
              <a:buSzPts val="1400"/>
              <a:buChar char="●"/>
              <a:defRPr>
                <a:solidFill>
                  <a:schemeClr val="accent1"/>
                </a:solidFill>
              </a:defRPr>
            </a:lvl4pPr>
            <a:lvl5pPr indent="-317500" lvl="4" marL="2286000">
              <a:spcBef>
                <a:spcPts val="0"/>
              </a:spcBef>
              <a:spcAft>
                <a:spcPts val="0"/>
              </a:spcAft>
              <a:buClr>
                <a:schemeClr val="accent1"/>
              </a:buClr>
              <a:buSzPts val="1400"/>
              <a:buChar char="○"/>
              <a:defRPr>
                <a:solidFill>
                  <a:schemeClr val="accent1"/>
                </a:solidFill>
              </a:defRPr>
            </a:lvl5pPr>
            <a:lvl6pPr indent="-317500" lvl="5" marL="2743200">
              <a:spcBef>
                <a:spcPts val="0"/>
              </a:spcBef>
              <a:spcAft>
                <a:spcPts val="0"/>
              </a:spcAft>
              <a:buClr>
                <a:schemeClr val="accent1"/>
              </a:buClr>
              <a:buSzPts val="1400"/>
              <a:buChar char="■"/>
              <a:defRPr>
                <a:solidFill>
                  <a:schemeClr val="accent1"/>
                </a:solidFill>
              </a:defRPr>
            </a:lvl6pPr>
            <a:lvl7pPr indent="-317500" lvl="6" marL="3200400">
              <a:spcBef>
                <a:spcPts val="0"/>
              </a:spcBef>
              <a:spcAft>
                <a:spcPts val="0"/>
              </a:spcAft>
              <a:buClr>
                <a:schemeClr val="accent1"/>
              </a:buClr>
              <a:buSzPts val="1400"/>
              <a:buChar char="●"/>
              <a:defRPr>
                <a:solidFill>
                  <a:schemeClr val="accent1"/>
                </a:solidFill>
              </a:defRPr>
            </a:lvl7pPr>
            <a:lvl8pPr indent="-317500" lvl="7" marL="3657600">
              <a:spcBef>
                <a:spcPts val="0"/>
              </a:spcBef>
              <a:spcAft>
                <a:spcPts val="0"/>
              </a:spcAft>
              <a:buClr>
                <a:schemeClr val="accent1"/>
              </a:buClr>
              <a:buSzPts val="1400"/>
              <a:buChar char="○"/>
              <a:defRPr>
                <a:solidFill>
                  <a:schemeClr val="accent1"/>
                </a:solidFill>
              </a:defRPr>
            </a:lvl8pPr>
            <a:lvl9pPr indent="-317500" lvl="8" marL="4114800">
              <a:spcBef>
                <a:spcPts val="0"/>
              </a:spcBef>
              <a:spcAft>
                <a:spcPts val="0"/>
              </a:spcAft>
              <a:buClr>
                <a:schemeClr val="accent1"/>
              </a:buClr>
              <a:buSzPts val="1400"/>
              <a:buChar char="■"/>
              <a:defRPr>
                <a:solidFill>
                  <a:schemeClr val="accent1"/>
                </a:solidFill>
              </a:defRPr>
            </a:lvl9pPr>
          </a:lstStyle>
          <a:p/>
        </p:txBody>
      </p:sp>
      <p:sp>
        <p:nvSpPr>
          <p:cNvPr id="45" name="Google Shape;45;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8" name="Google Shape;48;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aperback">
    <p:bg>
      <p:bgPr>
        <a:solidFill>
          <a:schemeClr val="accen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6132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1pPr>
            <a:lvl2pPr lvl="1">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2pPr>
            <a:lvl3pPr lvl="2">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3pPr>
            <a:lvl4pPr lvl="3">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4pPr>
            <a:lvl5pPr lvl="4">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5pPr>
            <a:lvl6pPr lvl="5">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6pPr>
            <a:lvl7pPr lvl="6">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7pPr>
            <a:lvl8pPr lvl="7">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8pPr>
            <a:lvl9pPr lvl="8">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9pPr>
          </a:lstStyle>
          <a:p/>
        </p:txBody>
      </p:sp>
      <p:sp>
        <p:nvSpPr>
          <p:cNvPr id="7" name="Google Shape;7;p1"/>
          <p:cNvSpPr txBox="1"/>
          <p:nvPr>
            <p:ph idx="1" type="body"/>
          </p:nvPr>
        </p:nvSpPr>
        <p:spPr>
          <a:xfrm>
            <a:off x="311700" y="1171600"/>
            <a:ext cx="8520600" cy="3397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Old Standard TT"/>
              <a:buChar char="●"/>
              <a:defRPr sz="1800">
                <a:solidFill>
                  <a:schemeClr val="dk1"/>
                </a:solidFill>
                <a:latin typeface="Old Standard TT"/>
                <a:ea typeface="Old Standard TT"/>
                <a:cs typeface="Old Standard TT"/>
                <a:sym typeface="Old Standard TT"/>
              </a:defRPr>
            </a:lvl1pPr>
            <a:lvl2pPr indent="-317500" lvl="1" marL="9144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2pPr>
            <a:lvl3pPr indent="-317500" lvl="2" marL="13716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3pPr>
            <a:lvl4pPr indent="-317500" lvl="3" marL="18288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4pPr>
            <a:lvl5pPr indent="-317500" lvl="4" marL="22860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5pPr>
            <a:lvl6pPr indent="-317500" lvl="5" marL="27432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6pPr>
            <a:lvl7pPr indent="-317500" lvl="6" marL="32004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7pPr>
            <a:lvl8pPr indent="-317500" lvl="7" marL="36576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8pPr>
            <a:lvl9pPr indent="-317500" lvl="8" marL="41148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Old Standard TT"/>
                <a:ea typeface="Old Standard TT"/>
                <a:cs typeface="Old Standard TT"/>
                <a:sym typeface="Old Standard TT"/>
              </a:defRPr>
            </a:lvl1pPr>
            <a:lvl2pPr lvl="1" algn="r">
              <a:buNone/>
              <a:defRPr sz="1000">
                <a:solidFill>
                  <a:schemeClr val="dk1"/>
                </a:solidFill>
                <a:latin typeface="Old Standard TT"/>
                <a:ea typeface="Old Standard TT"/>
                <a:cs typeface="Old Standard TT"/>
                <a:sym typeface="Old Standard TT"/>
              </a:defRPr>
            </a:lvl2pPr>
            <a:lvl3pPr lvl="2" algn="r">
              <a:buNone/>
              <a:defRPr sz="1000">
                <a:solidFill>
                  <a:schemeClr val="dk1"/>
                </a:solidFill>
                <a:latin typeface="Old Standard TT"/>
                <a:ea typeface="Old Standard TT"/>
                <a:cs typeface="Old Standard TT"/>
                <a:sym typeface="Old Standard TT"/>
              </a:defRPr>
            </a:lvl3pPr>
            <a:lvl4pPr lvl="3" algn="r">
              <a:buNone/>
              <a:defRPr sz="1000">
                <a:solidFill>
                  <a:schemeClr val="dk1"/>
                </a:solidFill>
                <a:latin typeface="Old Standard TT"/>
                <a:ea typeface="Old Standard TT"/>
                <a:cs typeface="Old Standard TT"/>
                <a:sym typeface="Old Standard TT"/>
              </a:defRPr>
            </a:lvl4pPr>
            <a:lvl5pPr lvl="4" algn="r">
              <a:buNone/>
              <a:defRPr sz="1000">
                <a:solidFill>
                  <a:schemeClr val="dk1"/>
                </a:solidFill>
                <a:latin typeface="Old Standard TT"/>
                <a:ea typeface="Old Standard TT"/>
                <a:cs typeface="Old Standard TT"/>
                <a:sym typeface="Old Standard TT"/>
              </a:defRPr>
            </a:lvl5pPr>
            <a:lvl6pPr lvl="5" algn="r">
              <a:buNone/>
              <a:defRPr sz="1000">
                <a:solidFill>
                  <a:schemeClr val="dk1"/>
                </a:solidFill>
                <a:latin typeface="Old Standard TT"/>
                <a:ea typeface="Old Standard TT"/>
                <a:cs typeface="Old Standard TT"/>
                <a:sym typeface="Old Standard TT"/>
              </a:defRPr>
            </a:lvl6pPr>
            <a:lvl7pPr lvl="6" algn="r">
              <a:buNone/>
              <a:defRPr sz="1000">
                <a:solidFill>
                  <a:schemeClr val="dk1"/>
                </a:solidFill>
                <a:latin typeface="Old Standard TT"/>
                <a:ea typeface="Old Standard TT"/>
                <a:cs typeface="Old Standard TT"/>
                <a:sym typeface="Old Standard TT"/>
              </a:defRPr>
            </a:lvl7pPr>
            <a:lvl8pPr lvl="7" algn="r">
              <a:buNone/>
              <a:defRPr sz="1000">
                <a:solidFill>
                  <a:schemeClr val="dk1"/>
                </a:solidFill>
                <a:latin typeface="Old Standard TT"/>
                <a:ea typeface="Old Standard TT"/>
                <a:cs typeface="Old Standard TT"/>
                <a:sym typeface="Old Standard TT"/>
              </a:defRPr>
            </a:lvl8pPr>
            <a:lvl9pPr lvl="8" algn="r">
              <a:buNone/>
              <a:defRPr sz="1000">
                <a:solidFill>
                  <a:schemeClr val="dk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jpg"/><Relationship Id="rId4" Type="http://schemas.openxmlformats.org/officeDocument/2006/relationships/hyperlink" Target="https://credomag.com/2020/11/introduction-to-the-major-prophets-of-the-old-testamen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jpg"/><Relationship Id="rId4" Type="http://schemas.openxmlformats.org/officeDocument/2006/relationships/hyperlink" Target="https://en.wikipedia.org/wiki/Isaiah"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ph type="ctrTitle"/>
          </p:nvPr>
        </p:nvSpPr>
        <p:spPr>
          <a:xfrm>
            <a:off x="512700" y="1893300"/>
            <a:ext cx="8118600" cy="15228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3800"/>
              <a:t>The Bible and its Influence:</a:t>
            </a:r>
            <a:endParaRPr sz="3800"/>
          </a:p>
          <a:p>
            <a:pPr indent="0" lvl="0" marL="0" rtl="0" algn="l">
              <a:spcBef>
                <a:spcPts val="0"/>
              </a:spcBef>
              <a:spcAft>
                <a:spcPts val="0"/>
              </a:spcAft>
              <a:buNone/>
            </a:pPr>
            <a:r>
              <a:rPr lang="en"/>
              <a:t>“Warning and Comfort”</a:t>
            </a:r>
            <a:endParaRPr/>
          </a:p>
        </p:txBody>
      </p:sp>
      <p:sp>
        <p:nvSpPr>
          <p:cNvPr id="60" name="Google Shape;60;p13"/>
          <p:cNvSpPr txBox="1"/>
          <p:nvPr>
            <p:ph idx="1" type="subTitle"/>
          </p:nvPr>
        </p:nvSpPr>
        <p:spPr>
          <a:xfrm>
            <a:off x="512700" y="3840639"/>
            <a:ext cx="8118600" cy="787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Sarai and Hannah</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2"/>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Modern Influence</a:t>
            </a:r>
            <a:endParaRPr/>
          </a:p>
        </p:txBody>
      </p:sp>
      <p:sp>
        <p:nvSpPr>
          <p:cNvPr id="124" name="Google Shape;124;p22"/>
          <p:cNvSpPr txBox="1"/>
          <p:nvPr>
            <p:ph idx="1" type="body"/>
          </p:nvPr>
        </p:nvSpPr>
        <p:spPr>
          <a:xfrm>
            <a:off x="311700" y="1389600"/>
            <a:ext cx="64497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When the shuttle </a:t>
            </a:r>
            <a:r>
              <a:rPr i="1" lang="en"/>
              <a:t>Columbia </a:t>
            </a:r>
            <a:r>
              <a:rPr lang="en"/>
              <a:t>exploded on </a:t>
            </a:r>
            <a:r>
              <a:rPr lang="en"/>
              <a:t>reentry</a:t>
            </a:r>
            <a:r>
              <a:rPr lang="en"/>
              <a:t> George W. Bush quoted the prophet to bring comfort to the people. </a:t>
            </a:r>
            <a:endParaRPr/>
          </a:p>
          <a:p>
            <a:pPr indent="0" lvl="0" marL="0" rtl="0" algn="l">
              <a:spcBef>
                <a:spcPts val="1200"/>
              </a:spcBef>
              <a:spcAft>
                <a:spcPts val="1200"/>
              </a:spcAft>
              <a:buNone/>
            </a:pPr>
            <a:r>
              <a:rPr lang="en"/>
              <a:t>“Lift your eyes and look to the heavens. Who created all these? He who brings out the starry hosts one by one and calls them each by name. Because His great power and mighty strength, not one of them is missing (Isaiah 40:25)</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445025"/>
            <a:ext cx="8520600" cy="613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300"/>
              <a:t>The responsibilities of the Prophets</a:t>
            </a:r>
            <a:endParaRPr sz="2300"/>
          </a:p>
        </p:txBody>
      </p:sp>
      <p:sp>
        <p:nvSpPr>
          <p:cNvPr id="66" name="Google Shape;66;p14"/>
          <p:cNvSpPr txBox="1"/>
          <p:nvPr>
            <p:ph idx="1" type="body"/>
          </p:nvPr>
        </p:nvSpPr>
        <p:spPr>
          <a:xfrm>
            <a:off x="311700" y="1171600"/>
            <a:ext cx="4308300" cy="3397200"/>
          </a:xfrm>
          <a:prstGeom prst="rect">
            <a:avLst/>
          </a:prstGeom>
        </p:spPr>
        <p:txBody>
          <a:bodyPr anchorCtr="0" anchor="t" bIns="91425" lIns="91425" spcFirstLastPara="1" rIns="91425" wrap="square" tIns="91425">
            <a:normAutofit/>
          </a:bodyPr>
          <a:lstStyle/>
          <a:p>
            <a:pPr indent="-336550" lvl="0" marL="457200" rtl="0" algn="l">
              <a:lnSpc>
                <a:spcPct val="105000"/>
              </a:lnSpc>
              <a:spcBef>
                <a:spcPts val="0"/>
              </a:spcBef>
              <a:spcAft>
                <a:spcPts val="0"/>
              </a:spcAft>
              <a:buSzPts val="1700"/>
              <a:buChar char="●"/>
            </a:pPr>
            <a:r>
              <a:rPr lang="en" sz="1700"/>
              <a:t>Prophets provided </a:t>
            </a:r>
            <a:r>
              <a:rPr b="1" lang="en" sz="1700"/>
              <a:t>warning</a:t>
            </a:r>
            <a:r>
              <a:rPr lang="en" sz="1700"/>
              <a:t> of punishments from God for straying from him and </a:t>
            </a:r>
            <a:r>
              <a:rPr b="1" lang="en" sz="1700"/>
              <a:t>comfort</a:t>
            </a:r>
            <a:r>
              <a:rPr lang="en" sz="1700"/>
              <a:t> through assurance that restoration would be brought about through the people’s renewed </a:t>
            </a:r>
            <a:r>
              <a:rPr lang="en" sz="1700"/>
              <a:t>commitment</a:t>
            </a:r>
            <a:r>
              <a:rPr lang="en" sz="1700"/>
              <a:t> to His commandments.</a:t>
            </a:r>
            <a:endParaRPr sz="1700"/>
          </a:p>
          <a:p>
            <a:pPr indent="-336550" lvl="0" marL="457200" rtl="0" algn="l">
              <a:lnSpc>
                <a:spcPct val="105000"/>
              </a:lnSpc>
              <a:spcBef>
                <a:spcPts val="0"/>
              </a:spcBef>
              <a:spcAft>
                <a:spcPts val="0"/>
              </a:spcAft>
              <a:buSzPts val="1700"/>
              <a:buChar char="●"/>
            </a:pPr>
            <a:r>
              <a:rPr lang="en" sz="1700"/>
              <a:t>Prophets had authority and power, but were isolated and faced the scorn of listeners when </a:t>
            </a:r>
            <a:r>
              <a:rPr lang="en" sz="1700"/>
              <a:t>delivering</a:t>
            </a:r>
            <a:r>
              <a:rPr lang="en" sz="1700"/>
              <a:t> news no one wanted to hear.</a:t>
            </a:r>
            <a:endParaRPr sz="1700"/>
          </a:p>
        </p:txBody>
      </p:sp>
      <p:pic>
        <p:nvPicPr>
          <p:cNvPr descr="Introduction to the Major Prophets of the Old Testament - Credo Magazine" id="67" name="Google Shape;67;p14"/>
          <p:cNvPicPr preferRelativeResize="0"/>
          <p:nvPr/>
        </p:nvPicPr>
        <p:blipFill>
          <a:blip r:embed="rId3">
            <a:alphaModFix/>
          </a:blip>
          <a:stretch>
            <a:fillRect/>
          </a:stretch>
        </p:blipFill>
        <p:spPr>
          <a:xfrm>
            <a:off x="4927739" y="1529526"/>
            <a:ext cx="3548824" cy="2084450"/>
          </a:xfrm>
          <a:prstGeom prst="rect">
            <a:avLst/>
          </a:prstGeom>
          <a:noFill/>
          <a:ln>
            <a:noFill/>
          </a:ln>
        </p:spPr>
      </p:pic>
      <p:sp>
        <p:nvSpPr>
          <p:cNvPr id="68" name="Google Shape;68;p14"/>
          <p:cNvSpPr txBox="1"/>
          <p:nvPr/>
        </p:nvSpPr>
        <p:spPr>
          <a:xfrm>
            <a:off x="4620163" y="3697525"/>
            <a:ext cx="4164000" cy="53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u="sng">
                <a:solidFill>
                  <a:schemeClr val="hlink"/>
                </a:solidFill>
                <a:latin typeface="Old Standard TT"/>
                <a:ea typeface="Old Standard TT"/>
                <a:cs typeface="Old Standard TT"/>
                <a:sym typeface="Old Standard TT"/>
                <a:hlinkClick r:id="rId4"/>
              </a:rPr>
              <a:t>https://credomag.com/2020/11/introduction-to-the-major-prophets-of-the-old-testament/</a:t>
            </a:r>
            <a:endParaRPr sz="800">
              <a:solidFill>
                <a:schemeClr val="dk1"/>
              </a:solidFill>
              <a:latin typeface="Old Standard TT"/>
              <a:ea typeface="Old Standard TT"/>
              <a:cs typeface="Old Standard TT"/>
              <a:sym typeface="Old Standard T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5"/>
          <p:cNvSpPr txBox="1"/>
          <p:nvPr>
            <p:ph type="title"/>
          </p:nvPr>
        </p:nvSpPr>
        <p:spPr>
          <a:xfrm>
            <a:off x="311700" y="558400"/>
            <a:ext cx="8520600" cy="6132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SzPts val="990"/>
              <a:buNone/>
            </a:pPr>
            <a:r>
              <a:rPr lang="en" sz="2400"/>
              <a:t>The Book of Isaiah</a:t>
            </a:r>
            <a:endParaRPr sz="2400"/>
          </a:p>
        </p:txBody>
      </p:sp>
      <p:sp>
        <p:nvSpPr>
          <p:cNvPr id="74" name="Google Shape;74;p15"/>
          <p:cNvSpPr txBox="1"/>
          <p:nvPr>
            <p:ph idx="1" type="body"/>
          </p:nvPr>
        </p:nvSpPr>
        <p:spPr>
          <a:xfrm>
            <a:off x="2988300" y="1171600"/>
            <a:ext cx="5844000" cy="3397200"/>
          </a:xfrm>
          <a:prstGeom prst="rect">
            <a:avLst/>
          </a:prstGeom>
        </p:spPr>
        <p:txBody>
          <a:bodyPr anchorCtr="0" anchor="t" bIns="91425" lIns="91425" spcFirstLastPara="1" rIns="91425" wrap="square" tIns="91425">
            <a:normAutofit/>
          </a:bodyPr>
          <a:lstStyle/>
          <a:p>
            <a:pPr indent="0" lvl="0" marL="0" rtl="0" algn="l">
              <a:lnSpc>
                <a:spcPct val="150000"/>
              </a:lnSpc>
              <a:spcBef>
                <a:spcPts val="0"/>
              </a:spcBef>
              <a:spcAft>
                <a:spcPts val="0"/>
              </a:spcAft>
              <a:buNone/>
            </a:pPr>
            <a:r>
              <a:rPr lang="en" sz="1591"/>
              <a:t>Classic archetypal plot: redemption and calling</a:t>
            </a:r>
            <a:endParaRPr sz="1591"/>
          </a:p>
          <a:p>
            <a:pPr indent="-323850" lvl="0" marL="457200" rtl="0" algn="l">
              <a:lnSpc>
                <a:spcPct val="150000"/>
              </a:lnSpc>
              <a:spcBef>
                <a:spcPts val="1200"/>
              </a:spcBef>
              <a:spcAft>
                <a:spcPts val="0"/>
              </a:spcAft>
              <a:buSzPts val="1500"/>
              <a:buChar char="●"/>
            </a:pPr>
            <a:r>
              <a:rPr lang="en" sz="1500"/>
              <a:t>Disaster strikes with King’s death, causing shock and upheaval</a:t>
            </a:r>
            <a:endParaRPr sz="1500"/>
          </a:p>
          <a:p>
            <a:pPr indent="-323850" lvl="0" marL="457200" rtl="0" algn="l">
              <a:lnSpc>
                <a:spcPct val="150000"/>
              </a:lnSpc>
              <a:spcBef>
                <a:spcPts val="0"/>
              </a:spcBef>
              <a:spcAft>
                <a:spcPts val="0"/>
              </a:spcAft>
              <a:buSzPts val="1500"/>
              <a:buChar char="●"/>
            </a:pPr>
            <a:r>
              <a:rPr lang="en" sz="1500"/>
              <a:t>God appears as the eternal king, offers path to redemption</a:t>
            </a:r>
            <a:endParaRPr sz="1500"/>
          </a:p>
          <a:p>
            <a:pPr indent="-323850" lvl="0" marL="457200" rtl="0" algn="l">
              <a:lnSpc>
                <a:spcPct val="150000"/>
              </a:lnSpc>
              <a:spcBef>
                <a:spcPts val="0"/>
              </a:spcBef>
              <a:spcAft>
                <a:spcPts val="0"/>
              </a:spcAft>
              <a:buSzPts val="1500"/>
              <a:buChar char="●"/>
            </a:pPr>
            <a:r>
              <a:rPr lang="en" sz="1500"/>
              <a:t>Isaiah </a:t>
            </a:r>
            <a:r>
              <a:rPr lang="en" sz="1500"/>
              <a:t>acknowledges</a:t>
            </a:r>
            <a:r>
              <a:rPr lang="en" sz="1500"/>
              <a:t> and openly confesses unworthiness</a:t>
            </a:r>
            <a:endParaRPr sz="1500"/>
          </a:p>
          <a:p>
            <a:pPr indent="-323850" lvl="0" marL="457200" rtl="0" algn="l">
              <a:lnSpc>
                <a:spcPct val="150000"/>
              </a:lnSpc>
              <a:spcBef>
                <a:spcPts val="0"/>
              </a:spcBef>
              <a:spcAft>
                <a:spcPts val="0"/>
              </a:spcAft>
              <a:buSzPts val="1500"/>
              <a:buChar char="●"/>
            </a:pPr>
            <a:r>
              <a:rPr lang="en" sz="1500"/>
              <a:t>Redemption</a:t>
            </a:r>
            <a:r>
              <a:rPr lang="en" sz="1500"/>
              <a:t> comes </a:t>
            </a:r>
            <a:r>
              <a:rPr lang="en" sz="1500"/>
              <a:t>through</a:t>
            </a:r>
            <a:r>
              <a:rPr lang="en" sz="1500"/>
              <a:t> cleansing fire, symbolized by coal touching Isaiah’s lips</a:t>
            </a:r>
            <a:endParaRPr sz="1500"/>
          </a:p>
          <a:p>
            <a:pPr indent="-323850" lvl="0" marL="457200" rtl="0" algn="l">
              <a:lnSpc>
                <a:spcPct val="150000"/>
              </a:lnSpc>
              <a:spcBef>
                <a:spcPts val="0"/>
              </a:spcBef>
              <a:spcAft>
                <a:spcPts val="0"/>
              </a:spcAft>
              <a:buSzPts val="1500"/>
              <a:buChar char="●"/>
            </a:pPr>
            <a:r>
              <a:rPr lang="en" sz="1500"/>
              <a:t>Isaiah is purified by fire, marking </a:t>
            </a:r>
            <a:r>
              <a:rPr lang="en" sz="1500"/>
              <a:t>redemption</a:t>
            </a:r>
            <a:r>
              <a:rPr lang="en" sz="1500"/>
              <a:t> and readiness for calling</a:t>
            </a:r>
            <a:endParaRPr sz="1500"/>
          </a:p>
          <a:p>
            <a:pPr indent="-323850" lvl="0" marL="457200" rtl="0" algn="l">
              <a:lnSpc>
                <a:spcPct val="150000"/>
              </a:lnSpc>
              <a:spcBef>
                <a:spcPts val="0"/>
              </a:spcBef>
              <a:spcAft>
                <a:spcPts val="0"/>
              </a:spcAft>
              <a:buSzPts val="1500"/>
              <a:buChar char="●"/>
            </a:pPr>
            <a:r>
              <a:rPr lang="en" sz="1500"/>
              <a:t>Isaiah expresses </a:t>
            </a:r>
            <a:r>
              <a:rPr lang="en" sz="1500"/>
              <a:t>gratitude, accepts spiritual responsibility</a:t>
            </a:r>
            <a:endParaRPr/>
          </a:p>
        </p:txBody>
      </p:sp>
      <p:pic>
        <p:nvPicPr>
          <p:cNvPr descr="Isaiah - Wikipedia" id="75" name="Google Shape;75;p15"/>
          <p:cNvPicPr preferRelativeResize="0"/>
          <p:nvPr/>
        </p:nvPicPr>
        <p:blipFill>
          <a:blip r:embed="rId3">
            <a:alphaModFix/>
          </a:blip>
          <a:stretch>
            <a:fillRect/>
          </a:stretch>
        </p:blipFill>
        <p:spPr>
          <a:xfrm>
            <a:off x="646100" y="1046800"/>
            <a:ext cx="2095599" cy="3049900"/>
          </a:xfrm>
          <a:prstGeom prst="rect">
            <a:avLst/>
          </a:prstGeom>
          <a:noFill/>
          <a:ln>
            <a:noFill/>
          </a:ln>
        </p:spPr>
      </p:pic>
      <p:sp>
        <p:nvSpPr>
          <p:cNvPr id="76" name="Google Shape;76;p15"/>
          <p:cNvSpPr txBox="1"/>
          <p:nvPr/>
        </p:nvSpPr>
        <p:spPr>
          <a:xfrm>
            <a:off x="526750" y="4182950"/>
            <a:ext cx="2334300" cy="27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u="sng">
                <a:solidFill>
                  <a:schemeClr val="hlink"/>
                </a:solidFill>
                <a:latin typeface="Old Standard TT"/>
                <a:ea typeface="Old Standard TT"/>
                <a:cs typeface="Old Standard TT"/>
                <a:sym typeface="Old Standard TT"/>
                <a:hlinkClick r:id="rId4"/>
              </a:rPr>
              <a:t>https://en.wikipedia.org/wiki/Isaiah</a:t>
            </a:r>
            <a:endParaRPr sz="800">
              <a:solidFill>
                <a:schemeClr val="dk1"/>
              </a:solidFill>
              <a:latin typeface="Old Standard TT"/>
              <a:ea typeface="Old Standard TT"/>
              <a:cs typeface="Old Standard TT"/>
              <a:sym typeface="Old Standard T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6"/>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Isaiah’s Hope</a:t>
            </a:r>
            <a:endParaRPr/>
          </a:p>
        </p:txBody>
      </p:sp>
      <p:sp>
        <p:nvSpPr>
          <p:cNvPr id="82" name="Google Shape;82;p16"/>
          <p:cNvSpPr txBox="1"/>
          <p:nvPr>
            <p:ph idx="1" type="body"/>
          </p:nvPr>
        </p:nvSpPr>
        <p:spPr>
          <a:xfrm>
            <a:off x="311700" y="1058225"/>
            <a:ext cx="4520700" cy="33972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SzPts val="1600"/>
              <a:buChar char="●"/>
            </a:pPr>
            <a:r>
              <a:rPr lang="en" sz="1600"/>
              <a:t>Although Isaiah is angry with the people and warns them of the consequences of breaking </a:t>
            </a:r>
            <a:r>
              <a:rPr lang="en" sz="1600"/>
              <a:t>their</a:t>
            </a:r>
            <a:r>
              <a:rPr lang="en" sz="1600"/>
              <a:t> covenant with God, his message also carries sentiments of optimism and hope. </a:t>
            </a:r>
            <a:endParaRPr sz="1600"/>
          </a:p>
          <a:p>
            <a:pPr indent="-330200" lvl="0" marL="457200" rtl="0" algn="l">
              <a:spcBef>
                <a:spcPts val="0"/>
              </a:spcBef>
              <a:spcAft>
                <a:spcPts val="0"/>
              </a:spcAft>
              <a:buSzPts val="1600"/>
              <a:buChar char="●"/>
            </a:pPr>
            <a:r>
              <a:rPr lang="en" sz="1600"/>
              <a:t>Symbolic children’s names</a:t>
            </a:r>
            <a:endParaRPr sz="1600"/>
          </a:p>
          <a:p>
            <a:pPr indent="-327025" lvl="1" marL="914400" rtl="0" algn="l">
              <a:spcBef>
                <a:spcPts val="0"/>
              </a:spcBef>
              <a:spcAft>
                <a:spcPts val="0"/>
              </a:spcAft>
              <a:buSzPts val="1550"/>
              <a:buChar char="○"/>
            </a:pPr>
            <a:r>
              <a:rPr lang="en" sz="1550"/>
              <a:t>Immanuel: “God-with-us”</a:t>
            </a:r>
            <a:endParaRPr sz="1550"/>
          </a:p>
          <a:p>
            <a:pPr indent="-327025" lvl="1" marL="914400" rtl="0" algn="l">
              <a:spcBef>
                <a:spcPts val="0"/>
              </a:spcBef>
              <a:spcAft>
                <a:spcPts val="0"/>
              </a:spcAft>
              <a:buSzPts val="1550"/>
              <a:buChar char="○"/>
            </a:pPr>
            <a:r>
              <a:rPr lang="en" sz="1550"/>
              <a:t>Shear-Jashub: “A remnant shall return”</a:t>
            </a:r>
            <a:endParaRPr sz="1550"/>
          </a:p>
          <a:p>
            <a:pPr indent="-330200" lvl="0" marL="457200" rtl="0" algn="l">
              <a:spcBef>
                <a:spcPts val="0"/>
              </a:spcBef>
              <a:spcAft>
                <a:spcPts val="0"/>
              </a:spcAft>
              <a:buSzPts val="1600"/>
              <a:buChar char="●"/>
            </a:pPr>
            <a:r>
              <a:rPr lang="en" sz="1600"/>
              <a:t>Isaiah placed his trust in the “remnant” of those who remained faithful: “From them God would bring forth a </a:t>
            </a:r>
            <a:r>
              <a:rPr lang="en" sz="1600"/>
              <a:t>messianic, eternal reign of peace and justice” (106).</a:t>
            </a:r>
            <a:endParaRPr sz="1600"/>
          </a:p>
        </p:txBody>
      </p:sp>
      <p:sp>
        <p:nvSpPr>
          <p:cNvPr id="83" name="Google Shape;83;p16"/>
          <p:cNvSpPr txBox="1"/>
          <p:nvPr>
            <p:ph idx="2" type="body"/>
          </p:nvPr>
        </p:nvSpPr>
        <p:spPr>
          <a:xfrm>
            <a:off x="4832400" y="1058225"/>
            <a:ext cx="3999900" cy="3816900"/>
          </a:xfrm>
          <a:prstGeom prst="rect">
            <a:avLst/>
          </a:prstGeom>
        </p:spPr>
        <p:txBody>
          <a:bodyPr anchorCtr="0" anchor="t" bIns="91425" lIns="91425" spcFirstLastPara="1" rIns="91425" wrap="square" tIns="91425">
            <a:normAutofit lnSpcReduction="10000"/>
          </a:bodyPr>
          <a:lstStyle/>
          <a:p>
            <a:pPr indent="0" lvl="0" marL="457200" rtl="0" algn="l">
              <a:spcBef>
                <a:spcPts val="0"/>
              </a:spcBef>
              <a:spcAft>
                <a:spcPts val="0"/>
              </a:spcAft>
              <a:buClr>
                <a:schemeClr val="dk1"/>
              </a:buClr>
              <a:buSzPts val="1100"/>
              <a:buFont typeface="Arial"/>
              <a:buNone/>
            </a:pPr>
            <a:r>
              <a:rPr lang="en"/>
              <a:t>“Comfort, O comfort my people</a:t>
            </a:r>
            <a:endParaRPr/>
          </a:p>
          <a:p>
            <a:pPr indent="0" lvl="0" marL="457200" rtl="0" algn="l">
              <a:spcBef>
                <a:spcPts val="1200"/>
              </a:spcBef>
              <a:spcAft>
                <a:spcPts val="0"/>
              </a:spcAft>
              <a:buClr>
                <a:schemeClr val="dk1"/>
              </a:buClr>
              <a:buSzPts val="1100"/>
              <a:buFont typeface="Arial"/>
              <a:buNone/>
            </a:pPr>
            <a:r>
              <a:rPr lang="en"/>
              <a:t>	says your God.</a:t>
            </a:r>
            <a:endParaRPr/>
          </a:p>
          <a:p>
            <a:pPr indent="0" lvl="0" marL="457200" rtl="0" algn="l">
              <a:spcBef>
                <a:spcPts val="1200"/>
              </a:spcBef>
              <a:spcAft>
                <a:spcPts val="0"/>
              </a:spcAft>
              <a:buClr>
                <a:schemeClr val="dk1"/>
              </a:buClr>
              <a:buSzPts val="1100"/>
              <a:buFont typeface="Arial"/>
              <a:buNone/>
            </a:pPr>
            <a:r>
              <a:rPr lang="en"/>
              <a:t>Speak tenderly to Jerusalem,</a:t>
            </a:r>
            <a:endParaRPr/>
          </a:p>
          <a:p>
            <a:pPr indent="457200" lvl="0" marL="457200" rtl="0" algn="l">
              <a:spcBef>
                <a:spcPts val="1200"/>
              </a:spcBef>
              <a:spcAft>
                <a:spcPts val="0"/>
              </a:spcAft>
              <a:buClr>
                <a:schemeClr val="dk1"/>
              </a:buClr>
              <a:buSzPts val="1100"/>
              <a:buFont typeface="Arial"/>
              <a:buNone/>
            </a:pPr>
            <a:r>
              <a:rPr lang="en"/>
              <a:t>and cry to her</a:t>
            </a:r>
            <a:endParaRPr/>
          </a:p>
          <a:p>
            <a:pPr indent="0" lvl="0" marL="457200" rtl="0" algn="l">
              <a:spcBef>
                <a:spcPts val="1200"/>
              </a:spcBef>
              <a:spcAft>
                <a:spcPts val="0"/>
              </a:spcAft>
              <a:buClr>
                <a:schemeClr val="dk1"/>
              </a:buClr>
              <a:buSzPts val="1100"/>
              <a:buFont typeface="Arial"/>
              <a:buNone/>
            </a:pPr>
            <a:r>
              <a:rPr lang="en"/>
              <a:t>that she has served her term,</a:t>
            </a:r>
            <a:endParaRPr/>
          </a:p>
          <a:p>
            <a:pPr indent="457200" lvl="0" marL="457200" rtl="0" algn="l">
              <a:spcBef>
                <a:spcPts val="1200"/>
              </a:spcBef>
              <a:spcAft>
                <a:spcPts val="0"/>
              </a:spcAft>
              <a:buClr>
                <a:schemeClr val="dk1"/>
              </a:buClr>
              <a:buSzPts val="1100"/>
              <a:buFont typeface="Arial"/>
              <a:buNone/>
            </a:pPr>
            <a:r>
              <a:rPr lang="en"/>
              <a:t>that her penalty is paid,</a:t>
            </a:r>
            <a:endParaRPr/>
          </a:p>
          <a:p>
            <a:pPr indent="0" lvl="0" marL="457200" rtl="0" algn="l">
              <a:spcBef>
                <a:spcPts val="1200"/>
              </a:spcBef>
              <a:spcAft>
                <a:spcPts val="0"/>
              </a:spcAft>
              <a:buClr>
                <a:schemeClr val="dk1"/>
              </a:buClr>
              <a:buSzPts val="1100"/>
              <a:buFont typeface="Arial"/>
              <a:buNone/>
            </a:pPr>
            <a:r>
              <a:rPr lang="en"/>
              <a:t>that she has received from the Lord’s hand</a:t>
            </a:r>
            <a:endParaRPr/>
          </a:p>
          <a:p>
            <a:pPr indent="457200" lvl="0" marL="457200" rtl="0" algn="l">
              <a:spcBef>
                <a:spcPts val="1200"/>
              </a:spcBef>
              <a:spcAft>
                <a:spcPts val="0"/>
              </a:spcAft>
              <a:buNone/>
            </a:pPr>
            <a:r>
              <a:rPr lang="en"/>
              <a:t>double for all her sins.” </a:t>
            </a:r>
            <a:endParaRPr/>
          </a:p>
          <a:p>
            <a:pPr indent="457200" lvl="0" marL="457200" rtl="0" algn="l">
              <a:spcBef>
                <a:spcPts val="1200"/>
              </a:spcBef>
              <a:spcAft>
                <a:spcPts val="0"/>
              </a:spcAft>
              <a:buClr>
                <a:schemeClr val="dk1"/>
              </a:buClr>
              <a:buSzPts val="1100"/>
              <a:buFont typeface="Arial"/>
              <a:buNone/>
            </a:pPr>
            <a:r>
              <a:rPr lang="en" sz="1300"/>
              <a:t>		Isaiah 40:1-2</a:t>
            </a:r>
            <a:endParaRPr sz="1300"/>
          </a:p>
          <a:p>
            <a:pPr indent="0" lvl="0" marL="0" rtl="0" algn="l">
              <a:spcBef>
                <a:spcPts val="1200"/>
              </a:spcBef>
              <a:spcAft>
                <a:spcPts val="120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7"/>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Power of Poetry</a:t>
            </a:r>
            <a:endParaRPr/>
          </a:p>
        </p:txBody>
      </p:sp>
      <p:sp>
        <p:nvSpPr>
          <p:cNvPr id="89" name="Google Shape;89;p17"/>
          <p:cNvSpPr txBox="1"/>
          <p:nvPr>
            <p:ph idx="1" type="body"/>
          </p:nvPr>
        </p:nvSpPr>
        <p:spPr>
          <a:xfrm>
            <a:off x="311700" y="1171675"/>
            <a:ext cx="39999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Poetic language granted more power and meaning to a prophetic message.</a:t>
            </a:r>
            <a:endParaRPr/>
          </a:p>
          <a:p>
            <a:pPr indent="0" lvl="0" marL="0" rtl="0" algn="l">
              <a:spcBef>
                <a:spcPts val="1200"/>
              </a:spcBef>
              <a:spcAft>
                <a:spcPts val="0"/>
              </a:spcAft>
              <a:buNone/>
            </a:pPr>
            <a:r>
              <a:rPr lang="en"/>
              <a:t>Messages meant for a specific time and place become timeless through the </a:t>
            </a:r>
            <a:r>
              <a:rPr lang="en"/>
              <a:t>language</a:t>
            </a:r>
            <a:r>
              <a:rPr lang="en"/>
              <a:t> of poetry.</a:t>
            </a:r>
            <a:endParaRPr/>
          </a:p>
          <a:p>
            <a:pPr indent="-317500" lvl="0" marL="457200" rtl="0" algn="l">
              <a:spcBef>
                <a:spcPts val="1200"/>
              </a:spcBef>
              <a:spcAft>
                <a:spcPts val="0"/>
              </a:spcAft>
              <a:buSzPts val="1400"/>
              <a:buChar char="●"/>
            </a:pPr>
            <a:r>
              <a:rPr lang="en"/>
              <a:t>Starts, ends with water</a:t>
            </a:r>
            <a:endParaRPr/>
          </a:p>
          <a:p>
            <a:pPr indent="-317500" lvl="0" marL="457200" rtl="0" algn="l">
              <a:spcBef>
                <a:spcPts val="0"/>
              </a:spcBef>
              <a:spcAft>
                <a:spcPts val="0"/>
              </a:spcAft>
              <a:buSzPts val="1400"/>
              <a:buChar char="●"/>
            </a:pPr>
            <a:r>
              <a:rPr lang="en"/>
              <a:t>Transition from actual water to water of blessing</a:t>
            </a:r>
            <a:endParaRPr/>
          </a:p>
          <a:p>
            <a:pPr indent="-317500" lvl="0" marL="457200" rtl="0" algn="l">
              <a:spcBef>
                <a:spcPts val="0"/>
              </a:spcBef>
              <a:spcAft>
                <a:spcPts val="0"/>
              </a:spcAft>
              <a:buSzPts val="1400"/>
              <a:buChar char="●"/>
            </a:pPr>
            <a:r>
              <a:rPr lang="en"/>
              <a:t>As water turns the wasteland into a fruitful garden, God’s blessing promises the people of Israel a bright future</a:t>
            </a:r>
            <a:endParaRPr/>
          </a:p>
        </p:txBody>
      </p:sp>
      <p:sp>
        <p:nvSpPr>
          <p:cNvPr id="90" name="Google Shape;90;p17"/>
          <p:cNvSpPr txBox="1"/>
          <p:nvPr>
            <p:ph idx="2" type="body"/>
          </p:nvPr>
        </p:nvSpPr>
        <p:spPr>
          <a:xfrm>
            <a:off x="4832400" y="1075375"/>
            <a:ext cx="3999900" cy="3589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“For I will pour water on the thirsty land,</a:t>
            </a:r>
            <a:endParaRPr/>
          </a:p>
          <a:p>
            <a:pPr indent="0" lvl="0" marL="0" rtl="0" algn="l">
              <a:spcBef>
                <a:spcPts val="1200"/>
              </a:spcBef>
              <a:spcAft>
                <a:spcPts val="0"/>
              </a:spcAft>
              <a:buNone/>
            </a:pPr>
            <a:r>
              <a:rPr lang="en"/>
              <a:t>	</a:t>
            </a:r>
            <a:r>
              <a:rPr lang="en"/>
              <a:t>a</a:t>
            </a:r>
            <a:r>
              <a:rPr lang="en"/>
              <a:t>nd streams </a:t>
            </a:r>
            <a:r>
              <a:rPr lang="en"/>
              <a:t>o</a:t>
            </a:r>
            <a:r>
              <a:rPr lang="en"/>
              <a:t>n the dry ground;</a:t>
            </a:r>
            <a:endParaRPr/>
          </a:p>
          <a:p>
            <a:pPr indent="0" lvl="0" marL="0" rtl="0" algn="l">
              <a:spcBef>
                <a:spcPts val="1200"/>
              </a:spcBef>
              <a:spcAft>
                <a:spcPts val="0"/>
              </a:spcAft>
              <a:buNone/>
            </a:pPr>
            <a:r>
              <a:rPr lang="en"/>
              <a:t>I will pour my spirit upon your</a:t>
            </a:r>
            <a:endParaRPr/>
          </a:p>
          <a:p>
            <a:pPr indent="457200" lvl="0" marL="457200" rtl="0" algn="l">
              <a:spcBef>
                <a:spcPts val="1200"/>
              </a:spcBef>
              <a:spcAft>
                <a:spcPts val="0"/>
              </a:spcAft>
              <a:buNone/>
            </a:pPr>
            <a:r>
              <a:rPr lang="en"/>
              <a:t>d</a:t>
            </a:r>
            <a:r>
              <a:rPr lang="en"/>
              <a:t>escendants,</a:t>
            </a:r>
            <a:endParaRPr/>
          </a:p>
          <a:p>
            <a:pPr indent="457200" lvl="0" marL="0" rtl="0" algn="l">
              <a:spcBef>
                <a:spcPts val="1200"/>
              </a:spcBef>
              <a:spcAft>
                <a:spcPts val="0"/>
              </a:spcAft>
              <a:buNone/>
            </a:pPr>
            <a:r>
              <a:rPr lang="en"/>
              <a:t>a</a:t>
            </a:r>
            <a:r>
              <a:rPr lang="en"/>
              <a:t>nd my blessing on your offspring.</a:t>
            </a:r>
            <a:endParaRPr/>
          </a:p>
          <a:p>
            <a:pPr indent="0" lvl="0" marL="0" rtl="0" algn="l">
              <a:spcBef>
                <a:spcPts val="1200"/>
              </a:spcBef>
              <a:spcAft>
                <a:spcPts val="0"/>
              </a:spcAft>
              <a:buNone/>
            </a:pPr>
            <a:r>
              <a:rPr lang="en"/>
              <a:t>They shall spring up like a green</a:t>
            </a:r>
            <a:endParaRPr/>
          </a:p>
          <a:p>
            <a:pPr indent="0" lvl="0" marL="0" rtl="0" algn="l">
              <a:spcBef>
                <a:spcPts val="1200"/>
              </a:spcBef>
              <a:spcAft>
                <a:spcPts val="0"/>
              </a:spcAft>
              <a:buNone/>
            </a:pPr>
            <a:r>
              <a:rPr lang="en"/>
              <a:t>	</a:t>
            </a:r>
            <a:r>
              <a:rPr lang="en"/>
              <a:t>t</a:t>
            </a:r>
            <a:r>
              <a:rPr lang="en"/>
              <a:t>amarisk, </a:t>
            </a:r>
            <a:endParaRPr/>
          </a:p>
          <a:p>
            <a:pPr indent="0" lvl="0" marL="0" rtl="0" algn="l">
              <a:spcBef>
                <a:spcPts val="1200"/>
              </a:spcBef>
              <a:spcAft>
                <a:spcPts val="0"/>
              </a:spcAft>
              <a:buNone/>
            </a:pPr>
            <a:r>
              <a:rPr lang="en"/>
              <a:t>	</a:t>
            </a:r>
            <a:r>
              <a:rPr lang="en"/>
              <a:t>l</a:t>
            </a:r>
            <a:r>
              <a:rPr lang="en"/>
              <a:t>ike willows by flowing streams.”</a:t>
            </a:r>
            <a:endParaRPr/>
          </a:p>
          <a:p>
            <a:pPr indent="0" lvl="0" marL="0" rtl="0" algn="l">
              <a:spcBef>
                <a:spcPts val="1200"/>
              </a:spcBef>
              <a:spcAft>
                <a:spcPts val="1200"/>
              </a:spcAft>
              <a:buNone/>
            </a:pPr>
            <a:r>
              <a:rPr lang="en"/>
              <a:t>			</a:t>
            </a:r>
            <a:r>
              <a:rPr lang="en" sz="1300"/>
              <a:t>		Isaiah 44:3-4</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8"/>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Jeremiah- The Prophet of Doom</a:t>
            </a:r>
            <a:endParaRPr/>
          </a:p>
        </p:txBody>
      </p:sp>
      <p:sp>
        <p:nvSpPr>
          <p:cNvPr id="96" name="Google Shape;96;p18"/>
          <p:cNvSpPr txBox="1"/>
          <p:nvPr>
            <p:ph idx="1" type="body"/>
          </p:nvPr>
        </p:nvSpPr>
        <p:spPr>
          <a:xfrm>
            <a:off x="311700" y="1171675"/>
            <a:ext cx="39999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Warning</a:t>
            </a:r>
            <a:endParaRPr/>
          </a:p>
          <a:p>
            <a:pPr indent="-317500" lvl="0" marL="457200" rtl="0" algn="l">
              <a:spcBef>
                <a:spcPts val="1200"/>
              </a:spcBef>
              <a:spcAft>
                <a:spcPts val="0"/>
              </a:spcAft>
              <a:buSzPts val="1400"/>
              <a:buChar char="-"/>
            </a:pPr>
            <a:r>
              <a:rPr lang="en"/>
              <a:t>“It was a time when the people and their leaders were smugly </a:t>
            </a:r>
            <a:r>
              <a:rPr lang="en"/>
              <a:t>comfortable</a:t>
            </a:r>
            <a:r>
              <a:rPr lang="en"/>
              <a:t> in their mistreatment of the poor and their adoption of pagan religious practices. </a:t>
            </a:r>
            <a:endParaRPr/>
          </a:p>
          <a:p>
            <a:pPr indent="-317500" lvl="0" marL="457200" rtl="0" algn="l">
              <a:spcBef>
                <a:spcPts val="0"/>
              </a:spcBef>
              <a:spcAft>
                <a:spcPts val="0"/>
              </a:spcAft>
              <a:buSzPts val="1400"/>
              <a:buChar char="-"/>
            </a:pPr>
            <a:r>
              <a:rPr lang="en"/>
              <a:t>“Then the LORD put out his hand and touched my mouth; and the LORD said to me “Now I have put words in your mouth. See today I appoint you over nations and over kingdoms to pluck up and pull down, to destroy and overthrow to build and to plant” Jeremiah 1:9-10</a:t>
            </a:r>
            <a:endParaRPr/>
          </a:p>
        </p:txBody>
      </p:sp>
      <p:sp>
        <p:nvSpPr>
          <p:cNvPr id="97" name="Google Shape;97;p18"/>
          <p:cNvSpPr txBox="1"/>
          <p:nvPr>
            <p:ph idx="2" type="body"/>
          </p:nvPr>
        </p:nvSpPr>
        <p:spPr>
          <a:xfrm>
            <a:off x="4832400" y="1171675"/>
            <a:ext cx="3999900" cy="3397200"/>
          </a:xfrm>
          <a:prstGeom prst="rect">
            <a:avLst/>
          </a:prstGeom>
        </p:spPr>
        <p:txBody>
          <a:bodyPr anchorCtr="0" anchor="t" bIns="91425" lIns="91425" spcFirstLastPara="1" rIns="91425" wrap="square" tIns="91425">
            <a:normAutofit/>
          </a:bodyPr>
          <a:lstStyle/>
          <a:p>
            <a:pPr indent="-317500" lvl="0" marL="457200" rtl="0" algn="l">
              <a:spcBef>
                <a:spcPts val="0"/>
              </a:spcBef>
              <a:spcAft>
                <a:spcPts val="0"/>
              </a:spcAft>
              <a:buSzPts val="1400"/>
              <a:buChar char="-"/>
            </a:pPr>
            <a:r>
              <a:rPr lang="en"/>
              <a:t>Described as people hardening their hearts to God. </a:t>
            </a:r>
            <a:endParaRPr/>
          </a:p>
          <a:p>
            <a:pPr indent="-317500" lvl="0" marL="457200" rtl="0" algn="l">
              <a:spcBef>
                <a:spcPts val="0"/>
              </a:spcBef>
              <a:spcAft>
                <a:spcPts val="0"/>
              </a:spcAft>
              <a:buSzPts val="1400"/>
              <a:buChar char="-"/>
            </a:pPr>
            <a:r>
              <a:rPr lang="en"/>
              <a:t>People react very negatively to Jeremiah and imprison him. </a:t>
            </a:r>
            <a:endParaRPr/>
          </a:p>
          <a:p>
            <a:pPr indent="-317500" lvl="0" marL="457200" rtl="0" algn="l">
              <a:spcBef>
                <a:spcPts val="0"/>
              </a:spcBef>
              <a:spcAft>
                <a:spcPts val="0"/>
              </a:spcAft>
              <a:buSzPts val="1400"/>
              <a:buChar char="-"/>
            </a:pPr>
            <a:r>
              <a:rPr lang="en"/>
              <a:t>“Why did I come forth from the womb to see toil and sorrow, and spend my days in shame?” Jeremiah 20:18</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9"/>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Jeremiah- Prophet of Doom</a:t>
            </a:r>
            <a:endParaRPr/>
          </a:p>
        </p:txBody>
      </p:sp>
      <p:sp>
        <p:nvSpPr>
          <p:cNvPr id="103" name="Google Shape;103;p19"/>
          <p:cNvSpPr txBox="1"/>
          <p:nvPr>
            <p:ph idx="1" type="body"/>
          </p:nvPr>
        </p:nvSpPr>
        <p:spPr>
          <a:xfrm>
            <a:off x="311700" y="1171675"/>
            <a:ext cx="39999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Comfort</a:t>
            </a:r>
            <a:endParaRPr/>
          </a:p>
          <a:p>
            <a:pPr indent="-317500" lvl="0" marL="457200" rtl="0" algn="l">
              <a:spcBef>
                <a:spcPts val="1200"/>
              </a:spcBef>
              <a:spcAft>
                <a:spcPts val="0"/>
              </a:spcAft>
              <a:buSzPts val="1400"/>
              <a:buChar char="-"/>
            </a:pPr>
            <a:r>
              <a:rPr lang="en"/>
              <a:t>After the suffering (The destruction of </a:t>
            </a:r>
            <a:r>
              <a:rPr lang="en"/>
              <a:t>Israel by Babylon)</a:t>
            </a:r>
            <a:r>
              <a:rPr lang="en"/>
              <a:t>  there will come a new covenant. </a:t>
            </a:r>
            <a:endParaRPr/>
          </a:p>
          <a:p>
            <a:pPr indent="-317500" lvl="0" marL="457200" rtl="0" algn="l">
              <a:spcBef>
                <a:spcPts val="0"/>
              </a:spcBef>
              <a:spcAft>
                <a:spcPts val="0"/>
              </a:spcAft>
              <a:buSzPts val="1400"/>
              <a:buChar char="-"/>
            </a:pPr>
            <a:r>
              <a:rPr lang="en"/>
              <a:t>The text calls it a “new exodus” and </a:t>
            </a:r>
            <a:r>
              <a:rPr lang="en"/>
              <a:t>expands</a:t>
            </a:r>
            <a:r>
              <a:rPr lang="en"/>
              <a:t> on the creation of the commandments. </a:t>
            </a:r>
            <a:endParaRPr/>
          </a:p>
          <a:p>
            <a:pPr indent="-317500" lvl="0" marL="457200" rtl="0" algn="l">
              <a:spcBef>
                <a:spcPts val="0"/>
              </a:spcBef>
              <a:spcAft>
                <a:spcPts val="0"/>
              </a:spcAft>
              <a:buSzPts val="1400"/>
              <a:buChar char="-"/>
            </a:pPr>
            <a:r>
              <a:rPr lang="en"/>
              <a:t>He envisioned after 70 years of exile they would return and a descendant of David would rule</a:t>
            </a:r>
            <a:endParaRPr/>
          </a:p>
          <a:p>
            <a:pPr indent="-317500" lvl="0" marL="457200" rtl="0" algn="l">
              <a:spcBef>
                <a:spcPts val="0"/>
              </a:spcBef>
              <a:spcAft>
                <a:spcPts val="0"/>
              </a:spcAft>
              <a:buSzPts val="1400"/>
              <a:buChar char="-"/>
            </a:pPr>
            <a:r>
              <a:rPr lang="en"/>
              <a:t>The refer to this as the “</a:t>
            </a:r>
            <a:r>
              <a:rPr lang="en"/>
              <a:t>righteous branch” </a:t>
            </a:r>
            <a:r>
              <a:rPr lang="en"/>
              <a:t> </a:t>
            </a:r>
            <a:endParaRPr/>
          </a:p>
        </p:txBody>
      </p:sp>
      <p:sp>
        <p:nvSpPr>
          <p:cNvPr id="104" name="Google Shape;104;p19"/>
          <p:cNvSpPr txBox="1"/>
          <p:nvPr>
            <p:ph idx="2" type="body"/>
          </p:nvPr>
        </p:nvSpPr>
        <p:spPr>
          <a:xfrm>
            <a:off x="4832400" y="1171675"/>
            <a:ext cx="39999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“See, A time is coming– declares the LORD– when I will make a new covenant with the House of </a:t>
            </a:r>
            <a:r>
              <a:rPr lang="en"/>
              <a:t>Israel</a:t>
            </a:r>
            <a:r>
              <a:rPr lang="en"/>
              <a:t> and the House of Judah. It will not be like the covenant I made with their fathers, when I took them by the hand to lead them out of Egypt, a covenant which they broke. . . . I will put My Teaching into their inmost being and inscribe it on their hearts. Then I will be their God, and they shall be my people” </a:t>
            </a:r>
            <a:endParaRPr/>
          </a:p>
          <a:p>
            <a:pPr indent="0" lvl="0" marL="0" rtl="0" algn="l">
              <a:spcBef>
                <a:spcPts val="1200"/>
              </a:spcBef>
              <a:spcAft>
                <a:spcPts val="1200"/>
              </a:spcAft>
              <a:buNone/>
            </a:pPr>
            <a:r>
              <a:rPr lang="en"/>
              <a:t>Jeremiah 31:31-33</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0"/>
          <p:cNvSpPr txBox="1"/>
          <p:nvPr>
            <p:ph type="title"/>
          </p:nvPr>
        </p:nvSpPr>
        <p:spPr>
          <a:xfrm>
            <a:off x="311700" y="445025"/>
            <a:ext cx="8520600" cy="613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45833"/>
              <a:buFont typeface="Arial"/>
              <a:buNone/>
            </a:pPr>
            <a:r>
              <a:rPr lang="en" sz="2400"/>
              <a:t>Ezekiel - The Multimedia Prophet </a:t>
            </a:r>
            <a:endParaRPr sz="2400"/>
          </a:p>
          <a:p>
            <a:pPr indent="0" lvl="0" marL="0" rtl="0" algn="l">
              <a:spcBef>
                <a:spcPts val="0"/>
              </a:spcBef>
              <a:spcAft>
                <a:spcPts val="0"/>
              </a:spcAft>
              <a:buNone/>
            </a:pPr>
            <a:r>
              <a:t/>
            </a:r>
            <a:endParaRPr/>
          </a:p>
        </p:txBody>
      </p:sp>
      <p:sp>
        <p:nvSpPr>
          <p:cNvPr id="110" name="Google Shape;110;p20"/>
          <p:cNvSpPr txBox="1"/>
          <p:nvPr>
            <p:ph idx="1" type="body"/>
          </p:nvPr>
        </p:nvSpPr>
        <p:spPr>
          <a:xfrm>
            <a:off x="311700" y="1171675"/>
            <a:ext cx="39999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sz="1200"/>
              <a:t>Warning </a:t>
            </a:r>
            <a:endParaRPr sz="1200"/>
          </a:p>
          <a:p>
            <a:pPr indent="-304800" lvl="0" marL="457200" rtl="0" algn="l">
              <a:spcBef>
                <a:spcPts val="1200"/>
              </a:spcBef>
              <a:spcAft>
                <a:spcPts val="0"/>
              </a:spcAft>
              <a:buSzPts val="1200"/>
              <a:buChar char="-"/>
            </a:pPr>
            <a:r>
              <a:rPr lang="en" sz="1200"/>
              <a:t>He was a priest and prophet. He received his call while living among the first group of captives transported to Babylon</a:t>
            </a:r>
            <a:endParaRPr sz="1200"/>
          </a:p>
          <a:p>
            <a:pPr indent="-304800" lvl="0" marL="457200" rtl="0" algn="l">
              <a:spcBef>
                <a:spcPts val="0"/>
              </a:spcBef>
              <a:spcAft>
                <a:spcPts val="0"/>
              </a:spcAft>
              <a:buSzPts val="1200"/>
              <a:buChar char="-"/>
            </a:pPr>
            <a:r>
              <a:rPr lang="en" sz="1200"/>
              <a:t>The wickedness of the people will bring about the destruction of the temple and in their exile they will be tempted to assimilate. </a:t>
            </a:r>
            <a:endParaRPr sz="1200"/>
          </a:p>
          <a:p>
            <a:pPr indent="-304800" lvl="0" marL="457200" rtl="0" algn="l">
              <a:spcBef>
                <a:spcPts val="0"/>
              </a:spcBef>
              <a:spcAft>
                <a:spcPts val="0"/>
              </a:spcAft>
              <a:buSzPts val="1200"/>
              <a:buChar char="-"/>
            </a:pPr>
            <a:r>
              <a:rPr lang="en" sz="1200"/>
              <a:t>His mission is to call out the Israelites for rebelling against their traditions, but he saw it as encouraging them to remain faithful. </a:t>
            </a:r>
            <a:endParaRPr sz="1200"/>
          </a:p>
          <a:p>
            <a:pPr indent="0" lvl="0" marL="0" rtl="0" algn="l">
              <a:spcBef>
                <a:spcPts val="1200"/>
              </a:spcBef>
              <a:spcAft>
                <a:spcPts val="1200"/>
              </a:spcAft>
              <a:buNone/>
            </a:pPr>
            <a:r>
              <a:t/>
            </a:r>
            <a:endParaRPr/>
          </a:p>
        </p:txBody>
      </p:sp>
      <p:sp>
        <p:nvSpPr>
          <p:cNvPr id="111" name="Google Shape;111;p20"/>
          <p:cNvSpPr txBox="1"/>
          <p:nvPr>
            <p:ph idx="2" type="body"/>
          </p:nvPr>
        </p:nvSpPr>
        <p:spPr>
          <a:xfrm>
            <a:off x="4832400" y="1171675"/>
            <a:ext cx="3999900" cy="3397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“Divide the hair, one third of the hair you shall burn in the fire inside the city, when the days of </a:t>
            </a:r>
            <a:r>
              <a:rPr lang="en"/>
              <a:t>siege</a:t>
            </a:r>
            <a:r>
              <a:rPr lang="en"/>
              <a:t> are completed; one third you shall take and strike with the sword all around the city, and on third you shall scatter to the wind, and I will </a:t>
            </a:r>
            <a:r>
              <a:rPr lang="en"/>
              <a:t>unsheathe</a:t>
            </a:r>
            <a:r>
              <a:rPr lang="en"/>
              <a:t> the sword after them” </a:t>
            </a:r>
            <a:r>
              <a:rPr lang="en"/>
              <a:t>Ezekiel</a:t>
            </a:r>
            <a:r>
              <a:rPr lang="en"/>
              <a:t> 5:1-2</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21"/>
          <p:cNvSpPr txBox="1"/>
          <p:nvPr>
            <p:ph type="title"/>
          </p:nvPr>
        </p:nvSpPr>
        <p:spPr>
          <a:xfrm>
            <a:off x="311700" y="555600"/>
            <a:ext cx="54288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Ezekiel - The Multimedia Prophet</a:t>
            </a:r>
            <a:r>
              <a:rPr lang="en"/>
              <a:t> </a:t>
            </a:r>
            <a:endParaRPr/>
          </a:p>
        </p:txBody>
      </p:sp>
      <p:sp>
        <p:nvSpPr>
          <p:cNvPr id="117" name="Google Shape;117;p21"/>
          <p:cNvSpPr txBox="1"/>
          <p:nvPr>
            <p:ph idx="1" type="body"/>
          </p:nvPr>
        </p:nvSpPr>
        <p:spPr>
          <a:xfrm>
            <a:off x="311700" y="1389600"/>
            <a:ext cx="2808000" cy="3179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t>Comfort </a:t>
            </a:r>
            <a:endParaRPr/>
          </a:p>
          <a:p>
            <a:pPr indent="-304800" lvl="0" marL="457200" rtl="0" algn="l">
              <a:spcBef>
                <a:spcPts val="1200"/>
              </a:spcBef>
              <a:spcAft>
                <a:spcPts val="0"/>
              </a:spcAft>
              <a:buSzPts val="1200"/>
              <a:buChar char="-"/>
            </a:pPr>
            <a:r>
              <a:rPr lang="en"/>
              <a:t>He has a vision of a </a:t>
            </a:r>
            <a:r>
              <a:rPr lang="en"/>
              <a:t>rebuilt</a:t>
            </a:r>
            <a:r>
              <a:rPr lang="en"/>
              <a:t> temple with the people who returned home.  </a:t>
            </a:r>
            <a:endParaRPr/>
          </a:p>
          <a:p>
            <a:pPr indent="-304800" lvl="0" marL="457200" rtl="0" algn="l">
              <a:spcBef>
                <a:spcPts val="0"/>
              </a:spcBef>
              <a:spcAft>
                <a:spcPts val="0"/>
              </a:spcAft>
              <a:buSzPts val="1200"/>
              <a:buChar char="-"/>
            </a:pPr>
            <a:r>
              <a:rPr lang="en"/>
              <a:t>“Thus says the Lord God: I am going to open your graves, and bring you up from your graves, o my people: and I will bring you back to the land of </a:t>
            </a:r>
            <a:r>
              <a:rPr lang="en"/>
              <a:t>Israel</a:t>
            </a:r>
            <a:r>
              <a:rPr lang="en"/>
              <a:t>. . . I will put my spirit within you, and you shall live, and I will place you on your own soil; then you shall know that I, the lord, have spoken and will act. Ezekiel 31: 12,14</a:t>
            </a:r>
            <a:endParaRPr/>
          </a:p>
        </p:txBody>
      </p:sp>
      <p:pic>
        <p:nvPicPr>
          <p:cNvPr id="118" name="Google Shape;118;p21"/>
          <p:cNvPicPr preferRelativeResize="0"/>
          <p:nvPr/>
        </p:nvPicPr>
        <p:blipFill>
          <a:blip r:embed="rId3">
            <a:alphaModFix/>
          </a:blip>
          <a:stretch>
            <a:fillRect/>
          </a:stretch>
        </p:blipFill>
        <p:spPr>
          <a:xfrm>
            <a:off x="5429175" y="854250"/>
            <a:ext cx="3098700" cy="376750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Paperback">
  <a:themeElements>
    <a:clrScheme name="Paperback">
      <a:dk1>
        <a:srgbClr val="000000"/>
      </a:dk1>
      <a:lt1>
        <a:srgbClr val="FFFFFF"/>
      </a:lt1>
      <a:dk2>
        <a:srgbClr val="00695C"/>
      </a:dk2>
      <a:lt2>
        <a:srgbClr val="26A69A"/>
      </a:lt2>
      <a:accent1>
        <a:srgbClr val="FFFBF0"/>
      </a:accent1>
      <a:accent2>
        <a:srgbClr val="B7B7B7"/>
      </a:accent2>
      <a:accent3>
        <a:srgbClr val="FB8C00"/>
      </a:accent3>
      <a:accent4>
        <a:srgbClr val="80CBC4"/>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