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embeddedFontLst>
    <p:embeddedFont>
      <p:font typeface="Average"/>
      <p:regular r:id="rId12"/>
    </p:embeddedFont>
    <p:embeddedFont>
      <p:font typeface="Oswald"/>
      <p:regular r:id="rId13"/>
      <p:bold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Oswald-regular.fntdata"/><Relationship Id="rId12" Type="http://schemas.openxmlformats.org/officeDocument/2006/relationships/font" Target="fonts/Average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font" Target="fonts/Oswald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2c7001cdc56_0_1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2c7001cdc56_0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c7001cdc56_0_1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2c7001cdc56_0_1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c7001cdc56_0_1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2c7001cdc56_0_1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2c7001cdc56_0_1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2c7001cdc56_0_1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c7001cdc56_0_1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2c7001cdc56_0_1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4350279" y="2855377"/>
            <a:ext cx="443589" cy="105632"/>
            <a:chOff x="4137525" y="2915950"/>
            <a:chExt cx="869100" cy="207000"/>
          </a:xfrm>
        </p:grpSpPr>
        <p:sp>
          <p:nvSpPr>
            <p:cNvPr id="11" name="Google Shape;11;p2"/>
            <p:cNvSpPr/>
            <p:nvPr/>
          </p:nvSpPr>
          <p:spPr>
            <a:xfrm>
              <a:off x="446857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7996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1375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" name="Google Shape;14;p2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1255275"/>
            <a:ext cx="8520600" cy="1890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490250" y="5263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1" name="Google Shape;4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2" name="Google Shape;42;p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3" name="Google Shape;43;p9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5" name="Google Shape;45;p9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swald"/>
              <a:buNone/>
              <a:defRPr sz="21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/>
        </p:txBody>
      </p:sp>
      <p:sp>
        <p:nvSpPr>
          <p:cNvPr id="48" name="Google Shape;48;p10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lat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  <a:defRPr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lvl="1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lvl="2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lvl="3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lvl="4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lvl="5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lvl="6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lvl="7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lvl="8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Friend in God</a:t>
            </a:r>
            <a:endParaRPr/>
          </a:p>
        </p:txBody>
      </p:sp>
      <p:sp>
        <p:nvSpPr>
          <p:cNvPr id="60" name="Google Shape;60;p13"/>
          <p:cNvSpPr txBox="1"/>
          <p:nvPr>
            <p:ph idx="1" type="subTitle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Patrick Allen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3600">
                <a:solidFill>
                  <a:schemeClr val="dk1"/>
                </a:solidFill>
              </a:rPr>
              <a:t>God seeks friendship in his servants</a:t>
            </a:r>
            <a:endParaRPr sz="36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</a:rPr>
              <a:t>Genesis 18</a:t>
            </a:r>
            <a:endParaRPr sz="3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“Oh do not let the Lord be angry if I speak just once more. Suppose ten are found there.” (Genesis 18:32)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</a:rPr>
              <a:t>Exodus 33</a:t>
            </a:r>
            <a:endParaRPr sz="3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“Thus the Lord used to speak to Moses face to face, as one speaks to a friend” (Exodus 33:11)</a:t>
            </a:r>
            <a:endParaRPr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“if I have found favor in your sight, show me your ways, so that I may know you and find favor in your sight. Consider too that this nation is your people”(Exodus 33:13)</a:t>
            </a:r>
            <a:endParaRPr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“I will be gracious to whom I will be gracious, and will show mercy on whom I will show mercy” (Exodus 33:19)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Conclusions</a:t>
            </a:r>
            <a:endParaRPr/>
          </a:p>
        </p:txBody>
      </p:sp>
      <p:sp>
        <p:nvSpPr>
          <p:cNvPr id="90" name="Google Shape;90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</a:rPr>
              <a:t>Did God find what he was looking for?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late">
  <a:themeElements>
    <a:clrScheme name="Slate">
      <a:dk1>
        <a:srgbClr val="FFFFFF"/>
      </a:dk1>
      <a:lt1>
        <a:srgbClr val="37474F"/>
      </a:lt1>
      <a:dk2>
        <a:srgbClr val="9E9E9E"/>
      </a:dk2>
      <a:lt2>
        <a:srgbClr val="E0E0E0"/>
      </a:lt2>
      <a:accent1>
        <a:srgbClr val="616161"/>
      </a:accent1>
      <a:accent2>
        <a:srgbClr val="78909C"/>
      </a:accent2>
      <a:accent3>
        <a:srgbClr val="CACACA"/>
      </a:accent3>
      <a:accent4>
        <a:srgbClr val="64FFDA"/>
      </a:accent4>
      <a:accent5>
        <a:srgbClr val="FFD966"/>
      </a:accent5>
      <a:accent6>
        <a:srgbClr val="F5F5F5"/>
      </a:accent6>
      <a:hlink>
        <a:srgbClr val="FFD966"/>
      </a:hlink>
      <a:folHlink>
        <a:srgbClr val="FFD9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