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1" r:id="rId3"/>
  </p:sldMasterIdLst>
  <p:notesMasterIdLst>
    <p:notesMasterId r:id="rId4"/>
  </p:notesMasterIdLst>
  <p:sldIdLst>
    <p:sldId id="256" r:id="rId5"/>
    <p:sldId id="257" r:id="rId6"/>
    <p:sldId id="258" r:id="rId7"/>
    <p:sldId id="259" r:id="rId8"/>
    <p:sldId id="260" r:id="rId9"/>
    <p:sldId id="261" r:id="rId10"/>
  </p:sldIdLst>
  <p:sldSz cy="5143500" cx="9144000"/>
  <p:notesSz cx="6858000" cy="9144000"/>
  <p:embeddedFontLst>
    <p:embeddedFont>
      <p:font typeface="Fraunces"/>
      <p:regular r:id="rId11"/>
      <p:bold r:id="rId12"/>
      <p:italic r:id="rId13"/>
      <p:boldItalic r:id="rId14"/>
    </p:embeddedFont>
    <p:embeddedFont>
      <p:font typeface="Fraunces Medium"/>
      <p:regular r:id="rId15"/>
      <p:bold r:id="rId16"/>
      <p:italic r:id="rId17"/>
      <p:boldItalic r:id="rId18"/>
    </p:embeddedFont>
    <p:embeddedFont>
      <p:font typeface="Fraunces SemiBold"/>
      <p:regular r:id="rId19"/>
      <p:bold r:id="rId20"/>
      <p:italic r:id="rId21"/>
      <p:boldItalic r:id="rId22"/>
    </p:embeddedFont>
    <p:embeddedFont>
      <p:font typeface="Sorts Mill Goudy"/>
      <p:regular r:id="rId23"/>
      <p:italic r:id="rId24"/>
    </p:embeddedFont>
    <p:embeddedFont>
      <p:font typeface="Open Sans"/>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FrauncesSemiBold-bold.fntdata"/><Relationship Id="rId22" Type="http://schemas.openxmlformats.org/officeDocument/2006/relationships/font" Target="fonts/FrauncesSemiBold-boldItalic.fntdata"/><Relationship Id="rId21" Type="http://schemas.openxmlformats.org/officeDocument/2006/relationships/font" Target="fonts/FrauncesSemiBold-italic.fntdata"/><Relationship Id="rId24" Type="http://schemas.openxmlformats.org/officeDocument/2006/relationships/font" Target="fonts/SortsMillGoudy-italic.fntdata"/><Relationship Id="rId23" Type="http://schemas.openxmlformats.org/officeDocument/2006/relationships/font" Target="fonts/SortsMillGoudy-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OpenSans-bold.fntdata"/><Relationship Id="rId25" Type="http://schemas.openxmlformats.org/officeDocument/2006/relationships/font" Target="fonts/OpenSans-regular.fntdata"/><Relationship Id="rId28" Type="http://schemas.openxmlformats.org/officeDocument/2006/relationships/font" Target="fonts/OpenSans-boldItalic.fntdata"/><Relationship Id="rId27" Type="http://schemas.openxmlformats.org/officeDocument/2006/relationships/font" Target="fonts/OpenSans-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font" Target="fonts/Fraunces-regular.fntdata"/><Relationship Id="rId10" Type="http://schemas.openxmlformats.org/officeDocument/2006/relationships/slide" Target="slides/slide6.xml"/><Relationship Id="rId13" Type="http://schemas.openxmlformats.org/officeDocument/2006/relationships/font" Target="fonts/Fraunces-italic.fntdata"/><Relationship Id="rId12" Type="http://schemas.openxmlformats.org/officeDocument/2006/relationships/font" Target="fonts/Fraunces-bold.fntdata"/><Relationship Id="rId15" Type="http://schemas.openxmlformats.org/officeDocument/2006/relationships/font" Target="fonts/FrauncesMedium-regular.fntdata"/><Relationship Id="rId14" Type="http://schemas.openxmlformats.org/officeDocument/2006/relationships/font" Target="fonts/Fraunces-boldItalic.fntdata"/><Relationship Id="rId17" Type="http://schemas.openxmlformats.org/officeDocument/2006/relationships/font" Target="fonts/FrauncesMedium-italic.fntdata"/><Relationship Id="rId16" Type="http://schemas.openxmlformats.org/officeDocument/2006/relationships/font" Target="fonts/FrauncesMedium-bold.fntdata"/><Relationship Id="rId19" Type="http://schemas.openxmlformats.org/officeDocument/2006/relationships/font" Target="fonts/FrauncesSemiBold-regular.fntdata"/><Relationship Id="rId18" Type="http://schemas.openxmlformats.org/officeDocument/2006/relationships/font" Target="fonts/FrauncesMedium-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9" name="Shape 3679"/>
        <p:cNvGrpSpPr/>
        <p:nvPr/>
      </p:nvGrpSpPr>
      <p:grpSpPr>
        <a:xfrm>
          <a:off x="0" y="0"/>
          <a:ext cx="0" cy="0"/>
          <a:chOff x="0" y="0"/>
          <a:chExt cx="0" cy="0"/>
        </a:xfrm>
      </p:grpSpPr>
      <p:sp>
        <p:nvSpPr>
          <p:cNvPr id="3680" name="Google Shape;368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3681" name="Google Shape;368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0" name="Shape 3990"/>
        <p:cNvGrpSpPr/>
        <p:nvPr/>
      </p:nvGrpSpPr>
      <p:grpSpPr>
        <a:xfrm>
          <a:off x="0" y="0"/>
          <a:ext cx="0" cy="0"/>
          <a:chOff x="0" y="0"/>
          <a:chExt cx="0" cy="0"/>
        </a:xfrm>
      </p:grpSpPr>
      <p:sp>
        <p:nvSpPr>
          <p:cNvPr id="3991" name="Google Shape;3991;g2704fd60be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2" name="Google Shape;3992;g2704fd60be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6" name="Shape 3996"/>
        <p:cNvGrpSpPr/>
        <p:nvPr/>
      </p:nvGrpSpPr>
      <p:grpSpPr>
        <a:xfrm>
          <a:off x="0" y="0"/>
          <a:ext cx="0" cy="0"/>
          <a:chOff x="0" y="0"/>
          <a:chExt cx="0" cy="0"/>
        </a:xfrm>
      </p:grpSpPr>
      <p:sp>
        <p:nvSpPr>
          <p:cNvPr id="3997" name="Google Shape;3997;g2704fd60be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8" name="Google Shape;3998;g2704fd60be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5" name="Shape 4005"/>
        <p:cNvGrpSpPr/>
        <p:nvPr/>
      </p:nvGrpSpPr>
      <p:grpSpPr>
        <a:xfrm>
          <a:off x="0" y="0"/>
          <a:ext cx="0" cy="0"/>
          <a:chOff x="0" y="0"/>
          <a:chExt cx="0" cy="0"/>
        </a:xfrm>
      </p:grpSpPr>
      <p:sp>
        <p:nvSpPr>
          <p:cNvPr id="4006" name="Google Shape;4006;g2704fd60be9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7" name="Google Shape;4007;g2704fd60be9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4" name="Shape 4014"/>
        <p:cNvGrpSpPr/>
        <p:nvPr/>
      </p:nvGrpSpPr>
      <p:grpSpPr>
        <a:xfrm>
          <a:off x="0" y="0"/>
          <a:ext cx="0" cy="0"/>
          <a:chOff x="0" y="0"/>
          <a:chExt cx="0" cy="0"/>
        </a:xfrm>
      </p:grpSpPr>
      <p:sp>
        <p:nvSpPr>
          <p:cNvPr id="4015" name="Google Shape;4015;g2704fd60be9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6" name="Google Shape;4016;g2704fd60be9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4" name="Shape 4024"/>
        <p:cNvGrpSpPr/>
        <p:nvPr/>
      </p:nvGrpSpPr>
      <p:grpSpPr>
        <a:xfrm>
          <a:off x="0" y="0"/>
          <a:ext cx="0" cy="0"/>
          <a:chOff x="0" y="0"/>
          <a:chExt cx="0" cy="0"/>
        </a:xfrm>
      </p:grpSpPr>
      <p:sp>
        <p:nvSpPr>
          <p:cNvPr id="4025" name="Google Shape;4025;g2704fd60be9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6" name="Google Shape;4026;g2704fd60be9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466900" y="810425"/>
            <a:ext cx="4210200" cy="2670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4100">
                <a:latin typeface="Sorts Mill Goudy"/>
                <a:ea typeface="Sorts Mill Goudy"/>
                <a:cs typeface="Sorts Mill Goudy"/>
                <a:sym typeface="Sorts Mill Goudy"/>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981250" y="3533775"/>
            <a:ext cx="3191400" cy="646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a:latin typeface="Open Sans"/>
                <a:ea typeface="Open Sans"/>
                <a:cs typeface="Open Sans"/>
                <a:sym typeface="Open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grpSp>
        <p:nvGrpSpPr>
          <p:cNvPr id="12" name="Google Shape;12;p2"/>
          <p:cNvGrpSpPr/>
          <p:nvPr/>
        </p:nvGrpSpPr>
        <p:grpSpPr>
          <a:xfrm>
            <a:off x="7428028" y="768414"/>
            <a:ext cx="2384194" cy="6009965"/>
            <a:chOff x="773800" y="1402425"/>
            <a:chExt cx="1454575" cy="3666625"/>
          </a:xfrm>
        </p:grpSpPr>
        <p:sp>
          <p:nvSpPr>
            <p:cNvPr id="13" name="Google Shape;13;p2"/>
            <p:cNvSpPr/>
            <p:nvPr/>
          </p:nvSpPr>
          <p:spPr>
            <a:xfrm>
              <a:off x="773800" y="1402425"/>
              <a:ext cx="1454575" cy="3666625"/>
            </a:xfrm>
            <a:custGeom>
              <a:rect b="b" l="l" r="r" t="t"/>
              <a:pathLst>
                <a:path extrusionOk="0" h="146665" w="58183">
                  <a:moveTo>
                    <a:pt x="29088" y="1"/>
                  </a:moveTo>
                  <a:lnTo>
                    <a:pt x="15335" y="7260"/>
                  </a:lnTo>
                  <a:cubicBezTo>
                    <a:pt x="6304" y="12047"/>
                    <a:pt x="0" y="22773"/>
                    <a:pt x="0" y="33340"/>
                  </a:cubicBezTo>
                  <a:lnTo>
                    <a:pt x="0" y="146665"/>
                  </a:lnTo>
                  <a:lnTo>
                    <a:pt x="58183" y="146665"/>
                  </a:lnTo>
                  <a:lnTo>
                    <a:pt x="58183" y="33340"/>
                  </a:lnTo>
                  <a:cubicBezTo>
                    <a:pt x="58183" y="22773"/>
                    <a:pt x="51873" y="12047"/>
                    <a:pt x="42848" y="7260"/>
                  </a:cubicBezTo>
                  <a:lnTo>
                    <a:pt x="2908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a:off x="800875" y="1433175"/>
              <a:ext cx="1400100" cy="3608625"/>
            </a:xfrm>
            <a:custGeom>
              <a:rect b="b" l="l" r="r" t="t"/>
              <a:pathLst>
                <a:path extrusionOk="0" h="144345" w="56004">
                  <a:moveTo>
                    <a:pt x="27999" y="294"/>
                  </a:moveTo>
                  <a:lnTo>
                    <a:pt x="41128" y="7222"/>
                  </a:lnTo>
                  <a:cubicBezTo>
                    <a:pt x="49732" y="11785"/>
                    <a:pt x="55742" y="22021"/>
                    <a:pt x="55742" y="32110"/>
                  </a:cubicBezTo>
                  <a:lnTo>
                    <a:pt x="55742" y="144084"/>
                  </a:lnTo>
                  <a:lnTo>
                    <a:pt x="262" y="144084"/>
                  </a:lnTo>
                  <a:lnTo>
                    <a:pt x="256" y="32110"/>
                  </a:lnTo>
                  <a:cubicBezTo>
                    <a:pt x="256" y="22021"/>
                    <a:pt x="6272" y="11785"/>
                    <a:pt x="14876" y="7222"/>
                  </a:cubicBezTo>
                  <a:lnTo>
                    <a:pt x="27999" y="294"/>
                  </a:lnTo>
                  <a:close/>
                  <a:moveTo>
                    <a:pt x="28005" y="1"/>
                  </a:moveTo>
                  <a:lnTo>
                    <a:pt x="14755" y="6993"/>
                  </a:lnTo>
                  <a:cubicBezTo>
                    <a:pt x="6068" y="11601"/>
                    <a:pt x="1" y="21925"/>
                    <a:pt x="1" y="32110"/>
                  </a:cubicBezTo>
                  <a:lnTo>
                    <a:pt x="1" y="144345"/>
                  </a:lnTo>
                  <a:lnTo>
                    <a:pt x="56004" y="144345"/>
                  </a:lnTo>
                  <a:lnTo>
                    <a:pt x="56004" y="32110"/>
                  </a:lnTo>
                  <a:cubicBezTo>
                    <a:pt x="56004" y="21925"/>
                    <a:pt x="49936" y="11601"/>
                    <a:pt x="41249" y="6993"/>
                  </a:cubicBezTo>
                  <a:lnTo>
                    <a:pt x="28063" y="33"/>
                  </a:lnTo>
                  <a:lnTo>
                    <a:pt x="2800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a:off x="814425" y="1478275"/>
              <a:ext cx="1373000" cy="3552225"/>
            </a:xfrm>
            <a:custGeom>
              <a:rect b="b" l="l" r="r" t="t"/>
              <a:pathLst>
                <a:path extrusionOk="0" h="142089" w="54920">
                  <a:moveTo>
                    <a:pt x="27463" y="287"/>
                  </a:moveTo>
                  <a:lnTo>
                    <a:pt x="40338" y="6438"/>
                  </a:lnTo>
                  <a:cubicBezTo>
                    <a:pt x="49305" y="10740"/>
                    <a:pt x="54658" y="21887"/>
                    <a:pt x="54658" y="30172"/>
                  </a:cubicBezTo>
                  <a:lnTo>
                    <a:pt x="54658" y="141827"/>
                  </a:lnTo>
                  <a:lnTo>
                    <a:pt x="262" y="141827"/>
                  </a:lnTo>
                  <a:lnTo>
                    <a:pt x="262" y="30172"/>
                  </a:lnTo>
                  <a:cubicBezTo>
                    <a:pt x="262" y="21887"/>
                    <a:pt x="5622" y="10746"/>
                    <a:pt x="14589" y="6444"/>
                  </a:cubicBezTo>
                  <a:lnTo>
                    <a:pt x="27463" y="287"/>
                  </a:lnTo>
                  <a:close/>
                  <a:moveTo>
                    <a:pt x="27463" y="1"/>
                  </a:moveTo>
                  <a:lnTo>
                    <a:pt x="14474" y="6202"/>
                  </a:lnTo>
                  <a:cubicBezTo>
                    <a:pt x="5418" y="10549"/>
                    <a:pt x="0" y="21804"/>
                    <a:pt x="0" y="30172"/>
                  </a:cubicBezTo>
                  <a:lnTo>
                    <a:pt x="0" y="142088"/>
                  </a:lnTo>
                  <a:lnTo>
                    <a:pt x="54920" y="142088"/>
                  </a:lnTo>
                  <a:lnTo>
                    <a:pt x="54920" y="30172"/>
                  </a:lnTo>
                  <a:cubicBezTo>
                    <a:pt x="54920" y="21804"/>
                    <a:pt x="49509" y="10549"/>
                    <a:pt x="40446" y="6202"/>
                  </a:cubicBezTo>
                  <a:lnTo>
                    <a:pt x="27463" y="1"/>
                  </a:ln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849000" y="1598100"/>
              <a:ext cx="1303850" cy="1303850"/>
            </a:xfrm>
            <a:custGeom>
              <a:rect b="b" l="l" r="r" t="t"/>
              <a:pathLst>
                <a:path extrusionOk="0" h="52154" w="52154">
                  <a:moveTo>
                    <a:pt x="26080" y="262"/>
                  </a:moveTo>
                  <a:cubicBezTo>
                    <a:pt x="40312" y="262"/>
                    <a:pt x="51892" y="11836"/>
                    <a:pt x="51892" y="26074"/>
                  </a:cubicBezTo>
                  <a:cubicBezTo>
                    <a:pt x="51892" y="40306"/>
                    <a:pt x="40312" y="51886"/>
                    <a:pt x="26080" y="51886"/>
                  </a:cubicBezTo>
                  <a:cubicBezTo>
                    <a:pt x="11842" y="51886"/>
                    <a:pt x="262" y="40306"/>
                    <a:pt x="262" y="26074"/>
                  </a:cubicBezTo>
                  <a:cubicBezTo>
                    <a:pt x="262" y="11842"/>
                    <a:pt x="11842" y="262"/>
                    <a:pt x="26080" y="262"/>
                  </a:cubicBezTo>
                  <a:close/>
                  <a:moveTo>
                    <a:pt x="26080" y="0"/>
                  </a:moveTo>
                  <a:cubicBezTo>
                    <a:pt x="11702" y="0"/>
                    <a:pt x="0" y="11696"/>
                    <a:pt x="0" y="26074"/>
                  </a:cubicBezTo>
                  <a:cubicBezTo>
                    <a:pt x="0" y="40452"/>
                    <a:pt x="11702" y="52154"/>
                    <a:pt x="26080" y="52154"/>
                  </a:cubicBezTo>
                  <a:cubicBezTo>
                    <a:pt x="40459" y="52154"/>
                    <a:pt x="52154" y="40452"/>
                    <a:pt x="52154" y="26074"/>
                  </a:cubicBezTo>
                  <a:cubicBezTo>
                    <a:pt x="52154" y="11696"/>
                    <a:pt x="40459" y="0"/>
                    <a:pt x="2608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814425" y="1478275"/>
              <a:ext cx="1373000" cy="3552225"/>
            </a:xfrm>
            <a:custGeom>
              <a:rect b="b" l="l" r="r" t="t"/>
              <a:pathLst>
                <a:path extrusionOk="0" h="142089" w="54920">
                  <a:moveTo>
                    <a:pt x="27463" y="287"/>
                  </a:moveTo>
                  <a:lnTo>
                    <a:pt x="40338" y="6438"/>
                  </a:lnTo>
                  <a:cubicBezTo>
                    <a:pt x="49305" y="10740"/>
                    <a:pt x="54658" y="21887"/>
                    <a:pt x="54658" y="30172"/>
                  </a:cubicBezTo>
                  <a:lnTo>
                    <a:pt x="54658" y="141827"/>
                  </a:lnTo>
                  <a:lnTo>
                    <a:pt x="262" y="141827"/>
                  </a:lnTo>
                  <a:lnTo>
                    <a:pt x="262" y="30172"/>
                  </a:lnTo>
                  <a:cubicBezTo>
                    <a:pt x="262" y="21887"/>
                    <a:pt x="5622" y="10746"/>
                    <a:pt x="14589" y="6444"/>
                  </a:cubicBezTo>
                  <a:lnTo>
                    <a:pt x="27463" y="287"/>
                  </a:lnTo>
                  <a:close/>
                  <a:moveTo>
                    <a:pt x="27463" y="1"/>
                  </a:moveTo>
                  <a:lnTo>
                    <a:pt x="14474" y="6202"/>
                  </a:lnTo>
                  <a:cubicBezTo>
                    <a:pt x="5418" y="10549"/>
                    <a:pt x="0" y="21804"/>
                    <a:pt x="0" y="30172"/>
                  </a:cubicBezTo>
                  <a:lnTo>
                    <a:pt x="0" y="142088"/>
                  </a:lnTo>
                  <a:lnTo>
                    <a:pt x="54920" y="142088"/>
                  </a:lnTo>
                  <a:lnTo>
                    <a:pt x="54920" y="30172"/>
                  </a:lnTo>
                  <a:cubicBezTo>
                    <a:pt x="54920" y="21804"/>
                    <a:pt x="49509" y="10549"/>
                    <a:pt x="40446" y="6202"/>
                  </a:cubicBezTo>
                  <a:lnTo>
                    <a:pt x="2746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a:off x="1295775" y="1505525"/>
              <a:ext cx="410300" cy="104075"/>
            </a:xfrm>
            <a:custGeom>
              <a:rect b="b" l="l" r="r" t="t"/>
              <a:pathLst>
                <a:path extrusionOk="0" h="4163" w="16412">
                  <a:moveTo>
                    <a:pt x="8209" y="287"/>
                  </a:moveTo>
                  <a:lnTo>
                    <a:pt x="15150" y="3608"/>
                  </a:lnTo>
                  <a:cubicBezTo>
                    <a:pt x="12581" y="3002"/>
                    <a:pt x="10344" y="2722"/>
                    <a:pt x="8209" y="2722"/>
                  </a:cubicBezTo>
                  <a:cubicBezTo>
                    <a:pt x="6074" y="2722"/>
                    <a:pt x="3844" y="3002"/>
                    <a:pt x="1262" y="3608"/>
                  </a:cubicBezTo>
                  <a:lnTo>
                    <a:pt x="8209" y="287"/>
                  </a:lnTo>
                  <a:close/>
                  <a:moveTo>
                    <a:pt x="8209" y="0"/>
                  </a:moveTo>
                  <a:lnTo>
                    <a:pt x="0" y="3920"/>
                  </a:lnTo>
                  <a:lnTo>
                    <a:pt x="90" y="4162"/>
                  </a:lnTo>
                  <a:cubicBezTo>
                    <a:pt x="3181" y="3359"/>
                    <a:pt x="5756" y="2983"/>
                    <a:pt x="8209" y="2983"/>
                  </a:cubicBezTo>
                  <a:cubicBezTo>
                    <a:pt x="10657" y="2983"/>
                    <a:pt x="13244" y="3359"/>
                    <a:pt x="16329" y="4162"/>
                  </a:cubicBezTo>
                  <a:lnTo>
                    <a:pt x="16412" y="3920"/>
                  </a:lnTo>
                  <a:lnTo>
                    <a:pt x="820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p:nvPr/>
          </p:nvSpPr>
          <p:spPr>
            <a:xfrm>
              <a:off x="1403800" y="1524175"/>
              <a:ext cx="194425" cy="46550"/>
            </a:xfrm>
            <a:custGeom>
              <a:rect b="b" l="l" r="r" t="t"/>
              <a:pathLst>
                <a:path extrusionOk="0" h="1862" w="7777">
                  <a:moveTo>
                    <a:pt x="3888" y="0"/>
                  </a:moveTo>
                  <a:lnTo>
                    <a:pt x="1" y="1861"/>
                  </a:lnTo>
                  <a:cubicBezTo>
                    <a:pt x="1288" y="1670"/>
                    <a:pt x="2582" y="1568"/>
                    <a:pt x="3888" y="1568"/>
                  </a:cubicBezTo>
                  <a:cubicBezTo>
                    <a:pt x="5188" y="1568"/>
                    <a:pt x="6489" y="1670"/>
                    <a:pt x="7776" y="1861"/>
                  </a:cubicBezTo>
                  <a:lnTo>
                    <a:pt x="388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2167025" y="5005600"/>
              <a:ext cx="34425" cy="36200"/>
            </a:xfrm>
            <a:custGeom>
              <a:rect b="b" l="l" r="r" t="t"/>
              <a:pathLst>
                <a:path extrusionOk="0" h="1448" w="1377">
                  <a:moveTo>
                    <a:pt x="151" y="0"/>
                  </a:moveTo>
                  <a:cubicBezTo>
                    <a:pt x="119" y="0"/>
                    <a:pt x="85" y="12"/>
                    <a:pt x="57" y="33"/>
                  </a:cubicBezTo>
                  <a:cubicBezTo>
                    <a:pt x="6" y="84"/>
                    <a:pt x="0" y="167"/>
                    <a:pt x="51" y="218"/>
                  </a:cubicBezTo>
                  <a:lnTo>
                    <a:pt x="1134" y="1403"/>
                  </a:lnTo>
                  <a:cubicBezTo>
                    <a:pt x="1160" y="1429"/>
                    <a:pt x="1192" y="1448"/>
                    <a:pt x="1230" y="1448"/>
                  </a:cubicBezTo>
                  <a:cubicBezTo>
                    <a:pt x="1262" y="1448"/>
                    <a:pt x="1294" y="1435"/>
                    <a:pt x="1319" y="1416"/>
                  </a:cubicBezTo>
                  <a:cubicBezTo>
                    <a:pt x="1370" y="1365"/>
                    <a:pt x="1377" y="1282"/>
                    <a:pt x="1326" y="1231"/>
                  </a:cubicBezTo>
                  <a:lnTo>
                    <a:pt x="242" y="39"/>
                  </a:lnTo>
                  <a:cubicBezTo>
                    <a:pt x="219" y="13"/>
                    <a:pt x="186" y="0"/>
                    <a:pt x="15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800550" y="5005600"/>
              <a:ext cx="34450" cy="36200"/>
            </a:xfrm>
            <a:custGeom>
              <a:rect b="b" l="l" r="r" t="t"/>
              <a:pathLst>
                <a:path extrusionOk="0" h="1448" w="1378">
                  <a:moveTo>
                    <a:pt x="1226" y="0"/>
                  </a:moveTo>
                  <a:cubicBezTo>
                    <a:pt x="1192" y="0"/>
                    <a:pt x="1159" y="13"/>
                    <a:pt x="1135" y="39"/>
                  </a:cubicBezTo>
                  <a:lnTo>
                    <a:pt x="52" y="1231"/>
                  </a:lnTo>
                  <a:cubicBezTo>
                    <a:pt x="1" y="1282"/>
                    <a:pt x="7" y="1365"/>
                    <a:pt x="58" y="1416"/>
                  </a:cubicBezTo>
                  <a:cubicBezTo>
                    <a:pt x="84" y="1435"/>
                    <a:pt x="116" y="1448"/>
                    <a:pt x="148" y="1448"/>
                  </a:cubicBezTo>
                  <a:cubicBezTo>
                    <a:pt x="186" y="1448"/>
                    <a:pt x="218" y="1435"/>
                    <a:pt x="243" y="1403"/>
                  </a:cubicBezTo>
                  <a:lnTo>
                    <a:pt x="1327" y="218"/>
                  </a:lnTo>
                  <a:cubicBezTo>
                    <a:pt x="1378" y="167"/>
                    <a:pt x="1371" y="84"/>
                    <a:pt x="1320" y="33"/>
                  </a:cubicBezTo>
                  <a:cubicBezTo>
                    <a:pt x="1293" y="12"/>
                    <a:pt x="1259" y="0"/>
                    <a:pt x="1226"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1497650" y="1433500"/>
              <a:ext cx="6550" cy="78900"/>
            </a:xfrm>
            <a:custGeom>
              <a:rect b="b" l="l" r="r" t="t"/>
              <a:pathLst>
                <a:path extrusionOk="0" h="3156" w="262">
                  <a:moveTo>
                    <a:pt x="134" y="1"/>
                  </a:moveTo>
                  <a:cubicBezTo>
                    <a:pt x="58" y="1"/>
                    <a:pt x="0" y="58"/>
                    <a:pt x="0" y="135"/>
                  </a:cubicBezTo>
                  <a:lnTo>
                    <a:pt x="0" y="3028"/>
                  </a:lnTo>
                  <a:cubicBezTo>
                    <a:pt x="0" y="3098"/>
                    <a:pt x="58" y="3156"/>
                    <a:pt x="134" y="3156"/>
                  </a:cubicBezTo>
                  <a:cubicBezTo>
                    <a:pt x="204" y="3156"/>
                    <a:pt x="262" y="3098"/>
                    <a:pt x="262" y="3028"/>
                  </a:cubicBezTo>
                  <a:lnTo>
                    <a:pt x="262" y="135"/>
                  </a:lnTo>
                  <a:cubicBezTo>
                    <a:pt x="262" y="58"/>
                    <a:pt x="204" y="1"/>
                    <a:pt x="134"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2"/>
            <p:cNvSpPr/>
            <p:nvPr/>
          </p:nvSpPr>
          <p:spPr>
            <a:xfrm>
              <a:off x="1701125" y="1603225"/>
              <a:ext cx="512125" cy="760650"/>
            </a:xfrm>
            <a:custGeom>
              <a:rect b="b" l="l" r="r" t="t"/>
              <a:pathLst>
                <a:path extrusionOk="0" h="30426" w="20485">
                  <a:moveTo>
                    <a:pt x="151" y="0"/>
                  </a:moveTo>
                  <a:cubicBezTo>
                    <a:pt x="94" y="0"/>
                    <a:pt x="41" y="32"/>
                    <a:pt x="26" y="89"/>
                  </a:cubicBezTo>
                  <a:cubicBezTo>
                    <a:pt x="0" y="159"/>
                    <a:pt x="32" y="229"/>
                    <a:pt x="102" y="254"/>
                  </a:cubicBezTo>
                  <a:cubicBezTo>
                    <a:pt x="12556" y="4601"/>
                    <a:pt x="20210" y="17227"/>
                    <a:pt x="18311" y="30286"/>
                  </a:cubicBezTo>
                  <a:cubicBezTo>
                    <a:pt x="18298" y="30356"/>
                    <a:pt x="18349" y="30419"/>
                    <a:pt x="18419" y="30426"/>
                  </a:cubicBezTo>
                  <a:lnTo>
                    <a:pt x="18438" y="30426"/>
                  </a:lnTo>
                  <a:cubicBezTo>
                    <a:pt x="18502" y="30426"/>
                    <a:pt x="18560" y="30381"/>
                    <a:pt x="18566" y="30317"/>
                  </a:cubicBezTo>
                  <a:cubicBezTo>
                    <a:pt x="20484" y="17144"/>
                    <a:pt x="12760" y="4397"/>
                    <a:pt x="191" y="6"/>
                  </a:cubicBezTo>
                  <a:cubicBezTo>
                    <a:pt x="178" y="2"/>
                    <a:pt x="164" y="0"/>
                    <a:pt x="15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88600" y="1603300"/>
              <a:ext cx="512300" cy="760750"/>
            </a:xfrm>
            <a:custGeom>
              <a:rect b="b" l="l" r="r" t="t"/>
              <a:pathLst>
                <a:path extrusionOk="0" h="30430" w="20492">
                  <a:moveTo>
                    <a:pt x="20352" y="0"/>
                  </a:moveTo>
                  <a:cubicBezTo>
                    <a:pt x="20337" y="0"/>
                    <a:pt x="20321" y="3"/>
                    <a:pt x="20307" y="9"/>
                  </a:cubicBezTo>
                  <a:cubicBezTo>
                    <a:pt x="7732" y="4394"/>
                    <a:pt x="1" y="17141"/>
                    <a:pt x="1919" y="30314"/>
                  </a:cubicBezTo>
                  <a:cubicBezTo>
                    <a:pt x="1932" y="30378"/>
                    <a:pt x="1983" y="30423"/>
                    <a:pt x="2053" y="30423"/>
                  </a:cubicBezTo>
                  <a:lnTo>
                    <a:pt x="2066" y="30429"/>
                  </a:lnTo>
                  <a:cubicBezTo>
                    <a:pt x="2142" y="30416"/>
                    <a:pt x="2187" y="30353"/>
                    <a:pt x="2181" y="30283"/>
                  </a:cubicBezTo>
                  <a:cubicBezTo>
                    <a:pt x="281" y="17224"/>
                    <a:pt x="7936" y="4598"/>
                    <a:pt x="20389" y="251"/>
                  </a:cubicBezTo>
                  <a:cubicBezTo>
                    <a:pt x="20460" y="226"/>
                    <a:pt x="20491" y="156"/>
                    <a:pt x="20472" y="86"/>
                  </a:cubicBezTo>
                  <a:cubicBezTo>
                    <a:pt x="20453" y="32"/>
                    <a:pt x="20403" y="0"/>
                    <a:pt x="2035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1685975" y="1545375"/>
              <a:ext cx="30475" cy="57200"/>
            </a:xfrm>
            <a:custGeom>
              <a:rect b="b" l="l" r="r" t="t"/>
              <a:pathLst>
                <a:path extrusionOk="0" h="2288" w="1219">
                  <a:moveTo>
                    <a:pt x="1072" y="0"/>
                  </a:moveTo>
                  <a:cubicBezTo>
                    <a:pt x="1021" y="0"/>
                    <a:pt x="975" y="30"/>
                    <a:pt x="957" y="76"/>
                  </a:cubicBezTo>
                  <a:lnTo>
                    <a:pt x="26" y="2103"/>
                  </a:lnTo>
                  <a:cubicBezTo>
                    <a:pt x="1" y="2167"/>
                    <a:pt x="26" y="2243"/>
                    <a:pt x="90" y="2275"/>
                  </a:cubicBezTo>
                  <a:cubicBezTo>
                    <a:pt x="109" y="2282"/>
                    <a:pt x="128" y="2282"/>
                    <a:pt x="147" y="2288"/>
                  </a:cubicBezTo>
                  <a:cubicBezTo>
                    <a:pt x="198" y="2282"/>
                    <a:pt x="243" y="2256"/>
                    <a:pt x="262" y="2211"/>
                  </a:cubicBezTo>
                  <a:lnTo>
                    <a:pt x="1193" y="185"/>
                  </a:lnTo>
                  <a:cubicBezTo>
                    <a:pt x="1218" y="121"/>
                    <a:pt x="1193" y="44"/>
                    <a:pt x="1129" y="13"/>
                  </a:cubicBezTo>
                  <a:cubicBezTo>
                    <a:pt x="1110" y="4"/>
                    <a:pt x="1091" y="0"/>
                    <a:pt x="107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1285425" y="1545375"/>
              <a:ext cx="30600" cy="57200"/>
            </a:xfrm>
            <a:custGeom>
              <a:rect b="b" l="l" r="r" t="t"/>
              <a:pathLst>
                <a:path extrusionOk="0" h="2288" w="1224">
                  <a:moveTo>
                    <a:pt x="149" y="0"/>
                  </a:moveTo>
                  <a:cubicBezTo>
                    <a:pt x="131" y="0"/>
                    <a:pt x="113" y="4"/>
                    <a:pt x="96" y="13"/>
                  </a:cubicBezTo>
                  <a:cubicBezTo>
                    <a:pt x="32" y="44"/>
                    <a:pt x="0" y="121"/>
                    <a:pt x="32" y="185"/>
                  </a:cubicBezTo>
                  <a:lnTo>
                    <a:pt x="956" y="2205"/>
                  </a:lnTo>
                  <a:cubicBezTo>
                    <a:pt x="982" y="2250"/>
                    <a:pt x="1026" y="2282"/>
                    <a:pt x="1077" y="2288"/>
                  </a:cubicBezTo>
                  <a:cubicBezTo>
                    <a:pt x="1096" y="2282"/>
                    <a:pt x="1115" y="2282"/>
                    <a:pt x="1128" y="2275"/>
                  </a:cubicBezTo>
                  <a:cubicBezTo>
                    <a:pt x="1198" y="2243"/>
                    <a:pt x="1224" y="2167"/>
                    <a:pt x="1192" y="2103"/>
                  </a:cubicBezTo>
                  <a:lnTo>
                    <a:pt x="268" y="76"/>
                  </a:lnTo>
                  <a:cubicBezTo>
                    <a:pt x="245" y="30"/>
                    <a:pt x="197" y="0"/>
                    <a:pt x="14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1921325" y="1694250"/>
              <a:ext cx="36350" cy="41550"/>
            </a:xfrm>
            <a:custGeom>
              <a:rect b="b" l="l" r="r" t="t"/>
              <a:pathLst>
                <a:path extrusionOk="0" h="1662" w="1454">
                  <a:moveTo>
                    <a:pt x="1305" y="0"/>
                  </a:moveTo>
                  <a:cubicBezTo>
                    <a:pt x="1267" y="0"/>
                    <a:pt x="1230" y="16"/>
                    <a:pt x="1205" y="49"/>
                  </a:cubicBezTo>
                  <a:lnTo>
                    <a:pt x="51" y="1444"/>
                  </a:lnTo>
                  <a:cubicBezTo>
                    <a:pt x="0" y="1502"/>
                    <a:pt x="13" y="1585"/>
                    <a:pt x="64" y="1629"/>
                  </a:cubicBezTo>
                  <a:cubicBezTo>
                    <a:pt x="90" y="1648"/>
                    <a:pt x="115" y="1661"/>
                    <a:pt x="147" y="1661"/>
                  </a:cubicBezTo>
                  <a:cubicBezTo>
                    <a:pt x="185" y="1661"/>
                    <a:pt x="223" y="1642"/>
                    <a:pt x="249" y="1610"/>
                  </a:cubicBezTo>
                  <a:lnTo>
                    <a:pt x="1409" y="214"/>
                  </a:lnTo>
                  <a:cubicBezTo>
                    <a:pt x="1453" y="157"/>
                    <a:pt x="1441" y="74"/>
                    <a:pt x="1390" y="29"/>
                  </a:cubicBezTo>
                  <a:cubicBezTo>
                    <a:pt x="1365" y="10"/>
                    <a:pt x="1335" y="0"/>
                    <a:pt x="130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1044350" y="1694250"/>
              <a:ext cx="36350" cy="41550"/>
            </a:xfrm>
            <a:custGeom>
              <a:rect b="b" l="l" r="r" t="t"/>
              <a:pathLst>
                <a:path extrusionOk="0" h="1662" w="1454">
                  <a:moveTo>
                    <a:pt x="147" y="0"/>
                  </a:moveTo>
                  <a:cubicBezTo>
                    <a:pt x="118" y="0"/>
                    <a:pt x="89" y="10"/>
                    <a:pt x="64" y="29"/>
                  </a:cubicBezTo>
                  <a:cubicBezTo>
                    <a:pt x="7" y="74"/>
                    <a:pt x="0" y="157"/>
                    <a:pt x="45" y="214"/>
                  </a:cubicBezTo>
                  <a:lnTo>
                    <a:pt x="1205" y="1610"/>
                  </a:lnTo>
                  <a:cubicBezTo>
                    <a:pt x="1230" y="1642"/>
                    <a:pt x="1269" y="1661"/>
                    <a:pt x="1307" y="1661"/>
                  </a:cubicBezTo>
                  <a:cubicBezTo>
                    <a:pt x="1332" y="1661"/>
                    <a:pt x="1364" y="1648"/>
                    <a:pt x="1390" y="1629"/>
                  </a:cubicBezTo>
                  <a:cubicBezTo>
                    <a:pt x="1441" y="1585"/>
                    <a:pt x="1453" y="1502"/>
                    <a:pt x="1409" y="1444"/>
                  </a:cubicBezTo>
                  <a:lnTo>
                    <a:pt x="249" y="49"/>
                  </a:lnTo>
                  <a:cubicBezTo>
                    <a:pt x="220" y="16"/>
                    <a:pt x="183" y="0"/>
                    <a:pt x="14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2070625" y="1888075"/>
              <a:ext cx="38900" cy="25850"/>
            </a:xfrm>
            <a:custGeom>
              <a:rect b="b" l="l" r="r" t="t"/>
              <a:pathLst>
                <a:path extrusionOk="0" h="1034" w="1556">
                  <a:moveTo>
                    <a:pt x="1407" y="0"/>
                  </a:moveTo>
                  <a:cubicBezTo>
                    <a:pt x="1384" y="0"/>
                    <a:pt x="1361" y="7"/>
                    <a:pt x="1339" y="20"/>
                  </a:cubicBezTo>
                  <a:lnTo>
                    <a:pt x="83" y="791"/>
                  </a:lnTo>
                  <a:cubicBezTo>
                    <a:pt x="19" y="829"/>
                    <a:pt x="0" y="912"/>
                    <a:pt x="38" y="976"/>
                  </a:cubicBezTo>
                  <a:cubicBezTo>
                    <a:pt x="64" y="1014"/>
                    <a:pt x="108" y="1033"/>
                    <a:pt x="153" y="1033"/>
                  </a:cubicBezTo>
                  <a:cubicBezTo>
                    <a:pt x="179" y="1033"/>
                    <a:pt x="198" y="1027"/>
                    <a:pt x="223" y="1014"/>
                  </a:cubicBezTo>
                  <a:lnTo>
                    <a:pt x="1479" y="243"/>
                  </a:lnTo>
                  <a:cubicBezTo>
                    <a:pt x="1536" y="205"/>
                    <a:pt x="1555" y="128"/>
                    <a:pt x="1517" y="65"/>
                  </a:cubicBezTo>
                  <a:cubicBezTo>
                    <a:pt x="1492" y="23"/>
                    <a:pt x="1451" y="0"/>
                    <a:pt x="140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
            <p:cNvSpPr/>
            <p:nvPr/>
          </p:nvSpPr>
          <p:spPr>
            <a:xfrm>
              <a:off x="892350" y="1888175"/>
              <a:ext cx="38900" cy="25750"/>
            </a:xfrm>
            <a:custGeom>
              <a:rect b="b" l="l" r="r" t="t"/>
              <a:pathLst>
                <a:path extrusionOk="0" h="1030" w="1556">
                  <a:moveTo>
                    <a:pt x="155" y="1"/>
                  </a:moveTo>
                  <a:cubicBezTo>
                    <a:pt x="110" y="1"/>
                    <a:pt x="64" y="22"/>
                    <a:pt x="38" y="61"/>
                  </a:cubicBezTo>
                  <a:cubicBezTo>
                    <a:pt x="0" y="124"/>
                    <a:pt x="19" y="201"/>
                    <a:pt x="83" y="239"/>
                  </a:cubicBezTo>
                  <a:lnTo>
                    <a:pt x="1338" y="1010"/>
                  </a:lnTo>
                  <a:cubicBezTo>
                    <a:pt x="1358" y="1023"/>
                    <a:pt x="1383" y="1029"/>
                    <a:pt x="1409" y="1029"/>
                  </a:cubicBezTo>
                  <a:cubicBezTo>
                    <a:pt x="1453" y="1029"/>
                    <a:pt x="1491" y="1010"/>
                    <a:pt x="1517" y="972"/>
                  </a:cubicBezTo>
                  <a:cubicBezTo>
                    <a:pt x="1555" y="908"/>
                    <a:pt x="1536" y="825"/>
                    <a:pt x="1472" y="787"/>
                  </a:cubicBezTo>
                  <a:lnTo>
                    <a:pt x="217" y="16"/>
                  </a:lnTo>
                  <a:cubicBezTo>
                    <a:pt x="198" y="6"/>
                    <a:pt x="177" y="1"/>
                    <a:pt x="15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a:off x="2151400" y="2109825"/>
              <a:ext cx="37950" cy="12975"/>
            </a:xfrm>
            <a:custGeom>
              <a:rect b="b" l="l" r="r" t="t"/>
              <a:pathLst>
                <a:path extrusionOk="0" h="519" w="1518">
                  <a:moveTo>
                    <a:pt x="1375" y="1"/>
                  </a:moveTo>
                  <a:cubicBezTo>
                    <a:pt x="1368" y="1"/>
                    <a:pt x="1360" y="1"/>
                    <a:pt x="1352" y="3"/>
                  </a:cubicBezTo>
                  <a:lnTo>
                    <a:pt x="115" y="264"/>
                  </a:lnTo>
                  <a:cubicBezTo>
                    <a:pt x="45" y="277"/>
                    <a:pt x="0" y="347"/>
                    <a:pt x="13" y="417"/>
                  </a:cubicBezTo>
                  <a:cubicBezTo>
                    <a:pt x="26" y="481"/>
                    <a:pt x="77" y="519"/>
                    <a:pt x="141" y="519"/>
                  </a:cubicBezTo>
                  <a:lnTo>
                    <a:pt x="166" y="519"/>
                  </a:lnTo>
                  <a:lnTo>
                    <a:pt x="1403" y="258"/>
                  </a:lnTo>
                  <a:cubicBezTo>
                    <a:pt x="1473" y="245"/>
                    <a:pt x="1517" y="175"/>
                    <a:pt x="1505" y="105"/>
                  </a:cubicBezTo>
                  <a:cubicBezTo>
                    <a:pt x="1488" y="43"/>
                    <a:pt x="1436" y="1"/>
                    <a:pt x="137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812500" y="2109975"/>
              <a:ext cx="38125" cy="12950"/>
            </a:xfrm>
            <a:custGeom>
              <a:rect b="b" l="l" r="r" t="t"/>
              <a:pathLst>
                <a:path extrusionOk="0" h="518" w="1525">
                  <a:moveTo>
                    <a:pt x="149" y="1"/>
                  </a:moveTo>
                  <a:cubicBezTo>
                    <a:pt x="88" y="1"/>
                    <a:pt x="31" y="43"/>
                    <a:pt x="20" y="105"/>
                  </a:cubicBezTo>
                  <a:cubicBezTo>
                    <a:pt x="1" y="169"/>
                    <a:pt x="46" y="239"/>
                    <a:pt x="116" y="258"/>
                  </a:cubicBezTo>
                  <a:lnTo>
                    <a:pt x="1359" y="513"/>
                  </a:lnTo>
                  <a:cubicBezTo>
                    <a:pt x="1362" y="516"/>
                    <a:pt x="1365" y="518"/>
                    <a:pt x="1369" y="518"/>
                  </a:cubicBezTo>
                  <a:cubicBezTo>
                    <a:pt x="1373" y="518"/>
                    <a:pt x="1378" y="516"/>
                    <a:pt x="1384" y="513"/>
                  </a:cubicBezTo>
                  <a:cubicBezTo>
                    <a:pt x="1441" y="513"/>
                    <a:pt x="1492" y="475"/>
                    <a:pt x="1511" y="417"/>
                  </a:cubicBezTo>
                  <a:cubicBezTo>
                    <a:pt x="1524" y="347"/>
                    <a:pt x="1480" y="277"/>
                    <a:pt x="1410" y="264"/>
                  </a:cubicBezTo>
                  <a:lnTo>
                    <a:pt x="173" y="3"/>
                  </a:lnTo>
                  <a:cubicBezTo>
                    <a:pt x="165" y="2"/>
                    <a:pt x="157" y="1"/>
                    <a:pt x="14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2158875" y="2385850"/>
              <a:ext cx="42100" cy="6550"/>
            </a:xfrm>
            <a:custGeom>
              <a:rect b="b" l="l" r="r" t="t"/>
              <a:pathLst>
                <a:path extrusionOk="0" h="262" w="1684">
                  <a:moveTo>
                    <a:pt x="128" y="0"/>
                  </a:moveTo>
                  <a:cubicBezTo>
                    <a:pt x="58" y="0"/>
                    <a:pt x="1" y="58"/>
                    <a:pt x="1" y="128"/>
                  </a:cubicBezTo>
                  <a:cubicBezTo>
                    <a:pt x="1" y="198"/>
                    <a:pt x="58" y="262"/>
                    <a:pt x="128" y="262"/>
                  </a:cubicBezTo>
                  <a:lnTo>
                    <a:pt x="1556" y="262"/>
                  </a:lnTo>
                  <a:cubicBezTo>
                    <a:pt x="1626" y="262"/>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a:off x="2158875" y="2770800"/>
              <a:ext cx="42100" cy="6400"/>
            </a:xfrm>
            <a:custGeom>
              <a:rect b="b" l="l" r="r" t="t"/>
              <a:pathLst>
                <a:path extrusionOk="0" h="256" w="1684">
                  <a:moveTo>
                    <a:pt x="128" y="0"/>
                  </a:moveTo>
                  <a:cubicBezTo>
                    <a:pt x="58" y="0"/>
                    <a:pt x="1" y="58"/>
                    <a:pt x="1" y="128"/>
                  </a:cubicBezTo>
                  <a:cubicBezTo>
                    <a:pt x="1" y="198"/>
                    <a:pt x="58" y="255"/>
                    <a:pt x="128" y="255"/>
                  </a:cubicBezTo>
                  <a:lnTo>
                    <a:pt x="1556" y="255"/>
                  </a:lnTo>
                  <a:cubicBezTo>
                    <a:pt x="1626" y="255"/>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a:off x="2158875" y="3155750"/>
              <a:ext cx="42100" cy="6400"/>
            </a:xfrm>
            <a:custGeom>
              <a:rect b="b" l="l" r="r" t="t"/>
              <a:pathLst>
                <a:path extrusionOk="0" h="256" w="1684">
                  <a:moveTo>
                    <a:pt x="128" y="0"/>
                  </a:moveTo>
                  <a:cubicBezTo>
                    <a:pt x="58" y="0"/>
                    <a:pt x="1" y="58"/>
                    <a:pt x="1" y="128"/>
                  </a:cubicBezTo>
                  <a:cubicBezTo>
                    <a:pt x="1" y="198"/>
                    <a:pt x="58" y="255"/>
                    <a:pt x="128" y="255"/>
                  </a:cubicBezTo>
                  <a:lnTo>
                    <a:pt x="1556" y="255"/>
                  </a:lnTo>
                  <a:cubicBezTo>
                    <a:pt x="1626" y="255"/>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
            <p:cNvSpPr/>
            <p:nvPr/>
          </p:nvSpPr>
          <p:spPr>
            <a:xfrm>
              <a:off x="2167500" y="3540550"/>
              <a:ext cx="33475" cy="6550"/>
            </a:xfrm>
            <a:custGeom>
              <a:rect b="b" l="l" r="r" t="t"/>
              <a:pathLst>
                <a:path extrusionOk="0" h="262" w="1339">
                  <a:moveTo>
                    <a:pt x="128" y="0"/>
                  </a:moveTo>
                  <a:cubicBezTo>
                    <a:pt x="57" y="0"/>
                    <a:pt x="0" y="57"/>
                    <a:pt x="0" y="134"/>
                  </a:cubicBezTo>
                  <a:cubicBezTo>
                    <a:pt x="0" y="204"/>
                    <a:pt x="57" y="261"/>
                    <a:pt x="128" y="261"/>
                  </a:cubicBezTo>
                  <a:lnTo>
                    <a:pt x="1211"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a:off x="2167500" y="3925500"/>
              <a:ext cx="33475" cy="6550"/>
            </a:xfrm>
            <a:custGeom>
              <a:rect b="b" l="l" r="r" t="t"/>
              <a:pathLst>
                <a:path extrusionOk="0" h="262" w="1339">
                  <a:moveTo>
                    <a:pt x="128" y="0"/>
                  </a:moveTo>
                  <a:cubicBezTo>
                    <a:pt x="57" y="0"/>
                    <a:pt x="0" y="58"/>
                    <a:pt x="0" y="134"/>
                  </a:cubicBezTo>
                  <a:cubicBezTo>
                    <a:pt x="0" y="204"/>
                    <a:pt x="57" y="261"/>
                    <a:pt x="128" y="261"/>
                  </a:cubicBezTo>
                  <a:lnTo>
                    <a:pt x="1211" y="261"/>
                  </a:lnTo>
                  <a:cubicBezTo>
                    <a:pt x="1281" y="261"/>
                    <a:pt x="1339" y="204"/>
                    <a:pt x="1339" y="134"/>
                  </a:cubicBezTo>
                  <a:cubicBezTo>
                    <a:pt x="1339" y="58"/>
                    <a:pt x="1281" y="0"/>
                    <a:pt x="121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2"/>
            <p:cNvSpPr/>
            <p:nvPr/>
          </p:nvSpPr>
          <p:spPr>
            <a:xfrm>
              <a:off x="801050" y="2770800"/>
              <a:ext cx="42075" cy="6400"/>
            </a:xfrm>
            <a:custGeom>
              <a:rect b="b" l="l" r="r" t="t"/>
              <a:pathLst>
                <a:path extrusionOk="0" h="256" w="1683">
                  <a:moveTo>
                    <a:pt x="128" y="0"/>
                  </a:moveTo>
                  <a:cubicBezTo>
                    <a:pt x="57" y="0"/>
                    <a:pt x="0" y="58"/>
                    <a:pt x="0" y="128"/>
                  </a:cubicBezTo>
                  <a:cubicBezTo>
                    <a:pt x="0" y="198"/>
                    <a:pt x="57" y="255"/>
                    <a:pt x="128" y="255"/>
                  </a:cubicBezTo>
                  <a:lnTo>
                    <a:pt x="1555" y="255"/>
                  </a:lnTo>
                  <a:cubicBezTo>
                    <a:pt x="1558" y="256"/>
                    <a:pt x="1562" y="256"/>
                    <a:pt x="1565" y="256"/>
                  </a:cubicBezTo>
                  <a:cubicBezTo>
                    <a:pt x="1631" y="256"/>
                    <a:pt x="1683" y="195"/>
                    <a:pt x="1683" y="128"/>
                  </a:cubicBezTo>
                  <a:cubicBezTo>
                    <a:pt x="1683" y="58"/>
                    <a:pt x="1625" y="0"/>
                    <a:pt x="155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a:off x="801050" y="3155750"/>
              <a:ext cx="33475" cy="6400"/>
            </a:xfrm>
            <a:custGeom>
              <a:rect b="b" l="l" r="r" t="t"/>
              <a:pathLst>
                <a:path extrusionOk="0" h="256" w="1339">
                  <a:moveTo>
                    <a:pt x="128" y="0"/>
                  </a:moveTo>
                  <a:cubicBezTo>
                    <a:pt x="57" y="0"/>
                    <a:pt x="0" y="58"/>
                    <a:pt x="0" y="128"/>
                  </a:cubicBezTo>
                  <a:cubicBezTo>
                    <a:pt x="0" y="198"/>
                    <a:pt x="57" y="255"/>
                    <a:pt x="128" y="255"/>
                  </a:cubicBezTo>
                  <a:lnTo>
                    <a:pt x="1205" y="255"/>
                  </a:lnTo>
                  <a:cubicBezTo>
                    <a:pt x="1281" y="255"/>
                    <a:pt x="1339" y="198"/>
                    <a:pt x="1339" y="128"/>
                  </a:cubicBezTo>
                  <a:cubicBezTo>
                    <a:pt x="1339" y="58"/>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2"/>
            <p:cNvSpPr/>
            <p:nvPr/>
          </p:nvSpPr>
          <p:spPr>
            <a:xfrm>
              <a:off x="801050" y="3540550"/>
              <a:ext cx="33475" cy="6550"/>
            </a:xfrm>
            <a:custGeom>
              <a:rect b="b" l="l" r="r" t="t"/>
              <a:pathLst>
                <a:path extrusionOk="0" h="262" w="1339">
                  <a:moveTo>
                    <a:pt x="128" y="0"/>
                  </a:moveTo>
                  <a:cubicBezTo>
                    <a:pt x="57" y="0"/>
                    <a:pt x="0" y="57"/>
                    <a:pt x="0" y="134"/>
                  </a:cubicBezTo>
                  <a:cubicBezTo>
                    <a:pt x="0" y="204"/>
                    <a:pt x="57" y="261"/>
                    <a:pt x="128" y="261"/>
                  </a:cubicBezTo>
                  <a:lnTo>
                    <a:pt x="1205"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a:off x="801050" y="3925500"/>
              <a:ext cx="33475" cy="6550"/>
            </a:xfrm>
            <a:custGeom>
              <a:rect b="b" l="l" r="r" t="t"/>
              <a:pathLst>
                <a:path extrusionOk="0" h="262" w="1339">
                  <a:moveTo>
                    <a:pt x="128" y="0"/>
                  </a:moveTo>
                  <a:cubicBezTo>
                    <a:pt x="57" y="0"/>
                    <a:pt x="0" y="58"/>
                    <a:pt x="0" y="134"/>
                  </a:cubicBezTo>
                  <a:cubicBezTo>
                    <a:pt x="0" y="204"/>
                    <a:pt x="57" y="261"/>
                    <a:pt x="128" y="261"/>
                  </a:cubicBezTo>
                  <a:lnTo>
                    <a:pt x="1205" y="261"/>
                  </a:lnTo>
                  <a:cubicBezTo>
                    <a:pt x="1281" y="261"/>
                    <a:pt x="1339" y="204"/>
                    <a:pt x="1339" y="134"/>
                  </a:cubicBezTo>
                  <a:cubicBezTo>
                    <a:pt x="1339" y="58"/>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801050" y="2385850"/>
              <a:ext cx="42075" cy="6550"/>
            </a:xfrm>
            <a:custGeom>
              <a:rect b="b" l="l" r="r" t="t"/>
              <a:pathLst>
                <a:path extrusionOk="0" h="262" w="1683">
                  <a:moveTo>
                    <a:pt x="128" y="0"/>
                  </a:moveTo>
                  <a:cubicBezTo>
                    <a:pt x="57" y="0"/>
                    <a:pt x="0" y="58"/>
                    <a:pt x="0" y="128"/>
                  </a:cubicBezTo>
                  <a:cubicBezTo>
                    <a:pt x="0" y="198"/>
                    <a:pt x="57" y="262"/>
                    <a:pt x="128" y="262"/>
                  </a:cubicBezTo>
                  <a:lnTo>
                    <a:pt x="1555" y="262"/>
                  </a:lnTo>
                  <a:cubicBezTo>
                    <a:pt x="1625" y="262"/>
                    <a:pt x="1683" y="204"/>
                    <a:pt x="1683" y="128"/>
                  </a:cubicBezTo>
                  <a:cubicBezTo>
                    <a:pt x="1683" y="58"/>
                    <a:pt x="1625" y="0"/>
                    <a:pt x="155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a:off x="1338150" y="2919300"/>
              <a:ext cx="325550" cy="285075"/>
            </a:xfrm>
            <a:custGeom>
              <a:rect b="b" l="l" r="r" t="t"/>
              <a:pathLst>
                <a:path extrusionOk="0" h="11403" w="13022">
                  <a:moveTo>
                    <a:pt x="1" y="0"/>
                  </a:moveTo>
                  <a:lnTo>
                    <a:pt x="1" y="0"/>
                  </a:lnTo>
                  <a:cubicBezTo>
                    <a:pt x="3085" y="3442"/>
                    <a:pt x="5367" y="7546"/>
                    <a:pt x="6514" y="11402"/>
                  </a:cubicBezTo>
                  <a:cubicBezTo>
                    <a:pt x="7662" y="7546"/>
                    <a:pt x="9937" y="3442"/>
                    <a:pt x="13022" y="0"/>
                  </a:cubicBezTo>
                  <a:lnTo>
                    <a:pt x="13022" y="0"/>
                  </a:lnTo>
                  <a:cubicBezTo>
                    <a:pt x="10874" y="421"/>
                    <a:pt x="8700" y="638"/>
                    <a:pt x="6514" y="650"/>
                  </a:cubicBezTo>
                  <a:cubicBezTo>
                    <a:pt x="4328" y="638"/>
                    <a:pt x="2149" y="421"/>
                    <a:pt x="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1409225" y="2919125"/>
              <a:ext cx="183575" cy="183600"/>
            </a:xfrm>
            <a:custGeom>
              <a:rect b="b" l="l" r="r" t="t"/>
              <a:pathLst>
                <a:path extrusionOk="0" h="7344" w="7343">
                  <a:moveTo>
                    <a:pt x="3671" y="1"/>
                  </a:moveTo>
                  <a:cubicBezTo>
                    <a:pt x="1645" y="1"/>
                    <a:pt x="0" y="1645"/>
                    <a:pt x="0" y="3672"/>
                  </a:cubicBezTo>
                  <a:cubicBezTo>
                    <a:pt x="0" y="5699"/>
                    <a:pt x="1645" y="7343"/>
                    <a:pt x="3671" y="7343"/>
                  </a:cubicBezTo>
                  <a:cubicBezTo>
                    <a:pt x="5698" y="7343"/>
                    <a:pt x="7342" y="5699"/>
                    <a:pt x="7342" y="3672"/>
                  </a:cubicBezTo>
                  <a:cubicBezTo>
                    <a:pt x="7342" y="1645"/>
                    <a:pt x="5698" y="1"/>
                    <a:pt x="367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a:off x="1441400" y="2951475"/>
              <a:ext cx="119200" cy="119225"/>
            </a:xfrm>
            <a:custGeom>
              <a:rect b="b" l="l" r="r" t="t"/>
              <a:pathLst>
                <a:path extrusionOk="0" h="4769" w="4768">
                  <a:moveTo>
                    <a:pt x="2123" y="1"/>
                  </a:moveTo>
                  <a:cubicBezTo>
                    <a:pt x="1900" y="20"/>
                    <a:pt x="1677" y="77"/>
                    <a:pt x="1467" y="166"/>
                  </a:cubicBezTo>
                  <a:cubicBezTo>
                    <a:pt x="1256" y="256"/>
                    <a:pt x="1059" y="370"/>
                    <a:pt x="880" y="517"/>
                  </a:cubicBezTo>
                  <a:lnTo>
                    <a:pt x="887" y="517"/>
                  </a:lnTo>
                  <a:cubicBezTo>
                    <a:pt x="982" y="544"/>
                    <a:pt x="1082" y="557"/>
                    <a:pt x="1183" y="557"/>
                  </a:cubicBezTo>
                  <a:cubicBezTo>
                    <a:pt x="1323" y="557"/>
                    <a:pt x="1464" y="531"/>
                    <a:pt x="1594" y="479"/>
                  </a:cubicBezTo>
                  <a:cubicBezTo>
                    <a:pt x="1823" y="383"/>
                    <a:pt x="2008" y="217"/>
                    <a:pt x="2123" y="1"/>
                  </a:cubicBezTo>
                  <a:close/>
                  <a:moveTo>
                    <a:pt x="2639" y="1"/>
                  </a:moveTo>
                  <a:cubicBezTo>
                    <a:pt x="2754" y="217"/>
                    <a:pt x="2945" y="383"/>
                    <a:pt x="3168" y="479"/>
                  </a:cubicBezTo>
                  <a:cubicBezTo>
                    <a:pt x="3301" y="534"/>
                    <a:pt x="3441" y="562"/>
                    <a:pt x="3582" y="562"/>
                  </a:cubicBezTo>
                  <a:cubicBezTo>
                    <a:pt x="3685" y="562"/>
                    <a:pt x="3789" y="547"/>
                    <a:pt x="3888" y="517"/>
                  </a:cubicBezTo>
                  <a:cubicBezTo>
                    <a:pt x="3710" y="370"/>
                    <a:pt x="3512" y="256"/>
                    <a:pt x="3302" y="166"/>
                  </a:cubicBezTo>
                  <a:cubicBezTo>
                    <a:pt x="3092" y="84"/>
                    <a:pt x="2869" y="26"/>
                    <a:pt x="2639" y="1"/>
                  </a:cubicBezTo>
                  <a:close/>
                  <a:moveTo>
                    <a:pt x="517" y="880"/>
                  </a:moveTo>
                  <a:lnTo>
                    <a:pt x="517" y="880"/>
                  </a:lnTo>
                  <a:cubicBezTo>
                    <a:pt x="377" y="1059"/>
                    <a:pt x="256" y="1256"/>
                    <a:pt x="173" y="1467"/>
                  </a:cubicBezTo>
                  <a:cubicBezTo>
                    <a:pt x="84" y="1677"/>
                    <a:pt x="26" y="1900"/>
                    <a:pt x="1" y="2123"/>
                  </a:cubicBezTo>
                  <a:cubicBezTo>
                    <a:pt x="217" y="2008"/>
                    <a:pt x="389" y="1824"/>
                    <a:pt x="479" y="1594"/>
                  </a:cubicBezTo>
                  <a:lnTo>
                    <a:pt x="485" y="1594"/>
                  </a:lnTo>
                  <a:cubicBezTo>
                    <a:pt x="581" y="1365"/>
                    <a:pt x="593" y="1116"/>
                    <a:pt x="517" y="880"/>
                  </a:cubicBezTo>
                  <a:close/>
                  <a:moveTo>
                    <a:pt x="4252" y="880"/>
                  </a:moveTo>
                  <a:lnTo>
                    <a:pt x="4252" y="880"/>
                  </a:lnTo>
                  <a:cubicBezTo>
                    <a:pt x="4182" y="1116"/>
                    <a:pt x="4194" y="1365"/>
                    <a:pt x="4290" y="1594"/>
                  </a:cubicBezTo>
                  <a:cubicBezTo>
                    <a:pt x="4379" y="1824"/>
                    <a:pt x="4551" y="2008"/>
                    <a:pt x="4768" y="2123"/>
                  </a:cubicBezTo>
                  <a:cubicBezTo>
                    <a:pt x="4742" y="1900"/>
                    <a:pt x="4685" y="1677"/>
                    <a:pt x="4596" y="1467"/>
                  </a:cubicBezTo>
                  <a:cubicBezTo>
                    <a:pt x="4513" y="1256"/>
                    <a:pt x="4392" y="1059"/>
                    <a:pt x="4252" y="880"/>
                  </a:cubicBezTo>
                  <a:close/>
                  <a:moveTo>
                    <a:pt x="4762" y="2639"/>
                  </a:moveTo>
                  <a:lnTo>
                    <a:pt x="4762" y="2639"/>
                  </a:lnTo>
                  <a:cubicBezTo>
                    <a:pt x="4551" y="2754"/>
                    <a:pt x="4379" y="2939"/>
                    <a:pt x="4284" y="3168"/>
                  </a:cubicBezTo>
                  <a:cubicBezTo>
                    <a:pt x="4188" y="3398"/>
                    <a:pt x="4175" y="3646"/>
                    <a:pt x="4245" y="3882"/>
                  </a:cubicBezTo>
                  <a:cubicBezTo>
                    <a:pt x="4392" y="3704"/>
                    <a:pt x="4507" y="3506"/>
                    <a:pt x="4596" y="3296"/>
                  </a:cubicBezTo>
                  <a:cubicBezTo>
                    <a:pt x="4685" y="3085"/>
                    <a:pt x="4742" y="2862"/>
                    <a:pt x="4762" y="2639"/>
                  </a:cubicBezTo>
                  <a:close/>
                  <a:moveTo>
                    <a:pt x="1" y="2639"/>
                  </a:moveTo>
                  <a:cubicBezTo>
                    <a:pt x="26" y="2869"/>
                    <a:pt x="77" y="3085"/>
                    <a:pt x="166" y="3302"/>
                  </a:cubicBezTo>
                  <a:cubicBezTo>
                    <a:pt x="256" y="3513"/>
                    <a:pt x="370" y="3710"/>
                    <a:pt x="517" y="3889"/>
                  </a:cubicBezTo>
                  <a:lnTo>
                    <a:pt x="517" y="3882"/>
                  </a:lnTo>
                  <a:cubicBezTo>
                    <a:pt x="587" y="3646"/>
                    <a:pt x="574" y="3398"/>
                    <a:pt x="479" y="3168"/>
                  </a:cubicBezTo>
                  <a:cubicBezTo>
                    <a:pt x="383" y="2945"/>
                    <a:pt x="217" y="2754"/>
                    <a:pt x="1" y="2639"/>
                  </a:cubicBezTo>
                  <a:close/>
                  <a:moveTo>
                    <a:pt x="1186" y="4201"/>
                  </a:moveTo>
                  <a:cubicBezTo>
                    <a:pt x="1083" y="4201"/>
                    <a:pt x="980" y="4216"/>
                    <a:pt x="880" y="4245"/>
                  </a:cubicBezTo>
                  <a:cubicBezTo>
                    <a:pt x="1059" y="4392"/>
                    <a:pt x="1256" y="4507"/>
                    <a:pt x="1467" y="4596"/>
                  </a:cubicBezTo>
                  <a:cubicBezTo>
                    <a:pt x="1677" y="4679"/>
                    <a:pt x="1900" y="4736"/>
                    <a:pt x="2129" y="4762"/>
                  </a:cubicBezTo>
                  <a:cubicBezTo>
                    <a:pt x="2008" y="4545"/>
                    <a:pt x="1823" y="4379"/>
                    <a:pt x="1594" y="4284"/>
                  </a:cubicBezTo>
                  <a:cubicBezTo>
                    <a:pt x="1465" y="4229"/>
                    <a:pt x="1326" y="4201"/>
                    <a:pt x="1186" y="4201"/>
                  </a:cubicBezTo>
                  <a:close/>
                  <a:moveTo>
                    <a:pt x="3596" y="4203"/>
                  </a:moveTo>
                  <a:cubicBezTo>
                    <a:pt x="3451" y="4203"/>
                    <a:pt x="3305" y="4233"/>
                    <a:pt x="3168" y="4290"/>
                  </a:cubicBezTo>
                  <a:cubicBezTo>
                    <a:pt x="2945" y="4379"/>
                    <a:pt x="2754" y="4551"/>
                    <a:pt x="2639" y="4768"/>
                  </a:cubicBezTo>
                  <a:cubicBezTo>
                    <a:pt x="2869" y="4743"/>
                    <a:pt x="3092" y="4685"/>
                    <a:pt x="3302" y="4596"/>
                  </a:cubicBezTo>
                  <a:cubicBezTo>
                    <a:pt x="3512" y="4513"/>
                    <a:pt x="3710" y="4392"/>
                    <a:pt x="3888" y="4252"/>
                  </a:cubicBezTo>
                  <a:lnTo>
                    <a:pt x="3888" y="4245"/>
                  </a:lnTo>
                  <a:cubicBezTo>
                    <a:pt x="3793" y="4217"/>
                    <a:pt x="3695" y="4203"/>
                    <a:pt x="3596" y="4203"/>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
            <p:cNvSpPr/>
            <p:nvPr/>
          </p:nvSpPr>
          <p:spPr>
            <a:xfrm>
              <a:off x="1422275" y="2932350"/>
              <a:ext cx="157300" cy="157300"/>
            </a:xfrm>
            <a:custGeom>
              <a:rect b="b" l="l" r="r" t="t"/>
              <a:pathLst>
                <a:path extrusionOk="0" h="6292" w="6292">
                  <a:moveTo>
                    <a:pt x="3149" y="281"/>
                  </a:moveTo>
                  <a:cubicBezTo>
                    <a:pt x="4730" y="288"/>
                    <a:pt x="6011" y="1562"/>
                    <a:pt x="6011" y="3143"/>
                  </a:cubicBezTo>
                  <a:cubicBezTo>
                    <a:pt x="6011" y="4724"/>
                    <a:pt x="4730" y="6005"/>
                    <a:pt x="3149" y="6011"/>
                  </a:cubicBezTo>
                  <a:cubicBezTo>
                    <a:pt x="1569" y="6005"/>
                    <a:pt x="288" y="4724"/>
                    <a:pt x="288" y="3143"/>
                  </a:cubicBezTo>
                  <a:cubicBezTo>
                    <a:pt x="288" y="1562"/>
                    <a:pt x="1569" y="288"/>
                    <a:pt x="3149" y="281"/>
                  </a:cubicBezTo>
                  <a:close/>
                  <a:moveTo>
                    <a:pt x="3149" y="1"/>
                  </a:moveTo>
                  <a:cubicBezTo>
                    <a:pt x="1409" y="1"/>
                    <a:pt x="7" y="1409"/>
                    <a:pt x="1" y="3143"/>
                  </a:cubicBezTo>
                  <a:cubicBezTo>
                    <a:pt x="7" y="4883"/>
                    <a:pt x="1409" y="6285"/>
                    <a:pt x="3149" y="6291"/>
                  </a:cubicBezTo>
                  <a:cubicBezTo>
                    <a:pt x="4883" y="6285"/>
                    <a:pt x="6291" y="4883"/>
                    <a:pt x="6291" y="3143"/>
                  </a:cubicBezTo>
                  <a:cubicBezTo>
                    <a:pt x="6291" y="1409"/>
                    <a:pt x="4883" y="1"/>
                    <a:pt x="3149"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
            <p:cNvSpPr/>
            <p:nvPr/>
          </p:nvSpPr>
          <p:spPr>
            <a:xfrm>
              <a:off x="1455425" y="2965500"/>
              <a:ext cx="91000" cy="91000"/>
            </a:xfrm>
            <a:custGeom>
              <a:rect b="b" l="l" r="r" t="t"/>
              <a:pathLst>
                <a:path extrusionOk="0" h="3640" w="3640">
                  <a:moveTo>
                    <a:pt x="1823" y="1"/>
                  </a:moveTo>
                  <a:cubicBezTo>
                    <a:pt x="816" y="1"/>
                    <a:pt x="1" y="816"/>
                    <a:pt x="1" y="1817"/>
                  </a:cubicBezTo>
                  <a:cubicBezTo>
                    <a:pt x="1" y="2824"/>
                    <a:pt x="816" y="3640"/>
                    <a:pt x="1823" y="3640"/>
                  </a:cubicBezTo>
                  <a:cubicBezTo>
                    <a:pt x="2830" y="3640"/>
                    <a:pt x="3640" y="2824"/>
                    <a:pt x="3640" y="1817"/>
                  </a:cubicBezTo>
                  <a:cubicBezTo>
                    <a:pt x="3640" y="816"/>
                    <a:pt x="2830" y="1"/>
                    <a:pt x="18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2"/>
            <p:cNvSpPr/>
            <p:nvPr/>
          </p:nvSpPr>
          <p:spPr>
            <a:xfrm>
              <a:off x="1271725" y="2878200"/>
              <a:ext cx="458575" cy="454750"/>
            </a:xfrm>
            <a:custGeom>
              <a:rect b="b" l="l" r="r" t="t"/>
              <a:pathLst>
                <a:path extrusionOk="0" h="18190" w="18343">
                  <a:moveTo>
                    <a:pt x="733" y="529"/>
                  </a:moveTo>
                  <a:cubicBezTo>
                    <a:pt x="2250" y="1013"/>
                    <a:pt x="5672" y="1676"/>
                    <a:pt x="9171" y="1676"/>
                  </a:cubicBezTo>
                  <a:cubicBezTo>
                    <a:pt x="12664" y="1676"/>
                    <a:pt x="16093" y="1013"/>
                    <a:pt x="17610" y="529"/>
                  </a:cubicBezTo>
                  <a:lnTo>
                    <a:pt x="17610" y="529"/>
                  </a:lnTo>
                  <a:cubicBezTo>
                    <a:pt x="13231" y="4761"/>
                    <a:pt x="10019" y="10561"/>
                    <a:pt x="9171" y="15755"/>
                  </a:cubicBezTo>
                  <a:cubicBezTo>
                    <a:pt x="8324" y="10567"/>
                    <a:pt x="5111" y="4761"/>
                    <a:pt x="733" y="529"/>
                  </a:cubicBezTo>
                  <a:close/>
                  <a:moveTo>
                    <a:pt x="166" y="0"/>
                  </a:moveTo>
                  <a:lnTo>
                    <a:pt x="0" y="223"/>
                  </a:lnTo>
                  <a:cubicBezTo>
                    <a:pt x="4908" y="4723"/>
                    <a:pt x="8458" y="11243"/>
                    <a:pt x="9031" y="16832"/>
                  </a:cubicBezTo>
                  <a:lnTo>
                    <a:pt x="9171" y="18190"/>
                  </a:lnTo>
                  <a:lnTo>
                    <a:pt x="9312" y="16832"/>
                  </a:lnTo>
                  <a:cubicBezTo>
                    <a:pt x="9885" y="11243"/>
                    <a:pt x="13429" y="4723"/>
                    <a:pt x="18343" y="223"/>
                  </a:cubicBezTo>
                  <a:lnTo>
                    <a:pt x="18171" y="0"/>
                  </a:lnTo>
                  <a:cubicBezTo>
                    <a:pt x="17520" y="414"/>
                    <a:pt x="13333" y="1396"/>
                    <a:pt x="9171" y="1396"/>
                  </a:cubicBezTo>
                  <a:cubicBezTo>
                    <a:pt x="5010" y="1396"/>
                    <a:pt x="822" y="414"/>
                    <a:pt x="16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2"/>
            <p:cNvSpPr/>
            <p:nvPr/>
          </p:nvSpPr>
          <p:spPr>
            <a:xfrm>
              <a:off x="1098825" y="1850625"/>
              <a:ext cx="804200" cy="798675"/>
            </a:xfrm>
            <a:custGeom>
              <a:rect b="b" l="l" r="r" t="t"/>
              <a:pathLst>
                <a:path extrusionOk="0" h="31947" w="32168">
                  <a:moveTo>
                    <a:pt x="20878" y="0"/>
                  </a:moveTo>
                  <a:cubicBezTo>
                    <a:pt x="20329" y="0"/>
                    <a:pt x="19781" y="107"/>
                    <a:pt x="19261" y="320"/>
                  </a:cubicBezTo>
                  <a:cubicBezTo>
                    <a:pt x="19185" y="352"/>
                    <a:pt x="19115" y="403"/>
                    <a:pt x="19038" y="441"/>
                  </a:cubicBezTo>
                  <a:cubicBezTo>
                    <a:pt x="19930" y="2219"/>
                    <a:pt x="20306" y="4201"/>
                    <a:pt x="20141" y="6177"/>
                  </a:cubicBezTo>
                  <a:lnTo>
                    <a:pt x="20141" y="6177"/>
                  </a:lnTo>
                  <a:cubicBezTo>
                    <a:pt x="21422" y="4660"/>
                    <a:pt x="23092" y="3526"/>
                    <a:pt x="24978" y="2901"/>
                  </a:cubicBezTo>
                  <a:cubicBezTo>
                    <a:pt x="24953" y="2825"/>
                    <a:pt x="24940" y="2742"/>
                    <a:pt x="24908" y="2659"/>
                  </a:cubicBezTo>
                  <a:cubicBezTo>
                    <a:pt x="24468" y="1607"/>
                    <a:pt x="23627" y="772"/>
                    <a:pt x="22569" y="352"/>
                  </a:cubicBezTo>
                  <a:lnTo>
                    <a:pt x="22550" y="345"/>
                  </a:lnTo>
                  <a:cubicBezTo>
                    <a:pt x="22015" y="115"/>
                    <a:pt x="21446" y="0"/>
                    <a:pt x="20878" y="0"/>
                  </a:cubicBezTo>
                  <a:close/>
                  <a:moveTo>
                    <a:pt x="11300" y="3"/>
                  </a:moveTo>
                  <a:cubicBezTo>
                    <a:pt x="10729" y="3"/>
                    <a:pt x="10159" y="117"/>
                    <a:pt x="9625" y="345"/>
                  </a:cubicBezTo>
                  <a:lnTo>
                    <a:pt x="9606" y="352"/>
                  </a:lnTo>
                  <a:cubicBezTo>
                    <a:pt x="8548" y="779"/>
                    <a:pt x="7706" y="1607"/>
                    <a:pt x="7267" y="2659"/>
                  </a:cubicBezTo>
                  <a:cubicBezTo>
                    <a:pt x="7235" y="2742"/>
                    <a:pt x="7222" y="2825"/>
                    <a:pt x="7196" y="2901"/>
                  </a:cubicBezTo>
                  <a:cubicBezTo>
                    <a:pt x="9077" y="3526"/>
                    <a:pt x="10753" y="4660"/>
                    <a:pt x="12034" y="6177"/>
                  </a:cubicBezTo>
                  <a:cubicBezTo>
                    <a:pt x="11862" y="4201"/>
                    <a:pt x="12244" y="2219"/>
                    <a:pt x="13130" y="441"/>
                  </a:cubicBezTo>
                  <a:cubicBezTo>
                    <a:pt x="13054" y="403"/>
                    <a:pt x="12990" y="352"/>
                    <a:pt x="12907" y="320"/>
                  </a:cubicBezTo>
                  <a:cubicBezTo>
                    <a:pt x="12393" y="108"/>
                    <a:pt x="11846" y="3"/>
                    <a:pt x="11300" y="3"/>
                  </a:cubicBezTo>
                  <a:close/>
                  <a:moveTo>
                    <a:pt x="3009" y="7082"/>
                  </a:moveTo>
                  <a:cubicBezTo>
                    <a:pt x="2933" y="7108"/>
                    <a:pt x="2850" y="7120"/>
                    <a:pt x="2773" y="7158"/>
                  </a:cubicBezTo>
                  <a:lnTo>
                    <a:pt x="2773" y="7152"/>
                  </a:lnTo>
                  <a:cubicBezTo>
                    <a:pt x="1722" y="7592"/>
                    <a:pt x="887" y="8433"/>
                    <a:pt x="460" y="9491"/>
                  </a:cubicBezTo>
                  <a:lnTo>
                    <a:pt x="453" y="9510"/>
                  </a:lnTo>
                  <a:cubicBezTo>
                    <a:pt x="7" y="10562"/>
                    <a:pt x="1" y="11741"/>
                    <a:pt x="434" y="12799"/>
                  </a:cubicBezTo>
                  <a:cubicBezTo>
                    <a:pt x="466" y="12875"/>
                    <a:pt x="511" y="12946"/>
                    <a:pt x="555" y="13022"/>
                  </a:cubicBezTo>
                  <a:cubicBezTo>
                    <a:pt x="2055" y="12267"/>
                    <a:pt x="3706" y="11881"/>
                    <a:pt x="5379" y="11881"/>
                  </a:cubicBezTo>
                  <a:cubicBezTo>
                    <a:pt x="5683" y="11881"/>
                    <a:pt x="5987" y="11894"/>
                    <a:pt x="6291" y="11919"/>
                  </a:cubicBezTo>
                  <a:cubicBezTo>
                    <a:pt x="4775" y="10638"/>
                    <a:pt x="3640" y="8969"/>
                    <a:pt x="3009" y="7082"/>
                  </a:cubicBezTo>
                  <a:close/>
                  <a:moveTo>
                    <a:pt x="29159" y="7082"/>
                  </a:moveTo>
                  <a:cubicBezTo>
                    <a:pt x="28528" y="8962"/>
                    <a:pt x="27394" y="10638"/>
                    <a:pt x="25877" y="11919"/>
                  </a:cubicBezTo>
                  <a:cubicBezTo>
                    <a:pt x="26186" y="11893"/>
                    <a:pt x="26496" y="11879"/>
                    <a:pt x="26805" y="11879"/>
                  </a:cubicBezTo>
                  <a:cubicBezTo>
                    <a:pt x="28473" y="11879"/>
                    <a:pt x="30118" y="12269"/>
                    <a:pt x="31613" y="13022"/>
                  </a:cubicBezTo>
                  <a:cubicBezTo>
                    <a:pt x="31651" y="12939"/>
                    <a:pt x="31702" y="12875"/>
                    <a:pt x="31734" y="12793"/>
                  </a:cubicBezTo>
                  <a:cubicBezTo>
                    <a:pt x="32167" y="11741"/>
                    <a:pt x="32161" y="10562"/>
                    <a:pt x="31715" y="9510"/>
                  </a:cubicBezTo>
                  <a:lnTo>
                    <a:pt x="31708" y="9491"/>
                  </a:lnTo>
                  <a:cubicBezTo>
                    <a:pt x="31281" y="8433"/>
                    <a:pt x="30447" y="7592"/>
                    <a:pt x="29395" y="7152"/>
                  </a:cubicBezTo>
                  <a:cubicBezTo>
                    <a:pt x="29325" y="7120"/>
                    <a:pt x="29236" y="7108"/>
                    <a:pt x="29159" y="7082"/>
                  </a:cubicBezTo>
                  <a:close/>
                  <a:moveTo>
                    <a:pt x="555" y="18930"/>
                  </a:moveTo>
                  <a:cubicBezTo>
                    <a:pt x="517" y="19013"/>
                    <a:pt x="466" y="19077"/>
                    <a:pt x="434" y="19153"/>
                  </a:cubicBezTo>
                  <a:cubicBezTo>
                    <a:pt x="1" y="20211"/>
                    <a:pt x="14" y="21390"/>
                    <a:pt x="460" y="22442"/>
                  </a:cubicBezTo>
                  <a:lnTo>
                    <a:pt x="466" y="22461"/>
                  </a:lnTo>
                  <a:cubicBezTo>
                    <a:pt x="893" y="23513"/>
                    <a:pt x="1722" y="24360"/>
                    <a:pt x="2773" y="24794"/>
                  </a:cubicBezTo>
                  <a:cubicBezTo>
                    <a:pt x="2850" y="24825"/>
                    <a:pt x="2933" y="24838"/>
                    <a:pt x="3016" y="24870"/>
                  </a:cubicBezTo>
                  <a:cubicBezTo>
                    <a:pt x="3640" y="22984"/>
                    <a:pt x="4775" y="21314"/>
                    <a:pt x="6291" y="20033"/>
                  </a:cubicBezTo>
                  <a:lnTo>
                    <a:pt x="6291" y="20033"/>
                  </a:lnTo>
                  <a:cubicBezTo>
                    <a:pt x="5991" y="20058"/>
                    <a:pt x="5690" y="20070"/>
                    <a:pt x="5390" y="20070"/>
                  </a:cubicBezTo>
                  <a:cubicBezTo>
                    <a:pt x="3717" y="20070"/>
                    <a:pt x="2063" y="19681"/>
                    <a:pt x="555" y="18930"/>
                  </a:cubicBezTo>
                  <a:close/>
                  <a:moveTo>
                    <a:pt x="31619" y="18930"/>
                  </a:moveTo>
                  <a:cubicBezTo>
                    <a:pt x="30112" y="19681"/>
                    <a:pt x="28457" y="20070"/>
                    <a:pt x="26784" y="20070"/>
                  </a:cubicBezTo>
                  <a:cubicBezTo>
                    <a:pt x="26484" y="20070"/>
                    <a:pt x="26184" y="20058"/>
                    <a:pt x="25883" y="20033"/>
                  </a:cubicBezTo>
                  <a:lnTo>
                    <a:pt x="25883" y="20033"/>
                  </a:lnTo>
                  <a:cubicBezTo>
                    <a:pt x="27394" y="21314"/>
                    <a:pt x="28528" y="22984"/>
                    <a:pt x="29159" y="24870"/>
                  </a:cubicBezTo>
                  <a:cubicBezTo>
                    <a:pt x="29236" y="24838"/>
                    <a:pt x="29325" y="24825"/>
                    <a:pt x="29408" y="24794"/>
                  </a:cubicBezTo>
                  <a:cubicBezTo>
                    <a:pt x="30453" y="24354"/>
                    <a:pt x="31281" y="23513"/>
                    <a:pt x="31708" y="22461"/>
                  </a:cubicBezTo>
                  <a:lnTo>
                    <a:pt x="31715" y="22442"/>
                  </a:lnTo>
                  <a:cubicBezTo>
                    <a:pt x="32161" y="21390"/>
                    <a:pt x="32167" y="20211"/>
                    <a:pt x="31740" y="19153"/>
                  </a:cubicBezTo>
                  <a:cubicBezTo>
                    <a:pt x="31702" y="19077"/>
                    <a:pt x="31657" y="19007"/>
                    <a:pt x="31619" y="18930"/>
                  </a:cubicBezTo>
                  <a:close/>
                  <a:moveTo>
                    <a:pt x="12027" y="25769"/>
                  </a:moveTo>
                  <a:lnTo>
                    <a:pt x="12027" y="25769"/>
                  </a:lnTo>
                  <a:cubicBezTo>
                    <a:pt x="10753" y="27286"/>
                    <a:pt x="9077" y="28420"/>
                    <a:pt x="7196" y="29051"/>
                  </a:cubicBezTo>
                  <a:cubicBezTo>
                    <a:pt x="7222" y="29127"/>
                    <a:pt x="7235" y="29210"/>
                    <a:pt x="7267" y="29293"/>
                  </a:cubicBezTo>
                  <a:lnTo>
                    <a:pt x="7267" y="29287"/>
                  </a:lnTo>
                  <a:cubicBezTo>
                    <a:pt x="7706" y="30338"/>
                    <a:pt x="8548" y="31173"/>
                    <a:pt x="9606" y="31600"/>
                  </a:cubicBezTo>
                  <a:lnTo>
                    <a:pt x="9625" y="31607"/>
                  </a:lnTo>
                  <a:cubicBezTo>
                    <a:pt x="10155" y="31833"/>
                    <a:pt x="10721" y="31946"/>
                    <a:pt x="11288" y="31946"/>
                  </a:cubicBezTo>
                  <a:cubicBezTo>
                    <a:pt x="11838" y="31946"/>
                    <a:pt x="12389" y="31839"/>
                    <a:pt x="12907" y="31626"/>
                  </a:cubicBezTo>
                  <a:cubicBezTo>
                    <a:pt x="12990" y="31594"/>
                    <a:pt x="13054" y="31549"/>
                    <a:pt x="13130" y="31505"/>
                  </a:cubicBezTo>
                  <a:cubicBezTo>
                    <a:pt x="12244" y="29733"/>
                    <a:pt x="11862" y="27751"/>
                    <a:pt x="12027" y="25769"/>
                  </a:cubicBezTo>
                  <a:close/>
                  <a:moveTo>
                    <a:pt x="20141" y="25769"/>
                  </a:moveTo>
                  <a:lnTo>
                    <a:pt x="20141" y="25769"/>
                  </a:lnTo>
                  <a:cubicBezTo>
                    <a:pt x="20313" y="27744"/>
                    <a:pt x="19930" y="29727"/>
                    <a:pt x="19045" y="31505"/>
                  </a:cubicBezTo>
                  <a:cubicBezTo>
                    <a:pt x="19121" y="31543"/>
                    <a:pt x="19185" y="31594"/>
                    <a:pt x="19268" y="31626"/>
                  </a:cubicBezTo>
                  <a:cubicBezTo>
                    <a:pt x="19786" y="31839"/>
                    <a:pt x="20336" y="31946"/>
                    <a:pt x="20887" y="31946"/>
                  </a:cubicBezTo>
                  <a:cubicBezTo>
                    <a:pt x="21453" y="31946"/>
                    <a:pt x="22020" y="31833"/>
                    <a:pt x="22550" y="31607"/>
                  </a:cubicBezTo>
                  <a:lnTo>
                    <a:pt x="22569" y="31594"/>
                  </a:lnTo>
                  <a:cubicBezTo>
                    <a:pt x="23627" y="31167"/>
                    <a:pt x="24468" y="30338"/>
                    <a:pt x="24908" y="29287"/>
                  </a:cubicBezTo>
                  <a:cubicBezTo>
                    <a:pt x="24940" y="29210"/>
                    <a:pt x="24953" y="29127"/>
                    <a:pt x="24978" y="29045"/>
                  </a:cubicBezTo>
                  <a:cubicBezTo>
                    <a:pt x="23098" y="28420"/>
                    <a:pt x="21422" y="27286"/>
                    <a:pt x="20141" y="25769"/>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2"/>
            <p:cNvSpPr/>
            <p:nvPr/>
          </p:nvSpPr>
          <p:spPr>
            <a:xfrm>
              <a:off x="1125925" y="1874850"/>
              <a:ext cx="750175" cy="750350"/>
            </a:xfrm>
            <a:custGeom>
              <a:rect b="b" l="l" r="r" t="t"/>
              <a:pathLst>
                <a:path extrusionOk="0" h="30014" w="30007">
                  <a:moveTo>
                    <a:pt x="12855" y="1"/>
                  </a:moveTo>
                  <a:cubicBezTo>
                    <a:pt x="11938" y="1900"/>
                    <a:pt x="11657" y="4042"/>
                    <a:pt x="12052" y="6113"/>
                  </a:cubicBezTo>
                  <a:cubicBezTo>
                    <a:pt x="13002" y="5801"/>
                    <a:pt x="14003" y="5641"/>
                    <a:pt x="15003" y="5641"/>
                  </a:cubicBezTo>
                  <a:cubicBezTo>
                    <a:pt x="16004" y="5641"/>
                    <a:pt x="16998" y="5801"/>
                    <a:pt x="17948" y="6113"/>
                  </a:cubicBezTo>
                  <a:cubicBezTo>
                    <a:pt x="18343" y="4042"/>
                    <a:pt x="18063" y="1900"/>
                    <a:pt x="17145" y="1"/>
                  </a:cubicBezTo>
                  <a:cubicBezTo>
                    <a:pt x="16597" y="447"/>
                    <a:pt x="16170" y="1021"/>
                    <a:pt x="15902" y="1677"/>
                  </a:cubicBezTo>
                  <a:lnTo>
                    <a:pt x="15003" y="3940"/>
                  </a:lnTo>
                  <a:lnTo>
                    <a:pt x="14105" y="1677"/>
                  </a:lnTo>
                  <a:cubicBezTo>
                    <a:pt x="13837" y="1021"/>
                    <a:pt x="13404" y="447"/>
                    <a:pt x="12855" y="1"/>
                  </a:cubicBezTo>
                  <a:close/>
                  <a:moveTo>
                    <a:pt x="15704" y="8560"/>
                  </a:moveTo>
                  <a:lnTo>
                    <a:pt x="15704" y="8560"/>
                  </a:lnTo>
                  <a:cubicBezTo>
                    <a:pt x="16017" y="9147"/>
                    <a:pt x="16520" y="9606"/>
                    <a:pt x="17138" y="9861"/>
                  </a:cubicBezTo>
                  <a:cubicBezTo>
                    <a:pt x="17488" y="10006"/>
                    <a:pt x="17861" y="10079"/>
                    <a:pt x="18235" y="10079"/>
                  </a:cubicBezTo>
                  <a:cubicBezTo>
                    <a:pt x="18515" y="10079"/>
                    <a:pt x="18796" y="10038"/>
                    <a:pt x="19070" y="9956"/>
                  </a:cubicBezTo>
                  <a:cubicBezTo>
                    <a:pt x="18585" y="9567"/>
                    <a:pt x="18056" y="9249"/>
                    <a:pt x="17489" y="9013"/>
                  </a:cubicBezTo>
                  <a:cubicBezTo>
                    <a:pt x="16915" y="8777"/>
                    <a:pt x="16316" y="8624"/>
                    <a:pt x="15704" y="8560"/>
                  </a:cubicBezTo>
                  <a:close/>
                  <a:moveTo>
                    <a:pt x="14302" y="8560"/>
                  </a:moveTo>
                  <a:lnTo>
                    <a:pt x="14302" y="8560"/>
                  </a:lnTo>
                  <a:cubicBezTo>
                    <a:pt x="13690" y="8624"/>
                    <a:pt x="13091" y="8777"/>
                    <a:pt x="12518" y="9013"/>
                  </a:cubicBezTo>
                  <a:cubicBezTo>
                    <a:pt x="11950" y="9249"/>
                    <a:pt x="11415" y="9567"/>
                    <a:pt x="10937" y="9956"/>
                  </a:cubicBezTo>
                  <a:cubicBezTo>
                    <a:pt x="11209" y="10040"/>
                    <a:pt x="11489" y="10082"/>
                    <a:pt x="11768" y="10082"/>
                  </a:cubicBezTo>
                  <a:cubicBezTo>
                    <a:pt x="12143" y="10082"/>
                    <a:pt x="12517" y="10007"/>
                    <a:pt x="12868" y="9861"/>
                  </a:cubicBezTo>
                  <a:cubicBezTo>
                    <a:pt x="13486" y="9606"/>
                    <a:pt x="13990" y="9147"/>
                    <a:pt x="14302" y="8560"/>
                  </a:cubicBezTo>
                  <a:close/>
                  <a:moveTo>
                    <a:pt x="5909" y="2882"/>
                  </a:moveTo>
                  <a:lnTo>
                    <a:pt x="5909" y="2882"/>
                  </a:lnTo>
                  <a:cubicBezTo>
                    <a:pt x="5832" y="3583"/>
                    <a:pt x="5934" y="4290"/>
                    <a:pt x="6208" y="4947"/>
                  </a:cubicBezTo>
                  <a:lnTo>
                    <a:pt x="7177" y="7184"/>
                  </a:lnTo>
                  <a:lnTo>
                    <a:pt x="7177" y="7184"/>
                  </a:lnTo>
                  <a:lnTo>
                    <a:pt x="4940" y="6215"/>
                  </a:lnTo>
                  <a:cubicBezTo>
                    <a:pt x="4430" y="6000"/>
                    <a:pt x="3880" y="5891"/>
                    <a:pt x="3328" y="5891"/>
                  </a:cubicBezTo>
                  <a:cubicBezTo>
                    <a:pt x="3177" y="5891"/>
                    <a:pt x="3026" y="5899"/>
                    <a:pt x="2875" y="5915"/>
                  </a:cubicBezTo>
                  <a:cubicBezTo>
                    <a:pt x="3570" y="7904"/>
                    <a:pt x="4882" y="9618"/>
                    <a:pt x="6629" y="10797"/>
                  </a:cubicBezTo>
                  <a:cubicBezTo>
                    <a:pt x="7075" y="9905"/>
                    <a:pt x="7661" y="9083"/>
                    <a:pt x="8375" y="8376"/>
                  </a:cubicBezTo>
                  <a:cubicBezTo>
                    <a:pt x="9082" y="7668"/>
                    <a:pt x="9898" y="7082"/>
                    <a:pt x="10797" y="6636"/>
                  </a:cubicBezTo>
                  <a:cubicBezTo>
                    <a:pt x="9611" y="4889"/>
                    <a:pt x="7897" y="3576"/>
                    <a:pt x="5909" y="2882"/>
                  </a:cubicBezTo>
                  <a:close/>
                  <a:moveTo>
                    <a:pt x="24098" y="2882"/>
                  </a:moveTo>
                  <a:cubicBezTo>
                    <a:pt x="22110" y="3576"/>
                    <a:pt x="20395" y="4889"/>
                    <a:pt x="19210" y="6636"/>
                  </a:cubicBezTo>
                  <a:cubicBezTo>
                    <a:pt x="20108" y="7082"/>
                    <a:pt x="20924" y="7668"/>
                    <a:pt x="21632" y="8376"/>
                  </a:cubicBezTo>
                  <a:cubicBezTo>
                    <a:pt x="22339" y="9083"/>
                    <a:pt x="22932" y="9905"/>
                    <a:pt x="23378" y="10804"/>
                  </a:cubicBezTo>
                  <a:cubicBezTo>
                    <a:pt x="25118" y="9618"/>
                    <a:pt x="26431" y="7904"/>
                    <a:pt x="27125" y="5915"/>
                  </a:cubicBezTo>
                  <a:cubicBezTo>
                    <a:pt x="26975" y="5899"/>
                    <a:pt x="26823" y="5891"/>
                    <a:pt x="26672" y="5891"/>
                  </a:cubicBezTo>
                  <a:cubicBezTo>
                    <a:pt x="26120" y="5891"/>
                    <a:pt x="25571" y="6000"/>
                    <a:pt x="25061" y="6215"/>
                  </a:cubicBezTo>
                  <a:lnTo>
                    <a:pt x="22823" y="7184"/>
                  </a:lnTo>
                  <a:lnTo>
                    <a:pt x="23792" y="4947"/>
                  </a:lnTo>
                  <a:cubicBezTo>
                    <a:pt x="24066" y="4297"/>
                    <a:pt x="24175" y="3583"/>
                    <a:pt x="24098" y="2882"/>
                  </a:cubicBezTo>
                  <a:close/>
                  <a:moveTo>
                    <a:pt x="9956" y="10944"/>
                  </a:moveTo>
                  <a:lnTo>
                    <a:pt x="9956" y="10944"/>
                  </a:lnTo>
                  <a:cubicBezTo>
                    <a:pt x="9567" y="11422"/>
                    <a:pt x="9248" y="11957"/>
                    <a:pt x="9012" y="12525"/>
                  </a:cubicBezTo>
                  <a:cubicBezTo>
                    <a:pt x="8777" y="13098"/>
                    <a:pt x="8624" y="13697"/>
                    <a:pt x="8560" y="14309"/>
                  </a:cubicBezTo>
                  <a:cubicBezTo>
                    <a:pt x="9146" y="13997"/>
                    <a:pt x="9605" y="13487"/>
                    <a:pt x="9860" y="12875"/>
                  </a:cubicBezTo>
                  <a:cubicBezTo>
                    <a:pt x="10115" y="12263"/>
                    <a:pt x="10147" y="11575"/>
                    <a:pt x="9956" y="10944"/>
                  </a:cubicBezTo>
                  <a:close/>
                  <a:moveTo>
                    <a:pt x="20051" y="10938"/>
                  </a:moveTo>
                  <a:lnTo>
                    <a:pt x="20051" y="10938"/>
                  </a:lnTo>
                  <a:cubicBezTo>
                    <a:pt x="19860" y="11575"/>
                    <a:pt x="19892" y="12263"/>
                    <a:pt x="20147" y="12875"/>
                  </a:cubicBezTo>
                  <a:cubicBezTo>
                    <a:pt x="20402" y="13487"/>
                    <a:pt x="20860" y="13997"/>
                    <a:pt x="21447" y="14309"/>
                  </a:cubicBezTo>
                  <a:cubicBezTo>
                    <a:pt x="21383" y="13697"/>
                    <a:pt x="21230" y="13092"/>
                    <a:pt x="20994" y="12525"/>
                  </a:cubicBezTo>
                  <a:cubicBezTo>
                    <a:pt x="20758" y="11951"/>
                    <a:pt x="20440" y="11422"/>
                    <a:pt x="20051" y="10938"/>
                  </a:cubicBezTo>
                  <a:close/>
                  <a:moveTo>
                    <a:pt x="4270" y="11885"/>
                  </a:moveTo>
                  <a:cubicBezTo>
                    <a:pt x="2799" y="11885"/>
                    <a:pt x="1340" y="12215"/>
                    <a:pt x="0" y="12862"/>
                  </a:cubicBezTo>
                  <a:cubicBezTo>
                    <a:pt x="440" y="13411"/>
                    <a:pt x="1020" y="13838"/>
                    <a:pt x="1670" y="14105"/>
                  </a:cubicBezTo>
                  <a:lnTo>
                    <a:pt x="3939" y="15004"/>
                  </a:lnTo>
                  <a:lnTo>
                    <a:pt x="1670" y="15903"/>
                  </a:lnTo>
                  <a:cubicBezTo>
                    <a:pt x="1020" y="16170"/>
                    <a:pt x="440" y="16597"/>
                    <a:pt x="0" y="17152"/>
                  </a:cubicBezTo>
                  <a:cubicBezTo>
                    <a:pt x="1340" y="17799"/>
                    <a:pt x="2799" y="18129"/>
                    <a:pt x="4270" y="18129"/>
                  </a:cubicBezTo>
                  <a:cubicBezTo>
                    <a:pt x="4885" y="18129"/>
                    <a:pt x="5502" y="18071"/>
                    <a:pt x="6112" y="17955"/>
                  </a:cubicBezTo>
                  <a:cubicBezTo>
                    <a:pt x="5800" y="16999"/>
                    <a:pt x="5641" y="16004"/>
                    <a:pt x="5641" y="15004"/>
                  </a:cubicBezTo>
                  <a:cubicBezTo>
                    <a:pt x="5641" y="14003"/>
                    <a:pt x="5800" y="13009"/>
                    <a:pt x="6112" y="12059"/>
                  </a:cubicBezTo>
                  <a:cubicBezTo>
                    <a:pt x="5502" y="11943"/>
                    <a:pt x="4885" y="11885"/>
                    <a:pt x="4270" y="11885"/>
                  </a:cubicBezTo>
                  <a:close/>
                  <a:moveTo>
                    <a:pt x="25737" y="11885"/>
                  </a:moveTo>
                  <a:cubicBezTo>
                    <a:pt x="25122" y="11885"/>
                    <a:pt x="24505" y="11943"/>
                    <a:pt x="23894" y="12059"/>
                  </a:cubicBezTo>
                  <a:cubicBezTo>
                    <a:pt x="24206" y="13009"/>
                    <a:pt x="24366" y="14010"/>
                    <a:pt x="24366" y="15010"/>
                  </a:cubicBezTo>
                  <a:cubicBezTo>
                    <a:pt x="24366" y="16011"/>
                    <a:pt x="24206" y="17005"/>
                    <a:pt x="23894" y="17955"/>
                  </a:cubicBezTo>
                  <a:cubicBezTo>
                    <a:pt x="24505" y="18071"/>
                    <a:pt x="25122" y="18129"/>
                    <a:pt x="25737" y="18129"/>
                  </a:cubicBezTo>
                  <a:cubicBezTo>
                    <a:pt x="27208" y="18129"/>
                    <a:pt x="28667" y="17799"/>
                    <a:pt x="30006" y="17152"/>
                  </a:cubicBezTo>
                  <a:cubicBezTo>
                    <a:pt x="29560" y="16604"/>
                    <a:pt x="28986" y="16177"/>
                    <a:pt x="28330" y="15909"/>
                  </a:cubicBezTo>
                  <a:lnTo>
                    <a:pt x="26067" y="15010"/>
                  </a:lnTo>
                  <a:lnTo>
                    <a:pt x="28330" y="14112"/>
                  </a:lnTo>
                  <a:cubicBezTo>
                    <a:pt x="28986" y="13844"/>
                    <a:pt x="29560" y="13411"/>
                    <a:pt x="30006" y="12862"/>
                  </a:cubicBezTo>
                  <a:cubicBezTo>
                    <a:pt x="28667" y="12215"/>
                    <a:pt x="27208" y="11885"/>
                    <a:pt x="25737" y="11885"/>
                  </a:cubicBezTo>
                  <a:close/>
                  <a:moveTo>
                    <a:pt x="8560" y="15705"/>
                  </a:moveTo>
                  <a:cubicBezTo>
                    <a:pt x="8624" y="16317"/>
                    <a:pt x="8777" y="16916"/>
                    <a:pt x="9012" y="17489"/>
                  </a:cubicBezTo>
                  <a:cubicBezTo>
                    <a:pt x="9248" y="18057"/>
                    <a:pt x="9567" y="18592"/>
                    <a:pt x="9956" y="19070"/>
                  </a:cubicBezTo>
                  <a:cubicBezTo>
                    <a:pt x="10147" y="18433"/>
                    <a:pt x="10115" y="17751"/>
                    <a:pt x="9860" y="17139"/>
                  </a:cubicBezTo>
                  <a:cubicBezTo>
                    <a:pt x="9605" y="16521"/>
                    <a:pt x="9146" y="16017"/>
                    <a:pt x="8560" y="15705"/>
                  </a:cubicBezTo>
                  <a:close/>
                  <a:moveTo>
                    <a:pt x="21447" y="15705"/>
                  </a:moveTo>
                  <a:cubicBezTo>
                    <a:pt x="20860" y="16017"/>
                    <a:pt x="20402" y="16521"/>
                    <a:pt x="20140" y="17139"/>
                  </a:cubicBezTo>
                  <a:cubicBezTo>
                    <a:pt x="19892" y="17751"/>
                    <a:pt x="19860" y="18433"/>
                    <a:pt x="20051" y="19070"/>
                  </a:cubicBezTo>
                  <a:cubicBezTo>
                    <a:pt x="20440" y="18592"/>
                    <a:pt x="20758" y="18057"/>
                    <a:pt x="20994" y="17489"/>
                  </a:cubicBezTo>
                  <a:cubicBezTo>
                    <a:pt x="21230" y="16916"/>
                    <a:pt x="21383" y="16317"/>
                    <a:pt x="21447" y="15705"/>
                  </a:cubicBezTo>
                  <a:close/>
                  <a:moveTo>
                    <a:pt x="11782" y="19930"/>
                  </a:moveTo>
                  <a:cubicBezTo>
                    <a:pt x="11498" y="19930"/>
                    <a:pt x="11213" y="19972"/>
                    <a:pt x="10937" y="20058"/>
                  </a:cubicBezTo>
                  <a:cubicBezTo>
                    <a:pt x="11415" y="20440"/>
                    <a:pt x="11950" y="20759"/>
                    <a:pt x="12524" y="20995"/>
                  </a:cubicBezTo>
                  <a:cubicBezTo>
                    <a:pt x="13091" y="21231"/>
                    <a:pt x="13690" y="21384"/>
                    <a:pt x="14309" y="21447"/>
                  </a:cubicBezTo>
                  <a:cubicBezTo>
                    <a:pt x="13990" y="20861"/>
                    <a:pt x="13486" y="20402"/>
                    <a:pt x="12875" y="20147"/>
                  </a:cubicBezTo>
                  <a:cubicBezTo>
                    <a:pt x="12524" y="20003"/>
                    <a:pt x="12153" y="19930"/>
                    <a:pt x="11782" y="19930"/>
                  </a:cubicBezTo>
                  <a:close/>
                  <a:moveTo>
                    <a:pt x="18225" y="19930"/>
                  </a:moveTo>
                  <a:cubicBezTo>
                    <a:pt x="17853" y="19930"/>
                    <a:pt x="17482" y="20003"/>
                    <a:pt x="17132" y="20147"/>
                  </a:cubicBezTo>
                  <a:cubicBezTo>
                    <a:pt x="16520" y="20402"/>
                    <a:pt x="16010" y="20861"/>
                    <a:pt x="15698" y="21447"/>
                  </a:cubicBezTo>
                  <a:cubicBezTo>
                    <a:pt x="16316" y="21384"/>
                    <a:pt x="16915" y="21231"/>
                    <a:pt x="17489" y="20995"/>
                  </a:cubicBezTo>
                  <a:cubicBezTo>
                    <a:pt x="18056" y="20759"/>
                    <a:pt x="18585" y="20440"/>
                    <a:pt x="19070" y="20058"/>
                  </a:cubicBezTo>
                  <a:cubicBezTo>
                    <a:pt x="18793" y="19972"/>
                    <a:pt x="18509" y="19930"/>
                    <a:pt x="18225" y="19930"/>
                  </a:cubicBezTo>
                  <a:close/>
                  <a:moveTo>
                    <a:pt x="6629" y="19210"/>
                  </a:moveTo>
                  <a:cubicBezTo>
                    <a:pt x="4882" y="20396"/>
                    <a:pt x="3570" y="22110"/>
                    <a:pt x="2875" y="24099"/>
                  </a:cubicBezTo>
                  <a:cubicBezTo>
                    <a:pt x="3026" y="24115"/>
                    <a:pt x="3177" y="24123"/>
                    <a:pt x="3328" y="24123"/>
                  </a:cubicBezTo>
                  <a:cubicBezTo>
                    <a:pt x="3880" y="24123"/>
                    <a:pt x="4430" y="24014"/>
                    <a:pt x="4940" y="23799"/>
                  </a:cubicBezTo>
                  <a:lnTo>
                    <a:pt x="7177" y="22830"/>
                  </a:lnTo>
                  <a:lnTo>
                    <a:pt x="6208" y="25067"/>
                  </a:lnTo>
                  <a:cubicBezTo>
                    <a:pt x="5934" y="25717"/>
                    <a:pt x="5832" y="26431"/>
                    <a:pt x="5909" y="27132"/>
                  </a:cubicBezTo>
                  <a:cubicBezTo>
                    <a:pt x="7897" y="26438"/>
                    <a:pt x="9611" y="25125"/>
                    <a:pt x="10797" y="23378"/>
                  </a:cubicBezTo>
                  <a:cubicBezTo>
                    <a:pt x="9898" y="22932"/>
                    <a:pt x="9082" y="22346"/>
                    <a:pt x="8375" y="21639"/>
                  </a:cubicBezTo>
                  <a:lnTo>
                    <a:pt x="8369" y="21639"/>
                  </a:lnTo>
                  <a:cubicBezTo>
                    <a:pt x="7661" y="20925"/>
                    <a:pt x="7075" y="20109"/>
                    <a:pt x="6629" y="19210"/>
                  </a:cubicBezTo>
                  <a:close/>
                  <a:moveTo>
                    <a:pt x="23372" y="19210"/>
                  </a:moveTo>
                  <a:cubicBezTo>
                    <a:pt x="22925" y="20109"/>
                    <a:pt x="22339" y="20925"/>
                    <a:pt x="21632" y="21632"/>
                  </a:cubicBezTo>
                  <a:lnTo>
                    <a:pt x="21632" y="21639"/>
                  </a:lnTo>
                  <a:cubicBezTo>
                    <a:pt x="20924" y="22346"/>
                    <a:pt x="20102" y="22932"/>
                    <a:pt x="19210" y="23378"/>
                  </a:cubicBezTo>
                  <a:cubicBezTo>
                    <a:pt x="20395" y="25125"/>
                    <a:pt x="22110" y="26438"/>
                    <a:pt x="24098" y="27132"/>
                  </a:cubicBezTo>
                  <a:cubicBezTo>
                    <a:pt x="24175" y="26431"/>
                    <a:pt x="24073" y="25717"/>
                    <a:pt x="23799" y="25067"/>
                  </a:cubicBezTo>
                  <a:lnTo>
                    <a:pt x="22823" y="22830"/>
                  </a:lnTo>
                  <a:lnTo>
                    <a:pt x="25061" y="23799"/>
                  </a:lnTo>
                  <a:cubicBezTo>
                    <a:pt x="25571" y="24014"/>
                    <a:pt x="26120" y="24123"/>
                    <a:pt x="26672" y="24123"/>
                  </a:cubicBezTo>
                  <a:cubicBezTo>
                    <a:pt x="26823" y="24123"/>
                    <a:pt x="26975" y="24115"/>
                    <a:pt x="27125" y="24099"/>
                  </a:cubicBezTo>
                  <a:cubicBezTo>
                    <a:pt x="26431" y="22110"/>
                    <a:pt x="25118" y="20396"/>
                    <a:pt x="23372" y="19210"/>
                  </a:cubicBezTo>
                  <a:close/>
                  <a:moveTo>
                    <a:pt x="12052" y="23901"/>
                  </a:moveTo>
                  <a:lnTo>
                    <a:pt x="12052" y="23901"/>
                  </a:lnTo>
                  <a:cubicBezTo>
                    <a:pt x="11657" y="25972"/>
                    <a:pt x="11938" y="28114"/>
                    <a:pt x="12855" y="30013"/>
                  </a:cubicBezTo>
                  <a:cubicBezTo>
                    <a:pt x="13410" y="29567"/>
                    <a:pt x="13837" y="28993"/>
                    <a:pt x="14105" y="28343"/>
                  </a:cubicBezTo>
                  <a:lnTo>
                    <a:pt x="15003" y="26074"/>
                  </a:lnTo>
                  <a:lnTo>
                    <a:pt x="15896" y="28337"/>
                  </a:lnTo>
                  <a:cubicBezTo>
                    <a:pt x="16170" y="28987"/>
                    <a:pt x="16597" y="29567"/>
                    <a:pt x="17145" y="30007"/>
                  </a:cubicBezTo>
                  <a:cubicBezTo>
                    <a:pt x="18063" y="28114"/>
                    <a:pt x="18343" y="25966"/>
                    <a:pt x="17948" y="23901"/>
                  </a:cubicBezTo>
                  <a:lnTo>
                    <a:pt x="17948" y="23901"/>
                  </a:lnTo>
                  <a:cubicBezTo>
                    <a:pt x="16998" y="24207"/>
                    <a:pt x="16004" y="24366"/>
                    <a:pt x="15003" y="24366"/>
                  </a:cubicBezTo>
                  <a:cubicBezTo>
                    <a:pt x="14003" y="24366"/>
                    <a:pt x="13002" y="24207"/>
                    <a:pt x="12052" y="2390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2"/>
            <p:cNvSpPr/>
            <p:nvPr/>
          </p:nvSpPr>
          <p:spPr>
            <a:xfrm>
              <a:off x="1358075" y="2104552"/>
              <a:ext cx="285875" cy="285700"/>
            </a:xfrm>
            <a:custGeom>
              <a:rect b="b" l="l" r="r" t="t"/>
              <a:pathLst>
                <a:path extrusionOk="0" h="11428" w="11435">
                  <a:moveTo>
                    <a:pt x="5717" y="0"/>
                  </a:moveTo>
                  <a:cubicBezTo>
                    <a:pt x="5392" y="497"/>
                    <a:pt x="4953" y="918"/>
                    <a:pt x="4430" y="1218"/>
                  </a:cubicBezTo>
                  <a:cubicBezTo>
                    <a:pt x="4768" y="1485"/>
                    <a:pt x="5182" y="1632"/>
                    <a:pt x="5615" y="1632"/>
                  </a:cubicBezTo>
                  <a:lnTo>
                    <a:pt x="5819" y="1632"/>
                  </a:lnTo>
                  <a:cubicBezTo>
                    <a:pt x="6246" y="1632"/>
                    <a:pt x="6661" y="1485"/>
                    <a:pt x="6998" y="1218"/>
                  </a:cubicBezTo>
                  <a:cubicBezTo>
                    <a:pt x="6482" y="918"/>
                    <a:pt x="6042" y="497"/>
                    <a:pt x="5717" y="0"/>
                  </a:cubicBezTo>
                  <a:close/>
                  <a:moveTo>
                    <a:pt x="3308" y="1657"/>
                  </a:moveTo>
                  <a:cubicBezTo>
                    <a:pt x="3030" y="1720"/>
                    <a:pt x="2744" y="1752"/>
                    <a:pt x="2459" y="1752"/>
                  </a:cubicBezTo>
                  <a:cubicBezTo>
                    <a:pt x="2196" y="1752"/>
                    <a:pt x="1933" y="1725"/>
                    <a:pt x="1677" y="1670"/>
                  </a:cubicBezTo>
                  <a:lnTo>
                    <a:pt x="1677" y="1670"/>
                  </a:lnTo>
                  <a:cubicBezTo>
                    <a:pt x="1785" y="2212"/>
                    <a:pt x="1785" y="2766"/>
                    <a:pt x="1664" y="3302"/>
                  </a:cubicBezTo>
                  <a:cubicBezTo>
                    <a:pt x="2097" y="3283"/>
                    <a:pt x="2505" y="3111"/>
                    <a:pt x="2830" y="2824"/>
                  </a:cubicBezTo>
                  <a:cubicBezTo>
                    <a:pt x="3117" y="2499"/>
                    <a:pt x="3283" y="2091"/>
                    <a:pt x="3308" y="1657"/>
                  </a:cubicBezTo>
                  <a:close/>
                  <a:moveTo>
                    <a:pt x="8126" y="1657"/>
                  </a:moveTo>
                  <a:lnTo>
                    <a:pt x="8126" y="1657"/>
                  </a:lnTo>
                  <a:cubicBezTo>
                    <a:pt x="8146" y="2091"/>
                    <a:pt x="8318" y="2505"/>
                    <a:pt x="8604" y="2824"/>
                  </a:cubicBezTo>
                  <a:cubicBezTo>
                    <a:pt x="8930" y="3111"/>
                    <a:pt x="9337" y="3283"/>
                    <a:pt x="9771" y="3302"/>
                  </a:cubicBezTo>
                  <a:cubicBezTo>
                    <a:pt x="9650" y="2766"/>
                    <a:pt x="9643" y="2212"/>
                    <a:pt x="9758" y="1670"/>
                  </a:cubicBezTo>
                  <a:lnTo>
                    <a:pt x="9758" y="1670"/>
                  </a:lnTo>
                  <a:cubicBezTo>
                    <a:pt x="9498" y="1725"/>
                    <a:pt x="9235" y="1752"/>
                    <a:pt x="8973" y="1752"/>
                  </a:cubicBezTo>
                  <a:cubicBezTo>
                    <a:pt x="8689" y="1752"/>
                    <a:pt x="8405" y="1720"/>
                    <a:pt x="8126" y="1657"/>
                  </a:cubicBezTo>
                  <a:close/>
                  <a:moveTo>
                    <a:pt x="1224" y="4430"/>
                  </a:moveTo>
                  <a:cubicBezTo>
                    <a:pt x="918" y="4946"/>
                    <a:pt x="504" y="5386"/>
                    <a:pt x="0" y="5711"/>
                  </a:cubicBezTo>
                  <a:cubicBezTo>
                    <a:pt x="504" y="6036"/>
                    <a:pt x="918" y="6476"/>
                    <a:pt x="1224" y="6998"/>
                  </a:cubicBezTo>
                  <a:cubicBezTo>
                    <a:pt x="1485" y="6660"/>
                    <a:pt x="1632" y="6246"/>
                    <a:pt x="1632" y="5813"/>
                  </a:cubicBezTo>
                  <a:lnTo>
                    <a:pt x="1632" y="5781"/>
                  </a:lnTo>
                  <a:lnTo>
                    <a:pt x="1632" y="5711"/>
                  </a:lnTo>
                  <a:lnTo>
                    <a:pt x="1632" y="5641"/>
                  </a:lnTo>
                  <a:lnTo>
                    <a:pt x="1632" y="5609"/>
                  </a:lnTo>
                  <a:cubicBezTo>
                    <a:pt x="1632" y="5182"/>
                    <a:pt x="1485" y="4768"/>
                    <a:pt x="1224" y="4430"/>
                  </a:cubicBezTo>
                  <a:close/>
                  <a:moveTo>
                    <a:pt x="10211" y="4430"/>
                  </a:moveTo>
                  <a:cubicBezTo>
                    <a:pt x="9943" y="4768"/>
                    <a:pt x="9796" y="5182"/>
                    <a:pt x="9796" y="5609"/>
                  </a:cubicBezTo>
                  <a:lnTo>
                    <a:pt x="9796" y="5647"/>
                  </a:lnTo>
                  <a:lnTo>
                    <a:pt x="9796" y="5711"/>
                  </a:lnTo>
                  <a:lnTo>
                    <a:pt x="9796" y="5781"/>
                  </a:lnTo>
                  <a:lnTo>
                    <a:pt x="9796" y="5819"/>
                  </a:lnTo>
                  <a:cubicBezTo>
                    <a:pt x="9796" y="6246"/>
                    <a:pt x="9943" y="6660"/>
                    <a:pt x="10211" y="6998"/>
                  </a:cubicBezTo>
                  <a:cubicBezTo>
                    <a:pt x="10509" y="6484"/>
                    <a:pt x="10928" y="6045"/>
                    <a:pt x="11429" y="5714"/>
                  </a:cubicBezTo>
                  <a:lnTo>
                    <a:pt x="11429" y="5714"/>
                  </a:lnTo>
                  <a:cubicBezTo>
                    <a:pt x="11431" y="5715"/>
                    <a:pt x="11433" y="5716"/>
                    <a:pt x="11434" y="5717"/>
                  </a:cubicBezTo>
                  <a:lnTo>
                    <a:pt x="11434" y="5711"/>
                  </a:lnTo>
                  <a:cubicBezTo>
                    <a:pt x="11433" y="5712"/>
                    <a:pt x="11431" y="5713"/>
                    <a:pt x="11429" y="5714"/>
                  </a:cubicBezTo>
                  <a:lnTo>
                    <a:pt x="11429" y="5714"/>
                  </a:lnTo>
                  <a:cubicBezTo>
                    <a:pt x="10928" y="5383"/>
                    <a:pt x="10509" y="4944"/>
                    <a:pt x="10211" y="4430"/>
                  </a:cubicBezTo>
                  <a:close/>
                  <a:moveTo>
                    <a:pt x="4200" y="2225"/>
                  </a:moveTo>
                  <a:cubicBezTo>
                    <a:pt x="4086" y="2703"/>
                    <a:pt x="3850" y="3149"/>
                    <a:pt x="3512" y="3506"/>
                  </a:cubicBezTo>
                  <a:cubicBezTo>
                    <a:pt x="3149" y="3843"/>
                    <a:pt x="2709" y="4086"/>
                    <a:pt x="2231" y="4200"/>
                  </a:cubicBezTo>
                  <a:cubicBezTo>
                    <a:pt x="2480" y="4647"/>
                    <a:pt x="2607" y="5150"/>
                    <a:pt x="2601" y="5666"/>
                  </a:cubicBezTo>
                  <a:lnTo>
                    <a:pt x="2601" y="5717"/>
                  </a:lnTo>
                  <a:lnTo>
                    <a:pt x="2601" y="5768"/>
                  </a:lnTo>
                  <a:cubicBezTo>
                    <a:pt x="2607" y="6278"/>
                    <a:pt x="2480" y="6782"/>
                    <a:pt x="2231" y="7228"/>
                  </a:cubicBezTo>
                  <a:cubicBezTo>
                    <a:pt x="2709" y="7342"/>
                    <a:pt x="3149" y="7585"/>
                    <a:pt x="3512" y="7922"/>
                  </a:cubicBezTo>
                  <a:cubicBezTo>
                    <a:pt x="3850" y="8279"/>
                    <a:pt x="4086" y="8725"/>
                    <a:pt x="4200" y="9203"/>
                  </a:cubicBezTo>
                  <a:cubicBezTo>
                    <a:pt x="4636" y="8961"/>
                    <a:pt x="5126" y="8834"/>
                    <a:pt x="5629" y="8834"/>
                  </a:cubicBezTo>
                  <a:cubicBezTo>
                    <a:pt x="5642" y="8834"/>
                    <a:pt x="5654" y="8834"/>
                    <a:pt x="5666" y="8834"/>
                  </a:cubicBezTo>
                  <a:lnTo>
                    <a:pt x="5768" y="8834"/>
                  </a:lnTo>
                  <a:cubicBezTo>
                    <a:pt x="5780" y="8834"/>
                    <a:pt x="5793" y="8834"/>
                    <a:pt x="5805" y="8834"/>
                  </a:cubicBezTo>
                  <a:cubicBezTo>
                    <a:pt x="6302" y="8834"/>
                    <a:pt x="6792" y="8961"/>
                    <a:pt x="7228" y="9203"/>
                  </a:cubicBezTo>
                  <a:cubicBezTo>
                    <a:pt x="7349" y="8725"/>
                    <a:pt x="7585" y="8279"/>
                    <a:pt x="7923" y="7922"/>
                  </a:cubicBezTo>
                  <a:cubicBezTo>
                    <a:pt x="8279" y="7585"/>
                    <a:pt x="8726" y="7342"/>
                    <a:pt x="9204" y="7228"/>
                  </a:cubicBezTo>
                  <a:cubicBezTo>
                    <a:pt x="8955" y="6782"/>
                    <a:pt x="8828" y="6278"/>
                    <a:pt x="8834" y="5768"/>
                  </a:cubicBezTo>
                  <a:lnTo>
                    <a:pt x="8834" y="5717"/>
                  </a:lnTo>
                  <a:lnTo>
                    <a:pt x="8834" y="5666"/>
                  </a:lnTo>
                  <a:cubicBezTo>
                    <a:pt x="8828" y="5150"/>
                    <a:pt x="8955" y="4647"/>
                    <a:pt x="9204" y="4200"/>
                  </a:cubicBezTo>
                  <a:cubicBezTo>
                    <a:pt x="8726" y="4086"/>
                    <a:pt x="8279" y="3850"/>
                    <a:pt x="7923" y="3512"/>
                  </a:cubicBezTo>
                  <a:cubicBezTo>
                    <a:pt x="7585" y="3149"/>
                    <a:pt x="7349" y="2709"/>
                    <a:pt x="7228" y="2231"/>
                  </a:cubicBezTo>
                  <a:cubicBezTo>
                    <a:pt x="6792" y="2474"/>
                    <a:pt x="6302" y="2601"/>
                    <a:pt x="5805" y="2601"/>
                  </a:cubicBezTo>
                  <a:cubicBezTo>
                    <a:pt x="5793" y="2601"/>
                    <a:pt x="5780" y="2601"/>
                    <a:pt x="5768" y="2601"/>
                  </a:cubicBezTo>
                  <a:lnTo>
                    <a:pt x="5717" y="2594"/>
                  </a:lnTo>
                  <a:lnTo>
                    <a:pt x="5666" y="2594"/>
                  </a:lnTo>
                  <a:cubicBezTo>
                    <a:pt x="5654" y="2594"/>
                    <a:pt x="5642" y="2595"/>
                    <a:pt x="5629" y="2595"/>
                  </a:cubicBezTo>
                  <a:cubicBezTo>
                    <a:pt x="5126" y="2595"/>
                    <a:pt x="4636" y="2467"/>
                    <a:pt x="4200" y="2225"/>
                  </a:cubicBezTo>
                  <a:close/>
                  <a:moveTo>
                    <a:pt x="1664" y="8126"/>
                  </a:moveTo>
                  <a:lnTo>
                    <a:pt x="1664" y="8126"/>
                  </a:lnTo>
                  <a:cubicBezTo>
                    <a:pt x="1785" y="8662"/>
                    <a:pt x="1785" y="9216"/>
                    <a:pt x="1677" y="9758"/>
                  </a:cubicBezTo>
                  <a:cubicBezTo>
                    <a:pt x="1933" y="9703"/>
                    <a:pt x="2196" y="9676"/>
                    <a:pt x="2459" y="9676"/>
                  </a:cubicBezTo>
                  <a:cubicBezTo>
                    <a:pt x="2744" y="9676"/>
                    <a:pt x="3030" y="9708"/>
                    <a:pt x="3308" y="9771"/>
                  </a:cubicBezTo>
                  <a:cubicBezTo>
                    <a:pt x="3283" y="9337"/>
                    <a:pt x="3117" y="8923"/>
                    <a:pt x="2830" y="8604"/>
                  </a:cubicBezTo>
                  <a:cubicBezTo>
                    <a:pt x="2505" y="8318"/>
                    <a:pt x="2091" y="8145"/>
                    <a:pt x="1664" y="8126"/>
                  </a:cubicBezTo>
                  <a:close/>
                  <a:moveTo>
                    <a:pt x="9771" y="8120"/>
                  </a:moveTo>
                  <a:lnTo>
                    <a:pt x="9771" y="8120"/>
                  </a:lnTo>
                  <a:cubicBezTo>
                    <a:pt x="9337" y="8145"/>
                    <a:pt x="8930" y="8311"/>
                    <a:pt x="8604" y="8604"/>
                  </a:cubicBezTo>
                  <a:cubicBezTo>
                    <a:pt x="8318" y="8923"/>
                    <a:pt x="8146" y="9337"/>
                    <a:pt x="8126" y="9771"/>
                  </a:cubicBezTo>
                  <a:cubicBezTo>
                    <a:pt x="8405" y="9708"/>
                    <a:pt x="8690" y="9676"/>
                    <a:pt x="8976" y="9676"/>
                  </a:cubicBezTo>
                  <a:cubicBezTo>
                    <a:pt x="9239" y="9676"/>
                    <a:pt x="9501" y="9703"/>
                    <a:pt x="9758" y="9758"/>
                  </a:cubicBezTo>
                  <a:cubicBezTo>
                    <a:pt x="9643" y="9216"/>
                    <a:pt x="9650" y="8662"/>
                    <a:pt x="9771" y="8120"/>
                  </a:cubicBezTo>
                  <a:close/>
                  <a:moveTo>
                    <a:pt x="5615" y="9790"/>
                  </a:moveTo>
                  <a:cubicBezTo>
                    <a:pt x="5188" y="9790"/>
                    <a:pt x="4768" y="9936"/>
                    <a:pt x="4436" y="10204"/>
                  </a:cubicBezTo>
                  <a:cubicBezTo>
                    <a:pt x="4953" y="10504"/>
                    <a:pt x="5392" y="10924"/>
                    <a:pt x="5717" y="11428"/>
                  </a:cubicBezTo>
                  <a:cubicBezTo>
                    <a:pt x="6042" y="10924"/>
                    <a:pt x="6482" y="10504"/>
                    <a:pt x="6998" y="10204"/>
                  </a:cubicBezTo>
                  <a:cubicBezTo>
                    <a:pt x="6661" y="9936"/>
                    <a:pt x="6246" y="9790"/>
                    <a:pt x="5819" y="979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
            <p:cNvSpPr/>
            <p:nvPr/>
          </p:nvSpPr>
          <p:spPr>
            <a:xfrm>
              <a:off x="877050" y="1623352"/>
              <a:ext cx="1247775" cy="1247925"/>
            </a:xfrm>
            <a:custGeom>
              <a:rect b="b" l="l" r="r" t="t"/>
              <a:pathLst>
                <a:path extrusionOk="0" h="49917" w="49911">
                  <a:moveTo>
                    <a:pt x="24952" y="1"/>
                  </a:moveTo>
                  <a:cubicBezTo>
                    <a:pt x="23970" y="1"/>
                    <a:pt x="23174" y="797"/>
                    <a:pt x="23174" y="1779"/>
                  </a:cubicBezTo>
                  <a:cubicBezTo>
                    <a:pt x="23174" y="2767"/>
                    <a:pt x="23970" y="3563"/>
                    <a:pt x="24958" y="3563"/>
                  </a:cubicBezTo>
                  <a:cubicBezTo>
                    <a:pt x="25940" y="3563"/>
                    <a:pt x="26736" y="2767"/>
                    <a:pt x="26736" y="1785"/>
                  </a:cubicBezTo>
                  <a:cubicBezTo>
                    <a:pt x="26736" y="797"/>
                    <a:pt x="25940" y="7"/>
                    <a:pt x="24958" y="7"/>
                  </a:cubicBezTo>
                  <a:lnTo>
                    <a:pt x="24952" y="1"/>
                  </a:lnTo>
                  <a:close/>
                  <a:moveTo>
                    <a:pt x="31222" y="3280"/>
                  </a:moveTo>
                  <a:cubicBezTo>
                    <a:pt x="30403" y="3280"/>
                    <a:pt x="29586" y="3438"/>
                    <a:pt x="28821" y="3755"/>
                  </a:cubicBezTo>
                  <a:cubicBezTo>
                    <a:pt x="27259" y="4405"/>
                    <a:pt x="26029" y="5654"/>
                    <a:pt x="25404" y="7228"/>
                  </a:cubicBezTo>
                  <a:lnTo>
                    <a:pt x="24958" y="8356"/>
                  </a:lnTo>
                  <a:lnTo>
                    <a:pt x="24512" y="7228"/>
                  </a:lnTo>
                  <a:cubicBezTo>
                    <a:pt x="23881" y="5660"/>
                    <a:pt x="22651" y="4411"/>
                    <a:pt x="21096" y="3761"/>
                  </a:cubicBezTo>
                  <a:cubicBezTo>
                    <a:pt x="20330" y="3444"/>
                    <a:pt x="19512" y="3283"/>
                    <a:pt x="18691" y="3283"/>
                  </a:cubicBezTo>
                  <a:cubicBezTo>
                    <a:pt x="18127" y="3283"/>
                    <a:pt x="17561" y="3359"/>
                    <a:pt x="17011" y="3512"/>
                  </a:cubicBezTo>
                  <a:lnTo>
                    <a:pt x="18553" y="7286"/>
                  </a:lnTo>
                  <a:cubicBezTo>
                    <a:pt x="19086" y="7141"/>
                    <a:pt x="19632" y="7068"/>
                    <a:pt x="20177" y="7068"/>
                  </a:cubicBezTo>
                  <a:cubicBezTo>
                    <a:pt x="20976" y="7068"/>
                    <a:pt x="21771" y="7224"/>
                    <a:pt x="22517" y="7534"/>
                  </a:cubicBezTo>
                  <a:cubicBezTo>
                    <a:pt x="23473" y="7929"/>
                    <a:pt x="24315" y="8567"/>
                    <a:pt x="24958" y="9376"/>
                  </a:cubicBezTo>
                  <a:cubicBezTo>
                    <a:pt x="25602" y="8567"/>
                    <a:pt x="26437" y="7929"/>
                    <a:pt x="27393" y="7528"/>
                  </a:cubicBezTo>
                  <a:cubicBezTo>
                    <a:pt x="28146" y="7220"/>
                    <a:pt x="28946" y="7064"/>
                    <a:pt x="29748" y="7064"/>
                  </a:cubicBezTo>
                  <a:cubicBezTo>
                    <a:pt x="30291" y="7064"/>
                    <a:pt x="30834" y="7135"/>
                    <a:pt x="31364" y="7279"/>
                  </a:cubicBezTo>
                  <a:lnTo>
                    <a:pt x="32906" y="3506"/>
                  </a:lnTo>
                  <a:cubicBezTo>
                    <a:pt x="32354" y="3355"/>
                    <a:pt x="31787" y="3280"/>
                    <a:pt x="31222" y="3280"/>
                  </a:cubicBezTo>
                  <a:close/>
                  <a:moveTo>
                    <a:pt x="8568" y="6796"/>
                  </a:moveTo>
                  <a:cubicBezTo>
                    <a:pt x="8114" y="6796"/>
                    <a:pt x="7658" y="6970"/>
                    <a:pt x="7310" y="7317"/>
                  </a:cubicBezTo>
                  <a:cubicBezTo>
                    <a:pt x="6616" y="8012"/>
                    <a:pt x="6616" y="9134"/>
                    <a:pt x="7310" y="9828"/>
                  </a:cubicBezTo>
                  <a:cubicBezTo>
                    <a:pt x="7658" y="10176"/>
                    <a:pt x="8114" y="10350"/>
                    <a:pt x="8568" y="10350"/>
                  </a:cubicBezTo>
                  <a:cubicBezTo>
                    <a:pt x="9023" y="10350"/>
                    <a:pt x="9477" y="10176"/>
                    <a:pt x="9822" y="9828"/>
                  </a:cubicBezTo>
                  <a:cubicBezTo>
                    <a:pt x="10516" y="9134"/>
                    <a:pt x="10516" y="8012"/>
                    <a:pt x="9822" y="7317"/>
                  </a:cubicBezTo>
                  <a:cubicBezTo>
                    <a:pt x="9477" y="6970"/>
                    <a:pt x="9023" y="6796"/>
                    <a:pt x="8568" y="6796"/>
                  </a:cubicBezTo>
                  <a:close/>
                  <a:moveTo>
                    <a:pt x="41347" y="6796"/>
                  </a:moveTo>
                  <a:cubicBezTo>
                    <a:pt x="40892" y="6796"/>
                    <a:pt x="40436" y="6970"/>
                    <a:pt x="40089" y="7317"/>
                  </a:cubicBezTo>
                  <a:cubicBezTo>
                    <a:pt x="39394" y="8012"/>
                    <a:pt x="39394" y="9134"/>
                    <a:pt x="40089" y="9828"/>
                  </a:cubicBezTo>
                  <a:cubicBezTo>
                    <a:pt x="40436" y="10176"/>
                    <a:pt x="40892" y="10350"/>
                    <a:pt x="41347" y="10350"/>
                  </a:cubicBezTo>
                  <a:cubicBezTo>
                    <a:pt x="41802" y="10350"/>
                    <a:pt x="42256" y="10176"/>
                    <a:pt x="42600" y="9828"/>
                  </a:cubicBezTo>
                  <a:cubicBezTo>
                    <a:pt x="43295" y="9134"/>
                    <a:pt x="43295" y="8012"/>
                    <a:pt x="42600" y="7317"/>
                  </a:cubicBezTo>
                  <a:cubicBezTo>
                    <a:pt x="42256" y="6970"/>
                    <a:pt x="41802" y="6796"/>
                    <a:pt x="41347" y="6796"/>
                  </a:cubicBezTo>
                  <a:close/>
                  <a:moveTo>
                    <a:pt x="15398" y="4175"/>
                  </a:moveTo>
                  <a:cubicBezTo>
                    <a:pt x="14181" y="4864"/>
                    <a:pt x="13225" y="5941"/>
                    <a:pt x="12683" y="7235"/>
                  </a:cubicBezTo>
                  <a:cubicBezTo>
                    <a:pt x="12046" y="8796"/>
                    <a:pt x="12059" y="10549"/>
                    <a:pt x="12728" y="12104"/>
                  </a:cubicBezTo>
                  <a:lnTo>
                    <a:pt x="13206" y="13219"/>
                  </a:lnTo>
                  <a:lnTo>
                    <a:pt x="13206" y="13219"/>
                  </a:lnTo>
                  <a:lnTo>
                    <a:pt x="12090" y="12735"/>
                  </a:lnTo>
                  <a:cubicBezTo>
                    <a:pt x="11299" y="12396"/>
                    <a:pt x="10455" y="12225"/>
                    <a:pt x="9609" y="12225"/>
                  </a:cubicBezTo>
                  <a:cubicBezTo>
                    <a:pt x="8801" y="12225"/>
                    <a:pt x="7991" y="12382"/>
                    <a:pt x="7228" y="12697"/>
                  </a:cubicBezTo>
                  <a:cubicBezTo>
                    <a:pt x="5934" y="13232"/>
                    <a:pt x="4857" y="14188"/>
                    <a:pt x="4162" y="15412"/>
                  </a:cubicBezTo>
                  <a:lnTo>
                    <a:pt x="7922" y="16986"/>
                  </a:lnTo>
                  <a:cubicBezTo>
                    <a:pt x="8598" y="15807"/>
                    <a:pt x="9649" y="14883"/>
                    <a:pt x="10905" y="14360"/>
                  </a:cubicBezTo>
                  <a:cubicBezTo>
                    <a:pt x="11643" y="14055"/>
                    <a:pt x="12434" y="13898"/>
                    <a:pt x="13229" y="13898"/>
                  </a:cubicBezTo>
                  <a:cubicBezTo>
                    <a:pt x="13463" y="13898"/>
                    <a:pt x="13698" y="13912"/>
                    <a:pt x="13932" y="13939"/>
                  </a:cubicBezTo>
                  <a:cubicBezTo>
                    <a:pt x="13811" y="12907"/>
                    <a:pt x="13958" y="11868"/>
                    <a:pt x="14353" y="10912"/>
                  </a:cubicBezTo>
                  <a:cubicBezTo>
                    <a:pt x="14876" y="9656"/>
                    <a:pt x="15800" y="8605"/>
                    <a:pt x="16979" y="7929"/>
                  </a:cubicBezTo>
                  <a:lnTo>
                    <a:pt x="15398" y="4175"/>
                  </a:lnTo>
                  <a:close/>
                  <a:moveTo>
                    <a:pt x="34506" y="4175"/>
                  </a:moveTo>
                  <a:lnTo>
                    <a:pt x="32931" y="7929"/>
                  </a:lnTo>
                  <a:cubicBezTo>
                    <a:pt x="34110" y="8611"/>
                    <a:pt x="35035" y="9656"/>
                    <a:pt x="35557" y="10912"/>
                  </a:cubicBezTo>
                  <a:cubicBezTo>
                    <a:pt x="35952" y="11868"/>
                    <a:pt x="36093" y="12913"/>
                    <a:pt x="35978" y="13939"/>
                  </a:cubicBezTo>
                  <a:cubicBezTo>
                    <a:pt x="36213" y="13912"/>
                    <a:pt x="36448" y="13898"/>
                    <a:pt x="36683" y="13898"/>
                  </a:cubicBezTo>
                  <a:cubicBezTo>
                    <a:pt x="37475" y="13898"/>
                    <a:pt x="38263" y="14054"/>
                    <a:pt x="39005" y="14354"/>
                  </a:cubicBezTo>
                  <a:cubicBezTo>
                    <a:pt x="40261" y="14883"/>
                    <a:pt x="41306" y="15807"/>
                    <a:pt x="41982" y="16986"/>
                  </a:cubicBezTo>
                  <a:lnTo>
                    <a:pt x="45742" y="15405"/>
                  </a:lnTo>
                  <a:cubicBezTo>
                    <a:pt x="45047" y="14188"/>
                    <a:pt x="43970" y="13232"/>
                    <a:pt x="42676" y="12690"/>
                  </a:cubicBezTo>
                  <a:cubicBezTo>
                    <a:pt x="41913" y="12378"/>
                    <a:pt x="41103" y="12222"/>
                    <a:pt x="40295" y="12222"/>
                  </a:cubicBezTo>
                  <a:cubicBezTo>
                    <a:pt x="39449" y="12222"/>
                    <a:pt x="38605" y="12393"/>
                    <a:pt x="37813" y="12735"/>
                  </a:cubicBezTo>
                  <a:lnTo>
                    <a:pt x="36698" y="13213"/>
                  </a:lnTo>
                  <a:lnTo>
                    <a:pt x="37176" y="12097"/>
                  </a:lnTo>
                  <a:cubicBezTo>
                    <a:pt x="37845" y="10549"/>
                    <a:pt x="37858" y="8796"/>
                    <a:pt x="37221" y="7235"/>
                  </a:cubicBezTo>
                  <a:cubicBezTo>
                    <a:pt x="36679" y="5941"/>
                    <a:pt x="35723" y="4864"/>
                    <a:pt x="34506" y="4175"/>
                  </a:cubicBezTo>
                  <a:close/>
                  <a:moveTo>
                    <a:pt x="1778" y="23181"/>
                  </a:moveTo>
                  <a:cubicBezTo>
                    <a:pt x="797" y="23181"/>
                    <a:pt x="0" y="23977"/>
                    <a:pt x="0" y="24959"/>
                  </a:cubicBezTo>
                  <a:cubicBezTo>
                    <a:pt x="0" y="25940"/>
                    <a:pt x="797" y="26737"/>
                    <a:pt x="1778" y="26737"/>
                  </a:cubicBezTo>
                  <a:cubicBezTo>
                    <a:pt x="2760" y="26737"/>
                    <a:pt x="3557" y="25940"/>
                    <a:pt x="3557" y="24959"/>
                  </a:cubicBezTo>
                  <a:cubicBezTo>
                    <a:pt x="3557" y="23977"/>
                    <a:pt x="2760" y="23181"/>
                    <a:pt x="1778" y="23181"/>
                  </a:cubicBezTo>
                  <a:close/>
                  <a:moveTo>
                    <a:pt x="48132" y="23181"/>
                  </a:moveTo>
                  <a:cubicBezTo>
                    <a:pt x="47150" y="23181"/>
                    <a:pt x="46354" y="23977"/>
                    <a:pt x="46354" y="24959"/>
                  </a:cubicBezTo>
                  <a:cubicBezTo>
                    <a:pt x="46354" y="25940"/>
                    <a:pt x="47150" y="26737"/>
                    <a:pt x="48132" y="26737"/>
                  </a:cubicBezTo>
                  <a:cubicBezTo>
                    <a:pt x="49113" y="26737"/>
                    <a:pt x="49910" y="25940"/>
                    <a:pt x="49910" y="24959"/>
                  </a:cubicBezTo>
                  <a:cubicBezTo>
                    <a:pt x="49910" y="23977"/>
                    <a:pt x="49113" y="23181"/>
                    <a:pt x="48132" y="23181"/>
                  </a:cubicBezTo>
                  <a:close/>
                  <a:moveTo>
                    <a:pt x="3506" y="17011"/>
                  </a:moveTo>
                  <a:cubicBezTo>
                    <a:pt x="3130" y="18362"/>
                    <a:pt x="3219" y="19803"/>
                    <a:pt x="3748" y="21097"/>
                  </a:cubicBezTo>
                  <a:cubicBezTo>
                    <a:pt x="4404" y="22658"/>
                    <a:pt x="5653" y="23888"/>
                    <a:pt x="7221" y="24513"/>
                  </a:cubicBezTo>
                  <a:lnTo>
                    <a:pt x="8356" y="24959"/>
                  </a:lnTo>
                  <a:lnTo>
                    <a:pt x="7221" y="25405"/>
                  </a:lnTo>
                  <a:cubicBezTo>
                    <a:pt x="5653" y="26036"/>
                    <a:pt x="4404" y="27260"/>
                    <a:pt x="3754" y="28821"/>
                  </a:cubicBezTo>
                  <a:cubicBezTo>
                    <a:pt x="3219" y="30115"/>
                    <a:pt x="3136" y="31555"/>
                    <a:pt x="3506" y="32906"/>
                  </a:cubicBezTo>
                  <a:lnTo>
                    <a:pt x="7279" y="31364"/>
                  </a:lnTo>
                  <a:cubicBezTo>
                    <a:pt x="6922" y="30051"/>
                    <a:pt x="7005" y="28655"/>
                    <a:pt x="7527" y="27393"/>
                  </a:cubicBezTo>
                  <a:cubicBezTo>
                    <a:pt x="7922" y="26444"/>
                    <a:pt x="8560" y="25603"/>
                    <a:pt x="9369" y="24959"/>
                  </a:cubicBezTo>
                  <a:cubicBezTo>
                    <a:pt x="8560" y="24315"/>
                    <a:pt x="7922" y="23474"/>
                    <a:pt x="7527" y="22524"/>
                  </a:cubicBezTo>
                  <a:cubicBezTo>
                    <a:pt x="7005" y="21262"/>
                    <a:pt x="6922" y="19867"/>
                    <a:pt x="7279" y="18554"/>
                  </a:cubicBezTo>
                  <a:lnTo>
                    <a:pt x="3506" y="17011"/>
                  </a:lnTo>
                  <a:close/>
                  <a:moveTo>
                    <a:pt x="46411" y="17018"/>
                  </a:moveTo>
                  <a:lnTo>
                    <a:pt x="42638" y="18554"/>
                  </a:lnTo>
                  <a:cubicBezTo>
                    <a:pt x="42995" y="19867"/>
                    <a:pt x="42906" y="21262"/>
                    <a:pt x="42389" y="22524"/>
                  </a:cubicBezTo>
                  <a:cubicBezTo>
                    <a:pt x="41988" y="23480"/>
                    <a:pt x="41357" y="24315"/>
                    <a:pt x="40548" y="24959"/>
                  </a:cubicBezTo>
                  <a:cubicBezTo>
                    <a:pt x="41357" y="25603"/>
                    <a:pt x="41988" y="26444"/>
                    <a:pt x="42389" y="27400"/>
                  </a:cubicBezTo>
                  <a:cubicBezTo>
                    <a:pt x="42906" y="28655"/>
                    <a:pt x="42995" y="30051"/>
                    <a:pt x="42638" y="31364"/>
                  </a:cubicBezTo>
                  <a:lnTo>
                    <a:pt x="46411" y="32906"/>
                  </a:lnTo>
                  <a:cubicBezTo>
                    <a:pt x="46781" y="31555"/>
                    <a:pt x="46692" y="30115"/>
                    <a:pt x="46163" y="28821"/>
                  </a:cubicBezTo>
                  <a:cubicBezTo>
                    <a:pt x="45512" y="27266"/>
                    <a:pt x="44257" y="26036"/>
                    <a:pt x="42689" y="25411"/>
                  </a:cubicBezTo>
                  <a:lnTo>
                    <a:pt x="41561" y="24959"/>
                  </a:lnTo>
                  <a:lnTo>
                    <a:pt x="42689" y="24513"/>
                  </a:lnTo>
                  <a:cubicBezTo>
                    <a:pt x="44257" y="23882"/>
                    <a:pt x="45506" y="22658"/>
                    <a:pt x="46163" y="21103"/>
                  </a:cubicBezTo>
                  <a:cubicBezTo>
                    <a:pt x="46698" y="19803"/>
                    <a:pt x="46781" y="18369"/>
                    <a:pt x="46411" y="17018"/>
                  </a:cubicBezTo>
                  <a:close/>
                  <a:moveTo>
                    <a:pt x="35978" y="35978"/>
                  </a:moveTo>
                  <a:lnTo>
                    <a:pt x="35978" y="35985"/>
                  </a:lnTo>
                  <a:cubicBezTo>
                    <a:pt x="35978" y="35985"/>
                    <a:pt x="35978" y="35985"/>
                    <a:pt x="35979" y="35985"/>
                  </a:cubicBezTo>
                  <a:lnTo>
                    <a:pt x="35979" y="35985"/>
                  </a:lnTo>
                  <a:cubicBezTo>
                    <a:pt x="35978" y="35983"/>
                    <a:pt x="35978" y="35981"/>
                    <a:pt x="35978" y="35978"/>
                  </a:cubicBezTo>
                  <a:close/>
                  <a:moveTo>
                    <a:pt x="8568" y="39575"/>
                  </a:moveTo>
                  <a:cubicBezTo>
                    <a:pt x="8114" y="39575"/>
                    <a:pt x="7658" y="39748"/>
                    <a:pt x="7310" y="40096"/>
                  </a:cubicBezTo>
                  <a:cubicBezTo>
                    <a:pt x="6616" y="40790"/>
                    <a:pt x="6616" y="41912"/>
                    <a:pt x="7310" y="42607"/>
                  </a:cubicBezTo>
                  <a:cubicBezTo>
                    <a:pt x="7658" y="42954"/>
                    <a:pt x="8114" y="43128"/>
                    <a:pt x="8568" y="43128"/>
                  </a:cubicBezTo>
                  <a:cubicBezTo>
                    <a:pt x="9023" y="43128"/>
                    <a:pt x="9477" y="42954"/>
                    <a:pt x="9822" y="42607"/>
                  </a:cubicBezTo>
                  <a:cubicBezTo>
                    <a:pt x="10516" y="41912"/>
                    <a:pt x="10516" y="40790"/>
                    <a:pt x="9822" y="40096"/>
                  </a:cubicBezTo>
                  <a:cubicBezTo>
                    <a:pt x="9477" y="39748"/>
                    <a:pt x="9023" y="39575"/>
                    <a:pt x="8568" y="39575"/>
                  </a:cubicBezTo>
                  <a:close/>
                  <a:moveTo>
                    <a:pt x="41347" y="39575"/>
                  </a:moveTo>
                  <a:cubicBezTo>
                    <a:pt x="40892" y="39575"/>
                    <a:pt x="40436" y="39748"/>
                    <a:pt x="40089" y="40096"/>
                  </a:cubicBezTo>
                  <a:cubicBezTo>
                    <a:pt x="39394" y="40790"/>
                    <a:pt x="39394" y="41912"/>
                    <a:pt x="40089" y="42607"/>
                  </a:cubicBezTo>
                  <a:cubicBezTo>
                    <a:pt x="40436" y="42954"/>
                    <a:pt x="40892" y="43128"/>
                    <a:pt x="41347" y="43128"/>
                  </a:cubicBezTo>
                  <a:cubicBezTo>
                    <a:pt x="41802" y="43128"/>
                    <a:pt x="42256" y="42954"/>
                    <a:pt x="42600" y="42607"/>
                  </a:cubicBezTo>
                  <a:cubicBezTo>
                    <a:pt x="43295" y="41912"/>
                    <a:pt x="43295" y="40790"/>
                    <a:pt x="42600" y="40096"/>
                  </a:cubicBezTo>
                  <a:cubicBezTo>
                    <a:pt x="42256" y="39748"/>
                    <a:pt x="41802" y="39575"/>
                    <a:pt x="41347" y="39575"/>
                  </a:cubicBezTo>
                  <a:close/>
                  <a:moveTo>
                    <a:pt x="7922" y="32932"/>
                  </a:moveTo>
                  <a:lnTo>
                    <a:pt x="4168" y="34513"/>
                  </a:lnTo>
                  <a:cubicBezTo>
                    <a:pt x="4857" y="35730"/>
                    <a:pt x="5934" y="36686"/>
                    <a:pt x="7228" y="37228"/>
                  </a:cubicBezTo>
                  <a:cubicBezTo>
                    <a:pt x="7991" y="37539"/>
                    <a:pt x="8802" y="37695"/>
                    <a:pt x="9612" y="37695"/>
                  </a:cubicBezTo>
                  <a:cubicBezTo>
                    <a:pt x="10459" y="37695"/>
                    <a:pt x="11306" y="37525"/>
                    <a:pt x="12097" y="37183"/>
                  </a:cubicBezTo>
                  <a:lnTo>
                    <a:pt x="13212" y="36705"/>
                  </a:lnTo>
                  <a:lnTo>
                    <a:pt x="13212" y="36705"/>
                  </a:lnTo>
                  <a:lnTo>
                    <a:pt x="12728" y="37820"/>
                  </a:lnTo>
                  <a:cubicBezTo>
                    <a:pt x="12065" y="39369"/>
                    <a:pt x="12046" y="41122"/>
                    <a:pt x="12690" y="42683"/>
                  </a:cubicBezTo>
                  <a:cubicBezTo>
                    <a:pt x="13231" y="43977"/>
                    <a:pt x="14181" y="45054"/>
                    <a:pt x="15405" y="45749"/>
                  </a:cubicBezTo>
                  <a:lnTo>
                    <a:pt x="16979" y="41988"/>
                  </a:lnTo>
                  <a:cubicBezTo>
                    <a:pt x="15800" y="41313"/>
                    <a:pt x="14876" y="40268"/>
                    <a:pt x="14353" y="39012"/>
                  </a:cubicBezTo>
                  <a:cubicBezTo>
                    <a:pt x="13958" y="38056"/>
                    <a:pt x="13818" y="37011"/>
                    <a:pt x="13932" y="35985"/>
                  </a:cubicBezTo>
                  <a:lnTo>
                    <a:pt x="13932" y="35978"/>
                  </a:lnTo>
                  <a:cubicBezTo>
                    <a:pt x="13698" y="36006"/>
                    <a:pt x="13462" y="36020"/>
                    <a:pt x="13227" y="36020"/>
                  </a:cubicBezTo>
                  <a:cubicBezTo>
                    <a:pt x="12433" y="36020"/>
                    <a:pt x="11642" y="35864"/>
                    <a:pt x="10905" y="35564"/>
                  </a:cubicBezTo>
                  <a:cubicBezTo>
                    <a:pt x="9649" y="35035"/>
                    <a:pt x="8604" y="34111"/>
                    <a:pt x="7922" y="32932"/>
                  </a:cubicBezTo>
                  <a:close/>
                  <a:moveTo>
                    <a:pt x="41988" y="32932"/>
                  </a:moveTo>
                  <a:cubicBezTo>
                    <a:pt x="41306" y="34111"/>
                    <a:pt x="40261" y="35035"/>
                    <a:pt x="39005" y="35564"/>
                  </a:cubicBezTo>
                  <a:cubicBezTo>
                    <a:pt x="38261" y="35867"/>
                    <a:pt x="37462" y="36023"/>
                    <a:pt x="36661" y="36023"/>
                  </a:cubicBezTo>
                  <a:cubicBezTo>
                    <a:pt x="36433" y="36023"/>
                    <a:pt x="36205" y="36010"/>
                    <a:pt x="35979" y="35985"/>
                  </a:cubicBezTo>
                  <a:lnTo>
                    <a:pt x="35979" y="35985"/>
                  </a:lnTo>
                  <a:cubicBezTo>
                    <a:pt x="36092" y="37015"/>
                    <a:pt x="35952" y="38052"/>
                    <a:pt x="35557" y="39006"/>
                  </a:cubicBezTo>
                  <a:cubicBezTo>
                    <a:pt x="35035" y="40261"/>
                    <a:pt x="34110" y="41313"/>
                    <a:pt x="32931" y="41988"/>
                  </a:cubicBezTo>
                  <a:lnTo>
                    <a:pt x="34506" y="45749"/>
                  </a:lnTo>
                  <a:cubicBezTo>
                    <a:pt x="35729" y="45054"/>
                    <a:pt x="36679" y="43977"/>
                    <a:pt x="37221" y="42683"/>
                  </a:cubicBezTo>
                  <a:cubicBezTo>
                    <a:pt x="37858" y="41122"/>
                    <a:pt x="37845" y="39369"/>
                    <a:pt x="37182" y="37820"/>
                  </a:cubicBezTo>
                  <a:lnTo>
                    <a:pt x="36698" y="36705"/>
                  </a:lnTo>
                  <a:lnTo>
                    <a:pt x="37813" y="37183"/>
                  </a:lnTo>
                  <a:cubicBezTo>
                    <a:pt x="38605" y="37525"/>
                    <a:pt x="39449" y="37695"/>
                    <a:pt x="40295" y="37695"/>
                  </a:cubicBezTo>
                  <a:cubicBezTo>
                    <a:pt x="41105" y="37695"/>
                    <a:pt x="41916" y="37539"/>
                    <a:pt x="42683" y="37228"/>
                  </a:cubicBezTo>
                  <a:cubicBezTo>
                    <a:pt x="43976" y="36686"/>
                    <a:pt x="45054" y="35730"/>
                    <a:pt x="45742" y="34513"/>
                  </a:cubicBezTo>
                  <a:lnTo>
                    <a:pt x="41988" y="32932"/>
                  </a:lnTo>
                  <a:close/>
                  <a:moveTo>
                    <a:pt x="24958" y="40548"/>
                  </a:moveTo>
                  <a:cubicBezTo>
                    <a:pt x="24315" y="41358"/>
                    <a:pt x="23473" y="41988"/>
                    <a:pt x="22524" y="42390"/>
                  </a:cubicBezTo>
                  <a:cubicBezTo>
                    <a:pt x="21771" y="42698"/>
                    <a:pt x="20971" y="42854"/>
                    <a:pt x="20169" y="42854"/>
                  </a:cubicBezTo>
                  <a:cubicBezTo>
                    <a:pt x="19626" y="42854"/>
                    <a:pt x="19083" y="42783"/>
                    <a:pt x="18553" y="42639"/>
                  </a:cubicBezTo>
                  <a:lnTo>
                    <a:pt x="17011" y="46412"/>
                  </a:lnTo>
                  <a:cubicBezTo>
                    <a:pt x="17563" y="46563"/>
                    <a:pt x="18129" y="46638"/>
                    <a:pt x="18695" y="46638"/>
                  </a:cubicBezTo>
                  <a:cubicBezTo>
                    <a:pt x="19514" y="46638"/>
                    <a:pt x="20331" y="46480"/>
                    <a:pt x="21096" y="46163"/>
                  </a:cubicBezTo>
                  <a:cubicBezTo>
                    <a:pt x="22658" y="45513"/>
                    <a:pt x="23881" y="44264"/>
                    <a:pt x="24512" y="42696"/>
                  </a:cubicBezTo>
                  <a:lnTo>
                    <a:pt x="24958" y="41561"/>
                  </a:lnTo>
                  <a:lnTo>
                    <a:pt x="25404" y="42696"/>
                  </a:lnTo>
                  <a:cubicBezTo>
                    <a:pt x="26029" y="44264"/>
                    <a:pt x="27259" y="45513"/>
                    <a:pt x="28821" y="46163"/>
                  </a:cubicBezTo>
                  <a:cubicBezTo>
                    <a:pt x="29586" y="46480"/>
                    <a:pt x="30403" y="46638"/>
                    <a:pt x="31222" y="46638"/>
                  </a:cubicBezTo>
                  <a:cubicBezTo>
                    <a:pt x="31787" y="46638"/>
                    <a:pt x="32354" y="46563"/>
                    <a:pt x="32906" y="46412"/>
                  </a:cubicBezTo>
                  <a:lnTo>
                    <a:pt x="31364" y="42639"/>
                  </a:lnTo>
                  <a:cubicBezTo>
                    <a:pt x="30834" y="42783"/>
                    <a:pt x="30291" y="42854"/>
                    <a:pt x="29748" y="42854"/>
                  </a:cubicBezTo>
                  <a:cubicBezTo>
                    <a:pt x="28946" y="42854"/>
                    <a:pt x="28146" y="42698"/>
                    <a:pt x="27393" y="42390"/>
                  </a:cubicBezTo>
                  <a:cubicBezTo>
                    <a:pt x="26437" y="41988"/>
                    <a:pt x="25602" y="41358"/>
                    <a:pt x="24958" y="40548"/>
                  </a:cubicBezTo>
                  <a:close/>
                  <a:moveTo>
                    <a:pt x="24958" y="46361"/>
                  </a:moveTo>
                  <a:cubicBezTo>
                    <a:pt x="23977" y="46361"/>
                    <a:pt x="23180" y="47157"/>
                    <a:pt x="23180" y="48139"/>
                  </a:cubicBezTo>
                  <a:cubicBezTo>
                    <a:pt x="23180" y="49120"/>
                    <a:pt x="23977" y="49917"/>
                    <a:pt x="24958" y="49917"/>
                  </a:cubicBezTo>
                  <a:cubicBezTo>
                    <a:pt x="25940" y="49917"/>
                    <a:pt x="26736" y="49120"/>
                    <a:pt x="26736" y="48139"/>
                  </a:cubicBezTo>
                  <a:cubicBezTo>
                    <a:pt x="26736" y="47157"/>
                    <a:pt x="25940" y="46361"/>
                    <a:pt x="24958" y="4636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2"/>
            <p:cNvSpPr/>
            <p:nvPr/>
          </p:nvSpPr>
          <p:spPr>
            <a:xfrm>
              <a:off x="1159375" y="3839450"/>
              <a:ext cx="86400" cy="122725"/>
            </a:xfrm>
            <a:custGeom>
              <a:rect b="b" l="l" r="r" t="t"/>
              <a:pathLst>
                <a:path extrusionOk="0" h="4909" w="3456">
                  <a:moveTo>
                    <a:pt x="2238" y="1"/>
                  </a:moveTo>
                  <a:lnTo>
                    <a:pt x="1" y="2238"/>
                  </a:lnTo>
                  <a:cubicBezTo>
                    <a:pt x="1581"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2"/>
            <p:cNvSpPr/>
            <p:nvPr/>
          </p:nvSpPr>
          <p:spPr>
            <a:xfrm>
              <a:off x="1094850" y="3778900"/>
              <a:ext cx="114750" cy="114750"/>
            </a:xfrm>
            <a:custGeom>
              <a:rect b="b" l="l" r="r" t="t"/>
              <a:pathLst>
                <a:path extrusionOk="0" h="4590" w="4590">
                  <a:moveTo>
                    <a:pt x="2295" y="1"/>
                  </a:moveTo>
                  <a:lnTo>
                    <a:pt x="1" y="2295"/>
                  </a:lnTo>
                  <a:lnTo>
                    <a:pt x="2295" y="4590"/>
                  </a:lnTo>
                  <a:lnTo>
                    <a:pt x="4589"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2"/>
            <p:cNvSpPr/>
            <p:nvPr/>
          </p:nvSpPr>
          <p:spPr>
            <a:xfrm>
              <a:off x="1059650" y="3901125"/>
              <a:ext cx="185150" cy="185150"/>
            </a:xfrm>
            <a:custGeom>
              <a:rect b="b" l="l" r="r" t="t"/>
              <a:pathLst>
                <a:path extrusionOk="0" h="7406" w="7406">
                  <a:moveTo>
                    <a:pt x="3703" y="0"/>
                  </a:moveTo>
                  <a:cubicBezTo>
                    <a:pt x="1657" y="6"/>
                    <a:pt x="6" y="1663"/>
                    <a:pt x="0" y="3703"/>
                  </a:cubicBezTo>
                  <a:cubicBezTo>
                    <a:pt x="6" y="5749"/>
                    <a:pt x="1657" y="7406"/>
                    <a:pt x="3703" y="7406"/>
                  </a:cubicBezTo>
                  <a:cubicBezTo>
                    <a:pt x="5749" y="7406"/>
                    <a:pt x="7400" y="5749"/>
                    <a:pt x="7406" y="3703"/>
                  </a:cubicBezTo>
                  <a:cubicBezTo>
                    <a:pt x="7406" y="1663"/>
                    <a:pt x="5749"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2"/>
            <p:cNvSpPr/>
            <p:nvPr/>
          </p:nvSpPr>
          <p:spPr>
            <a:xfrm>
              <a:off x="1159375" y="3710550"/>
              <a:ext cx="86400" cy="122550"/>
            </a:xfrm>
            <a:custGeom>
              <a:rect b="b" l="l" r="r" t="t"/>
              <a:pathLst>
                <a:path extrusionOk="0" h="4902" w="3456">
                  <a:moveTo>
                    <a:pt x="3455" y="1"/>
                  </a:moveTo>
                  <a:cubicBezTo>
                    <a:pt x="2945" y="1498"/>
                    <a:pt x="1581" y="2550"/>
                    <a:pt x="1" y="2665"/>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2"/>
            <p:cNvSpPr/>
            <p:nvPr/>
          </p:nvSpPr>
          <p:spPr>
            <a:xfrm>
              <a:off x="1059650" y="3586275"/>
              <a:ext cx="185150" cy="185000"/>
            </a:xfrm>
            <a:custGeom>
              <a:rect b="b" l="l" r="r" t="t"/>
              <a:pathLst>
                <a:path extrusionOk="0" h="7400" w="7406">
                  <a:moveTo>
                    <a:pt x="3703" y="0"/>
                  </a:moveTo>
                  <a:cubicBezTo>
                    <a:pt x="1657" y="0"/>
                    <a:pt x="6" y="1657"/>
                    <a:pt x="0" y="3703"/>
                  </a:cubicBezTo>
                  <a:cubicBezTo>
                    <a:pt x="6" y="5743"/>
                    <a:pt x="1657" y="7400"/>
                    <a:pt x="3703" y="7400"/>
                  </a:cubicBezTo>
                  <a:cubicBezTo>
                    <a:pt x="5742" y="7400"/>
                    <a:pt x="7400" y="5743"/>
                    <a:pt x="7406" y="3703"/>
                  </a:cubicBezTo>
                  <a:cubicBezTo>
                    <a:pt x="7400" y="1657"/>
                    <a:pt x="5749"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2"/>
            <p:cNvSpPr/>
            <p:nvPr/>
          </p:nvSpPr>
          <p:spPr>
            <a:xfrm>
              <a:off x="1058675" y="4494150"/>
              <a:ext cx="86400" cy="122725"/>
            </a:xfrm>
            <a:custGeom>
              <a:rect b="b" l="l" r="r" t="t"/>
              <a:pathLst>
                <a:path extrusionOk="0" h="4909" w="3456">
                  <a:moveTo>
                    <a:pt x="1" y="1"/>
                  </a:moveTo>
                  <a:lnTo>
                    <a:pt x="1" y="4908"/>
                  </a:lnTo>
                  <a:cubicBezTo>
                    <a:pt x="511"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2"/>
            <p:cNvSpPr/>
            <p:nvPr/>
          </p:nvSpPr>
          <p:spPr>
            <a:xfrm>
              <a:off x="1159375" y="4494150"/>
              <a:ext cx="86400" cy="122725"/>
            </a:xfrm>
            <a:custGeom>
              <a:rect b="b" l="l" r="r" t="t"/>
              <a:pathLst>
                <a:path extrusionOk="0" h="4909" w="3456">
                  <a:moveTo>
                    <a:pt x="2238" y="1"/>
                  </a:moveTo>
                  <a:lnTo>
                    <a:pt x="1" y="2238"/>
                  </a:lnTo>
                  <a:cubicBezTo>
                    <a:pt x="1581"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2"/>
            <p:cNvSpPr/>
            <p:nvPr/>
          </p:nvSpPr>
          <p:spPr>
            <a:xfrm>
              <a:off x="1183125" y="4680100"/>
              <a:ext cx="62650" cy="62325"/>
            </a:xfrm>
            <a:custGeom>
              <a:rect b="b" l="l" r="r" t="t"/>
              <a:pathLst>
                <a:path extrusionOk="0" h="2493" w="2506">
                  <a:moveTo>
                    <a:pt x="2505" y="0"/>
                  </a:moveTo>
                  <a:cubicBezTo>
                    <a:pt x="2104" y="1180"/>
                    <a:pt x="1173"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2"/>
            <p:cNvSpPr/>
            <p:nvPr/>
          </p:nvSpPr>
          <p:spPr>
            <a:xfrm>
              <a:off x="1012000" y="4188550"/>
              <a:ext cx="280450" cy="38575"/>
            </a:xfrm>
            <a:custGeom>
              <a:rect b="b" l="l" r="r" t="t"/>
              <a:pathLst>
                <a:path extrusionOk="0" h="1543" w="11218">
                  <a:moveTo>
                    <a:pt x="0" y="1"/>
                  </a:moveTo>
                  <a:lnTo>
                    <a:pt x="1543" y="1543"/>
                  </a:lnTo>
                  <a:lnTo>
                    <a:pt x="9675" y="1543"/>
                  </a:lnTo>
                  <a:lnTo>
                    <a:pt x="1121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2"/>
            <p:cNvSpPr/>
            <p:nvPr/>
          </p:nvSpPr>
          <p:spPr>
            <a:xfrm>
              <a:off x="1058675" y="3839450"/>
              <a:ext cx="86400" cy="122725"/>
            </a:xfrm>
            <a:custGeom>
              <a:rect b="b" l="l" r="r" t="t"/>
              <a:pathLst>
                <a:path extrusionOk="0" h="4909" w="3456">
                  <a:moveTo>
                    <a:pt x="1" y="1"/>
                  </a:moveTo>
                  <a:lnTo>
                    <a:pt x="1" y="4908"/>
                  </a:lnTo>
                  <a:cubicBezTo>
                    <a:pt x="511" y="3404"/>
                    <a:pt x="1875"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2"/>
            <p:cNvSpPr/>
            <p:nvPr/>
          </p:nvSpPr>
          <p:spPr>
            <a:xfrm>
              <a:off x="1059650" y="4555975"/>
              <a:ext cx="185150" cy="185025"/>
            </a:xfrm>
            <a:custGeom>
              <a:rect b="b" l="l" r="r" t="t"/>
              <a:pathLst>
                <a:path extrusionOk="0" h="7401" w="7406">
                  <a:moveTo>
                    <a:pt x="3703" y="1"/>
                  </a:moveTo>
                  <a:cubicBezTo>
                    <a:pt x="1657" y="1"/>
                    <a:pt x="6" y="1658"/>
                    <a:pt x="0" y="3704"/>
                  </a:cubicBezTo>
                  <a:cubicBezTo>
                    <a:pt x="6" y="5743"/>
                    <a:pt x="1657" y="7400"/>
                    <a:pt x="3703" y="7400"/>
                  </a:cubicBezTo>
                  <a:cubicBezTo>
                    <a:pt x="5749" y="7400"/>
                    <a:pt x="7400" y="5743"/>
                    <a:pt x="7406" y="3704"/>
                  </a:cubicBezTo>
                  <a:cubicBezTo>
                    <a:pt x="7406" y="1658"/>
                    <a:pt x="5749"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2"/>
            <p:cNvSpPr/>
            <p:nvPr/>
          </p:nvSpPr>
          <p:spPr>
            <a:xfrm>
              <a:off x="1258175" y="3538150"/>
              <a:ext cx="38750" cy="596250"/>
            </a:xfrm>
            <a:custGeom>
              <a:rect b="b" l="l" r="r" t="t"/>
              <a:pathLst>
                <a:path extrusionOk="0" h="23850" w="1550">
                  <a:moveTo>
                    <a:pt x="1549" y="1"/>
                  </a:moveTo>
                  <a:lnTo>
                    <a:pt x="0" y="1549"/>
                  </a:lnTo>
                  <a:lnTo>
                    <a:pt x="0"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2"/>
            <p:cNvSpPr/>
            <p:nvPr/>
          </p:nvSpPr>
          <p:spPr>
            <a:xfrm>
              <a:off x="1007550" y="3538300"/>
              <a:ext cx="38725" cy="595950"/>
            </a:xfrm>
            <a:custGeom>
              <a:rect b="b" l="l" r="r" t="t"/>
              <a:pathLst>
                <a:path extrusionOk="0" h="23838" w="1549">
                  <a:moveTo>
                    <a:pt x="0" y="1"/>
                  </a:moveTo>
                  <a:lnTo>
                    <a:pt x="0" y="23837"/>
                  </a:lnTo>
                  <a:lnTo>
                    <a:pt x="1549" y="22295"/>
                  </a:lnTo>
                  <a:lnTo>
                    <a:pt x="1549"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2"/>
            <p:cNvSpPr/>
            <p:nvPr/>
          </p:nvSpPr>
          <p:spPr>
            <a:xfrm>
              <a:off x="1012950" y="3534800"/>
              <a:ext cx="278550" cy="37625"/>
            </a:xfrm>
            <a:custGeom>
              <a:rect b="b" l="l" r="r" t="t"/>
              <a:pathLst>
                <a:path extrusionOk="0" h="1505" w="11142">
                  <a:moveTo>
                    <a:pt x="1" y="1"/>
                  </a:moveTo>
                  <a:lnTo>
                    <a:pt x="1505" y="1505"/>
                  </a:lnTo>
                  <a:lnTo>
                    <a:pt x="9637" y="1505"/>
                  </a:lnTo>
                  <a:lnTo>
                    <a:pt x="1114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2"/>
            <p:cNvSpPr/>
            <p:nvPr/>
          </p:nvSpPr>
          <p:spPr>
            <a:xfrm>
              <a:off x="1007550" y="4193025"/>
              <a:ext cx="38725" cy="596075"/>
            </a:xfrm>
            <a:custGeom>
              <a:rect b="b" l="l" r="r" t="t"/>
              <a:pathLst>
                <a:path extrusionOk="0" h="23843" w="1549">
                  <a:moveTo>
                    <a:pt x="0" y="0"/>
                  </a:moveTo>
                  <a:lnTo>
                    <a:pt x="0" y="23843"/>
                  </a:lnTo>
                  <a:lnTo>
                    <a:pt x="1549" y="22294"/>
                  </a:lnTo>
                  <a:lnTo>
                    <a:pt x="1549"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2"/>
            <p:cNvSpPr/>
            <p:nvPr/>
          </p:nvSpPr>
          <p:spPr>
            <a:xfrm>
              <a:off x="944925" y="3946127"/>
              <a:ext cx="37625" cy="189800"/>
            </a:xfrm>
            <a:custGeom>
              <a:rect b="b" l="l" r="r" t="t"/>
              <a:pathLst>
                <a:path extrusionOk="0" h="7592" w="1505">
                  <a:moveTo>
                    <a:pt x="0" y="1"/>
                  </a:moveTo>
                  <a:lnTo>
                    <a:pt x="0" y="7591"/>
                  </a:lnTo>
                  <a:lnTo>
                    <a:pt x="1504" y="759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2"/>
            <p:cNvSpPr/>
            <p:nvPr/>
          </p:nvSpPr>
          <p:spPr>
            <a:xfrm>
              <a:off x="1058675" y="4025400"/>
              <a:ext cx="62800" cy="62150"/>
            </a:xfrm>
            <a:custGeom>
              <a:rect b="b" l="l" r="r" t="t"/>
              <a:pathLst>
                <a:path extrusionOk="0" h="2486" w="2512">
                  <a:moveTo>
                    <a:pt x="1" y="0"/>
                  </a:moveTo>
                  <a:lnTo>
                    <a:pt x="1" y="2486"/>
                  </a:lnTo>
                  <a:lnTo>
                    <a:pt x="2512" y="2486"/>
                  </a:lnTo>
                  <a:cubicBezTo>
                    <a:pt x="1333" y="2091"/>
                    <a:pt x="402" y="1173"/>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2"/>
            <p:cNvSpPr/>
            <p:nvPr/>
          </p:nvSpPr>
          <p:spPr>
            <a:xfrm>
              <a:off x="1182975" y="3585000"/>
              <a:ext cx="62800" cy="62150"/>
            </a:xfrm>
            <a:custGeom>
              <a:rect b="b" l="l" r="r" t="t"/>
              <a:pathLst>
                <a:path extrusionOk="0" h="2486" w="2512">
                  <a:moveTo>
                    <a:pt x="0" y="0"/>
                  </a:moveTo>
                  <a:cubicBezTo>
                    <a:pt x="1179" y="389"/>
                    <a:pt x="2110" y="1307"/>
                    <a:pt x="2511" y="2486"/>
                  </a:cubicBez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2"/>
            <p:cNvSpPr/>
            <p:nvPr/>
          </p:nvSpPr>
          <p:spPr>
            <a:xfrm>
              <a:off x="1182975" y="4025400"/>
              <a:ext cx="62800" cy="62150"/>
            </a:xfrm>
            <a:custGeom>
              <a:rect b="b" l="l" r="r" t="t"/>
              <a:pathLst>
                <a:path extrusionOk="0" h="2486" w="2512">
                  <a:moveTo>
                    <a:pt x="2511" y="0"/>
                  </a:moveTo>
                  <a:cubicBezTo>
                    <a:pt x="2110" y="1179"/>
                    <a:pt x="1179" y="2097"/>
                    <a:pt x="0" y="2486"/>
                  </a:cubicBezTo>
                  <a:lnTo>
                    <a:pt x="2511" y="2486"/>
                  </a:ln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2"/>
            <p:cNvSpPr/>
            <p:nvPr/>
          </p:nvSpPr>
          <p:spPr>
            <a:xfrm>
              <a:off x="1012150" y="4100125"/>
              <a:ext cx="279975" cy="38425"/>
            </a:xfrm>
            <a:custGeom>
              <a:rect b="b" l="l" r="r" t="t"/>
              <a:pathLst>
                <a:path extrusionOk="0" h="1537" w="11199">
                  <a:moveTo>
                    <a:pt x="1537" y="0"/>
                  </a:moveTo>
                  <a:lnTo>
                    <a:pt x="1" y="1536"/>
                  </a:lnTo>
                  <a:lnTo>
                    <a:pt x="11199" y="1536"/>
                  </a:lnTo>
                  <a:lnTo>
                    <a:pt x="966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2"/>
            <p:cNvSpPr/>
            <p:nvPr/>
          </p:nvSpPr>
          <p:spPr>
            <a:xfrm>
              <a:off x="1058675" y="3585000"/>
              <a:ext cx="62800" cy="62150"/>
            </a:xfrm>
            <a:custGeom>
              <a:rect b="b" l="l" r="r" t="t"/>
              <a:pathLst>
                <a:path extrusionOk="0" h="2486" w="2512">
                  <a:moveTo>
                    <a:pt x="1" y="0"/>
                  </a:moveTo>
                  <a:lnTo>
                    <a:pt x="1" y="2486"/>
                  </a:lnTo>
                  <a:cubicBezTo>
                    <a:pt x="402" y="1307"/>
                    <a:pt x="1333" y="389"/>
                    <a:pt x="25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2"/>
            <p:cNvSpPr/>
            <p:nvPr/>
          </p:nvSpPr>
          <p:spPr>
            <a:xfrm>
              <a:off x="1058675" y="3710400"/>
              <a:ext cx="86225" cy="122700"/>
            </a:xfrm>
            <a:custGeom>
              <a:rect b="b" l="l" r="r" t="t"/>
              <a:pathLst>
                <a:path extrusionOk="0" h="4908" w="3449">
                  <a:moveTo>
                    <a:pt x="1" y="0"/>
                  </a:moveTo>
                  <a:lnTo>
                    <a:pt x="1" y="4908"/>
                  </a:lnTo>
                  <a:lnTo>
                    <a:pt x="1218" y="4908"/>
                  </a:lnTo>
                  <a:lnTo>
                    <a:pt x="3449" y="2671"/>
                  </a:lnTo>
                  <a:cubicBezTo>
                    <a:pt x="1868" y="2556"/>
                    <a:pt x="511" y="1504"/>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2"/>
            <p:cNvSpPr/>
            <p:nvPr/>
          </p:nvSpPr>
          <p:spPr>
            <a:xfrm>
              <a:off x="944925" y="4842450"/>
              <a:ext cx="37625" cy="52625"/>
            </a:xfrm>
            <a:custGeom>
              <a:rect b="b" l="l" r="r" t="t"/>
              <a:pathLst>
                <a:path extrusionOk="0" h="2105" w="1505">
                  <a:moveTo>
                    <a:pt x="0" y="1"/>
                  </a:moveTo>
                  <a:lnTo>
                    <a:pt x="0" y="2104"/>
                  </a:lnTo>
                  <a:lnTo>
                    <a:pt x="1504" y="2104"/>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2"/>
            <p:cNvSpPr/>
            <p:nvPr/>
          </p:nvSpPr>
          <p:spPr>
            <a:xfrm>
              <a:off x="881350" y="353480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2"/>
            <p:cNvSpPr/>
            <p:nvPr/>
          </p:nvSpPr>
          <p:spPr>
            <a:xfrm>
              <a:off x="1371925" y="460250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2"/>
            <p:cNvSpPr/>
            <p:nvPr/>
          </p:nvSpPr>
          <p:spPr>
            <a:xfrm>
              <a:off x="1007375" y="3032750"/>
              <a:ext cx="141675" cy="446950"/>
            </a:xfrm>
            <a:custGeom>
              <a:rect b="b" l="l" r="r" t="t"/>
              <a:pathLst>
                <a:path extrusionOk="0" h="17878" w="5667">
                  <a:moveTo>
                    <a:pt x="5667" y="0"/>
                  </a:moveTo>
                  <a:cubicBezTo>
                    <a:pt x="4360" y="1116"/>
                    <a:pt x="3245" y="2441"/>
                    <a:pt x="2352" y="3913"/>
                  </a:cubicBezTo>
                  <a:cubicBezTo>
                    <a:pt x="810" y="6482"/>
                    <a:pt x="1" y="9420"/>
                    <a:pt x="7" y="12416"/>
                  </a:cubicBezTo>
                  <a:lnTo>
                    <a:pt x="7" y="17877"/>
                  </a:lnTo>
                  <a:lnTo>
                    <a:pt x="1556" y="16329"/>
                  </a:lnTo>
                  <a:lnTo>
                    <a:pt x="1556" y="12588"/>
                  </a:lnTo>
                  <a:cubicBezTo>
                    <a:pt x="1549" y="9758"/>
                    <a:pt x="2314" y="6979"/>
                    <a:pt x="3767" y="4557"/>
                  </a:cubicBezTo>
                  <a:cubicBezTo>
                    <a:pt x="4296" y="3678"/>
                    <a:pt x="4914" y="2855"/>
                    <a:pt x="5609"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2"/>
            <p:cNvSpPr/>
            <p:nvPr/>
          </p:nvSpPr>
          <p:spPr>
            <a:xfrm>
              <a:off x="1308675" y="3221725"/>
              <a:ext cx="50700" cy="167475"/>
            </a:xfrm>
            <a:custGeom>
              <a:rect b="b" l="l" r="r" t="t"/>
              <a:pathLst>
                <a:path extrusionOk="0" h="6699" w="2028">
                  <a:moveTo>
                    <a:pt x="1396" y="0"/>
                  </a:moveTo>
                  <a:lnTo>
                    <a:pt x="1" y="599"/>
                  </a:lnTo>
                  <a:cubicBezTo>
                    <a:pt x="351" y="1989"/>
                    <a:pt x="530" y="3416"/>
                    <a:pt x="530" y="4857"/>
                  </a:cubicBezTo>
                  <a:lnTo>
                    <a:pt x="530" y="6698"/>
                  </a:lnTo>
                  <a:lnTo>
                    <a:pt x="2027" y="6698"/>
                  </a:lnTo>
                  <a:lnTo>
                    <a:pt x="2027" y="4857"/>
                  </a:lnTo>
                  <a:cubicBezTo>
                    <a:pt x="2027" y="3219"/>
                    <a:pt x="1817"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2"/>
            <p:cNvSpPr/>
            <p:nvPr/>
          </p:nvSpPr>
          <p:spPr>
            <a:xfrm>
              <a:off x="1155400" y="3032750"/>
              <a:ext cx="141675" cy="446950"/>
            </a:xfrm>
            <a:custGeom>
              <a:rect b="b" l="l" r="r" t="t"/>
              <a:pathLst>
                <a:path extrusionOk="0" h="17878" w="5667">
                  <a:moveTo>
                    <a:pt x="0" y="0"/>
                  </a:moveTo>
                  <a:lnTo>
                    <a:pt x="0" y="2033"/>
                  </a:lnTo>
                  <a:lnTo>
                    <a:pt x="58" y="2097"/>
                  </a:lnTo>
                  <a:cubicBezTo>
                    <a:pt x="753" y="2855"/>
                    <a:pt x="1371" y="3678"/>
                    <a:pt x="1900" y="4557"/>
                  </a:cubicBezTo>
                  <a:cubicBezTo>
                    <a:pt x="3353" y="6979"/>
                    <a:pt x="4124" y="9758"/>
                    <a:pt x="4118" y="12588"/>
                  </a:cubicBezTo>
                  <a:lnTo>
                    <a:pt x="4118" y="16329"/>
                  </a:lnTo>
                  <a:lnTo>
                    <a:pt x="5666" y="17877"/>
                  </a:lnTo>
                  <a:lnTo>
                    <a:pt x="5666" y="12416"/>
                  </a:lnTo>
                  <a:cubicBezTo>
                    <a:pt x="5666" y="9420"/>
                    <a:pt x="4857" y="6482"/>
                    <a:pt x="3315" y="3913"/>
                  </a:cubicBezTo>
                  <a:cubicBezTo>
                    <a:pt x="2422"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2"/>
            <p:cNvSpPr/>
            <p:nvPr/>
          </p:nvSpPr>
          <p:spPr>
            <a:xfrm>
              <a:off x="1292750" y="3035925"/>
              <a:ext cx="108200" cy="174650"/>
            </a:xfrm>
            <a:custGeom>
              <a:rect b="b" l="l" r="r" t="t"/>
              <a:pathLst>
                <a:path extrusionOk="0" h="6986" w="4328">
                  <a:moveTo>
                    <a:pt x="1377" y="1"/>
                  </a:moveTo>
                  <a:lnTo>
                    <a:pt x="0" y="1626"/>
                  </a:lnTo>
                  <a:cubicBezTo>
                    <a:pt x="128" y="1830"/>
                    <a:pt x="262" y="2027"/>
                    <a:pt x="389" y="2238"/>
                  </a:cubicBezTo>
                  <a:cubicBezTo>
                    <a:pt x="1281" y="3716"/>
                    <a:pt x="1970" y="5316"/>
                    <a:pt x="2435" y="6986"/>
                  </a:cubicBezTo>
                  <a:lnTo>
                    <a:pt x="4328" y="6170"/>
                  </a:lnTo>
                  <a:cubicBezTo>
                    <a:pt x="3684" y="3965"/>
                    <a:pt x="2690" y="1887"/>
                    <a:pt x="137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
            <p:cNvSpPr/>
            <p:nvPr/>
          </p:nvSpPr>
          <p:spPr>
            <a:xfrm>
              <a:off x="881350" y="3196225"/>
              <a:ext cx="67900" cy="193125"/>
            </a:xfrm>
            <a:custGeom>
              <a:rect b="b" l="l" r="r" t="t"/>
              <a:pathLst>
                <a:path extrusionOk="0" h="7725" w="2716">
                  <a:moveTo>
                    <a:pt x="816" y="0"/>
                  </a:moveTo>
                  <a:cubicBezTo>
                    <a:pt x="274" y="1912"/>
                    <a:pt x="0" y="3888"/>
                    <a:pt x="0" y="5877"/>
                  </a:cubicBezTo>
                  <a:lnTo>
                    <a:pt x="0" y="7725"/>
                  </a:lnTo>
                  <a:lnTo>
                    <a:pt x="2046" y="7725"/>
                  </a:lnTo>
                  <a:lnTo>
                    <a:pt x="2046" y="5877"/>
                  </a:lnTo>
                  <a:cubicBezTo>
                    <a:pt x="2046" y="4168"/>
                    <a:pt x="2269" y="2467"/>
                    <a:pt x="2715" y="816"/>
                  </a:cubicBezTo>
                  <a:lnTo>
                    <a:pt x="81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2"/>
            <p:cNvSpPr/>
            <p:nvPr/>
          </p:nvSpPr>
          <p:spPr>
            <a:xfrm>
              <a:off x="903650" y="3033302"/>
              <a:ext cx="108225" cy="174650"/>
            </a:xfrm>
            <a:custGeom>
              <a:rect b="b" l="l" r="r" t="t"/>
              <a:pathLst>
                <a:path extrusionOk="0" h="6986" w="4329">
                  <a:moveTo>
                    <a:pt x="2945" y="1"/>
                  </a:moveTo>
                  <a:cubicBezTo>
                    <a:pt x="1639" y="1887"/>
                    <a:pt x="644" y="3965"/>
                    <a:pt x="1" y="6170"/>
                  </a:cubicBezTo>
                  <a:lnTo>
                    <a:pt x="1881" y="6986"/>
                  </a:lnTo>
                  <a:cubicBezTo>
                    <a:pt x="2352" y="5316"/>
                    <a:pt x="3041" y="3716"/>
                    <a:pt x="3933" y="2238"/>
                  </a:cubicBezTo>
                  <a:cubicBezTo>
                    <a:pt x="4060" y="2027"/>
                    <a:pt x="4194" y="1830"/>
                    <a:pt x="4328"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2"/>
            <p:cNvSpPr/>
            <p:nvPr/>
          </p:nvSpPr>
          <p:spPr>
            <a:xfrm>
              <a:off x="1058675" y="4365100"/>
              <a:ext cx="86225" cy="122700"/>
            </a:xfrm>
            <a:custGeom>
              <a:rect b="b" l="l" r="r" t="t"/>
              <a:pathLst>
                <a:path extrusionOk="0" h="4908" w="3449">
                  <a:moveTo>
                    <a:pt x="1" y="0"/>
                  </a:moveTo>
                  <a:lnTo>
                    <a:pt x="1" y="4908"/>
                  </a:lnTo>
                  <a:lnTo>
                    <a:pt x="1218" y="4908"/>
                  </a:lnTo>
                  <a:lnTo>
                    <a:pt x="3449" y="2677"/>
                  </a:lnTo>
                  <a:cubicBezTo>
                    <a:pt x="1868" y="2556"/>
                    <a:pt x="511" y="1504"/>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2"/>
            <p:cNvSpPr/>
            <p:nvPr/>
          </p:nvSpPr>
          <p:spPr>
            <a:xfrm>
              <a:off x="1094850" y="4433600"/>
              <a:ext cx="114750" cy="114750"/>
            </a:xfrm>
            <a:custGeom>
              <a:rect b="b" l="l" r="r" t="t"/>
              <a:pathLst>
                <a:path extrusionOk="0" h="4590" w="4590">
                  <a:moveTo>
                    <a:pt x="2295" y="1"/>
                  </a:moveTo>
                  <a:lnTo>
                    <a:pt x="1" y="2295"/>
                  </a:lnTo>
                  <a:lnTo>
                    <a:pt x="2295" y="4590"/>
                  </a:lnTo>
                  <a:lnTo>
                    <a:pt x="4589"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2"/>
            <p:cNvSpPr/>
            <p:nvPr/>
          </p:nvSpPr>
          <p:spPr>
            <a:xfrm>
              <a:off x="1058675" y="4239700"/>
              <a:ext cx="62800" cy="62175"/>
            </a:xfrm>
            <a:custGeom>
              <a:rect b="b" l="l" r="r" t="t"/>
              <a:pathLst>
                <a:path extrusionOk="0" h="2487" w="2512">
                  <a:moveTo>
                    <a:pt x="1" y="0"/>
                  </a:moveTo>
                  <a:lnTo>
                    <a:pt x="1" y="2486"/>
                  </a:lnTo>
                  <a:cubicBezTo>
                    <a:pt x="402" y="1307"/>
                    <a:pt x="1333" y="389"/>
                    <a:pt x="25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2"/>
            <p:cNvSpPr/>
            <p:nvPr/>
          </p:nvSpPr>
          <p:spPr>
            <a:xfrm>
              <a:off x="1059650" y="4240975"/>
              <a:ext cx="185150" cy="185000"/>
            </a:xfrm>
            <a:custGeom>
              <a:rect b="b" l="l" r="r" t="t"/>
              <a:pathLst>
                <a:path extrusionOk="0" h="7400" w="7406">
                  <a:moveTo>
                    <a:pt x="3703" y="0"/>
                  </a:moveTo>
                  <a:cubicBezTo>
                    <a:pt x="1657" y="0"/>
                    <a:pt x="0" y="1658"/>
                    <a:pt x="0" y="3703"/>
                  </a:cubicBezTo>
                  <a:cubicBezTo>
                    <a:pt x="6" y="5743"/>
                    <a:pt x="1657" y="7400"/>
                    <a:pt x="3703" y="7400"/>
                  </a:cubicBezTo>
                  <a:cubicBezTo>
                    <a:pt x="5742" y="7400"/>
                    <a:pt x="7400" y="5743"/>
                    <a:pt x="7406" y="3703"/>
                  </a:cubicBezTo>
                  <a:cubicBezTo>
                    <a:pt x="7400" y="1658"/>
                    <a:pt x="5749"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
            <p:cNvSpPr/>
            <p:nvPr/>
          </p:nvSpPr>
          <p:spPr>
            <a:xfrm>
              <a:off x="1011525" y="3445425"/>
              <a:ext cx="281400" cy="39225"/>
            </a:xfrm>
            <a:custGeom>
              <a:rect b="b" l="l" r="r" t="t"/>
              <a:pathLst>
                <a:path extrusionOk="0" h="1569" w="11256">
                  <a:moveTo>
                    <a:pt x="1562" y="0"/>
                  </a:moveTo>
                  <a:lnTo>
                    <a:pt x="0" y="1568"/>
                  </a:lnTo>
                  <a:lnTo>
                    <a:pt x="11256"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
            <p:cNvSpPr/>
            <p:nvPr/>
          </p:nvSpPr>
          <p:spPr>
            <a:xfrm>
              <a:off x="1182975" y="4239700"/>
              <a:ext cx="62800" cy="62175"/>
            </a:xfrm>
            <a:custGeom>
              <a:rect b="b" l="l" r="r" t="t"/>
              <a:pathLst>
                <a:path extrusionOk="0" h="2487" w="2512">
                  <a:moveTo>
                    <a:pt x="0" y="0"/>
                  </a:moveTo>
                  <a:cubicBezTo>
                    <a:pt x="1179" y="389"/>
                    <a:pt x="2110" y="1307"/>
                    <a:pt x="2511" y="2486"/>
                  </a:cubicBez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2"/>
            <p:cNvSpPr/>
            <p:nvPr/>
          </p:nvSpPr>
          <p:spPr>
            <a:xfrm>
              <a:off x="1058675" y="3098875"/>
              <a:ext cx="187250" cy="334150"/>
            </a:xfrm>
            <a:custGeom>
              <a:rect b="b" l="l" r="r" t="t"/>
              <a:pathLst>
                <a:path extrusionOk="0" h="13366" w="7490">
                  <a:moveTo>
                    <a:pt x="3742" y="2441"/>
                  </a:moveTo>
                  <a:lnTo>
                    <a:pt x="3787" y="2460"/>
                  </a:lnTo>
                  <a:cubicBezTo>
                    <a:pt x="4418" y="2722"/>
                    <a:pt x="5074" y="3282"/>
                    <a:pt x="5463" y="3888"/>
                  </a:cubicBezTo>
                  <a:lnTo>
                    <a:pt x="5597" y="4098"/>
                  </a:lnTo>
                  <a:lnTo>
                    <a:pt x="5348" y="4085"/>
                  </a:lnTo>
                  <a:cubicBezTo>
                    <a:pt x="5332" y="4084"/>
                    <a:pt x="5316" y="4084"/>
                    <a:pt x="5300" y="4084"/>
                  </a:cubicBezTo>
                  <a:cubicBezTo>
                    <a:pt x="5126" y="4084"/>
                    <a:pt x="4960" y="4148"/>
                    <a:pt x="4832" y="4270"/>
                  </a:cubicBezTo>
                  <a:cubicBezTo>
                    <a:pt x="4685" y="4398"/>
                    <a:pt x="4602" y="4576"/>
                    <a:pt x="4590" y="4767"/>
                  </a:cubicBezTo>
                  <a:lnTo>
                    <a:pt x="4590" y="6628"/>
                  </a:lnTo>
                  <a:lnTo>
                    <a:pt x="5571" y="6628"/>
                  </a:lnTo>
                  <a:cubicBezTo>
                    <a:pt x="5673" y="6622"/>
                    <a:pt x="5769" y="6571"/>
                    <a:pt x="5839" y="6495"/>
                  </a:cubicBezTo>
                  <a:cubicBezTo>
                    <a:pt x="5909" y="6418"/>
                    <a:pt x="5947" y="6316"/>
                    <a:pt x="5941" y="6214"/>
                  </a:cubicBezTo>
                  <a:lnTo>
                    <a:pt x="5928" y="5972"/>
                  </a:lnTo>
                  <a:lnTo>
                    <a:pt x="6132" y="6099"/>
                  </a:lnTo>
                  <a:cubicBezTo>
                    <a:pt x="6527" y="6354"/>
                    <a:pt x="6839" y="6724"/>
                    <a:pt x="7031" y="7151"/>
                  </a:cubicBezTo>
                  <a:lnTo>
                    <a:pt x="7050" y="7202"/>
                  </a:lnTo>
                  <a:lnTo>
                    <a:pt x="7031" y="7247"/>
                  </a:lnTo>
                  <a:cubicBezTo>
                    <a:pt x="6839" y="7674"/>
                    <a:pt x="6527" y="8043"/>
                    <a:pt x="6138" y="8298"/>
                  </a:cubicBezTo>
                  <a:lnTo>
                    <a:pt x="5928" y="8432"/>
                  </a:lnTo>
                  <a:lnTo>
                    <a:pt x="5941" y="8184"/>
                  </a:lnTo>
                  <a:cubicBezTo>
                    <a:pt x="5947" y="8082"/>
                    <a:pt x="5909" y="7980"/>
                    <a:pt x="5839" y="7903"/>
                  </a:cubicBezTo>
                  <a:cubicBezTo>
                    <a:pt x="5769" y="7827"/>
                    <a:pt x="5673" y="7776"/>
                    <a:pt x="5571" y="7776"/>
                  </a:cubicBezTo>
                  <a:lnTo>
                    <a:pt x="4590" y="7776"/>
                  </a:lnTo>
                  <a:lnTo>
                    <a:pt x="4590" y="10739"/>
                  </a:lnTo>
                  <a:cubicBezTo>
                    <a:pt x="4602" y="10930"/>
                    <a:pt x="4692" y="11109"/>
                    <a:pt x="4832" y="11230"/>
                  </a:cubicBezTo>
                  <a:cubicBezTo>
                    <a:pt x="4960" y="11353"/>
                    <a:pt x="5126" y="11416"/>
                    <a:pt x="5305" y="11416"/>
                  </a:cubicBezTo>
                  <a:cubicBezTo>
                    <a:pt x="5322" y="11416"/>
                    <a:pt x="5338" y="11416"/>
                    <a:pt x="5354" y="11415"/>
                  </a:cubicBezTo>
                  <a:lnTo>
                    <a:pt x="5597" y="11402"/>
                  </a:lnTo>
                  <a:lnTo>
                    <a:pt x="5463" y="11612"/>
                  </a:lnTo>
                  <a:cubicBezTo>
                    <a:pt x="5074" y="12218"/>
                    <a:pt x="4418" y="12779"/>
                    <a:pt x="3793" y="13040"/>
                  </a:cubicBezTo>
                  <a:lnTo>
                    <a:pt x="3742" y="13059"/>
                  </a:lnTo>
                  <a:lnTo>
                    <a:pt x="3697" y="13040"/>
                  </a:lnTo>
                  <a:cubicBezTo>
                    <a:pt x="3066" y="12779"/>
                    <a:pt x="2416" y="12218"/>
                    <a:pt x="2021" y="11612"/>
                  </a:cubicBezTo>
                  <a:lnTo>
                    <a:pt x="1894" y="11402"/>
                  </a:lnTo>
                  <a:lnTo>
                    <a:pt x="1894" y="11402"/>
                  </a:lnTo>
                  <a:lnTo>
                    <a:pt x="2136" y="11415"/>
                  </a:lnTo>
                  <a:cubicBezTo>
                    <a:pt x="2152" y="11416"/>
                    <a:pt x="2168" y="11416"/>
                    <a:pt x="2184" y="11416"/>
                  </a:cubicBezTo>
                  <a:cubicBezTo>
                    <a:pt x="2359" y="11416"/>
                    <a:pt x="2530" y="11353"/>
                    <a:pt x="2659" y="11230"/>
                  </a:cubicBezTo>
                  <a:cubicBezTo>
                    <a:pt x="2799" y="11103"/>
                    <a:pt x="2882" y="10924"/>
                    <a:pt x="2894" y="10733"/>
                  </a:cubicBezTo>
                  <a:lnTo>
                    <a:pt x="2894" y="7769"/>
                  </a:lnTo>
                  <a:lnTo>
                    <a:pt x="1913" y="7769"/>
                  </a:lnTo>
                  <a:cubicBezTo>
                    <a:pt x="1805" y="7776"/>
                    <a:pt x="1709" y="7820"/>
                    <a:pt x="1645" y="7897"/>
                  </a:cubicBezTo>
                  <a:cubicBezTo>
                    <a:pt x="1575" y="7980"/>
                    <a:pt x="1537" y="8082"/>
                    <a:pt x="1543" y="8184"/>
                  </a:cubicBezTo>
                  <a:lnTo>
                    <a:pt x="1556" y="8426"/>
                  </a:lnTo>
                  <a:lnTo>
                    <a:pt x="1556" y="8426"/>
                  </a:lnTo>
                  <a:lnTo>
                    <a:pt x="1352" y="8298"/>
                  </a:lnTo>
                  <a:cubicBezTo>
                    <a:pt x="957" y="8037"/>
                    <a:pt x="645" y="7674"/>
                    <a:pt x="453" y="7247"/>
                  </a:cubicBezTo>
                  <a:lnTo>
                    <a:pt x="434" y="7202"/>
                  </a:lnTo>
                  <a:lnTo>
                    <a:pt x="453" y="7151"/>
                  </a:lnTo>
                  <a:cubicBezTo>
                    <a:pt x="645" y="6724"/>
                    <a:pt x="957" y="6361"/>
                    <a:pt x="1352" y="6106"/>
                  </a:cubicBezTo>
                  <a:lnTo>
                    <a:pt x="1556" y="5972"/>
                  </a:lnTo>
                  <a:lnTo>
                    <a:pt x="1543" y="6214"/>
                  </a:lnTo>
                  <a:cubicBezTo>
                    <a:pt x="1537" y="6323"/>
                    <a:pt x="1575" y="6425"/>
                    <a:pt x="1645" y="6501"/>
                  </a:cubicBezTo>
                  <a:cubicBezTo>
                    <a:pt x="1715" y="6577"/>
                    <a:pt x="1811" y="6622"/>
                    <a:pt x="1919" y="6628"/>
                  </a:cubicBezTo>
                  <a:lnTo>
                    <a:pt x="2888" y="6628"/>
                  </a:lnTo>
                  <a:lnTo>
                    <a:pt x="2888" y="4761"/>
                  </a:lnTo>
                  <a:cubicBezTo>
                    <a:pt x="2875" y="4570"/>
                    <a:pt x="2792" y="4391"/>
                    <a:pt x="2652" y="4270"/>
                  </a:cubicBezTo>
                  <a:cubicBezTo>
                    <a:pt x="2524" y="4148"/>
                    <a:pt x="2358" y="4084"/>
                    <a:pt x="2184" y="4084"/>
                  </a:cubicBezTo>
                  <a:cubicBezTo>
                    <a:pt x="2168" y="4084"/>
                    <a:pt x="2152" y="4084"/>
                    <a:pt x="2136" y="4085"/>
                  </a:cubicBezTo>
                  <a:lnTo>
                    <a:pt x="1887" y="4098"/>
                  </a:lnTo>
                  <a:lnTo>
                    <a:pt x="1887" y="4098"/>
                  </a:lnTo>
                  <a:lnTo>
                    <a:pt x="2021" y="3888"/>
                  </a:lnTo>
                  <a:cubicBezTo>
                    <a:pt x="2410" y="3282"/>
                    <a:pt x="3066" y="2722"/>
                    <a:pt x="3691" y="2460"/>
                  </a:cubicBezTo>
                  <a:lnTo>
                    <a:pt x="3742" y="2441"/>
                  </a:lnTo>
                  <a:close/>
                  <a:moveTo>
                    <a:pt x="3748" y="0"/>
                  </a:moveTo>
                  <a:cubicBezTo>
                    <a:pt x="3149" y="669"/>
                    <a:pt x="2614" y="1402"/>
                    <a:pt x="2155" y="2173"/>
                  </a:cubicBezTo>
                  <a:cubicBezTo>
                    <a:pt x="740" y="4519"/>
                    <a:pt x="1" y="7202"/>
                    <a:pt x="1" y="9943"/>
                  </a:cubicBezTo>
                  <a:lnTo>
                    <a:pt x="1" y="13365"/>
                  </a:lnTo>
                  <a:lnTo>
                    <a:pt x="7483" y="13365"/>
                  </a:lnTo>
                  <a:lnTo>
                    <a:pt x="7483" y="9943"/>
                  </a:lnTo>
                  <a:cubicBezTo>
                    <a:pt x="7490" y="7202"/>
                    <a:pt x="6744"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2"/>
            <p:cNvSpPr/>
            <p:nvPr/>
          </p:nvSpPr>
          <p:spPr>
            <a:xfrm>
              <a:off x="1076200" y="3166750"/>
              <a:ext cx="151875" cy="251600"/>
            </a:xfrm>
            <a:custGeom>
              <a:rect b="b" l="l" r="r" t="t"/>
              <a:pathLst>
                <a:path extrusionOk="0" h="10064" w="6075">
                  <a:moveTo>
                    <a:pt x="3041" y="0"/>
                  </a:moveTo>
                  <a:cubicBezTo>
                    <a:pt x="2493" y="262"/>
                    <a:pt x="2015" y="650"/>
                    <a:pt x="1652" y="1135"/>
                  </a:cubicBezTo>
                  <a:cubicBezTo>
                    <a:pt x="1830" y="1167"/>
                    <a:pt x="1989" y="1249"/>
                    <a:pt x="2123" y="1364"/>
                  </a:cubicBezTo>
                  <a:cubicBezTo>
                    <a:pt x="2314" y="1543"/>
                    <a:pt x="2429" y="1785"/>
                    <a:pt x="2442" y="2040"/>
                  </a:cubicBezTo>
                  <a:lnTo>
                    <a:pt x="2442" y="4162"/>
                  </a:lnTo>
                  <a:lnTo>
                    <a:pt x="1205" y="4162"/>
                  </a:lnTo>
                  <a:cubicBezTo>
                    <a:pt x="1033" y="4156"/>
                    <a:pt x="868" y="4079"/>
                    <a:pt x="753" y="3952"/>
                  </a:cubicBezTo>
                  <a:cubicBezTo>
                    <a:pt x="689" y="3882"/>
                    <a:pt x="645" y="3805"/>
                    <a:pt x="619" y="3716"/>
                  </a:cubicBezTo>
                  <a:cubicBezTo>
                    <a:pt x="358" y="3920"/>
                    <a:pt x="148" y="4181"/>
                    <a:pt x="1" y="4481"/>
                  </a:cubicBezTo>
                  <a:cubicBezTo>
                    <a:pt x="148" y="4780"/>
                    <a:pt x="358" y="5042"/>
                    <a:pt x="619" y="5252"/>
                  </a:cubicBezTo>
                  <a:cubicBezTo>
                    <a:pt x="645" y="5163"/>
                    <a:pt x="689" y="5080"/>
                    <a:pt x="753" y="5010"/>
                  </a:cubicBezTo>
                  <a:cubicBezTo>
                    <a:pt x="868" y="4882"/>
                    <a:pt x="1027" y="4806"/>
                    <a:pt x="1199" y="4799"/>
                  </a:cubicBezTo>
                  <a:lnTo>
                    <a:pt x="2442" y="4799"/>
                  </a:lnTo>
                  <a:lnTo>
                    <a:pt x="2442" y="8018"/>
                  </a:lnTo>
                  <a:cubicBezTo>
                    <a:pt x="2429" y="8273"/>
                    <a:pt x="2314" y="8521"/>
                    <a:pt x="2123" y="8693"/>
                  </a:cubicBezTo>
                  <a:cubicBezTo>
                    <a:pt x="1989" y="8815"/>
                    <a:pt x="1830" y="8891"/>
                    <a:pt x="1652" y="8929"/>
                  </a:cubicBezTo>
                  <a:cubicBezTo>
                    <a:pt x="2015" y="9414"/>
                    <a:pt x="2493" y="9802"/>
                    <a:pt x="3041" y="10064"/>
                  </a:cubicBezTo>
                  <a:cubicBezTo>
                    <a:pt x="3583" y="9802"/>
                    <a:pt x="4061" y="9414"/>
                    <a:pt x="4424" y="8929"/>
                  </a:cubicBezTo>
                  <a:cubicBezTo>
                    <a:pt x="4252" y="8897"/>
                    <a:pt x="4086" y="8815"/>
                    <a:pt x="3959" y="8693"/>
                  </a:cubicBezTo>
                  <a:cubicBezTo>
                    <a:pt x="3768" y="8521"/>
                    <a:pt x="3653" y="8279"/>
                    <a:pt x="3640" y="8024"/>
                  </a:cubicBezTo>
                  <a:lnTo>
                    <a:pt x="3640" y="4806"/>
                  </a:lnTo>
                  <a:lnTo>
                    <a:pt x="4870" y="4806"/>
                  </a:lnTo>
                  <a:cubicBezTo>
                    <a:pt x="5042" y="4812"/>
                    <a:pt x="5208" y="4889"/>
                    <a:pt x="5323" y="5016"/>
                  </a:cubicBezTo>
                  <a:cubicBezTo>
                    <a:pt x="5386" y="5086"/>
                    <a:pt x="5431" y="5163"/>
                    <a:pt x="5463" y="5252"/>
                  </a:cubicBezTo>
                  <a:cubicBezTo>
                    <a:pt x="5718" y="5048"/>
                    <a:pt x="5928" y="4787"/>
                    <a:pt x="6075" y="4487"/>
                  </a:cubicBezTo>
                  <a:cubicBezTo>
                    <a:pt x="5928" y="4188"/>
                    <a:pt x="5718" y="3926"/>
                    <a:pt x="5463" y="3722"/>
                  </a:cubicBezTo>
                  <a:cubicBezTo>
                    <a:pt x="5431" y="3805"/>
                    <a:pt x="5386" y="3888"/>
                    <a:pt x="5323" y="3958"/>
                  </a:cubicBezTo>
                  <a:cubicBezTo>
                    <a:pt x="5208" y="4086"/>
                    <a:pt x="5049" y="4162"/>
                    <a:pt x="4877" y="4168"/>
                  </a:cubicBezTo>
                  <a:lnTo>
                    <a:pt x="3640" y="4168"/>
                  </a:lnTo>
                  <a:lnTo>
                    <a:pt x="3640" y="2046"/>
                  </a:lnTo>
                  <a:cubicBezTo>
                    <a:pt x="3653" y="1785"/>
                    <a:pt x="3768" y="1543"/>
                    <a:pt x="3959" y="1364"/>
                  </a:cubicBezTo>
                  <a:cubicBezTo>
                    <a:pt x="4086" y="1249"/>
                    <a:pt x="4252" y="1167"/>
                    <a:pt x="4424" y="1135"/>
                  </a:cubicBezTo>
                  <a:cubicBezTo>
                    <a:pt x="4061" y="650"/>
                    <a:pt x="3589" y="262"/>
                    <a:pt x="304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2"/>
            <p:cNvSpPr/>
            <p:nvPr/>
          </p:nvSpPr>
          <p:spPr>
            <a:xfrm>
              <a:off x="944925" y="4188550"/>
              <a:ext cx="37625" cy="189800"/>
            </a:xfrm>
            <a:custGeom>
              <a:rect b="b" l="l" r="r" t="t"/>
              <a:pathLst>
                <a:path extrusionOk="0" h="7592" w="1505">
                  <a:moveTo>
                    <a:pt x="0" y="1"/>
                  </a:moveTo>
                  <a:lnTo>
                    <a:pt x="0" y="7591"/>
                  </a:lnTo>
                  <a:lnTo>
                    <a:pt x="1504" y="7591"/>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2"/>
            <p:cNvSpPr/>
            <p:nvPr/>
          </p:nvSpPr>
          <p:spPr>
            <a:xfrm>
              <a:off x="1159375" y="4365250"/>
              <a:ext cx="86400" cy="122550"/>
            </a:xfrm>
            <a:custGeom>
              <a:rect b="b" l="l" r="r" t="t"/>
              <a:pathLst>
                <a:path extrusionOk="0" h="4902" w="3456">
                  <a:moveTo>
                    <a:pt x="3455" y="1"/>
                  </a:moveTo>
                  <a:cubicBezTo>
                    <a:pt x="2945" y="1498"/>
                    <a:pt x="1581"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2"/>
            <p:cNvSpPr/>
            <p:nvPr/>
          </p:nvSpPr>
          <p:spPr>
            <a:xfrm>
              <a:off x="1058675" y="4680100"/>
              <a:ext cx="62800" cy="62325"/>
            </a:xfrm>
            <a:custGeom>
              <a:rect b="b" l="l" r="r" t="t"/>
              <a:pathLst>
                <a:path extrusionOk="0" h="2493" w="2512">
                  <a:moveTo>
                    <a:pt x="1" y="0"/>
                  </a:moveTo>
                  <a:lnTo>
                    <a:pt x="1" y="2492"/>
                  </a:lnTo>
                  <a:lnTo>
                    <a:pt x="2512" y="2492"/>
                  </a:lnTo>
                  <a:cubicBezTo>
                    <a:pt x="1327" y="2097"/>
                    <a:pt x="402" y="1180"/>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
            <p:cNvSpPr/>
            <p:nvPr/>
          </p:nvSpPr>
          <p:spPr>
            <a:xfrm>
              <a:off x="1321900" y="4602500"/>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2"/>
            <p:cNvSpPr/>
            <p:nvPr/>
          </p:nvSpPr>
          <p:spPr>
            <a:xfrm>
              <a:off x="1321900" y="4842450"/>
              <a:ext cx="37475" cy="52625"/>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2"/>
            <p:cNvSpPr/>
            <p:nvPr/>
          </p:nvSpPr>
          <p:spPr>
            <a:xfrm>
              <a:off x="1355200" y="3193602"/>
              <a:ext cx="67900" cy="193125"/>
            </a:xfrm>
            <a:custGeom>
              <a:rect b="b" l="l" r="r" t="t"/>
              <a:pathLst>
                <a:path extrusionOk="0" h="7725" w="2716">
                  <a:moveTo>
                    <a:pt x="1900" y="0"/>
                  </a:moveTo>
                  <a:lnTo>
                    <a:pt x="1" y="822"/>
                  </a:lnTo>
                  <a:cubicBezTo>
                    <a:pt x="447" y="2467"/>
                    <a:pt x="670" y="4168"/>
                    <a:pt x="670" y="5877"/>
                  </a:cubicBezTo>
                  <a:lnTo>
                    <a:pt x="670" y="7725"/>
                  </a:lnTo>
                  <a:lnTo>
                    <a:pt x="2716" y="7725"/>
                  </a:lnTo>
                  <a:lnTo>
                    <a:pt x="2716" y="5877"/>
                  </a:lnTo>
                  <a:cubicBezTo>
                    <a:pt x="2716" y="3888"/>
                    <a:pt x="2442" y="1912"/>
                    <a:pt x="190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2"/>
            <p:cNvSpPr/>
            <p:nvPr/>
          </p:nvSpPr>
          <p:spPr>
            <a:xfrm>
              <a:off x="1155400" y="2953875"/>
              <a:ext cx="125250" cy="157125"/>
            </a:xfrm>
            <a:custGeom>
              <a:rect b="b" l="l" r="r" t="t"/>
              <a:pathLst>
                <a:path extrusionOk="0" h="6285" w="5010">
                  <a:moveTo>
                    <a:pt x="0" y="0"/>
                  </a:moveTo>
                  <a:lnTo>
                    <a:pt x="0" y="1849"/>
                  </a:lnTo>
                  <a:lnTo>
                    <a:pt x="185" y="1995"/>
                  </a:lnTo>
                  <a:cubicBezTo>
                    <a:pt x="1689" y="3200"/>
                    <a:pt x="2977" y="4653"/>
                    <a:pt x="3997" y="6285"/>
                  </a:cubicBezTo>
                  <a:lnTo>
                    <a:pt x="5010" y="5086"/>
                  </a:lnTo>
                  <a:cubicBezTo>
                    <a:pt x="3678" y="3085"/>
                    <a:pt x="1976"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
            <p:cNvSpPr/>
            <p:nvPr/>
          </p:nvSpPr>
          <p:spPr>
            <a:xfrm>
              <a:off x="1258800" y="3083977"/>
              <a:ext cx="83375" cy="143900"/>
            </a:xfrm>
            <a:custGeom>
              <a:rect b="b" l="l" r="r" t="t"/>
              <a:pathLst>
                <a:path extrusionOk="0" h="5756" w="3335">
                  <a:moveTo>
                    <a:pt x="1021" y="0"/>
                  </a:moveTo>
                  <a:lnTo>
                    <a:pt x="1" y="1192"/>
                  </a:lnTo>
                  <a:cubicBezTo>
                    <a:pt x="14" y="1211"/>
                    <a:pt x="26" y="1224"/>
                    <a:pt x="33" y="1243"/>
                  </a:cubicBezTo>
                  <a:cubicBezTo>
                    <a:pt x="880" y="2652"/>
                    <a:pt x="1518" y="4169"/>
                    <a:pt x="1938" y="5756"/>
                  </a:cubicBezTo>
                  <a:lnTo>
                    <a:pt x="3334" y="5156"/>
                  </a:lnTo>
                  <a:cubicBezTo>
                    <a:pt x="2875" y="3506"/>
                    <a:pt x="2200" y="1932"/>
                    <a:pt x="1320" y="466"/>
                  </a:cubicBezTo>
                  <a:cubicBezTo>
                    <a:pt x="1224" y="306"/>
                    <a:pt x="1116" y="153"/>
                    <a:pt x="1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2"/>
            <p:cNvSpPr/>
            <p:nvPr/>
          </p:nvSpPr>
          <p:spPr>
            <a:xfrm>
              <a:off x="944925" y="4602500"/>
              <a:ext cx="37625" cy="189800"/>
            </a:xfrm>
            <a:custGeom>
              <a:rect b="b" l="l" r="r" t="t"/>
              <a:pathLst>
                <a:path extrusionOk="0" h="7592" w="1505">
                  <a:moveTo>
                    <a:pt x="0" y="1"/>
                  </a:moveTo>
                  <a:lnTo>
                    <a:pt x="0" y="7591"/>
                  </a:lnTo>
                  <a:lnTo>
                    <a:pt x="1504" y="7591"/>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
            <p:cNvSpPr/>
            <p:nvPr/>
          </p:nvSpPr>
          <p:spPr>
            <a:xfrm>
              <a:off x="944925" y="3395550"/>
              <a:ext cx="37625" cy="89100"/>
            </a:xfrm>
            <a:custGeom>
              <a:rect b="b" l="l" r="r" t="t"/>
              <a:pathLst>
                <a:path extrusionOk="0" h="3564" w="1505">
                  <a:moveTo>
                    <a:pt x="0" y="0"/>
                  </a:moveTo>
                  <a:lnTo>
                    <a:pt x="0" y="3563"/>
                  </a:lnTo>
                  <a:lnTo>
                    <a:pt x="1504" y="3563"/>
                  </a:lnTo>
                  <a:lnTo>
                    <a:pt x="150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2"/>
            <p:cNvSpPr/>
            <p:nvPr/>
          </p:nvSpPr>
          <p:spPr>
            <a:xfrm>
              <a:off x="1007550" y="4842450"/>
              <a:ext cx="289375" cy="52625"/>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
            <p:cNvSpPr/>
            <p:nvPr/>
          </p:nvSpPr>
          <p:spPr>
            <a:xfrm>
              <a:off x="944925" y="3532177"/>
              <a:ext cx="37625" cy="189800"/>
            </a:xfrm>
            <a:custGeom>
              <a:rect b="b" l="l" r="r" t="t"/>
              <a:pathLst>
                <a:path extrusionOk="0" h="7592" w="1505">
                  <a:moveTo>
                    <a:pt x="0" y="1"/>
                  </a:moveTo>
                  <a:lnTo>
                    <a:pt x="0" y="7591"/>
                  </a:lnTo>
                  <a:lnTo>
                    <a:pt x="1504" y="759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2"/>
            <p:cNvSpPr/>
            <p:nvPr/>
          </p:nvSpPr>
          <p:spPr>
            <a:xfrm>
              <a:off x="1023800" y="2951252"/>
              <a:ext cx="125250" cy="157125"/>
            </a:xfrm>
            <a:custGeom>
              <a:rect b="b" l="l" r="r" t="t"/>
              <a:pathLst>
                <a:path extrusionOk="0" h="6285" w="5010">
                  <a:moveTo>
                    <a:pt x="5010" y="0"/>
                  </a:moveTo>
                  <a:cubicBezTo>
                    <a:pt x="3027" y="1358"/>
                    <a:pt x="1326" y="3085"/>
                    <a:pt x="0" y="5086"/>
                  </a:cubicBezTo>
                  <a:lnTo>
                    <a:pt x="1013" y="6285"/>
                  </a:lnTo>
                  <a:cubicBezTo>
                    <a:pt x="2033"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2"/>
            <p:cNvSpPr/>
            <p:nvPr/>
          </p:nvSpPr>
          <p:spPr>
            <a:xfrm>
              <a:off x="881350" y="460250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2"/>
            <p:cNvSpPr/>
            <p:nvPr/>
          </p:nvSpPr>
          <p:spPr>
            <a:xfrm>
              <a:off x="1321900" y="4907625"/>
              <a:ext cx="96750" cy="51175"/>
            </a:xfrm>
            <a:custGeom>
              <a:rect b="b" l="l" r="r" t="t"/>
              <a:pathLst>
                <a:path extrusionOk="0" h="2047" w="3870">
                  <a:moveTo>
                    <a:pt x="1" y="1"/>
                  </a:moveTo>
                  <a:lnTo>
                    <a:pt x="1"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2"/>
            <p:cNvSpPr/>
            <p:nvPr/>
          </p:nvSpPr>
          <p:spPr>
            <a:xfrm>
              <a:off x="1155400" y="2876202"/>
              <a:ext cx="167975" cy="192175"/>
            </a:xfrm>
            <a:custGeom>
              <a:rect b="b" l="l" r="r" t="t"/>
              <a:pathLst>
                <a:path extrusionOk="0" h="7687" w="6719">
                  <a:moveTo>
                    <a:pt x="0" y="1"/>
                  </a:moveTo>
                  <a:lnTo>
                    <a:pt x="0" y="2391"/>
                  </a:lnTo>
                  <a:lnTo>
                    <a:pt x="13" y="2403"/>
                  </a:lnTo>
                  <a:cubicBezTo>
                    <a:pt x="2123" y="3799"/>
                    <a:pt x="3933" y="5590"/>
                    <a:pt x="5348" y="7687"/>
                  </a:cubicBezTo>
                  <a:lnTo>
                    <a:pt x="6718" y="6074"/>
                  </a:lnTo>
                  <a:cubicBezTo>
                    <a:pt x="4946" y="3589"/>
                    <a:pt x="2652"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2"/>
            <p:cNvSpPr/>
            <p:nvPr/>
          </p:nvSpPr>
          <p:spPr>
            <a:xfrm>
              <a:off x="1371925" y="4842450"/>
              <a:ext cx="51175" cy="111875"/>
            </a:xfrm>
            <a:custGeom>
              <a:rect b="b" l="l" r="r" t="t"/>
              <a:pathLst>
                <a:path extrusionOk="0" h="4475" w="2047">
                  <a:moveTo>
                    <a:pt x="1" y="1"/>
                  </a:moveTo>
                  <a:lnTo>
                    <a:pt x="1" y="2429"/>
                  </a:lnTo>
                  <a:lnTo>
                    <a:pt x="2047" y="447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2"/>
            <p:cNvSpPr/>
            <p:nvPr/>
          </p:nvSpPr>
          <p:spPr>
            <a:xfrm>
              <a:off x="981100" y="2878825"/>
              <a:ext cx="168100" cy="192175"/>
            </a:xfrm>
            <a:custGeom>
              <a:rect b="b" l="l" r="r" t="t"/>
              <a:pathLst>
                <a:path extrusionOk="0" h="7687" w="6724">
                  <a:moveTo>
                    <a:pt x="6724" y="1"/>
                  </a:moveTo>
                  <a:cubicBezTo>
                    <a:pt x="4066" y="1517"/>
                    <a:pt x="1772" y="3589"/>
                    <a:pt x="0" y="6074"/>
                  </a:cubicBezTo>
                  <a:lnTo>
                    <a:pt x="1370" y="7687"/>
                  </a:lnTo>
                  <a:cubicBezTo>
                    <a:pt x="2785" y="5590"/>
                    <a:pt x="4602" y="3799"/>
                    <a:pt x="6711" y="2403"/>
                  </a:cubicBezTo>
                  <a:lnTo>
                    <a:pt x="6724" y="2391"/>
                  </a:lnTo>
                  <a:lnTo>
                    <a:pt x="672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
            <p:cNvSpPr/>
            <p:nvPr/>
          </p:nvSpPr>
          <p:spPr>
            <a:xfrm>
              <a:off x="881350" y="3392927"/>
              <a:ext cx="51175" cy="89100"/>
            </a:xfrm>
            <a:custGeom>
              <a:rect b="b" l="l" r="r" t="t"/>
              <a:pathLst>
                <a:path extrusionOk="0" h="3564" w="2047">
                  <a:moveTo>
                    <a:pt x="0" y="0"/>
                  </a:moveTo>
                  <a:lnTo>
                    <a:pt x="0" y="3563"/>
                  </a:lnTo>
                  <a:lnTo>
                    <a:pt x="2046" y="3563"/>
                  </a:lnTo>
                  <a:lnTo>
                    <a:pt x="20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2"/>
            <p:cNvSpPr/>
            <p:nvPr/>
          </p:nvSpPr>
          <p:spPr>
            <a:xfrm>
              <a:off x="881350" y="4842450"/>
              <a:ext cx="51175" cy="111875"/>
            </a:xfrm>
            <a:custGeom>
              <a:rect b="b" l="l" r="r" t="t"/>
              <a:pathLst>
                <a:path extrusionOk="0" h="4475" w="2047">
                  <a:moveTo>
                    <a:pt x="0" y="1"/>
                  </a:moveTo>
                  <a:lnTo>
                    <a:pt x="0" y="4475"/>
                  </a:lnTo>
                  <a:lnTo>
                    <a:pt x="2046" y="2429"/>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2"/>
            <p:cNvSpPr/>
            <p:nvPr/>
          </p:nvSpPr>
          <p:spPr>
            <a:xfrm>
              <a:off x="962275" y="3086600"/>
              <a:ext cx="83375" cy="143900"/>
            </a:xfrm>
            <a:custGeom>
              <a:rect b="b" l="l" r="r" t="t"/>
              <a:pathLst>
                <a:path extrusionOk="0" h="5756" w="3335">
                  <a:moveTo>
                    <a:pt x="2321" y="0"/>
                  </a:moveTo>
                  <a:cubicBezTo>
                    <a:pt x="2219" y="160"/>
                    <a:pt x="2117" y="313"/>
                    <a:pt x="2015" y="472"/>
                  </a:cubicBezTo>
                  <a:cubicBezTo>
                    <a:pt x="1135" y="1932"/>
                    <a:pt x="460" y="3506"/>
                    <a:pt x="1" y="5156"/>
                  </a:cubicBezTo>
                  <a:lnTo>
                    <a:pt x="1397" y="5756"/>
                  </a:lnTo>
                  <a:cubicBezTo>
                    <a:pt x="1817" y="4169"/>
                    <a:pt x="2455" y="2652"/>
                    <a:pt x="3302" y="1243"/>
                  </a:cubicBezTo>
                  <a:cubicBezTo>
                    <a:pt x="3309" y="1224"/>
                    <a:pt x="3321" y="1211"/>
                    <a:pt x="3334" y="1192"/>
                  </a:cubicBezTo>
                  <a:lnTo>
                    <a:pt x="232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2"/>
            <p:cNvSpPr/>
            <p:nvPr/>
          </p:nvSpPr>
          <p:spPr>
            <a:xfrm>
              <a:off x="885800" y="4907625"/>
              <a:ext cx="96750" cy="51175"/>
            </a:xfrm>
            <a:custGeom>
              <a:rect b="b" l="l" r="r" t="t"/>
              <a:pathLst>
                <a:path extrusionOk="0" h="2047" w="3870">
                  <a:moveTo>
                    <a:pt x="2047" y="1"/>
                  </a:moveTo>
                  <a:lnTo>
                    <a:pt x="1"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2"/>
            <p:cNvSpPr/>
            <p:nvPr/>
          </p:nvSpPr>
          <p:spPr>
            <a:xfrm>
              <a:off x="1007550" y="4907625"/>
              <a:ext cx="289375" cy="51175"/>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
            <p:cNvSpPr/>
            <p:nvPr/>
          </p:nvSpPr>
          <p:spPr>
            <a:xfrm>
              <a:off x="1371925" y="3730775"/>
              <a:ext cx="51175" cy="211625"/>
            </a:xfrm>
            <a:custGeom>
              <a:rect b="b" l="l" r="r" t="t"/>
              <a:pathLst>
                <a:path extrusionOk="0" h="8465" w="2047">
                  <a:moveTo>
                    <a:pt x="1" y="1"/>
                  </a:moveTo>
                  <a:lnTo>
                    <a:pt x="1" y="8465"/>
                  </a:lnTo>
                  <a:lnTo>
                    <a:pt x="2047" y="8465"/>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2"/>
            <p:cNvSpPr/>
            <p:nvPr/>
          </p:nvSpPr>
          <p:spPr>
            <a:xfrm>
              <a:off x="881350" y="3728152"/>
              <a:ext cx="51175" cy="211625"/>
            </a:xfrm>
            <a:custGeom>
              <a:rect b="b" l="l" r="r" t="t"/>
              <a:pathLst>
                <a:path extrusionOk="0" h="8465" w="2047">
                  <a:moveTo>
                    <a:pt x="0" y="1"/>
                  </a:moveTo>
                  <a:lnTo>
                    <a:pt x="0" y="8465"/>
                  </a:lnTo>
                  <a:lnTo>
                    <a:pt x="2046" y="846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2"/>
            <p:cNvSpPr/>
            <p:nvPr/>
          </p:nvSpPr>
          <p:spPr>
            <a:xfrm>
              <a:off x="881350" y="394875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2"/>
            <p:cNvSpPr/>
            <p:nvPr/>
          </p:nvSpPr>
          <p:spPr>
            <a:xfrm>
              <a:off x="944925" y="4384525"/>
              <a:ext cx="37625" cy="211800"/>
            </a:xfrm>
            <a:custGeom>
              <a:rect b="b" l="l" r="r" t="t"/>
              <a:pathLst>
                <a:path extrusionOk="0" h="8472" w="1505">
                  <a:moveTo>
                    <a:pt x="0" y="1"/>
                  </a:moveTo>
                  <a:lnTo>
                    <a:pt x="0" y="8471"/>
                  </a:lnTo>
                  <a:lnTo>
                    <a:pt x="1504" y="847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2"/>
            <p:cNvSpPr/>
            <p:nvPr/>
          </p:nvSpPr>
          <p:spPr>
            <a:xfrm>
              <a:off x="881350" y="418855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2"/>
            <p:cNvSpPr/>
            <p:nvPr/>
          </p:nvSpPr>
          <p:spPr>
            <a:xfrm>
              <a:off x="944925" y="3730775"/>
              <a:ext cx="37625" cy="211625"/>
            </a:xfrm>
            <a:custGeom>
              <a:rect b="b" l="l" r="r" t="t"/>
              <a:pathLst>
                <a:path extrusionOk="0" h="8465" w="1505">
                  <a:moveTo>
                    <a:pt x="0" y="1"/>
                  </a:moveTo>
                  <a:lnTo>
                    <a:pt x="0" y="8465"/>
                  </a:lnTo>
                  <a:lnTo>
                    <a:pt x="1504" y="8465"/>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
            <p:cNvSpPr/>
            <p:nvPr/>
          </p:nvSpPr>
          <p:spPr>
            <a:xfrm>
              <a:off x="881350" y="4384525"/>
              <a:ext cx="51175" cy="211800"/>
            </a:xfrm>
            <a:custGeom>
              <a:rect b="b" l="l" r="r" t="t"/>
              <a:pathLst>
                <a:path extrusionOk="0" h="8472" w="2047">
                  <a:moveTo>
                    <a:pt x="0" y="1"/>
                  </a:moveTo>
                  <a:lnTo>
                    <a:pt x="0" y="8471"/>
                  </a:lnTo>
                  <a:lnTo>
                    <a:pt x="2046" y="847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2"/>
            <p:cNvSpPr/>
            <p:nvPr/>
          </p:nvSpPr>
          <p:spPr>
            <a:xfrm>
              <a:off x="1321900" y="4188550"/>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2"/>
            <p:cNvSpPr/>
            <p:nvPr/>
          </p:nvSpPr>
          <p:spPr>
            <a:xfrm>
              <a:off x="1321900" y="394875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2"/>
            <p:cNvSpPr/>
            <p:nvPr/>
          </p:nvSpPr>
          <p:spPr>
            <a:xfrm>
              <a:off x="1321900" y="3728152"/>
              <a:ext cx="37475" cy="211625"/>
            </a:xfrm>
            <a:custGeom>
              <a:rect b="b" l="l" r="r" t="t"/>
              <a:pathLst>
                <a:path extrusionOk="0" h="8465" w="1499">
                  <a:moveTo>
                    <a:pt x="1" y="1"/>
                  </a:moveTo>
                  <a:lnTo>
                    <a:pt x="1"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2"/>
            <p:cNvSpPr/>
            <p:nvPr/>
          </p:nvSpPr>
          <p:spPr>
            <a:xfrm>
              <a:off x="1321900" y="353480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2"/>
            <p:cNvSpPr/>
            <p:nvPr/>
          </p:nvSpPr>
          <p:spPr>
            <a:xfrm>
              <a:off x="1013125" y="4754825"/>
              <a:ext cx="278200" cy="37475"/>
            </a:xfrm>
            <a:custGeom>
              <a:rect b="b" l="l" r="r" t="t"/>
              <a:pathLst>
                <a:path extrusionOk="0" h="1499" w="11128">
                  <a:moveTo>
                    <a:pt x="1498" y="1"/>
                  </a:moveTo>
                  <a:lnTo>
                    <a:pt x="0" y="1498"/>
                  </a:lnTo>
                  <a:lnTo>
                    <a:pt x="11128" y="1498"/>
                  </a:lnTo>
                  <a:lnTo>
                    <a:pt x="963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2"/>
            <p:cNvSpPr/>
            <p:nvPr/>
          </p:nvSpPr>
          <p:spPr>
            <a:xfrm>
              <a:off x="1371925" y="3532177"/>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
            <p:cNvSpPr/>
            <p:nvPr/>
          </p:nvSpPr>
          <p:spPr>
            <a:xfrm>
              <a:off x="1371925" y="3946127"/>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2"/>
            <p:cNvSpPr/>
            <p:nvPr/>
          </p:nvSpPr>
          <p:spPr>
            <a:xfrm>
              <a:off x="1258175" y="4193025"/>
              <a:ext cx="38750" cy="596075"/>
            </a:xfrm>
            <a:custGeom>
              <a:rect b="b" l="l" r="r" t="t"/>
              <a:pathLst>
                <a:path extrusionOk="0" h="23843" w="1550">
                  <a:moveTo>
                    <a:pt x="1549" y="0"/>
                  </a:moveTo>
                  <a:lnTo>
                    <a:pt x="0" y="1542"/>
                  </a:lnTo>
                  <a:lnTo>
                    <a:pt x="0"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2"/>
            <p:cNvSpPr/>
            <p:nvPr/>
          </p:nvSpPr>
          <p:spPr>
            <a:xfrm>
              <a:off x="944925" y="3219102"/>
              <a:ext cx="50850" cy="167625"/>
            </a:xfrm>
            <a:custGeom>
              <a:rect b="b" l="l" r="r" t="t"/>
              <a:pathLst>
                <a:path extrusionOk="0" h="6705" w="2034">
                  <a:moveTo>
                    <a:pt x="638" y="0"/>
                  </a:moveTo>
                  <a:cubicBezTo>
                    <a:pt x="217" y="1581"/>
                    <a:pt x="7" y="3219"/>
                    <a:pt x="0" y="4857"/>
                  </a:cubicBezTo>
                  <a:lnTo>
                    <a:pt x="0" y="6705"/>
                  </a:lnTo>
                  <a:lnTo>
                    <a:pt x="1504" y="6705"/>
                  </a:lnTo>
                  <a:lnTo>
                    <a:pt x="1504" y="4857"/>
                  </a:lnTo>
                  <a:cubicBezTo>
                    <a:pt x="1504" y="3423"/>
                    <a:pt x="1683" y="1989"/>
                    <a:pt x="2033" y="599"/>
                  </a:cubicBezTo>
                  <a:lnTo>
                    <a:pt x="63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
            <p:cNvSpPr/>
            <p:nvPr/>
          </p:nvSpPr>
          <p:spPr>
            <a:xfrm>
              <a:off x="1371925" y="3395550"/>
              <a:ext cx="51175" cy="89100"/>
            </a:xfrm>
            <a:custGeom>
              <a:rect b="b" l="l" r="r" t="t"/>
              <a:pathLst>
                <a:path extrusionOk="0" h="3564" w="2047">
                  <a:moveTo>
                    <a:pt x="1" y="0"/>
                  </a:moveTo>
                  <a:lnTo>
                    <a:pt x="1" y="3563"/>
                  </a:lnTo>
                  <a:lnTo>
                    <a:pt x="2047" y="3563"/>
                  </a:lnTo>
                  <a:lnTo>
                    <a:pt x="204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2"/>
            <p:cNvSpPr/>
            <p:nvPr/>
          </p:nvSpPr>
          <p:spPr>
            <a:xfrm>
              <a:off x="1321900" y="3392927"/>
              <a:ext cx="37475" cy="89100"/>
            </a:xfrm>
            <a:custGeom>
              <a:rect b="b" l="l" r="r" t="t"/>
              <a:pathLst>
                <a:path extrusionOk="0" h="3564" w="1499">
                  <a:moveTo>
                    <a:pt x="1" y="0"/>
                  </a:moveTo>
                  <a:lnTo>
                    <a:pt x="1"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
            <p:cNvSpPr/>
            <p:nvPr/>
          </p:nvSpPr>
          <p:spPr>
            <a:xfrm>
              <a:off x="1321900" y="4384525"/>
              <a:ext cx="37475" cy="211800"/>
            </a:xfrm>
            <a:custGeom>
              <a:rect b="b" l="l" r="r" t="t"/>
              <a:pathLst>
                <a:path extrusionOk="0" h="8472" w="1499">
                  <a:moveTo>
                    <a:pt x="1" y="1"/>
                  </a:moveTo>
                  <a:lnTo>
                    <a:pt x="1"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2"/>
            <p:cNvSpPr/>
            <p:nvPr/>
          </p:nvSpPr>
          <p:spPr>
            <a:xfrm>
              <a:off x="1371925" y="418855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2"/>
            <p:cNvSpPr/>
            <p:nvPr/>
          </p:nvSpPr>
          <p:spPr>
            <a:xfrm>
              <a:off x="1371925" y="4384525"/>
              <a:ext cx="51175" cy="211800"/>
            </a:xfrm>
            <a:custGeom>
              <a:rect b="b" l="l" r="r" t="t"/>
              <a:pathLst>
                <a:path extrusionOk="0" h="8472" w="2047">
                  <a:moveTo>
                    <a:pt x="1" y="1"/>
                  </a:moveTo>
                  <a:lnTo>
                    <a:pt x="1" y="8471"/>
                  </a:lnTo>
                  <a:lnTo>
                    <a:pt x="2047" y="847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2"/>
            <p:cNvSpPr/>
            <p:nvPr/>
          </p:nvSpPr>
          <p:spPr>
            <a:xfrm>
              <a:off x="830825" y="2833725"/>
              <a:ext cx="642800" cy="2176700"/>
            </a:xfrm>
            <a:custGeom>
              <a:rect b="b" l="l" r="r" t="t"/>
              <a:pathLst>
                <a:path extrusionOk="0" h="87068" w="25712">
                  <a:moveTo>
                    <a:pt x="12856" y="294"/>
                  </a:moveTo>
                  <a:lnTo>
                    <a:pt x="13315" y="536"/>
                  </a:lnTo>
                  <a:cubicBezTo>
                    <a:pt x="20797" y="4488"/>
                    <a:pt x="25450" y="12257"/>
                    <a:pt x="25450" y="20816"/>
                  </a:cubicBezTo>
                  <a:lnTo>
                    <a:pt x="25450" y="86812"/>
                  </a:lnTo>
                  <a:lnTo>
                    <a:pt x="262" y="86812"/>
                  </a:lnTo>
                  <a:lnTo>
                    <a:pt x="262" y="20816"/>
                  </a:lnTo>
                  <a:cubicBezTo>
                    <a:pt x="262" y="12257"/>
                    <a:pt x="4915" y="4488"/>
                    <a:pt x="12397" y="536"/>
                  </a:cubicBezTo>
                  <a:lnTo>
                    <a:pt x="12856" y="300"/>
                  </a:lnTo>
                  <a:lnTo>
                    <a:pt x="12856" y="294"/>
                  </a:lnTo>
                  <a:close/>
                  <a:moveTo>
                    <a:pt x="12856" y="1"/>
                  </a:moveTo>
                  <a:lnTo>
                    <a:pt x="12735" y="65"/>
                  </a:lnTo>
                  <a:lnTo>
                    <a:pt x="12276" y="307"/>
                  </a:lnTo>
                  <a:cubicBezTo>
                    <a:pt x="4711" y="4297"/>
                    <a:pt x="1" y="12155"/>
                    <a:pt x="1" y="20810"/>
                  </a:cubicBezTo>
                  <a:lnTo>
                    <a:pt x="1" y="87067"/>
                  </a:lnTo>
                  <a:lnTo>
                    <a:pt x="25711" y="87067"/>
                  </a:lnTo>
                  <a:lnTo>
                    <a:pt x="25711" y="20816"/>
                  </a:lnTo>
                  <a:cubicBezTo>
                    <a:pt x="25711" y="12161"/>
                    <a:pt x="21008" y="4303"/>
                    <a:pt x="13436" y="307"/>
                  </a:cubicBezTo>
                  <a:lnTo>
                    <a:pt x="12977" y="71"/>
                  </a:lnTo>
                  <a:lnTo>
                    <a:pt x="12856" y="7"/>
                  </a:lnTo>
                  <a:lnTo>
                    <a:pt x="1285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2"/>
            <p:cNvSpPr/>
            <p:nvPr/>
          </p:nvSpPr>
          <p:spPr>
            <a:xfrm>
              <a:off x="1857100" y="3839450"/>
              <a:ext cx="86400" cy="122550"/>
            </a:xfrm>
            <a:custGeom>
              <a:rect b="b" l="l" r="r" t="t"/>
              <a:pathLst>
                <a:path extrusionOk="0" h="4902" w="3456">
                  <a:moveTo>
                    <a:pt x="2238" y="1"/>
                  </a:moveTo>
                  <a:lnTo>
                    <a:pt x="1" y="2238"/>
                  </a:lnTo>
                  <a:cubicBezTo>
                    <a:pt x="1588" y="2352"/>
                    <a:pt x="2945" y="3404"/>
                    <a:pt x="3455" y="4902"/>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
            <p:cNvSpPr/>
            <p:nvPr/>
          </p:nvSpPr>
          <p:spPr>
            <a:xfrm>
              <a:off x="1792725" y="3778900"/>
              <a:ext cx="114750" cy="114750"/>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
            <p:cNvSpPr/>
            <p:nvPr/>
          </p:nvSpPr>
          <p:spPr>
            <a:xfrm>
              <a:off x="1757525" y="3901125"/>
              <a:ext cx="185175" cy="185150"/>
            </a:xfrm>
            <a:custGeom>
              <a:rect b="b" l="l" r="r" t="t"/>
              <a:pathLst>
                <a:path extrusionOk="0" h="7406" w="7407">
                  <a:moveTo>
                    <a:pt x="3703" y="0"/>
                  </a:moveTo>
                  <a:cubicBezTo>
                    <a:pt x="1658" y="6"/>
                    <a:pt x="0" y="1663"/>
                    <a:pt x="0" y="3703"/>
                  </a:cubicBezTo>
                  <a:cubicBezTo>
                    <a:pt x="0" y="5749"/>
                    <a:pt x="1658" y="7406"/>
                    <a:pt x="3703" y="7406"/>
                  </a:cubicBezTo>
                  <a:cubicBezTo>
                    <a:pt x="5743" y="7406"/>
                    <a:pt x="7400" y="5749"/>
                    <a:pt x="7406" y="3703"/>
                  </a:cubicBezTo>
                  <a:cubicBezTo>
                    <a:pt x="7400" y="1663"/>
                    <a:pt x="5743"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2"/>
            <p:cNvSpPr/>
            <p:nvPr/>
          </p:nvSpPr>
          <p:spPr>
            <a:xfrm>
              <a:off x="1857275" y="3710550"/>
              <a:ext cx="86225" cy="122550"/>
            </a:xfrm>
            <a:custGeom>
              <a:rect b="b" l="l" r="r" t="t"/>
              <a:pathLst>
                <a:path extrusionOk="0" h="4902" w="3449">
                  <a:moveTo>
                    <a:pt x="3448" y="1"/>
                  </a:moveTo>
                  <a:cubicBezTo>
                    <a:pt x="2938" y="1498"/>
                    <a:pt x="1581" y="2550"/>
                    <a:pt x="0" y="2665"/>
                  </a:cubicBezTo>
                  <a:lnTo>
                    <a:pt x="2237" y="4902"/>
                  </a:lnTo>
                  <a:lnTo>
                    <a:pt x="3448" y="4902"/>
                  </a:lnTo>
                  <a:lnTo>
                    <a:pt x="344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2"/>
            <p:cNvSpPr/>
            <p:nvPr/>
          </p:nvSpPr>
          <p:spPr>
            <a:xfrm>
              <a:off x="1757525" y="3586275"/>
              <a:ext cx="185175" cy="185000"/>
            </a:xfrm>
            <a:custGeom>
              <a:rect b="b" l="l" r="r" t="t"/>
              <a:pathLst>
                <a:path extrusionOk="0" h="7400" w="7407">
                  <a:moveTo>
                    <a:pt x="3703" y="0"/>
                  </a:moveTo>
                  <a:cubicBezTo>
                    <a:pt x="1658" y="0"/>
                    <a:pt x="0" y="1657"/>
                    <a:pt x="0" y="3703"/>
                  </a:cubicBezTo>
                  <a:cubicBezTo>
                    <a:pt x="0" y="5743"/>
                    <a:pt x="1658" y="7400"/>
                    <a:pt x="3703" y="7400"/>
                  </a:cubicBezTo>
                  <a:cubicBezTo>
                    <a:pt x="5743" y="7400"/>
                    <a:pt x="7400" y="5743"/>
                    <a:pt x="7406" y="3703"/>
                  </a:cubicBezTo>
                  <a:cubicBezTo>
                    <a:pt x="7400" y="1657"/>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2"/>
            <p:cNvSpPr/>
            <p:nvPr/>
          </p:nvSpPr>
          <p:spPr>
            <a:xfrm>
              <a:off x="1756575" y="4494150"/>
              <a:ext cx="86375" cy="122725"/>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
            <p:cNvSpPr/>
            <p:nvPr/>
          </p:nvSpPr>
          <p:spPr>
            <a:xfrm>
              <a:off x="1857100" y="4494150"/>
              <a:ext cx="86400" cy="122725"/>
            </a:xfrm>
            <a:custGeom>
              <a:rect b="b" l="l" r="r" t="t"/>
              <a:pathLst>
                <a:path extrusionOk="0" h="4909" w="3456">
                  <a:moveTo>
                    <a:pt x="2238" y="1"/>
                  </a:moveTo>
                  <a:lnTo>
                    <a:pt x="1" y="2238"/>
                  </a:lnTo>
                  <a:cubicBezTo>
                    <a:pt x="1588"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
            <p:cNvSpPr/>
            <p:nvPr/>
          </p:nvSpPr>
          <p:spPr>
            <a:xfrm>
              <a:off x="1880850" y="4680100"/>
              <a:ext cx="62650" cy="62325"/>
            </a:xfrm>
            <a:custGeom>
              <a:rect b="b" l="l" r="r" t="t"/>
              <a:pathLst>
                <a:path extrusionOk="0" h="2493" w="2506">
                  <a:moveTo>
                    <a:pt x="2505" y="0"/>
                  </a:moveTo>
                  <a:cubicBezTo>
                    <a:pt x="2104" y="1180"/>
                    <a:pt x="1180"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
            <p:cNvSpPr/>
            <p:nvPr/>
          </p:nvSpPr>
          <p:spPr>
            <a:xfrm>
              <a:off x="1709875" y="4188550"/>
              <a:ext cx="280300" cy="38575"/>
            </a:xfrm>
            <a:custGeom>
              <a:rect b="b" l="l" r="r" t="t"/>
              <a:pathLst>
                <a:path extrusionOk="0" h="1543" w="11212">
                  <a:moveTo>
                    <a:pt x="1" y="1"/>
                  </a:moveTo>
                  <a:lnTo>
                    <a:pt x="1543" y="1543"/>
                  </a:lnTo>
                  <a:lnTo>
                    <a:pt x="9669" y="1543"/>
                  </a:lnTo>
                  <a:lnTo>
                    <a:pt x="1121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2"/>
            <p:cNvSpPr/>
            <p:nvPr/>
          </p:nvSpPr>
          <p:spPr>
            <a:xfrm>
              <a:off x="1756575" y="3839450"/>
              <a:ext cx="86375" cy="122725"/>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2"/>
            <p:cNvSpPr/>
            <p:nvPr/>
          </p:nvSpPr>
          <p:spPr>
            <a:xfrm>
              <a:off x="1757525" y="4555975"/>
              <a:ext cx="185175" cy="185025"/>
            </a:xfrm>
            <a:custGeom>
              <a:rect b="b" l="l" r="r" t="t"/>
              <a:pathLst>
                <a:path extrusionOk="0" h="7401" w="7407">
                  <a:moveTo>
                    <a:pt x="3703" y="1"/>
                  </a:moveTo>
                  <a:cubicBezTo>
                    <a:pt x="1658" y="1"/>
                    <a:pt x="0" y="1658"/>
                    <a:pt x="0" y="3704"/>
                  </a:cubicBezTo>
                  <a:cubicBezTo>
                    <a:pt x="0" y="5743"/>
                    <a:pt x="1658" y="7400"/>
                    <a:pt x="3703" y="7400"/>
                  </a:cubicBezTo>
                  <a:cubicBezTo>
                    <a:pt x="5743" y="7400"/>
                    <a:pt x="7400" y="5743"/>
                    <a:pt x="7406" y="3704"/>
                  </a:cubicBezTo>
                  <a:cubicBezTo>
                    <a:pt x="7400" y="1658"/>
                    <a:pt x="5743"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
            <p:cNvSpPr/>
            <p:nvPr/>
          </p:nvSpPr>
          <p:spPr>
            <a:xfrm>
              <a:off x="1956050" y="3538150"/>
              <a:ext cx="38750" cy="596250"/>
            </a:xfrm>
            <a:custGeom>
              <a:rect b="b" l="l" r="r" t="t"/>
              <a:pathLst>
                <a:path extrusionOk="0" h="23850" w="1550">
                  <a:moveTo>
                    <a:pt x="1549" y="1"/>
                  </a:moveTo>
                  <a:lnTo>
                    <a:pt x="1" y="1549"/>
                  </a:lnTo>
                  <a:lnTo>
                    <a:pt x="1"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2"/>
            <p:cNvSpPr/>
            <p:nvPr/>
          </p:nvSpPr>
          <p:spPr>
            <a:xfrm>
              <a:off x="1705425" y="3538300"/>
              <a:ext cx="38575" cy="595950"/>
            </a:xfrm>
            <a:custGeom>
              <a:rect b="b" l="l" r="r" t="t"/>
              <a:pathLst>
                <a:path extrusionOk="0" h="23838" w="1543">
                  <a:moveTo>
                    <a:pt x="0" y="1"/>
                  </a:moveTo>
                  <a:lnTo>
                    <a:pt x="0" y="23837"/>
                  </a:lnTo>
                  <a:lnTo>
                    <a:pt x="1543" y="22295"/>
                  </a:lnTo>
                  <a:lnTo>
                    <a:pt x="1543"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2"/>
            <p:cNvSpPr/>
            <p:nvPr/>
          </p:nvSpPr>
          <p:spPr>
            <a:xfrm>
              <a:off x="1710675" y="3534800"/>
              <a:ext cx="278700" cy="37625"/>
            </a:xfrm>
            <a:custGeom>
              <a:rect b="b" l="l" r="r" t="t"/>
              <a:pathLst>
                <a:path extrusionOk="0" h="1505" w="11148">
                  <a:moveTo>
                    <a:pt x="1" y="1"/>
                  </a:moveTo>
                  <a:lnTo>
                    <a:pt x="1511" y="1505"/>
                  </a:lnTo>
                  <a:lnTo>
                    <a:pt x="9637" y="1505"/>
                  </a:lnTo>
                  <a:lnTo>
                    <a:pt x="1114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2"/>
            <p:cNvSpPr/>
            <p:nvPr/>
          </p:nvSpPr>
          <p:spPr>
            <a:xfrm>
              <a:off x="1705425" y="4193025"/>
              <a:ext cx="38575" cy="596075"/>
            </a:xfrm>
            <a:custGeom>
              <a:rect b="b" l="l" r="r" t="t"/>
              <a:pathLst>
                <a:path extrusionOk="0" h="23843" w="1543">
                  <a:moveTo>
                    <a:pt x="0" y="0"/>
                  </a:moveTo>
                  <a:lnTo>
                    <a:pt x="0" y="23843"/>
                  </a:lnTo>
                  <a:lnTo>
                    <a:pt x="1543" y="22294"/>
                  </a:lnTo>
                  <a:lnTo>
                    <a:pt x="1543"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
            <p:cNvSpPr/>
            <p:nvPr/>
          </p:nvSpPr>
          <p:spPr>
            <a:xfrm>
              <a:off x="1642800" y="3946127"/>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
            <p:cNvSpPr/>
            <p:nvPr/>
          </p:nvSpPr>
          <p:spPr>
            <a:xfrm>
              <a:off x="1756575" y="4025400"/>
              <a:ext cx="62625" cy="62150"/>
            </a:xfrm>
            <a:custGeom>
              <a:rect b="b" l="l" r="r" t="t"/>
              <a:pathLst>
                <a:path extrusionOk="0" h="2486" w="2505">
                  <a:moveTo>
                    <a:pt x="0" y="0"/>
                  </a:moveTo>
                  <a:lnTo>
                    <a:pt x="0" y="2486"/>
                  </a:lnTo>
                  <a:lnTo>
                    <a:pt x="2505" y="2486"/>
                  </a:lnTo>
                  <a:cubicBezTo>
                    <a:pt x="1326" y="2091"/>
                    <a:pt x="402" y="1173"/>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2"/>
            <p:cNvSpPr/>
            <p:nvPr/>
          </p:nvSpPr>
          <p:spPr>
            <a:xfrm>
              <a:off x="1880850" y="3585000"/>
              <a:ext cx="62650" cy="62150"/>
            </a:xfrm>
            <a:custGeom>
              <a:rect b="b" l="l" r="r" t="t"/>
              <a:pathLst>
                <a:path extrusionOk="0" h="2486"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2"/>
            <p:cNvSpPr/>
            <p:nvPr/>
          </p:nvSpPr>
          <p:spPr>
            <a:xfrm>
              <a:off x="1880850" y="4025400"/>
              <a:ext cx="62650" cy="62150"/>
            </a:xfrm>
            <a:custGeom>
              <a:rect b="b" l="l" r="r" t="t"/>
              <a:pathLst>
                <a:path extrusionOk="0" h="2486" w="2506">
                  <a:moveTo>
                    <a:pt x="2505" y="0"/>
                  </a:moveTo>
                  <a:cubicBezTo>
                    <a:pt x="2104" y="1179"/>
                    <a:pt x="1180" y="2097"/>
                    <a:pt x="0" y="2486"/>
                  </a:cubicBezTo>
                  <a:lnTo>
                    <a:pt x="2505" y="2486"/>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2"/>
            <p:cNvSpPr/>
            <p:nvPr/>
          </p:nvSpPr>
          <p:spPr>
            <a:xfrm>
              <a:off x="1710050" y="4100125"/>
              <a:ext cx="279975" cy="38425"/>
            </a:xfrm>
            <a:custGeom>
              <a:rect b="b" l="l" r="r" t="t"/>
              <a:pathLst>
                <a:path extrusionOk="0" h="1537" w="11199">
                  <a:moveTo>
                    <a:pt x="1536" y="0"/>
                  </a:moveTo>
                  <a:lnTo>
                    <a:pt x="0" y="1536"/>
                  </a:lnTo>
                  <a:lnTo>
                    <a:pt x="11198" y="1536"/>
                  </a:lnTo>
                  <a:lnTo>
                    <a:pt x="966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2"/>
            <p:cNvSpPr/>
            <p:nvPr/>
          </p:nvSpPr>
          <p:spPr>
            <a:xfrm>
              <a:off x="1756575" y="3585000"/>
              <a:ext cx="62625" cy="62150"/>
            </a:xfrm>
            <a:custGeom>
              <a:rect b="b" l="l" r="r" t="t"/>
              <a:pathLst>
                <a:path extrusionOk="0" h="2486"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
            <p:cNvSpPr/>
            <p:nvPr/>
          </p:nvSpPr>
          <p:spPr>
            <a:xfrm>
              <a:off x="1756575" y="3710400"/>
              <a:ext cx="86375" cy="122700"/>
            </a:xfrm>
            <a:custGeom>
              <a:rect b="b" l="l" r="r" t="t"/>
              <a:pathLst>
                <a:path extrusionOk="0" h="4908" w="3455">
                  <a:moveTo>
                    <a:pt x="0" y="0"/>
                  </a:moveTo>
                  <a:lnTo>
                    <a:pt x="0" y="4908"/>
                  </a:lnTo>
                  <a:lnTo>
                    <a:pt x="1218" y="4908"/>
                  </a:lnTo>
                  <a:lnTo>
                    <a:pt x="3455" y="2671"/>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2"/>
            <p:cNvSpPr/>
            <p:nvPr/>
          </p:nvSpPr>
          <p:spPr>
            <a:xfrm>
              <a:off x="1642800" y="4842450"/>
              <a:ext cx="37475" cy="52625"/>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2"/>
            <p:cNvSpPr/>
            <p:nvPr/>
          </p:nvSpPr>
          <p:spPr>
            <a:xfrm>
              <a:off x="1579225" y="353480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2"/>
            <p:cNvSpPr/>
            <p:nvPr/>
          </p:nvSpPr>
          <p:spPr>
            <a:xfrm>
              <a:off x="2069825" y="460250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2"/>
            <p:cNvSpPr/>
            <p:nvPr/>
          </p:nvSpPr>
          <p:spPr>
            <a:xfrm>
              <a:off x="1705250" y="3032750"/>
              <a:ext cx="141675" cy="446950"/>
            </a:xfrm>
            <a:custGeom>
              <a:rect b="b" l="l" r="r" t="t"/>
              <a:pathLst>
                <a:path extrusionOk="0" h="17878" w="5667">
                  <a:moveTo>
                    <a:pt x="5667" y="0"/>
                  </a:moveTo>
                  <a:cubicBezTo>
                    <a:pt x="4360" y="1116"/>
                    <a:pt x="3245" y="2441"/>
                    <a:pt x="2353" y="3913"/>
                  </a:cubicBezTo>
                  <a:cubicBezTo>
                    <a:pt x="810" y="6482"/>
                    <a:pt x="1" y="9420"/>
                    <a:pt x="7" y="12416"/>
                  </a:cubicBezTo>
                  <a:lnTo>
                    <a:pt x="7" y="17877"/>
                  </a:lnTo>
                  <a:lnTo>
                    <a:pt x="1550" y="16329"/>
                  </a:lnTo>
                  <a:lnTo>
                    <a:pt x="1550" y="12588"/>
                  </a:lnTo>
                  <a:cubicBezTo>
                    <a:pt x="1543" y="9758"/>
                    <a:pt x="2315" y="6979"/>
                    <a:pt x="3768" y="4557"/>
                  </a:cubicBezTo>
                  <a:cubicBezTo>
                    <a:pt x="4297" y="3678"/>
                    <a:pt x="4915" y="2855"/>
                    <a:pt x="5610"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
            <p:cNvSpPr/>
            <p:nvPr/>
          </p:nvSpPr>
          <p:spPr>
            <a:xfrm>
              <a:off x="2006575" y="3221725"/>
              <a:ext cx="50675" cy="167475"/>
            </a:xfrm>
            <a:custGeom>
              <a:rect b="b" l="l" r="r" t="t"/>
              <a:pathLst>
                <a:path extrusionOk="0" h="6699" w="2027">
                  <a:moveTo>
                    <a:pt x="1396" y="0"/>
                  </a:moveTo>
                  <a:lnTo>
                    <a:pt x="0" y="599"/>
                  </a:lnTo>
                  <a:cubicBezTo>
                    <a:pt x="351" y="1989"/>
                    <a:pt x="523" y="3416"/>
                    <a:pt x="529" y="4857"/>
                  </a:cubicBezTo>
                  <a:lnTo>
                    <a:pt x="529" y="6698"/>
                  </a:lnTo>
                  <a:lnTo>
                    <a:pt x="2027" y="6698"/>
                  </a:lnTo>
                  <a:lnTo>
                    <a:pt x="2027" y="4857"/>
                  </a:lnTo>
                  <a:cubicBezTo>
                    <a:pt x="2027" y="3219"/>
                    <a:pt x="1816"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2"/>
            <p:cNvSpPr/>
            <p:nvPr/>
          </p:nvSpPr>
          <p:spPr>
            <a:xfrm>
              <a:off x="1853125" y="3032750"/>
              <a:ext cx="141675" cy="446950"/>
            </a:xfrm>
            <a:custGeom>
              <a:rect b="b" l="l" r="r" t="t"/>
              <a:pathLst>
                <a:path extrusionOk="0" h="17878" w="5667">
                  <a:moveTo>
                    <a:pt x="0" y="0"/>
                  </a:moveTo>
                  <a:lnTo>
                    <a:pt x="0" y="2033"/>
                  </a:lnTo>
                  <a:lnTo>
                    <a:pt x="64" y="2097"/>
                  </a:lnTo>
                  <a:cubicBezTo>
                    <a:pt x="759" y="2855"/>
                    <a:pt x="1371" y="3678"/>
                    <a:pt x="1906" y="4557"/>
                  </a:cubicBezTo>
                  <a:cubicBezTo>
                    <a:pt x="3359" y="6979"/>
                    <a:pt x="4124" y="9758"/>
                    <a:pt x="4118" y="12588"/>
                  </a:cubicBezTo>
                  <a:lnTo>
                    <a:pt x="4118" y="16329"/>
                  </a:lnTo>
                  <a:lnTo>
                    <a:pt x="5666" y="17877"/>
                  </a:lnTo>
                  <a:lnTo>
                    <a:pt x="5666" y="12416"/>
                  </a:lnTo>
                  <a:cubicBezTo>
                    <a:pt x="5666" y="9420"/>
                    <a:pt x="4857" y="6482"/>
                    <a:pt x="3315" y="3913"/>
                  </a:cubicBezTo>
                  <a:cubicBezTo>
                    <a:pt x="2429"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
            <p:cNvSpPr/>
            <p:nvPr/>
          </p:nvSpPr>
          <p:spPr>
            <a:xfrm>
              <a:off x="1990625" y="3035925"/>
              <a:ext cx="108225" cy="174650"/>
            </a:xfrm>
            <a:custGeom>
              <a:rect b="b" l="l" r="r" t="t"/>
              <a:pathLst>
                <a:path extrusionOk="0" h="6986" w="4329">
                  <a:moveTo>
                    <a:pt x="1384" y="1"/>
                  </a:moveTo>
                  <a:lnTo>
                    <a:pt x="1" y="1626"/>
                  </a:lnTo>
                  <a:cubicBezTo>
                    <a:pt x="128" y="1830"/>
                    <a:pt x="268" y="2027"/>
                    <a:pt x="389" y="2238"/>
                  </a:cubicBezTo>
                  <a:cubicBezTo>
                    <a:pt x="1282" y="3716"/>
                    <a:pt x="1970" y="5316"/>
                    <a:pt x="2435" y="6986"/>
                  </a:cubicBezTo>
                  <a:lnTo>
                    <a:pt x="4328" y="6170"/>
                  </a:lnTo>
                  <a:cubicBezTo>
                    <a:pt x="3684" y="3965"/>
                    <a:pt x="2690" y="1887"/>
                    <a:pt x="13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2"/>
            <p:cNvSpPr/>
            <p:nvPr/>
          </p:nvSpPr>
          <p:spPr>
            <a:xfrm>
              <a:off x="1579225" y="3196225"/>
              <a:ext cx="67750" cy="193125"/>
            </a:xfrm>
            <a:custGeom>
              <a:rect b="b" l="l" r="r" t="t"/>
              <a:pathLst>
                <a:path extrusionOk="0" h="7725" w="2710">
                  <a:moveTo>
                    <a:pt x="810" y="0"/>
                  </a:moveTo>
                  <a:cubicBezTo>
                    <a:pt x="275" y="1912"/>
                    <a:pt x="1" y="3894"/>
                    <a:pt x="1" y="5883"/>
                  </a:cubicBezTo>
                  <a:lnTo>
                    <a:pt x="1" y="7725"/>
                  </a:lnTo>
                  <a:lnTo>
                    <a:pt x="2040" y="7725"/>
                  </a:lnTo>
                  <a:lnTo>
                    <a:pt x="2040" y="5877"/>
                  </a:lnTo>
                  <a:cubicBezTo>
                    <a:pt x="2047" y="4168"/>
                    <a:pt x="2270" y="2467"/>
                    <a:pt x="2709" y="822"/>
                  </a:cubicBezTo>
                  <a:lnTo>
                    <a:pt x="81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
            <p:cNvSpPr/>
            <p:nvPr/>
          </p:nvSpPr>
          <p:spPr>
            <a:xfrm>
              <a:off x="1601525" y="3033302"/>
              <a:ext cx="108075" cy="174650"/>
            </a:xfrm>
            <a:custGeom>
              <a:rect b="b" l="l" r="r" t="t"/>
              <a:pathLst>
                <a:path extrusionOk="0" h="6986" w="4323">
                  <a:moveTo>
                    <a:pt x="2945" y="1"/>
                  </a:moveTo>
                  <a:cubicBezTo>
                    <a:pt x="1639" y="1887"/>
                    <a:pt x="645" y="3965"/>
                    <a:pt x="1" y="6170"/>
                  </a:cubicBezTo>
                  <a:lnTo>
                    <a:pt x="1881" y="6986"/>
                  </a:lnTo>
                  <a:cubicBezTo>
                    <a:pt x="2353" y="5316"/>
                    <a:pt x="3041" y="3716"/>
                    <a:pt x="3933" y="2238"/>
                  </a:cubicBezTo>
                  <a:cubicBezTo>
                    <a:pt x="4054" y="2027"/>
                    <a:pt x="4188" y="1830"/>
                    <a:pt x="4322"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
            <p:cNvSpPr/>
            <p:nvPr/>
          </p:nvSpPr>
          <p:spPr>
            <a:xfrm>
              <a:off x="1756575" y="4365100"/>
              <a:ext cx="86375" cy="122700"/>
            </a:xfrm>
            <a:custGeom>
              <a:rect b="b" l="l" r="r" t="t"/>
              <a:pathLst>
                <a:path extrusionOk="0" h="4908" w="3455">
                  <a:moveTo>
                    <a:pt x="0" y="0"/>
                  </a:moveTo>
                  <a:lnTo>
                    <a:pt x="0" y="4908"/>
                  </a:lnTo>
                  <a:lnTo>
                    <a:pt x="1218" y="4908"/>
                  </a:lnTo>
                  <a:lnTo>
                    <a:pt x="3455" y="2677"/>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2"/>
            <p:cNvSpPr/>
            <p:nvPr/>
          </p:nvSpPr>
          <p:spPr>
            <a:xfrm>
              <a:off x="1792725" y="4433600"/>
              <a:ext cx="114750" cy="114750"/>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2"/>
            <p:cNvSpPr/>
            <p:nvPr/>
          </p:nvSpPr>
          <p:spPr>
            <a:xfrm>
              <a:off x="1756575" y="4239700"/>
              <a:ext cx="62625" cy="62175"/>
            </a:xfrm>
            <a:custGeom>
              <a:rect b="b" l="l" r="r" t="t"/>
              <a:pathLst>
                <a:path extrusionOk="0" h="2487"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2"/>
            <p:cNvSpPr/>
            <p:nvPr/>
          </p:nvSpPr>
          <p:spPr>
            <a:xfrm>
              <a:off x="1757525" y="4240975"/>
              <a:ext cx="185175" cy="185000"/>
            </a:xfrm>
            <a:custGeom>
              <a:rect b="b" l="l" r="r" t="t"/>
              <a:pathLst>
                <a:path extrusionOk="0" h="7400" w="7407">
                  <a:moveTo>
                    <a:pt x="3703" y="0"/>
                  </a:moveTo>
                  <a:cubicBezTo>
                    <a:pt x="1658" y="0"/>
                    <a:pt x="0" y="1658"/>
                    <a:pt x="0" y="3703"/>
                  </a:cubicBezTo>
                  <a:cubicBezTo>
                    <a:pt x="0" y="5743"/>
                    <a:pt x="1658" y="7400"/>
                    <a:pt x="3703" y="7400"/>
                  </a:cubicBezTo>
                  <a:cubicBezTo>
                    <a:pt x="5743" y="7400"/>
                    <a:pt x="7400" y="5743"/>
                    <a:pt x="7406" y="3703"/>
                  </a:cubicBezTo>
                  <a:cubicBezTo>
                    <a:pt x="7400" y="1658"/>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
            <p:cNvSpPr/>
            <p:nvPr/>
          </p:nvSpPr>
          <p:spPr>
            <a:xfrm>
              <a:off x="1709250" y="3445425"/>
              <a:ext cx="281575" cy="39225"/>
            </a:xfrm>
            <a:custGeom>
              <a:rect b="b" l="l" r="r" t="t"/>
              <a:pathLst>
                <a:path extrusionOk="0" h="1569" w="11263">
                  <a:moveTo>
                    <a:pt x="1568" y="0"/>
                  </a:moveTo>
                  <a:lnTo>
                    <a:pt x="0" y="1568"/>
                  </a:lnTo>
                  <a:lnTo>
                    <a:pt x="11262"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
            <p:cNvSpPr/>
            <p:nvPr/>
          </p:nvSpPr>
          <p:spPr>
            <a:xfrm>
              <a:off x="1880850" y="4239700"/>
              <a:ext cx="62650" cy="62175"/>
            </a:xfrm>
            <a:custGeom>
              <a:rect b="b" l="l" r="r" t="t"/>
              <a:pathLst>
                <a:path extrusionOk="0" h="2487"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
            <p:cNvSpPr/>
            <p:nvPr/>
          </p:nvSpPr>
          <p:spPr>
            <a:xfrm>
              <a:off x="1756400" y="3098875"/>
              <a:ext cx="187250" cy="334150"/>
            </a:xfrm>
            <a:custGeom>
              <a:rect b="b" l="l" r="r" t="t"/>
              <a:pathLst>
                <a:path extrusionOk="0" h="13366" w="7490">
                  <a:moveTo>
                    <a:pt x="3748" y="2441"/>
                  </a:moveTo>
                  <a:lnTo>
                    <a:pt x="3793" y="2460"/>
                  </a:lnTo>
                  <a:cubicBezTo>
                    <a:pt x="4424" y="2722"/>
                    <a:pt x="5080" y="3282"/>
                    <a:pt x="5469" y="3888"/>
                  </a:cubicBezTo>
                  <a:lnTo>
                    <a:pt x="5597" y="4098"/>
                  </a:lnTo>
                  <a:lnTo>
                    <a:pt x="5354" y="4085"/>
                  </a:lnTo>
                  <a:cubicBezTo>
                    <a:pt x="5338" y="4084"/>
                    <a:pt x="5322" y="4084"/>
                    <a:pt x="5307" y="4084"/>
                  </a:cubicBezTo>
                  <a:cubicBezTo>
                    <a:pt x="5132" y="4084"/>
                    <a:pt x="4960" y="4148"/>
                    <a:pt x="4832" y="4270"/>
                  </a:cubicBezTo>
                  <a:cubicBezTo>
                    <a:pt x="4692" y="4398"/>
                    <a:pt x="4602" y="4576"/>
                    <a:pt x="4596" y="4767"/>
                  </a:cubicBezTo>
                  <a:lnTo>
                    <a:pt x="4596" y="6628"/>
                  </a:lnTo>
                  <a:lnTo>
                    <a:pt x="5578" y="6628"/>
                  </a:lnTo>
                  <a:cubicBezTo>
                    <a:pt x="5680" y="6622"/>
                    <a:pt x="5775" y="6571"/>
                    <a:pt x="5845" y="6495"/>
                  </a:cubicBezTo>
                  <a:cubicBezTo>
                    <a:pt x="5915" y="6418"/>
                    <a:pt x="5954" y="6316"/>
                    <a:pt x="5947" y="6214"/>
                  </a:cubicBezTo>
                  <a:lnTo>
                    <a:pt x="5934" y="5972"/>
                  </a:lnTo>
                  <a:lnTo>
                    <a:pt x="6138" y="6099"/>
                  </a:lnTo>
                  <a:cubicBezTo>
                    <a:pt x="6534" y="6354"/>
                    <a:pt x="6839" y="6724"/>
                    <a:pt x="7031" y="7151"/>
                  </a:cubicBezTo>
                  <a:lnTo>
                    <a:pt x="7056" y="7196"/>
                  </a:lnTo>
                  <a:lnTo>
                    <a:pt x="7031" y="7247"/>
                  </a:lnTo>
                  <a:cubicBezTo>
                    <a:pt x="6839" y="7674"/>
                    <a:pt x="6534" y="8037"/>
                    <a:pt x="6138" y="8298"/>
                  </a:cubicBezTo>
                  <a:lnTo>
                    <a:pt x="5934" y="8432"/>
                  </a:lnTo>
                  <a:lnTo>
                    <a:pt x="5947" y="8184"/>
                  </a:lnTo>
                  <a:cubicBezTo>
                    <a:pt x="5954" y="8082"/>
                    <a:pt x="5915" y="7980"/>
                    <a:pt x="5845" y="7903"/>
                  </a:cubicBezTo>
                  <a:cubicBezTo>
                    <a:pt x="5775" y="7827"/>
                    <a:pt x="5680" y="7776"/>
                    <a:pt x="5571" y="7776"/>
                  </a:cubicBezTo>
                  <a:lnTo>
                    <a:pt x="4596" y="7776"/>
                  </a:lnTo>
                  <a:lnTo>
                    <a:pt x="4596" y="10739"/>
                  </a:lnTo>
                  <a:cubicBezTo>
                    <a:pt x="4609" y="10930"/>
                    <a:pt x="4692" y="11109"/>
                    <a:pt x="4838" y="11230"/>
                  </a:cubicBezTo>
                  <a:cubicBezTo>
                    <a:pt x="4967" y="11353"/>
                    <a:pt x="5133" y="11416"/>
                    <a:pt x="5307" y="11416"/>
                  </a:cubicBezTo>
                  <a:cubicBezTo>
                    <a:pt x="5323" y="11416"/>
                    <a:pt x="5338" y="11416"/>
                    <a:pt x="5354" y="11415"/>
                  </a:cubicBezTo>
                  <a:lnTo>
                    <a:pt x="5603" y="11402"/>
                  </a:lnTo>
                  <a:lnTo>
                    <a:pt x="5469" y="11612"/>
                  </a:lnTo>
                  <a:cubicBezTo>
                    <a:pt x="5080" y="12218"/>
                    <a:pt x="4424" y="12779"/>
                    <a:pt x="3799" y="13040"/>
                  </a:cubicBezTo>
                  <a:lnTo>
                    <a:pt x="3748" y="13059"/>
                  </a:lnTo>
                  <a:lnTo>
                    <a:pt x="3704" y="13040"/>
                  </a:lnTo>
                  <a:cubicBezTo>
                    <a:pt x="3073" y="12779"/>
                    <a:pt x="2416" y="12218"/>
                    <a:pt x="2028" y="11612"/>
                  </a:cubicBezTo>
                  <a:lnTo>
                    <a:pt x="1894" y="11402"/>
                  </a:lnTo>
                  <a:lnTo>
                    <a:pt x="2142" y="11415"/>
                  </a:lnTo>
                  <a:cubicBezTo>
                    <a:pt x="2158" y="11416"/>
                    <a:pt x="2174" y="11416"/>
                    <a:pt x="2190" y="11416"/>
                  </a:cubicBezTo>
                  <a:cubicBezTo>
                    <a:pt x="2364" y="11416"/>
                    <a:pt x="2530" y="11353"/>
                    <a:pt x="2659" y="11230"/>
                  </a:cubicBezTo>
                  <a:cubicBezTo>
                    <a:pt x="2805" y="11103"/>
                    <a:pt x="2888" y="10924"/>
                    <a:pt x="2894" y="10733"/>
                  </a:cubicBezTo>
                  <a:lnTo>
                    <a:pt x="2894" y="7769"/>
                  </a:lnTo>
                  <a:lnTo>
                    <a:pt x="1913" y="7769"/>
                  </a:lnTo>
                  <a:cubicBezTo>
                    <a:pt x="1811" y="7776"/>
                    <a:pt x="1715" y="7820"/>
                    <a:pt x="1645" y="7897"/>
                  </a:cubicBezTo>
                  <a:cubicBezTo>
                    <a:pt x="1575" y="7980"/>
                    <a:pt x="1543" y="8082"/>
                    <a:pt x="1550" y="8184"/>
                  </a:cubicBezTo>
                  <a:lnTo>
                    <a:pt x="1562" y="8426"/>
                  </a:lnTo>
                  <a:lnTo>
                    <a:pt x="1352" y="8298"/>
                  </a:lnTo>
                  <a:cubicBezTo>
                    <a:pt x="957" y="8043"/>
                    <a:pt x="645" y="7680"/>
                    <a:pt x="453" y="7253"/>
                  </a:cubicBezTo>
                  <a:lnTo>
                    <a:pt x="434" y="7202"/>
                  </a:lnTo>
                  <a:lnTo>
                    <a:pt x="453" y="7157"/>
                  </a:lnTo>
                  <a:cubicBezTo>
                    <a:pt x="645" y="6724"/>
                    <a:pt x="957" y="6361"/>
                    <a:pt x="1352" y="6106"/>
                  </a:cubicBezTo>
                  <a:lnTo>
                    <a:pt x="1556" y="5972"/>
                  </a:lnTo>
                  <a:lnTo>
                    <a:pt x="1543" y="6214"/>
                  </a:lnTo>
                  <a:cubicBezTo>
                    <a:pt x="1537" y="6316"/>
                    <a:pt x="1575" y="6418"/>
                    <a:pt x="1645" y="6501"/>
                  </a:cubicBezTo>
                  <a:cubicBezTo>
                    <a:pt x="1715" y="6577"/>
                    <a:pt x="1811" y="6622"/>
                    <a:pt x="1919" y="6628"/>
                  </a:cubicBezTo>
                  <a:lnTo>
                    <a:pt x="2894" y="6628"/>
                  </a:lnTo>
                  <a:lnTo>
                    <a:pt x="2894" y="4761"/>
                  </a:lnTo>
                  <a:cubicBezTo>
                    <a:pt x="2882" y="4570"/>
                    <a:pt x="2799" y="4391"/>
                    <a:pt x="2659" y="4270"/>
                  </a:cubicBezTo>
                  <a:cubicBezTo>
                    <a:pt x="2530" y="4148"/>
                    <a:pt x="2359" y="4084"/>
                    <a:pt x="2184" y="4084"/>
                  </a:cubicBezTo>
                  <a:cubicBezTo>
                    <a:pt x="2168" y="4084"/>
                    <a:pt x="2152" y="4084"/>
                    <a:pt x="2136" y="4085"/>
                  </a:cubicBezTo>
                  <a:lnTo>
                    <a:pt x="1894" y="4098"/>
                  </a:lnTo>
                  <a:lnTo>
                    <a:pt x="2021" y="3888"/>
                  </a:lnTo>
                  <a:cubicBezTo>
                    <a:pt x="2416" y="3282"/>
                    <a:pt x="3073" y="2722"/>
                    <a:pt x="3697" y="2460"/>
                  </a:cubicBezTo>
                  <a:lnTo>
                    <a:pt x="3748" y="2441"/>
                  </a:lnTo>
                  <a:close/>
                  <a:moveTo>
                    <a:pt x="3748" y="0"/>
                  </a:moveTo>
                  <a:cubicBezTo>
                    <a:pt x="3149" y="669"/>
                    <a:pt x="2620" y="1402"/>
                    <a:pt x="2155" y="2173"/>
                  </a:cubicBezTo>
                  <a:cubicBezTo>
                    <a:pt x="747" y="4519"/>
                    <a:pt x="1" y="7202"/>
                    <a:pt x="7" y="9943"/>
                  </a:cubicBezTo>
                  <a:lnTo>
                    <a:pt x="7" y="13365"/>
                  </a:lnTo>
                  <a:lnTo>
                    <a:pt x="7483" y="13365"/>
                  </a:lnTo>
                  <a:lnTo>
                    <a:pt x="7483" y="9943"/>
                  </a:lnTo>
                  <a:cubicBezTo>
                    <a:pt x="7490" y="7202"/>
                    <a:pt x="6750"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2"/>
            <p:cNvSpPr/>
            <p:nvPr/>
          </p:nvSpPr>
          <p:spPr>
            <a:xfrm>
              <a:off x="1774250" y="3166750"/>
              <a:ext cx="151725" cy="251600"/>
            </a:xfrm>
            <a:custGeom>
              <a:rect b="b" l="l" r="r" t="t"/>
              <a:pathLst>
                <a:path extrusionOk="0" h="10064" w="6069">
                  <a:moveTo>
                    <a:pt x="3034" y="0"/>
                  </a:moveTo>
                  <a:cubicBezTo>
                    <a:pt x="2486" y="262"/>
                    <a:pt x="2008" y="650"/>
                    <a:pt x="1645" y="1135"/>
                  </a:cubicBezTo>
                  <a:cubicBezTo>
                    <a:pt x="1823" y="1167"/>
                    <a:pt x="1983" y="1249"/>
                    <a:pt x="2117" y="1364"/>
                  </a:cubicBezTo>
                  <a:cubicBezTo>
                    <a:pt x="2308" y="1543"/>
                    <a:pt x="2416" y="1785"/>
                    <a:pt x="2429" y="2040"/>
                  </a:cubicBezTo>
                  <a:lnTo>
                    <a:pt x="2429" y="4162"/>
                  </a:lnTo>
                  <a:lnTo>
                    <a:pt x="1199" y="4162"/>
                  </a:lnTo>
                  <a:cubicBezTo>
                    <a:pt x="1027" y="4156"/>
                    <a:pt x="861" y="4079"/>
                    <a:pt x="746" y="3952"/>
                  </a:cubicBezTo>
                  <a:cubicBezTo>
                    <a:pt x="683" y="3882"/>
                    <a:pt x="638" y="3805"/>
                    <a:pt x="612" y="3716"/>
                  </a:cubicBezTo>
                  <a:cubicBezTo>
                    <a:pt x="351" y="3920"/>
                    <a:pt x="141" y="4188"/>
                    <a:pt x="1" y="4487"/>
                  </a:cubicBezTo>
                  <a:cubicBezTo>
                    <a:pt x="141" y="4780"/>
                    <a:pt x="351" y="5042"/>
                    <a:pt x="612" y="5252"/>
                  </a:cubicBezTo>
                  <a:cubicBezTo>
                    <a:pt x="638" y="5163"/>
                    <a:pt x="689" y="5080"/>
                    <a:pt x="746" y="5010"/>
                  </a:cubicBezTo>
                  <a:cubicBezTo>
                    <a:pt x="861" y="4882"/>
                    <a:pt x="1027" y="4812"/>
                    <a:pt x="1199" y="4799"/>
                  </a:cubicBezTo>
                  <a:lnTo>
                    <a:pt x="2435" y="4799"/>
                  </a:lnTo>
                  <a:lnTo>
                    <a:pt x="2435" y="8018"/>
                  </a:lnTo>
                  <a:cubicBezTo>
                    <a:pt x="2423" y="8279"/>
                    <a:pt x="2308" y="8521"/>
                    <a:pt x="2117" y="8700"/>
                  </a:cubicBezTo>
                  <a:cubicBezTo>
                    <a:pt x="1983" y="8815"/>
                    <a:pt x="1823" y="8897"/>
                    <a:pt x="1645" y="8929"/>
                  </a:cubicBezTo>
                  <a:cubicBezTo>
                    <a:pt x="2008" y="9414"/>
                    <a:pt x="2486" y="9802"/>
                    <a:pt x="3034" y="10064"/>
                  </a:cubicBezTo>
                  <a:cubicBezTo>
                    <a:pt x="3576" y="9802"/>
                    <a:pt x="4054" y="9414"/>
                    <a:pt x="4417" y="8929"/>
                  </a:cubicBezTo>
                  <a:cubicBezTo>
                    <a:pt x="4245" y="8897"/>
                    <a:pt x="4080" y="8815"/>
                    <a:pt x="3952" y="8700"/>
                  </a:cubicBezTo>
                  <a:cubicBezTo>
                    <a:pt x="3761" y="8521"/>
                    <a:pt x="3646" y="8279"/>
                    <a:pt x="3633" y="8024"/>
                  </a:cubicBezTo>
                  <a:lnTo>
                    <a:pt x="3633" y="4806"/>
                  </a:lnTo>
                  <a:lnTo>
                    <a:pt x="4864" y="4806"/>
                  </a:lnTo>
                  <a:cubicBezTo>
                    <a:pt x="5036" y="4812"/>
                    <a:pt x="5201" y="4889"/>
                    <a:pt x="5316" y="5016"/>
                  </a:cubicBezTo>
                  <a:cubicBezTo>
                    <a:pt x="5380" y="5086"/>
                    <a:pt x="5424" y="5163"/>
                    <a:pt x="5456" y="5252"/>
                  </a:cubicBezTo>
                  <a:cubicBezTo>
                    <a:pt x="5711" y="5048"/>
                    <a:pt x="5922" y="4787"/>
                    <a:pt x="6068" y="4487"/>
                  </a:cubicBezTo>
                  <a:cubicBezTo>
                    <a:pt x="5922" y="4188"/>
                    <a:pt x="5711" y="3926"/>
                    <a:pt x="5456" y="3722"/>
                  </a:cubicBezTo>
                  <a:cubicBezTo>
                    <a:pt x="5424" y="3805"/>
                    <a:pt x="5380" y="3888"/>
                    <a:pt x="5316" y="3958"/>
                  </a:cubicBezTo>
                  <a:cubicBezTo>
                    <a:pt x="5201" y="4086"/>
                    <a:pt x="5042" y="4162"/>
                    <a:pt x="4870" y="4168"/>
                  </a:cubicBezTo>
                  <a:lnTo>
                    <a:pt x="3633" y="4168"/>
                  </a:lnTo>
                  <a:lnTo>
                    <a:pt x="3633" y="2046"/>
                  </a:lnTo>
                  <a:cubicBezTo>
                    <a:pt x="3646" y="1785"/>
                    <a:pt x="3761" y="1543"/>
                    <a:pt x="3952" y="1364"/>
                  </a:cubicBezTo>
                  <a:cubicBezTo>
                    <a:pt x="4080" y="1249"/>
                    <a:pt x="4245" y="1167"/>
                    <a:pt x="4417" y="1135"/>
                  </a:cubicBezTo>
                  <a:cubicBezTo>
                    <a:pt x="4054" y="650"/>
                    <a:pt x="3582" y="262"/>
                    <a:pt x="30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
            <p:cNvSpPr/>
            <p:nvPr/>
          </p:nvSpPr>
          <p:spPr>
            <a:xfrm>
              <a:off x="1642800" y="418855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2"/>
            <p:cNvSpPr/>
            <p:nvPr/>
          </p:nvSpPr>
          <p:spPr>
            <a:xfrm>
              <a:off x="1857100" y="4365250"/>
              <a:ext cx="86400" cy="122550"/>
            </a:xfrm>
            <a:custGeom>
              <a:rect b="b" l="l" r="r" t="t"/>
              <a:pathLst>
                <a:path extrusionOk="0" h="4902" w="3456">
                  <a:moveTo>
                    <a:pt x="3455" y="1"/>
                  </a:moveTo>
                  <a:cubicBezTo>
                    <a:pt x="2945" y="1498"/>
                    <a:pt x="1588"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2"/>
            <p:cNvSpPr/>
            <p:nvPr/>
          </p:nvSpPr>
          <p:spPr>
            <a:xfrm>
              <a:off x="1756575" y="4680100"/>
              <a:ext cx="62625" cy="62325"/>
            </a:xfrm>
            <a:custGeom>
              <a:rect b="b" l="l" r="r" t="t"/>
              <a:pathLst>
                <a:path extrusionOk="0" h="2493" w="2505">
                  <a:moveTo>
                    <a:pt x="0" y="0"/>
                  </a:moveTo>
                  <a:lnTo>
                    <a:pt x="0" y="2492"/>
                  </a:lnTo>
                  <a:lnTo>
                    <a:pt x="2505" y="2492"/>
                  </a:lnTo>
                  <a:cubicBezTo>
                    <a:pt x="1326" y="2097"/>
                    <a:pt x="402" y="118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2"/>
            <p:cNvSpPr/>
            <p:nvPr/>
          </p:nvSpPr>
          <p:spPr>
            <a:xfrm>
              <a:off x="2019800" y="4602500"/>
              <a:ext cx="37450" cy="189800"/>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2"/>
            <p:cNvSpPr/>
            <p:nvPr/>
          </p:nvSpPr>
          <p:spPr>
            <a:xfrm>
              <a:off x="2019800" y="4842450"/>
              <a:ext cx="37450" cy="52625"/>
            </a:xfrm>
            <a:custGeom>
              <a:rect b="b" l="l" r="r" t="t"/>
              <a:pathLst>
                <a:path extrusionOk="0" h="2105" w="1498">
                  <a:moveTo>
                    <a:pt x="0" y="1"/>
                  </a:moveTo>
                  <a:lnTo>
                    <a:pt x="0"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
            <p:cNvSpPr/>
            <p:nvPr/>
          </p:nvSpPr>
          <p:spPr>
            <a:xfrm>
              <a:off x="2053100" y="3193602"/>
              <a:ext cx="67900" cy="193125"/>
            </a:xfrm>
            <a:custGeom>
              <a:rect b="b" l="l" r="r" t="t"/>
              <a:pathLst>
                <a:path extrusionOk="0" h="7725" w="2716">
                  <a:moveTo>
                    <a:pt x="1899" y="0"/>
                  </a:moveTo>
                  <a:lnTo>
                    <a:pt x="0" y="822"/>
                  </a:lnTo>
                  <a:cubicBezTo>
                    <a:pt x="446" y="2467"/>
                    <a:pt x="669" y="4168"/>
                    <a:pt x="669" y="5877"/>
                  </a:cubicBezTo>
                  <a:lnTo>
                    <a:pt x="669" y="7725"/>
                  </a:lnTo>
                  <a:lnTo>
                    <a:pt x="2715" y="7725"/>
                  </a:lnTo>
                  <a:lnTo>
                    <a:pt x="2715" y="5877"/>
                  </a:lnTo>
                  <a:cubicBezTo>
                    <a:pt x="2715" y="3888"/>
                    <a:pt x="2441" y="1912"/>
                    <a:pt x="189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
            <p:cNvSpPr/>
            <p:nvPr/>
          </p:nvSpPr>
          <p:spPr>
            <a:xfrm>
              <a:off x="1853125" y="2953875"/>
              <a:ext cx="125425" cy="157125"/>
            </a:xfrm>
            <a:custGeom>
              <a:rect b="b" l="l" r="r" t="t"/>
              <a:pathLst>
                <a:path extrusionOk="0" h="6285" w="5017">
                  <a:moveTo>
                    <a:pt x="0" y="0"/>
                  </a:moveTo>
                  <a:lnTo>
                    <a:pt x="0" y="1849"/>
                  </a:lnTo>
                  <a:lnTo>
                    <a:pt x="192" y="1995"/>
                  </a:lnTo>
                  <a:cubicBezTo>
                    <a:pt x="1689" y="3200"/>
                    <a:pt x="2977" y="4653"/>
                    <a:pt x="3997" y="6285"/>
                  </a:cubicBezTo>
                  <a:lnTo>
                    <a:pt x="5016" y="5086"/>
                  </a:lnTo>
                  <a:cubicBezTo>
                    <a:pt x="3684" y="3085"/>
                    <a:pt x="1983"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
            <p:cNvSpPr/>
            <p:nvPr/>
          </p:nvSpPr>
          <p:spPr>
            <a:xfrm>
              <a:off x="1956700" y="3083977"/>
              <a:ext cx="83200" cy="143900"/>
            </a:xfrm>
            <a:custGeom>
              <a:rect b="b" l="l" r="r" t="t"/>
              <a:pathLst>
                <a:path extrusionOk="0" h="5756" w="3328">
                  <a:moveTo>
                    <a:pt x="1014" y="0"/>
                  </a:moveTo>
                  <a:lnTo>
                    <a:pt x="0" y="1192"/>
                  </a:lnTo>
                  <a:cubicBezTo>
                    <a:pt x="13" y="1211"/>
                    <a:pt x="19" y="1224"/>
                    <a:pt x="32" y="1243"/>
                  </a:cubicBezTo>
                  <a:cubicBezTo>
                    <a:pt x="873" y="2652"/>
                    <a:pt x="1517" y="4169"/>
                    <a:pt x="1931" y="5756"/>
                  </a:cubicBezTo>
                  <a:lnTo>
                    <a:pt x="3327" y="5156"/>
                  </a:lnTo>
                  <a:cubicBezTo>
                    <a:pt x="2875" y="3506"/>
                    <a:pt x="2193" y="1932"/>
                    <a:pt x="1313" y="466"/>
                  </a:cubicBezTo>
                  <a:cubicBezTo>
                    <a:pt x="1217" y="306"/>
                    <a:pt x="1116" y="153"/>
                    <a:pt x="101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2"/>
            <p:cNvSpPr/>
            <p:nvPr/>
          </p:nvSpPr>
          <p:spPr>
            <a:xfrm>
              <a:off x="1642800" y="460250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2"/>
            <p:cNvSpPr/>
            <p:nvPr/>
          </p:nvSpPr>
          <p:spPr>
            <a:xfrm>
              <a:off x="1642800" y="3395550"/>
              <a:ext cx="37475" cy="89100"/>
            </a:xfrm>
            <a:custGeom>
              <a:rect b="b" l="l" r="r" t="t"/>
              <a:pathLst>
                <a:path extrusionOk="0" h="3564" w="1499">
                  <a:moveTo>
                    <a:pt x="1" y="0"/>
                  </a:moveTo>
                  <a:lnTo>
                    <a:pt x="1" y="3563"/>
                  </a:lnTo>
                  <a:lnTo>
                    <a:pt x="1498" y="3563"/>
                  </a:lnTo>
                  <a:lnTo>
                    <a:pt x="149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
            <p:cNvSpPr/>
            <p:nvPr/>
          </p:nvSpPr>
          <p:spPr>
            <a:xfrm>
              <a:off x="1705425" y="4842450"/>
              <a:ext cx="289375" cy="52625"/>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2"/>
            <p:cNvSpPr/>
            <p:nvPr/>
          </p:nvSpPr>
          <p:spPr>
            <a:xfrm>
              <a:off x="1642800" y="3534800"/>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
            <p:cNvSpPr/>
            <p:nvPr/>
          </p:nvSpPr>
          <p:spPr>
            <a:xfrm>
              <a:off x="1721675" y="2951252"/>
              <a:ext cx="125250" cy="157125"/>
            </a:xfrm>
            <a:custGeom>
              <a:rect b="b" l="l" r="r" t="t"/>
              <a:pathLst>
                <a:path extrusionOk="0" h="6285" w="5010">
                  <a:moveTo>
                    <a:pt x="5010" y="0"/>
                  </a:moveTo>
                  <a:cubicBezTo>
                    <a:pt x="3028" y="1358"/>
                    <a:pt x="1326" y="3085"/>
                    <a:pt x="0" y="5086"/>
                  </a:cubicBezTo>
                  <a:lnTo>
                    <a:pt x="1014" y="6285"/>
                  </a:lnTo>
                  <a:cubicBezTo>
                    <a:pt x="2034"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2"/>
            <p:cNvSpPr/>
            <p:nvPr/>
          </p:nvSpPr>
          <p:spPr>
            <a:xfrm>
              <a:off x="1579225" y="4602500"/>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2"/>
            <p:cNvSpPr/>
            <p:nvPr/>
          </p:nvSpPr>
          <p:spPr>
            <a:xfrm>
              <a:off x="2019800" y="4907625"/>
              <a:ext cx="96725" cy="51175"/>
            </a:xfrm>
            <a:custGeom>
              <a:rect b="b" l="l" r="r" t="t"/>
              <a:pathLst>
                <a:path extrusionOk="0" h="2047" w="3869">
                  <a:moveTo>
                    <a:pt x="0" y="1"/>
                  </a:moveTo>
                  <a:lnTo>
                    <a:pt x="0"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2"/>
            <p:cNvSpPr/>
            <p:nvPr/>
          </p:nvSpPr>
          <p:spPr>
            <a:xfrm>
              <a:off x="1853125" y="2876202"/>
              <a:ext cx="168125" cy="192175"/>
            </a:xfrm>
            <a:custGeom>
              <a:rect b="b" l="l" r="r" t="t"/>
              <a:pathLst>
                <a:path extrusionOk="0" h="7687" w="6725">
                  <a:moveTo>
                    <a:pt x="0" y="1"/>
                  </a:moveTo>
                  <a:lnTo>
                    <a:pt x="0" y="2391"/>
                  </a:lnTo>
                  <a:lnTo>
                    <a:pt x="13" y="2403"/>
                  </a:lnTo>
                  <a:cubicBezTo>
                    <a:pt x="2123" y="3799"/>
                    <a:pt x="3939" y="5590"/>
                    <a:pt x="5354" y="7687"/>
                  </a:cubicBezTo>
                  <a:lnTo>
                    <a:pt x="6724" y="6074"/>
                  </a:lnTo>
                  <a:cubicBezTo>
                    <a:pt x="4946" y="3589"/>
                    <a:pt x="2658"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2"/>
            <p:cNvSpPr/>
            <p:nvPr/>
          </p:nvSpPr>
          <p:spPr>
            <a:xfrm>
              <a:off x="2069825" y="4842450"/>
              <a:ext cx="51175" cy="111875"/>
            </a:xfrm>
            <a:custGeom>
              <a:rect b="b" l="l" r="r" t="t"/>
              <a:pathLst>
                <a:path extrusionOk="0" h="4475" w="2047">
                  <a:moveTo>
                    <a:pt x="0" y="1"/>
                  </a:moveTo>
                  <a:lnTo>
                    <a:pt x="0" y="2429"/>
                  </a:lnTo>
                  <a:lnTo>
                    <a:pt x="2046" y="447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
            <p:cNvSpPr/>
            <p:nvPr/>
          </p:nvSpPr>
          <p:spPr>
            <a:xfrm>
              <a:off x="1678975" y="2878825"/>
              <a:ext cx="167950" cy="192175"/>
            </a:xfrm>
            <a:custGeom>
              <a:rect b="b" l="l" r="r" t="t"/>
              <a:pathLst>
                <a:path extrusionOk="0" h="7687" w="6718">
                  <a:moveTo>
                    <a:pt x="6718" y="1"/>
                  </a:moveTo>
                  <a:cubicBezTo>
                    <a:pt x="4060" y="1517"/>
                    <a:pt x="1772" y="3589"/>
                    <a:pt x="0" y="6074"/>
                  </a:cubicBezTo>
                  <a:lnTo>
                    <a:pt x="1364" y="7687"/>
                  </a:lnTo>
                  <a:cubicBezTo>
                    <a:pt x="2779" y="5590"/>
                    <a:pt x="4596" y="3799"/>
                    <a:pt x="6705" y="2403"/>
                  </a:cubicBezTo>
                  <a:lnTo>
                    <a:pt x="6718" y="2391"/>
                  </a:lnTo>
                  <a:lnTo>
                    <a:pt x="671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2"/>
            <p:cNvSpPr/>
            <p:nvPr/>
          </p:nvSpPr>
          <p:spPr>
            <a:xfrm>
              <a:off x="1579225" y="3392927"/>
              <a:ext cx="51175" cy="89100"/>
            </a:xfrm>
            <a:custGeom>
              <a:rect b="b" l="l" r="r" t="t"/>
              <a:pathLst>
                <a:path extrusionOk="0" h="3564" w="2047">
                  <a:moveTo>
                    <a:pt x="1" y="0"/>
                  </a:moveTo>
                  <a:lnTo>
                    <a:pt x="1" y="3563"/>
                  </a:lnTo>
                  <a:lnTo>
                    <a:pt x="2047" y="3563"/>
                  </a:lnTo>
                  <a:lnTo>
                    <a:pt x="204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2"/>
            <p:cNvSpPr/>
            <p:nvPr/>
          </p:nvSpPr>
          <p:spPr>
            <a:xfrm>
              <a:off x="1579225" y="4842450"/>
              <a:ext cx="51175" cy="111875"/>
            </a:xfrm>
            <a:custGeom>
              <a:rect b="b" l="l" r="r" t="t"/>
              <a:pathLst>
                <a:path extrusionOk="0" h="4475" w="2047">
                  <a:moveTo>
                    <a:pt x="1" y="1"/>
                  </a:moveTo>
                  <a:lnTo>
                    <a:pt x="1" y="4475"/>
                  </a:lnTo>
                  <a:lnTo>
                    <a:pt x="2047" y="2429"/>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
            <p:cNvSpPr/>
            <p:nvPr/>
          </p:nvSpPr>
          <p:spPr>
            <a:xfrm>
              <a:off x="1660175" y="3086600"/>
              <a:ext cx="83350" cy="143900"/>
            </a:xfrm>
            <a:custGeom>
              <a:rect b="b" l="l" r="r" t="t"/>
              <a:pathLst>
                <a:path extrusionOk="0" h="5756" w="3334">
                  <a:moveTo>
                    <a:pt x="2314" y="0"/>
                  </a:moveTo>
                  <a:cubicBezTo>
                    <a:pt x="2212" y="160"/>
                    <a:pt x="2110" y="313"/>
                    <a:pt x="2014" y="472"/>
                  </a:cubicBezTo>
                  <a:cubicBezTo>
                    <a:pt x="1135" y="1932"/>
                    <a:pt x="453" y="3506"/>
                    <a:pt x="0" y="5156"/>
                  </a:cubicBezTo>
                  <a:lnTo>
                    <a:pt x="1396" y="5756"/>
                  </a:lnTo>
                  <a:cubicBezTo>
                    <a:pt x="1810" y="4169"/>
                    <a:pt x="2454" y="2652"/>
                    <a:pt x="3302" y="1243"/>
                  </a:cubicBezTo>
                  <a:cubicBezTo>
                    <a:pt x="3308" y="1224"/>
                    <a:pt x="3321" y="1211"/>
                    <a:pt x="3334" y="1192"/>
                  </a:cubicBezTo>
                  <a:lnTo>
                    <a:pt x="231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
            <p:cNvSpPr/>
            <p:nvPr/>
          </p:nvSpPr>
          <p:spPr>
            <a:xfrm>
              <a:off x="1583700" y="4907625"/>
              <a:ext cx="96725" cy="51175"/>
            </a:xfrm>
            <a:custGeom>
              <a:rect b="b" l="l" r="r" t="t"/>
              <a:pathLst>
                <a:path extrusionOk="0" h="2047" w="3869">
                  <a:moveTo>
                    <a:pt x="2040" y="1"/>
                  </a:moveTo>
                  <a:lnTo>
                    <a:pt x="0"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
            <p:cNvSpPr/>
            <p:nvPr/>
          </p:nvSpPr>
          <p:spPr>
            <a:xfrm>
              <a:off x="1705425" y="4907625"/>
              <a:ext cx="289375" cy="51175"/>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
            <p:cNvSpPr/>
            <p:nvPr/>
          </p:nvSpPr>
          <p:spPr>
            <a:xfrm>
              <a:off x="2069825" y="3730775"/>
              <a:ext cx="51175" cy="211625"/>
            </a:xfrm>
            <a:custGeom>
              <a:rect b="b" l="l" r="r" t="t"/>
              <a:pathLst>
                <a:path extrusionOk="0" h="8465" w="2047">
                  <a:moveTo>
                    <a:pt x="0" y="1"/>
                  </a:moveTo>
                  <a:lnTo>
                    <a:pt x="0" y="8465"/>
                  </a:lnTo>
                  <a:lnTo>
                    <a:pt x="2046" y="8465"/>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2"/>
            <p:cNvSpPr/>
            <p:nvPr/>
          </p:nvSpPr>
          <p:spPr>
            <a:xfrm>
              <a:off x="1579225" y="3730775"/>
              <a:ext cx="51175" cy="211625"/>
            </a:xfrm>
            <a:custGeom>
              <a:rect b="b" l="l" r="r" t="t"/>
              <a:pathLst>
                <a:path extrusionOk="0" h="8465" w="2047">
                  <a:moveTo>
                    <a:pt x="1" y="1"/>
                  </a:moveTo>
                  <a:lnTo>
                    <a:pt x="1" y="8465"/>
                  </a:lnTo>
                  <a:lnTo>
                    <a:pt x="2047" y="846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
            <p:cNvSpPr/>
            <p:nvPr/>
          </p:nvSpPr>
          <p:spPr>
            <a:xfrm>
              <a:off x="1579225" y="394875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
            <p:cNvSpPr/>
            <p:nvPr/>
          </p:nvSpPr>
          <p:spPr>
            <a:xfrm>
              <a:off x="1642800" y="4384525"/>
              <a:ext cx="37475" cy="211800"/>
            </a:xfrm>
            <a:custGeom>
              <a:rect b="b" l="l" r="r" t="t"/>
              <a:pathLst>
                <a:path extrusionOk="0" h="8472" w="1499">
                  <a:moveTo>
                    <a:pt x="1" y="1"/>
                  </a:moveTo>
                  <a:lnTo>
                    <a:pt x="1" y="8471"/>
                  </a:lnTo>
                  <a:lnTo>
                    <a:pt x="1498" y="847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
            <p:cNvSpPr/>
            <p:nvPr/>
          </p:nvSpPr>
          <p:spPr>
            <a:xfrm>
              <a:off x="1579225" y="4188550"/>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
            <p:cNvSpPr/>
            <p:nvPr/>
          </p:nvSpPr>
          <p:spPr>
            <a:xfrm>
              <a:off x="1642800" y="3730775"/>
              <a:ext cx="37475" cy="211625"/>
            </a:xfrm>
            <a:custGeom>
              <a:rect b="b" l="l" r="r" t="t"/>
              <a:pathLst>
                <a:path extrusionOk="0" h="8465" w="1499">
                  <a:moveTo>
                    <a:pt x="1" y="1"/>
                  </a:moveTo>
                  <a:lnTo>
                    <a:pt x="1" y="8465"/>
                  </a:lnTo>
                  <a:lnTo>
                    <a:pt x="1498" y="8465"/>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
            <p:cNvSpPr/>
            <p:nvPr/>
          </p:nvSpPr>
          <p:spPr>
            <a:xfrm>
              <a:off x="1579225" y="4384525"/>
              <a:ext cx="51175" cy="211800"/>
            </a:xfrm>
            <a:custGeom>
              <a:rect b="b" l="l" r="r" t="t"/>
              <a:pathLst>
                <a:path extrusionOk="0" h="8472" w="2047">
                  <a:moveTo>
                    <a:pt x="1" y="1"/>
                  </a:moveTo>
                  <a:lnTo>
                    <a:pt x="1" y="8471"/>
                  </a:lnTo>
                  <a:lnTo>
                    <a:pt x="2047" y="847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
            <p:cNvSpPr/>
            <p:nvPr/>
          </p:nvSpPr>
          <p:spPr>
            <a:xfrm>
              <a:off x="2019800" y="4188550"/>
              <a:ext cx="37450" cy="189800"/>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
            <p:cNvSpPr/>
            <p:nvPr/>
          </p:nvSpPr>
          <p:spPr>
            <a:xfrm>
              <a:off x="2019800" y="3948750"/>
              <a:ext cx="37450" cy="189800"/>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
            <p:cNvSpPr/>
            <p:nvPr/>
          </p:nvSpPr>
          <p:spPr>
            <a:xfrm>
              <a:off x="2019800" y="3730775"/>
              <a:ext cx="37450" cy="211625"/>
            </a:xfrm>
            <a:custGeom>
              <a:rect b="b" l="l" r="r" t="t"/>
              <a:pathLst>
                <a:path extrusionOk="0" h="8465" w="1498">
                  <a:moveTo>
                    <a:pt x="0" y="1"/>
                  </a:moveTo>
                  <a:lnTo>
                    <a:pt x="0"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2"/>
            <p:cNvSpPr/>
            <p:nvPr/>
          </p:nvSpPr>
          <p:spPr>
            <a:xfrm>
              <a:off x="2019800" y="3534800"/>
              <a:ext cx="37450" cy="189800"/>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2"/>
            <p:cNvSpPr/>
            <p:nvPr/>
          </p:nvSpPr>
          <p:spPr>
            <a:xfrm>
              <a:off x="1711000" y="4754825"/>
              <a:ext cx="278225" cy="37475"/>
            </a:xfrm>
            <a:custGeom>
              <a:rect b="b" l="l" r="r" t="t"/>
              <a:pathLst>
                <a:path extrusionOk="0" h="1499" w="11129">
                  <a:moveTo>
                    <a:pt x="1498" y="1"/>
                  </a:moveTo>
                  <a:lnTo>
                    <a:pt x="0" y="1498"/>
                  </a:lnTo>
                  <a:lnTo>
                    <a:pt x="11128" y="1498"/>
                  </a:lnTo>
                  <a:lnTo>
                    <a:pt x="962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2"/>
            <p:cNvSpPr/>
            <p:nvPr/>
          </p:nvSpPr>
          <p:spPr>
            <a:xfrm>
              <a:off x="2069825" y="353480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
            <p:cNvSpPr/>
            <p:nvPr/>
          </p:nvSpPr>
          <p:spPr>
            <a:xfrm>
              <a:off x="2069825" y="394875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2"/>
            <p:cNvSpPr/>
            <p:nvPr/>
          </p:nvSpPr>
          <p:spPr>
            <a:xfrm>
              <a:off x="1956050" y="4193025"/>
              <a:ext cx="38750" cy="596075"/>
            </a:xfrm>
            <a:custGeom>
              <a:rect b="b" l="l" r="r" t="t"/>
              <a:pathLst>
                <a:path extrusionOk="0" h="23843" w="1550">
                  <a:moveTo>
                    <a:pt x="1549" y="0"/>
                  </a:moveTo>
                  <a:lnTo>
                    <a:pt x="1" y="1542"/>
                  </a:lnTo>
                  <a:lnTo>
                    <a:pt x="1"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2"/>
            <p:cNvSpPr/>
            <p:nvPr/>
          </p:nvSpPr>
          <p:spPr>
            <a:xfrm>
              <a:off x="1642800" y="3218927"/>
              <a:ext cx="50850" cy="167800"/>
            </a:xfrm>
            <a:custGeom>
              <a:rect b="b" l="l" r="r" t="t"/>
              <a:pathLst>
                <a:path extrusionOk="0" h="6712" w="2034">
                  <a:moveTo>
                    <a:pt x="638" y="1"/>
                  </a:moveTo>
                  <a:cubicBezTo>
                    <a:pt x="217" y="1588"/>
                    <a:pt x="1" y="3226"/>
                    <a:pt x="1" y="4864"/>
                  </a:cubicBezTo>
                  <a:lnTo>
                    <a:pt x="1" y="6712"/>
                  </a:lnTo>
                  <a:lnTo>
                    <a:pt x="1498" y="6712"/>
                  </a:lnTo>
                  <a:lnTo>
                    <a:pt x="1498" y="4864"/>
                  </a:lnTo>
                  <a:cubicBezTo>
                    <a:pt x="1498" y="3430"/>
                    <a:pt x="1683" y="1996"/>
                    <a:pt x="2034" y="606"/>
                  </a:cubicBezTo>
                  <a:lnTo>
                    <a:pt x="63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2"/>
            <p:cNvSpPr/>
            <p:nvPr/>
          </p:nvSpPr>
          <p:spPr>
            <a:xfrm>
              <a:off x="2069825" y="3395550"/>
              <a:ext cx="51175" cy="89100"/>
            </a:xfrm>
            <a:custGeom>
              <a:rect b="b" l="l" r="r" t="t"/>
              <a:pathLst>
                <a:path extrusionOk="0" h="3564" w="2047">
                  <a:moveTo>
                    <a:pt x="0" y="0"/>
                  </a:moveTo>
                  <a:lnTo>
                    <a:pt x="0" y="3563"/>
                  </a:lnTo>
                  <a:lnTo>
                    <a:pt x="2046" y="3563"/>
                  </a:lnTo>
                  <a:lnTo>
                    <a:pt x="204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2"/>
            <p:cNvSpPr/>
            <p:nvPr/>
          </p:nvSpPr>
          <p:spPr>
            <a:xfrm>
              <a:off x="2019800" y="3392927"/>
              <a:ext cx="37450" cy="89100"/>
            </a:xfrm>
            <a:custGeom>
              <a:rect b="b" l="l" r="r" t="t"/>
              <a:pathLst>
                <a:path extrusionOk="0" h="3564" w="1498">
                  <a:moveTo>
                    <a:pt x="0" y="0"/>
                  </a:moveTo>
                  <a:lnTo>
                    <a:pt x="0"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2"/>
            <p:cNvSpPr/>
            <p:nvPr/>
          </p:nvSpPr>
          <p:spPr>
            <a:xfrm>
              <a:off x="2019800" y="4384525"/>
              <a:ext cx="37450" cy="211800"/>
            </a:xfrm>
            <a:custGeom>
              <a:rect b="b" l="l" r="r" t="t"/>
              <a:pathLst>
                <a:path extrusionOk="0" h="8472" w="1498">
                  <a:moveTo>
                    <a:pt x="0" y="1"/>
                  </a:moveTo>
                  <a:lnTo>
                    <a:pt x="0"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
            <p:cNvSpPr/>
            <p:nvPr/>
          </p:nvSpPr>
          <p:spPr>
            <a:xfrm>
              <a:off x="2069825" y="418855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2"/>
            <p:cNvSpPr/>
            <p:nvPr/>
          </p:nvSpPr>
          <p:spPr>
            <a:xfrm>
              <a:off x="2069825" y="4384525"/>
              <a:ext cx="51175" cy="211800"/>
            </a:xfrm>
            <a:custGeom>
              <a:rect b="b" l="l" r="r" t="t"/>
              <a:pathLst>
                <a:path extrusionOk="0" h="8472" w="2047">
                  <a:moveTo>
                    <a:pt x="0" y="1"/>
                  </a:moveTo>
                  <a:lnTo>
                    <a:pt x="0" y="8471"/>
                  </a:lnTo>
                  <a:lnTo>
                    <a:pt x="2046" y="847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2"/>
            <p:cNvSpPr/>
            <p:nvPr/>
          </p:nvSpPr>
          <p:spPr>
            <a:xfrm>
              <a:off x="1528725" y="2833725"/>
              <a:ext cx="642775" cy="2176700"/>
            </a:xfrm>
            <a:custGeom>
              <a:rect b="b" l="l" r="r" t="t"/>
              <a:pathLst>
                <a:path extrusionOk="0" h="87068" w="25711">
                  <a:moveTo>
                    <a:pt x="12855" y="294"/>
                  </a:moveTo>
                  <a:lnTo>
                    <a:pt x="13314" y="536"/>
                  </a:lnTo>
                  <a:cubicBezTo>
                    <a:pt x="20797" y="4488"/>
                    <a:pt x="25449" y="12257"/>
                    <a:pt x="25449" y="20816"/>
                  </a:cubicBezTo>
                  <a:lnTo>
                    <a:pt x="25449" y="86812"/>
                  </a:lnTo>
                  <a:lnTo>
                    <a:pt x="262" y="86812"/>
                  </a:lnTo>
                  <a:lnTo>
                    <a:pt x="262" y="20816"/>
                  </a:lnTo>
                  <a:cubicBezTo>
                    <a:pt x="262" y="12257"/>
                    <a:pt x="4908" y="4488"/>
                    <a:pt x="12390" y="536"/>
                  </a:cubicBezTo>
                  <a:lnTo>
                    <a:pt x="12849" y="300"/>
                  </a:lnTo>
                  <a:lnTo>
                    <a:pt x="12855" y="294"/>
                  </a:lnTo>
                  <a:close/>
                  <a:moveTo>
                    <a:pt x="12855" y="1"/>
                  </a:moveTo>
                  <a:lnTo>
                    <a:pt x="12734" y="65"/>
                  </a:lnTo>
                  <a:lnTo>
                    <a:pt x="12275" y="307"/>
                  </a:lnTo>
                  <a:cubicBezTo>
                    <a:pt x="4704" y="4297"/>
                    <a:pt x="0" y="12155"/>
                    <a:pt x="0" y="20810"/>
                  </a:cubicBezTo>
                  <a:lnTo>
                    <a:pt x="0" y="87067"/>
                  </a:lnTo>
                  <a:lnTo>
                    <a:pt x="25710" y="87067"/>
                  </a:lnTo>
                  <a:lnTo>
                    <a:pt x="25710" y="20816"/>
                  </a:lnTo>
                  <a:cubicBezTo>
                    <a:pt x="25710" y="12161"/>
                    <a:pt x="21007" y="4303"/>
                    <a:pt x="13435" y="307"/>
                  </a:cubicBezTo>
                  <a:lnTo>
                    <a:pt x="12976" y="71"/>
                  </a:lnTo>
                  <a:lnTo>
                    <a:pt x="12855" y="7"/>
                  </a:lnTo>
                  <a:lnTo>
                    <a:pt x="1285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
            <p:cNvSpPr/>
            <p:nvPr/>
          </p:nvSpPr>
          <p:spPr>
            <a:xfrm>
              <a:off x="1497650" y="3295325"/>
              <a:ext cx="6550" cy="1735175"/>
            </a:xfrm>
            <a:custGeom>
              <a:rect b="b" l="l" r="r" t="t"/>
              <a:pathLst>
                <a:path extrusionOk="0" h="69407" w="262">
                  <a:moveTo>
                    <a:pt x="134" y="1"/>
                  </a:moveTo>
                  <a:cubicBezTo>
                    <a:pt x="58" y="1"/>
                    <a:pt x="0" y="58"/>
                    <a:pt x="0" y="134"/>
                  </a:cubicBezTo>
                  <a:lnTo>
                    <a:pt x="0" y="69279"/>
                  </a:lnTo>
                  <a:cubicBezTo>
                    <a:pt x="0" y="69349"/>
                    <a:pt x="58" y="69406"/>
                    <a:pt x="134" y="69406"/>
                  </a:cubicBezTo>
                  <a:cubicBezTo>
                    <a:pt x="204" y="69406"/>
                    <a:pt x="262" y="69343"/>
                    <a:pt x="262" y="69273"/>
                  </a:cubicBezTo>
                  <a:lnTo>
                    <a:pt x="262" y="134"/>
                  </a:lnTo>
                  <a:cubicBezTo>
                    <a:pt x="262" y="58"/>
                    <a:pt x="204" y="1"/>
                    <a:pt x="13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
            <p:cNvSpPr/>
            <p:nvPr/>
          </p:nvSpPr>
          <p:spPr>
            <a:xfrm>
              <a:off x="867000" y="2538000"/>
              <a:ext cx="202075" cy="500350"/>
            </a:xfrm>
            <a:custGeom>
              <a:rect b="b" l="l" r="r" t="t"/>
              <a:pathLst>
                <a:path extrusionOk="0" h="20014" w="8083">
                  <a:moveTo>
                    <a:pt x="1" y="1"/>
                  </a:moveTo>
                  <a:lnTo>
                    <a:pt x="1" y="20013"/>
                  </a:lnTo>
                  <a:cubicBezTo>
                    <a:pt x="1811" y="16610"/>
                    <a:pt x="4341" y="13665"/>
                    <a:pt x="8082" y="11033"/>
                  </a:cubicBezTo>
                  <a:cubicBezTo>
                    <a:pt x="5597" y="9006"/>
                    <a:pt x="3500" y="6349"/>
                    <a:pt x="1874" y="3608"/>
                  </a:cubicBezTo>
                  <a:cubicBezTo>
                    <a:pt x="1180" y="2442"/>
                    <a:pt x="549" y="1237"/>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
            <p:cNvSpPr/>
            <p:nvPr/>
          </p:nvSpPr>
          <p:spPr>
            <a:xfrm>
              <a:off x="852350" y="2718050"/>
              <a:ext cx="177850" cy="178000"/>
            </a:xfrm>
            <a:custGeom>
              <a:rect b="b" l="l" r="r" t="t"/>
              <a:pathLst>
                <a:path extrusionOk="0" h="7120" w="7114">
                  <a:moveTo>
                    <a:pt x="3557" y="1"/>
                  </a:moveTo>
                  <a:cubicBezTo>
                    <a:pt x="1594" y="1"/>
                    <a:pt x="0" y="1594"/>
                    <a:pt x="0" y="3557"/>
                  </a:cubicBezTo>
                  <a:cubicBezTo>
                    <a:pt x="0" y="5527"/>
                    <a:pt x="1594" y="7120"/>
                    <a:pt x="3557" y="7120"/>
                  </a:cubicBezTo>
                  <a:cubicBezTo>
                    <a:pt x="5526" y="7120"/>
                    <a:pt x="7113" y="5527"/>
                    <a:pt x="7113" y="3557"/>
                  </a:cubicBezTo>
                  <a:cubicBezTo>
                    <a:pt x="7113" y="1594"/>
                    <a:pt x="5526" y="1"/>
                    <a:pt x="355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
            <p:cNvSpPr/>
            <p:nvPr/>
          </p:nvSpPr>
          <p:spPr>
            <a:xfrm>
              <a:off x="883575" y="2749275"/>
              <a:ext cx="115550" cy="115550"/>
            </a:xfrm>
            <a:custGeom>
              <a:rect b="b" l="l" r="r" t="t"/>
              <a:pathLst>
                <a:path extrusionOk="0" h="4622" w="4622">
                  <a:moveTo>
                    <a:pt x="2059" y="1"/>
                  </a:moveTo>
                  <a:cubicBezTo>
                    <a:pt x="1836" y="26"/>
                    <a:pt x="1619" y="77"/>
                    <a:pt x="1422" y="160"/>
                  </a:cubicBezTo>
                  <a:cubicBezTo>
                    <a:pt x="1211" y="250"/>
                    <a:pt x="1020" y="358"/>
                    <a:pt x="848" y="498"/>
                  </a:cubicBezTo>
                  <a:lnTo>
                    <a:pt x="855" y="498"/>
                  </a:lnTo>
                  <a:cubicBezTo>
                    <a:pt x="951" y="528"/>
                    <a:pt x="1050" y="543"/>
                    <a:pt x="1150" y="543"/>
                  </a:cubicBezTo>
                  <a:cubicBezTo>
                    <a:pt x="1282" y="543"/>
                    <a:pt x="1416" y="517"/>
                    <a:pt x="1543" y="466"/>
                  </a:cubicBezTo>
                  <a:cubicBezTo>
                    <a:pt x="1760" y="377"/>
                    <a:pt x="1944" y="211"/>
                    <a:pt x="2059" y="1"/>
                  </a:cubicBezTo>
                  <a:close/>
                  <a:moveTo>
                    <a:pt x="2556" y="1"/>
                  </a:moveTo>
                  <a:lnTo>
                    <a:pt x="2556" y="1"/>
                  </a:lnTo>
                  <a:cubicBezTo>
                    <a:pt x="2671" y="211"/>
                    <a:pt x="2849" y="377"/>
                    <a:pt x="3072" y="466"/>
                  </a:cubicBezTo>
                  <a:cubicBezTo>
                    <a:pt x="3196" y="517"/>
                    <a:pt x="3330" y="543"/>
                    <a:pt x="3463" y="543"/>
                  </a:cubicBezTo>
                  <a:cubicBezTo>
                    <a:pt x="3564" y="543"/>
                    <a:pt x="3665" y="528"/>
                    <a:pt x="3761" y="498"/>
                  </a:cubicBezTo>
                  <a:cubicBezTo>
                    <a:pt x="3589" y="358"/>
                    <a:pt x="3398" y="243"/>
                    <a:pt x="3194" y="160"/>
                  </a:cubicBezTo>
                  <a:cubicBezTo>
                    <a:pt x="2990" y="77"/>
                    <a:pt x="2779" y="20"/>
                    <a:pt x="2556" y="1"/>
                  </a:cubicBezTo>
                  <a:close/>
                  <a:moveTo>
                    <a:pt x="498" y="855"/>
                  </a:moveTo>
                  <a:lnTo>
                    <a:pt x="498" y="855"/>
                  </a:lnTo>
                  <a:cubicBezTo>
                    <a:pt x="357" y="1027"/>
                    <a:pt x="243" y="1218"/>
                    <a:pt x="160" y="1422"/>
                  </a:cubicBezTo>
                  <a:cubicBezTo>
                    <a:pt x="77" y="1626"/>
                    <a:pt x="20" y="1843"/>
                    <a:pt x="1" y="2060"/>
                  </a:cubicBezTo>
                  <a:cubicBezTo>
                    <a:pt x="211" y="1945"/>
                    <a:pt x="370" y="1766"/>
                    <a:pt x="466" y="1543"/>
                  </a:cubicBezTo>
                  <a:cubicBezTo>
                    <a:pt x="555" y="1327"/>
                    <a:pt x="568" y="1084"/>
                    <a:pt x="498" y="855"/>
                  </a:cubicBezTo>
                  <a:close/>
                  <a:moveTo>
                    <a:pt x="4118" y="855"/>
                  </a:moveTo>
                  <a:lnTo>
                    <a:pt x="4118" y="855"/>
                  </a:lnTo>
                  <a:cubicBezTo>
                    <a:pt x="4048" y="1078"/>
                    <a:pt x="4060" y="1320"/>
                    <a:pt x="4150" y="1543"/>
                  </a:cubicBezTo>
                  <a:cubicBezTo>
                    <a:pt x="4239" y="1760"/>
                    <a:pt x="4405" y="1945"/>
                    <a:pt x="4615" y="2060"/>
                  </a:cubicBezTo>
                  <a:cubicBezTo>
                    <a:pt x="4589" y="1837"/>
                    <a:pt x="4538" y="1626"/>
                    <a:pt x="4456" y="1422"/>
                  </a:cubicBezTo>
                  <a:cubicBezTo>
                    <a:pt x="4373" y="1218"/>
                    <a:pt x="4258" y="1027"/>
                    <a:pt x="4118" y="855"/>
                  </a:cubicBezTo>
                  <a:close/>
                  <a:moveTo>
                    <a:pt x="1" y="2563"/>
                  </a:moveTo>
                  <a:lnTo>
                    <a:pt x="1" y="2563"/>
                  </a:lnTo>
                  <a:cubicBezTo>
                    <a:pt x="26" y="2780"/>
                    <a:pt x="77" y="2996"/>
                    <a:pt x="160" y="3200"/>
                  </a:cubicBezTo>
                  <a:cubicBezTo>
                    <a:pt x="243" y="3404"/>
                    <a:pt x="357" y="3596"/>
                    <a:pt x="498" y="3768"/>
                  </a:cubicBezTo>
                  <a:cubicBezTo>
                    <a:pt x="568" y="3538"/>
                    <a:pt x="555" y="3296"/>
                    <a:pt x="466" y="3073"/>
                  </a:cubicBezTo>
                  <a:cubicBezTo>
                    <a:pt x="377" y="2856"/>
                    <a:pt x="211" y="2671"/>
                    <a:pt x="1" y="2563"/>
                  </a:cubicBezTo>
                  <a:close/>
                  <a:moveTo>
                    <a:pt x="4621" y="2557"/>
                  </a:moveTo>
                  <a:lnTo>
                    <a:pt x="4621" y="2557"/>
                  </a:lnTo>
                  <a:cubicBezTo>
                    <a:pt x="4411" y="2671"/>
                    <a:pt x="4245" y="2856"/>
                    <a:pt x="4156" y="3073"/>
                  </a:cubicBezTo>
                  <a:cubicBezTo>
                    <a:pt x="4067" y="3290"/>
                    <a:pt x="4054" y="3538"/>
                    <a:pt x="4124" y="3768"/>
                  </a:cubicBezTo>
                  <a:cubicBezTo>
                    <a:pt x="4258" y="3589"/>
                    <a:pt x="4373" y="3398"/>
                    <a:pt x="4462" y="3194"/>
                  </a:cubicBezTo>
                  <a:cubicBezTo>
                    <a:pt x="4545" y="2990"/>
                    <a:pt x="4596" y="2780"/>
                    <a:pt x="4621" y="2557"/>
                  </a:cubicBezTo>
                  <a:close/>
                  <a:moveTo>
                    <a:pt x="3467" y="4073"/>
                  </a:moveTo>
                  <a:cubicBezTo>
                    <a:pt x="3333" y="4073"/>
                    <a:pt x="3200" y="4099"/>
                    <a:pt x="3072" y="4150"/>
                  </a:cubicBezTo>
                  <a:cubicBezTo>
                    <a:pt x="2856" y="4239"/>
                    <a:pt x="2671" y="4405"/>
                    <a:pt x="2556" y="4615"/>
                  </a:cubicBezTo>
                  <a:cubicBezTo>
                    <a:pt x="2779" y="4596"/>
                    <a:pt x="2996" y="4539"/>
                    <a:pt x="3194" y="4456"/>
                  </a:cubicBezTo>
                  <a:cubicBezTo>
                    <a:pt x="3404" y="4373"/>
                    <a:pt x="3595" y="4258"/>
                    <a:pt x="3767" y="4118"/>
                  </a:cubicBezTo>
                  <a:cubicBezTo>
                    <a:pt x="3668" y="4088"/>
                    <a:pt x="3567" y="4073"/>
                    <a:pt x="3467" y="4073"/>
                  </a:cubicBezTo>
                  <a:close/>
                  <a:moveTo>
                    <a:pt x="1152" y="4080"/>
                  </a:moveTo>
                  <a:cubicBezTo>
                    <a:pt x="1051" y="4080"/>
                    <a:pt x="951" y="4094"/>
                    <a:pt x="855" y="4125"/>
                  </a:cubicBezTo>
                  <a:cubicBezTo>
                    <a:pt x="1027" y="4265"/>
                    <a:pt x="1218" y="4373"/>
                    <a:pt x="1422" y="4462"/>
                  </a:cubicBezTo>
                  <a:cubicBezTo>
                    <a:pt x="1626" y="4545"/>
                    <a:pt x="1842" y="4596"/>
                    <a:pt x="2059" y="4622"/>
                  </a:cubicBezTo>
                  <a:cubicBezTo>
                    <a:pt x="1944" y="4411"/>
                    <a:pt x="1766" y="4246"/>
                    <a:pt x="1543" y="4156"/>
                  </a:cubicBezTo>
                  <a:cubicBezTo>
                    <a:pt x="1419" y="4106"/>
                    <a:pt x="1286" y="4080"/>
                    <a:pt x="1152" y="4080"/>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
            <p:cNvSpPr/>
            <p:nvPr/>
          </p:nvSpPr>
          <p:spPr>
            <a:xfrm>
              <a:off x="865250" y="2730975"/>
              <a:ext cx="152200" cy="152175"/>
            </a:xfrm>
            <a:custGeom>
              <a:rect b="b" l="l" r="r" t="t"/>
              <a:pathLst>
                <a:path extrusionOk="0" h="6087" w="6088">
                  <a:moveTo>
                    <a:pt x="3041" y="261"/>
                  </a:moveTo>
                  <a:cubicBezTo>
                    <a:pt x="4577" y="261"/>
                    <a:pt x="5819" y="1504"/>
                    <a:pt x="5826" y="3040"/>
                  </a:cubicBezTo>
                  <a:cubicBezTo>
                    <a:pt x="5819" y="4576"/>
                    <a:pt x="4577" y="5819"/>
                    <a:pt x="3041" y="5825"/>
                  </a:cubicBezTo>
                  <a:cubicBezTo>
                    <a:pt x="1505" y="5819"/>
                    <a:pt x="262" y="4576"/>
                    <a:pt x="262" y="3040"/>
                  </a:cubicBezTo>
                  <a:cubicBezTo>
                    <a:pt x="262" y="1504"/>
                    <a:pt x="1505" y="261"/>
                    <a:pt x="3041" y="261"/>
                  </a:cubicBezTo>
                  <a:close/>
                  <a:moveTo>
                    <a:pt x="3041" y="0"/>
                  </a:moveTo>
                  <a:cubicBezTo>
                    <a:pt x="1364" y="0"/>
                    <a:pt x="1" y="1364"/>
                    <a:pt x="1" y="3040"/>
                  </a:cubicBezTo>
                  <a:cubicBezTo>
                    <a:pt x="1" y="4723"/>
                    <a:pt x="1364" y="6080"/>
                    <a:pt x="3041" y="6087"/>
                  </a:cubicBezTo>
                  <a:cubicBezTo>
                    <a:pt x="4723" y="6080"/>
                    <a:pt x="6081" y="4723"/>
                    <a:pt x="6087" y="3040"/>
                  </a:cubicBezTo>
                  <a:cubicBezTo>
                    <a:pt x="6081" y="1364"/>
                    <a:pt x="4723" y="0"/>
                    <a:pt x="304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
            <p:cNvSpPr/>
            <p:nvPr/>
          </p:nvSpPr>
          <p:spPr>
            <a:xfrm>
              <a:off x="898075" y="2763775"/>
              <a:ext cx="86375" cy="86400"/>
            </a:xfrm>
            <a:custGeom>
              <a:rect b="b" l="l" r="r" t="t"/>
              <a:pathLst>
                <a:path extrusionOk="0" h="3456" w="3455">
                  <a:moveTo>
                    <a:pt x="1728" y="1"/>
                  </a:moveTo>
                  <a:cubicBezTo>
                    <a:pt x="778" y="1"/>
                    <a:pt x="0" y="779"/>
                    <a:pt x="0" y="1728"/>
                  </a:cubicBezTo>
                  <a:cubicBezTo>
                    <a:pt x="0" y="2684"/>
                    <a:pt x="778" y="3455"/>
                    <a:pt x="1728" y="3455"/>
                  </a:cubicBezTo>
                  <a:cubicBezTo>
                    <a:pt x="2684" y="3455"/>
                    <a:pt x="3455" y="2684"/>
                    <a:pt x="3455" y="1728"/>
                  </a:cubicBezTo>
                  <a:cubicBezTo>
                    <a:pt x="3455" y="779"/>
                    <a:pt x="2684" y="1"/>
                    <a:pt x="172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
            <p:cNvSpPr/>
            <p:nvPr/>
          </p:nvSpPr>
          <p:spPr>
            <a:xfrm>
              <a:off x="837525" y="2360350"/>
              <a:ext cx="282200" cy="826800"/>
            </a:xfrm>
            <a:custGeom>
              <a:rect b="b" l="l" r="r" t="t"/>
              <a:pathLst>
                <a:path extrusionOk="0" h="33072" w="11288">
                  <a:moveTo>
                    <a:pt x="262" y="1594"/>
                  </a:moveTo>
                  <a:cubicBezTo>
                    <a:pt x="1422" y="7024"/>
                    <a:pt x="5463" y="14360"/>
                    <a:pt x="10823" y="18184"/>
                  </a:cubicBezTo>
                  <a:cubicBezTo>
                    <a:pt x="5545" y="21600"/>
                    <a:pt x="2352" y="25615"/>
                    <a:pt x="262" y="31491"/>
                  </a:cubicBezTo>
                  <a:lnTo>
                    <a:pt x="262" y="1594"/>
                  </a:lnTo>
                  <a:close/>
                  <a:moveTo>
                    <a:pt x="262" y="1"/>
                  </a:moveTo>
                  <a:lnTo>
                    <a:pt x="1" y="13"/>
                  </a:lnTo>
                  <a:lnTo>
                    <a:pt x="1" y="33072"/>
                  </a:lnTo>
                  <a:lnTo>
                    <a:pt x="256" y="32307"/>
                  </a:lnTo>
                  <a:cubicBezTo>
                    <a:pt x="2340" y="26029"/>
                    <a:pt x="5590" y="21842"/>
                    <a:pt x="11129" y="18299"/>
                  </a:cubicBezTo>
                  <a:lnTo>
                    <a:pt x="11288" y="18197"/>
                  </a:lnTo>
                  <a:lnTo>
                    <a:pt x="11129" y="18082"/>
                  </a:lnTo>
                  <a:cubicBezTo>
                    <a:pt x="4596" y="13525"/>
                    <a:pt x="785" y="4596"/>
                    <a:pt x="26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
            <p:cNvSpPr/>
            <p:nvPr/>
          </p:nvSpPr>
          <p:spPr>
            <a:xfrm>
              <a:off x="1932950" y="2538000"/>
              <a:ext cx="202050" cy="500350"/>
            </a:xfrm>
            <a:custGeom>
              <a:rect b="b" l="l" r="r" t="t"/>
              <a:pathLst>
                <a:path extrusionOk="0" h="20014" w="8082">
                  <a:moveTo>
                    <a:pt x="8082" y="1"/>
                  </a:moveTo>
                  <a:cubicBezTo>
                    <a:pt x="7527" y="1237"/>
                    <a:pt x="6903" y="2442"/>
                    <a:pt x="6208" y="3608"/>
                  </a:cubicBezTo>
                  <a:cubicBezTo>
                    <a:pt x="4583" y="6349"/>
                    <a:pt x="2486" y="9006"/>
                    <a:pt x="1" y="11033"/>
                  </a:cubicBezTo>
                  <a:cubicBezTo>
                    <a:pt x="3742" y="13665"/>
                    <a:pt x="6272" y="16610"/>
                    <a:pt x="8082" y="20013"/>
                  </a:cubicBezTo>
                  <a:lnTo>
                    <a:pt x="808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
            <p:cNvSpPr/>
            <p:nvPr/>
          </p:nvSpPr>
          <p:spPr>
            <a:xfrm>
              <a:off x="1971675" y="2718050"/>
              <a:ext cx="178000" cy="178000"/>
            </a:xfrm>
            <a:custGeom>
              <a:rect b="b" l="l" r="r" t="t"/>
              <a:pathLst>
                <a:path extrusionOk="0" h="7120" w="7120">
                  <a:moveTo>
                    <a:pt x="3557" y="1"/>
                  </a:moveTo>
                  <a:cubicBezTo>
                    <a:pt x="1594" y="1"/>
                    <a:pt x="0" y="1594"/>
                    <a:pt x="0" y="3557"/>
                  </a:cubicBezTo>
                  <a:cubicBezTo>
                    <a:pt x="0" y="5527"/>
                    <a:pt x="1594" y="7120"/>
                    <a:pt x="3557" y="7120"/>
                  </a:cubicBezTo>
                  <a:cubicBezTo>
                    <a:pt x="5526" y="7120"/>
                    <a:pt x="7119" y="5527"/>
                    <a:pt x="7119" y="3557"/>
                  </a:cubicBezTo>
                  <a:cubicBezTo>
                    <a:pt x="7119" y="1594"/>
                    <a:pt x="5526" y="1"/>
                    <a:pt x="355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
            <p:cNvSpPr/>
            <p:nvPr/>
          </p:nvSpPr>
          <p:spPr>
            <a:xfrm>
              <a:off x="2002900" y="2749275"/>
              <a:ext cx="115550" cy="115550"/>
            </a:xfrm>
            <a:custGeom>
              <a:rect b="b" l="l" r="r" t="t"/>
              <a:pathLst>
                <a:path extrusionOk="0" h="4622" w="4622">
                  <a:moveTo>
                    <a:pt x="2059" y="1"/>
                  </a:moveTo>
                  <a:lnTo>
                    <a:pt x="2059" y="1"/>
                  </a:lnTo>
                  <a:cubicBezTo>
                    <a:pt x="1842" y="20"/>
                    <a:pt x="1626" y="77"/>
                    <a:pt x="1422" y="160"/>
                  </a:cubicBezTo>
                  <a:cubicBezTo>
                    <a:pt x="1218" y="243"/>
                    <a:pt x="1027" y="358"/>
                    <a:pt x="854" y="498"/>
                  </a:cubicBezTo>
                  <a:cubicBezTo>
                    <a:pt x="953" y="528"/>
                    <a:pt x="1054" y="543"/>
                    <a:pt x="1155" y="543"/>
                  </a:cubicBezTo>
                  <a:cubicBezTo>
                    <a:pt x="1289" y="543"/>
                    <a:pt x="1422" y="517"/>
                    <a:pt x="1549" y="466"/>
                  </a:cubicBezTo>
                  <a:cubicBezTo>
                    <a:pt x="1766" y="377"/>
                    <a:pt x="1951" y="211"/>
                    <a:pt x="2059" y="1"/>
                  </a:cubicBezTo>
                  <a:close/>
                  <a:moveTo>
                    <a:pt x="2563" y="1"/>
                  </a:moveTo>
                  <a:lnTo>
                    <a:pt x="2563" y="1"/>
                  </a:lnTo>
                  <a:cubicBezTo>
                    <a:pt x="2677" y="211"/>
                    <a:pt x="2856" y="377"/>
                    <a:pt x="3079" y="466"/>
                  </a:cubicBezTo>
                  <a:cubicBezTo>
                    <a:pt x="3202" y="517"/>
                    <a:pt x="3334" y="543"/>
                    <a:pt x="3467" y="543"/>
                  </a:cubicBezTo>
                  <a:cubicBezTo>
                    <a:pt x="3567" y="543"/>
                    <a:pt x="3668" y="528"/>
                    <a:pt x="3767" y="498"/>
                  </a:cubicBezTo>
                  <a:cubicBezTo>
                    <a:pt x="3595" y="358"/>
                    <a:pt x="3404" y="250"/>
                    <a:pt x="3200" y="160"/>
                  </a:cubicBezTo>
                  <a:cubicBezTo>
                    <a:pt x="2996" y="77"/>
                    <a:pt x="2786" y="26"/>
                    <a:pt x="2563" y="1"/>
                  </a:cubicBezTo>
                  <a:close/>
                  <a:moveTo>
                    <a:pt x="498" y="855"/>
                  </a:moveTo>
                  <a:cubicBezTo>
                    <a:pt x="498" y="857"/>
                    <a:pt x="499" y="859"/>
                    <a:pt x="499" y="861"/>
                  </a:cubicBezTo>
                  <a:lnTo>
                    <a:pt x="499" y="861"/>
                  </a:lnTo>
                  <a:cubicBezTo>
                    <a:pt x="501" y="859"/>
                    <a:pt x="502" y="857"/>
                    <a:pt x="504" y="855"/>
                  </a:cubicBezTo>
                  <a:close/>
                  <a:moveTo>
                    <a:pt x="499" y="861"/>
                  </a:moveTo>
                  <a:cubicBezTo>
                    <a:pt x="361" y="1031"/>
                    <a:pt x="248" y="1221"/>
                    <a:pt x="166" y="1422"/>
                  </a:cubicBezTo>
                  <a:cubicBezTo>
                    <a:pt x="83" y="1626"/>
                    <a:pt x="26" y="1837"/>
                    <a:pt x="7" y="2060"/>
                  </a:cubicBezTo>
                  <a:cubicBezTo>
                    <a:pt x="217" y="1945"/>
                    <a:pt x="383" y="1760"/>
                    <a:pt x="472" y="1543"/>
                  </a:cubicBezTo>
                  <a:cubicBezTo>
                    <a:pt x="561" y="1322"/>
                    <a:pt x="568" y="1082"/>
                    <a:pt x="499" y="861"/>
                  </a:cubicBezTo>
                  <a:close/>
                  <a:moveTo>
                    <a:pt x="4124" y="855"/>
                  </a:moveTo>
                  <a:lnTo>
                    <a:pt x="4124" y="855"/>
                  </a:lnTo>
                  <a:cubicBezTo>
                    <a:pt x="4054" y="1084"/>
                    <a:pt x="4067" y="1327"/>
                    <a:pt x="4156" y="1543"/>
                  </a:cubicBezTo>
                  <a:cubicBezTo>
                    <a:pt x="4245" y="1766"/>
                    <a:pt x="4411" y="1945"/>
                    <a:pt x="4621" y="2060"/>
                  </a:cubicBezTo>
                  <a:cubicBezTo>
                    <a:pt x="4602" y="1843"/>
                    <a:pt x="4545" y="1626"/>
                    <a:pt x="4462" y="1422"/>
                  </a:cubicBezTo>
                  <a:cubicBezTo>
                    <a:pt x="4379" y="1218"/>
                    <a:pt x="4264" y="1027"/>
                    <a:pt x="4124" y="855"/>
                  </a:cubicBezTo>
                  <a:close/>
                  <a:moveTo>
                    <a:pt x="0" y="2557"/>
                  </a:moveTo>
                  <a:cubicBezTo>
                    <a:pt x="20" y="2780"/>
                    <a:pt x="77" y="2990"/>
                    <a:pt x="160" y="3194"/>
                  </a:cubicBezTo>
                  <a:cubicBezTo>
                    <a:pt x="243" y="3398"/>
                    <a:pt x="357" y="3589"/>
                    <a:pt x="498" y="3768"/>
                  </a:cubicBezTo>
                  <a:cubicBezTo>
                    <a:pt x="568" y="3538"/>
                    <a:pt x="555" y="3296"/>
                    <a:pt x="466" y="3073"/>
                  </a:cubicBezTo>
                  <a:cubicBezTo>
                    <a:pt x="376" y="2856"/>
                    <a:pt x="211" y="2671"/>
                    <a:pt x="0" y="2557"/>
                  </a:cubicBezTo>
                  <a:close/>
                  <a:moveTo>
                    <a:pt x="4621" y="2563"/>
                  </a:moveTo>
                  <a:lnTo>
                    <a:pt x="4621" y="2563"/>
                  </a:lnTo>
                  <a:cubicBezTo>
                    <a:pt x="4411" y="2671"/>
                    <a:pt x="4245" y="2856"/>
                    <a:pt x="4156" y="3073"/>
                  </a:cubicBezTo>
                  <a:cubicBezTo>
                    <a:pt x="4060" y="3296"/>
                    <a:pt x="4054" y="3538"/>
                    <a:pt x="4118" y="3768"/>
                  </a:cubicBezTo>
                  <a:lnTo>
                    <a:pt x="4124" y="3768"/>
                  </a:lnTo>
                  <a:cubicBezTo>
                    <a:pt x="4258" y="3596"/>
                    <a:pt x="4373" y="3404"/>
                    <a:pt x="4462" y="3200"/>
                  </a:cubicBezTo>
                  <a:cubicBezTo>
                    <a:pt x="4545" y="2996"/>
                    <a:pt x="4596" y="2780"/>
                    <a:pt x="4621" y="2563"/>
                  </a:cubicBezTo>
                  <a:close/>
                  <a:moveTo>
                    <a:pt x="1152" y="4073"/>
                  </a:moveTo>
                  <a:cubicBezTo>
                    <a:pt x="1051" y="4073"/>
                    <a:pt x="950" y="4088"/>
                    <a:pt x="854" y="4118"/>
                  </a:cubicBezTo>
                  <a:cubicBezTo>
                    <a:pt x="1027" y="4258"/>
                    <a:pt x="1218" y="4373"/>
                    <a:pt x="1422" y="4456"/>
                  </a:cubicBezTo>
                  <a:cubicBezTo>
                    <a:pt x="1626" y="4539"/>
                    <a:pt x="1842" y="4596"/>
                    <a:pt x="2059" y="4615"/>
                  </a:cubicBezTo>
                  <a:cubicBezTo>
                    <a:pt x="1951" y="4405"/>
                    <a:pt x="1766" y="4239"/>
                    <a:pt x="1543" y="4150"/>
                  </a:cubicBezTo>
                  <a:cubicBezTo>
                    <a:pt x="1419" y="4099"/>
                    <a:pt x="1286" y="4073"/>
                    <a:pt x="1152" y="4073"/>
                  </a:cubicBezTo>
                  <a:close/>
                  <a:moveTo>
                    <a:pt x="3466" y="4080"/>
                  </a:moveTo>
                  <a:cubicBezTo>
                    <a:pt x="3333" y="4080"/>
                    <a:pt x="3200" y="4106"/>
                    <a:pt x="3072" y="4156"/>
                  </a:cubicBezTo>
                  <a:cubicBezTo>
                    <a:pt x="2856" y="4246"/>
                    <a:pt x="2671" y="4411"/>
                    <a:pt x="2563" y="4622"/>
                  </a:cubicBezTo>
                  <a:cubicBezTo>
                    <a:pt x="2779" y="4596"/>
                    <a:pt x="2996" y="4545"/>
                    <a:pt x="3200" y="4462"/>
                  </a:cubicBezTo>
                  <a:cubicBezTo>
                    <a:pt x="3404" y="4373"/>
                    <a:pt x="3595" y="4265"/>
                    <a:pt x="3767" y="4125"/>
                  </a:cubicBezTo>
                  <a:cubicBezTo>
                    <a:pt x="3668" y="4094"/>
                    <a:pt x="3567" y="4080"/>
                    <a:pt x="3466" y="4080"/>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2"/>
            <p:cNvSpPr/>
            <p:nvPr/>
          </p:nvSpPr>
          <p:spPr>
            <a:xfrm>
              <a:off x="1984575" y="2730975"/>
              <a:ext cx="152200" cy="152175"/>
            </a:xfrm>
            <a:custGeom>
              <a:rect b="b" l="l" r="r" t="t"/>
              <a:pathLst>
                <a:path extrusionOk="0" h="6087" w="6088">
                  <a:moveTo>
                    <a:pt x="3041" y="261"/>
                  </a:moveTo>
                  <a:cubicBezTo>
                    <a:pt x="4577" y="261"/>
                    <a:pt x="5819" y="1504"/>
                    <a:pt x="5826" y="3040"/>
                  </a:cubicBezTo>
                  <a:cubicBezTo>
                    <a:pt x="5826" y="4576"/>
                    <a:pt x="4577" y="5819"/>
                    <a:pt x="3041" y="5825"/>
                  </a:cubicBezTo>
                  <a:cubicBezTo>
                    <a:pt x="1505" y="5819"/>
                    <a:pt x="262" y="4576"/>
                    <a:pt x="262" y="3040"/>
                  </a:cubicBezTo>
                  <a:cubicBezTo>
                    <a:pt x="262" y="1504"/>
                    <a:pt x="1511" y="261"/>
                    <a:pt x="3041" y="261"/>
                  </a:cubicBezTo>
                  <a:close/>
                  <a:moveTo>
                    <a:pt x="3041" y="0"/>
                  </a:moveTo>
                  <a:cubicBezTo>
                    <a:pt x="1364" y="0"/>
                    <a:pt x="1" y="1364"/>
                    <a:pt x="1" y="3040"/>
                  </a:cubicBezTo>
                  <a:cubicBezTo>
                    <a:pt x="1" y="4723"/>
                    <a:pt x="1364" y="6080"/>
                    <a:pt x="3041" y="6087"/>
                  </a:cubicBezTo>
                  <a:cubicBezTo>
                    <a:pt x="4723" y="6080"/>
                    <a:pt x="6081" y="4723"/>
                    <a:pt x="6087" y="3040"/>
                  </a:cubicBezTo>
                  <a:cubicBezTo>
                    <a:pt x="6081" y="1364"/>
                    <a:pt x="4723" y="0"/>
                    <a:pt x="304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2"/>
            <p:cNvSpPr/>
            <p:nvPr/>
          </p:nvSpPr>
          <p:spPr>
            <a:xfrm>
              <a:off x="2017550" y="2763775"/>
              <a:ext cx="86225" cy="86400"/>
            </a:xfrm>
            <a:custGeom>
              <a:rect b="b" l="l" r="r" t="t"/>
              <a:pathLst>
                <a:path extrusionOk="0" h="3456" w="3449">
                  <a:moveTo>
                    <a:pt x="1722" y="1"/>
                  </a:moveTo>
                  <a:cubicBezTo>
                    <a:pt x="772" y="1"/>
                    <a:pt x="1" y="779"/>
                    <a:pt x="1" y="1728"/>
                  </a:cubicBezTo>
                  <a:cubicBezTo>
                    <a:pt x="1" y="2684"/>
                    <a:pt x="772" y="3455"/>
                    <a:pt x="1722" y="3455"/>
                  </a:cubicBezTo>
                  <a:cubicBezTo>
                    <a:pt x="2678" y="3455"/>
                    <a:pt x="3449" y="2684"/>
                    <a:pt x="3449" y="1728"/>
                  </a:cubicBezTo>
                  <a:cubicBezTo>
                    <a:pt x="3449" y="779"/>
                    <a:pt x="2678" y="1"/>
                    <a:pt x="172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2"/>
            <p:cNvSpPr/>
            <p:nvPr/>
          </p:nvSpPr>
          <p:spPr>
            <a:xfrm>
              <a:off x="1882125" y="2360350"/>
              <a:ext cx="282375" cy="826800"/>
            </a:xfrm>
            <a:custGeom>
              <a:rect b="b" l="l" r="r" t="t"/>
              <a:pathLst>
                <a:path extrusionOk="0" h="33072" w="11295">
                  <a:moveTo>
                    <a:pt x="11033" y="1594"/>
                  </a:moveTo>
                  <a:lnTo>
                    <a:pt x="11033" y="31491"/>
                  </a:lnTo>
                  <a:cubicBezTo>
                    <a:pt x="8942" y="25615"/>
                    <a:pt x="5743" y="21600"/>
                    <a:pt x="472" y="18184"/>
                  </a:cubicBezTo>
                  <a:cubicBezTo>
                    <a:pt x="5826" y="14360"/>
                    <a:pt x="9873" y="7024"/>
                    <a:pt x="11033" y="1594"/>
                  </a:cubicBezTo>
                  <a:close/>
                  <a:moveTo>
                    <a:pt x="11033" y="1"/>
                  </a:moveTo>
                  <a:cubicBezTo>
                    <a:pt x="10510" y="4596"/>
                    <a:pt x="6692" y="13525"/>
                    <a:pt x="160" y="18082"/>
                  </a:cubicBezTo>
                  <a:lnTo>
                    <a:pt x="0" y="18197"/>
                  </a:lnTo>
                  <a:lnTo>
                    <a:pt x="166" y="18299"/>
                  </a:lnTo>
                  <a:cubicBezTo>
                    <a:pt x="5705" y="21842"/>
                    <a:pt x="8955" y="26029"/>
                    <a:pt x="11039" y="32307"/>
                  </a:cubicBezTo>
                  <a:lnTo>
                    <a:pt x="11294" y="33072"/>
                  </a:lnTo>
                  <a:lnTo>
                    <a:pt x="11288" y="13"/>
                  </a:lnTo>
                  <a:lnTo>
                    <a:pt x="1103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4" name="Google Shape;234;p2"/>
          <p:cNvGrpSpPr/>
          <p:nvPr/>
        </p:nvGrpSpPr>
        <p:grpSpPr>
          <a:xfrm>
            <a:off x="-668222" y="768414"/>
            <a:ext cx="2384194" cy="6009965"/>
            <a:chOff x="773800" y="1402425"/>
            <a:chExt cx="1454575" cy="3666625"/>
          </a:xfrm>
        </p:grpSpPr>
        <p:sp>
          <p:nvSpPr>
            <p:cNvPr id="235" name="Google Shape;235;p2"/>
            <p:cNvSpPr/>
            <p:nvPr/>
          </p:nvSpPr>
          <p:spPr>
            <a:xfrm>
              <a:off x="773800" y="1402425"/>
              <a:ext cx="1454575" cy="3666625"/>
            </a:xfrm>
            <a:custGeom>
              <a:rect b="b" l="l" r="r" t="t"/>
              <a:pathLst>
                <a:path extrusionOk="0" h="146665" w="58183">
                  <a:moveTo>
                    <a:pt x="29088" y="1"/>
                  </a:moveTo>
                  <a:lnTo>
                    <a:pt x="15335" y="7260"/>
                  </a:lnTo>
                  <a:cubicBezTo>
                    <a:pt x="6304" y="12047"/>
                    <a:pt x="0" y="22773"/>
                    <a:pt x="0" y="33340"/>
                  </a:cubicBezTo>
                  <a:lnTo>
                    <a:pt x="0" y="146665"/>
                  </a:lnTo>
                  <a:lnTo>
                    <a:pt x="58183" y="146665"/>
                  </a:lnTo>
                  <a:lnTo>
                    <a:pt x="58183" y="33340"/>
                  </a:lnTo>
                  <a:cubicBezTo>
                    <a:pt x="58183" y="22773"/>
                    <a:pt x="51873" y="12047"/>
                    <a:pt x="42848" y="7260"/>
                  </a:cubicBezTo>
                  <a:lnTo>
                    <a:pt x="2908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
            <p:cNvSpPr/>
            <p:nvPr/>
          </p:nvSpPr>
          <p:spPr>
            <a:xfrm>
              <a:off x="800875" y="1433175"/>
              <a:ext cx="1400100" cy="3608625"/>
            </a:xfrm>
            <a:custGeom>
              <a:rect b="b" l="l" r="r" t="t"/>
              <a:pathLst>
                <a:path extrusionOk="0" h="144345" w="56004">
                  <a:moveTo>
                    <a:pt x="27999" y="294"/>
                  </a:moveTo>
                  <a:lnTo>
                    <a:pt x="41128" y="7222"/>
                  </a:lnTo>
                  <a:cubicBezTo>
                    <a:pt x="49732" y="11785"/>
                    <a:pt x="55742" y="22021"/>
                    <a:pt x="55742" y="32110"/>
                  </a:cubicBezTo>
                  <a:lnTo>
                    <a:pt x="55742" y="144084"/>
                  </a:lnTo>
                  <a:lnTo>
                    <a:pt x="262" y="144084"/>
                  </a:lnTo>
                  <a:lnTo>
                    <a:pt x="256" y="32110"/>
                  </a:lnTo>
                  <a:cubicBezTo>
                    <a:pt x="256" y="22021"/>
                    <a:pt x="6272" y="11785"/>
                    <a:pt x="14876" y="7222"/>
                  </a:cubicBezTo>
                  <a:lnTo>
                    <a:pt x="27999" y="294"/>
                  </a:lnTo>
                  <a:close/>
                  <a:moveTo>
                    <a:pt x="28005" y="1"/>
                  </a:moveTo>
                  <a:lnTo>
                    <a:pt x="14755" y="6993"/>
                  </a:lnTo>
                  <a:cubicBezTo>
                    <a:pt x="6068" y="11601"/>
                    <a:pt x="1" y="21925"/>
                    <a:pt x="1" y="32110"/>
                  </a:cubicBezTo>
                  <a:lnTo>
                    <a:pt x="1" y="144345"/>
                  </a:lnTo>
                  <a:lnTo>
                    <a:pt x="56004" y="144345"/>
                  </a:lnTo>
                  <a:lnTo>
                    <a:pt x="56004" y="32110"/>
                  </a:lnTo>
                  <a:cubicBezTo>
                    <a:pt x="56004" y="21925"/>
                    <a:pt x="49936" y="11601"/>
                    <a:pt x="41249" y="6993"/>
                  </a:cubicBezTo>
                  <a:lnTo>
                    <a:pt x="28063" y="33"/>
                  </a:lnTo>
                  <a:lnTo>
                    <a:pt x="2800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2"/>
            <p:cNvSpPr/>
            <p:nvPr/>
          </p:nvSpPr>
          <p:spPr>
            <a:xfrm>
              <a:off x="814425" y="1478275"/>
              <a:ext cx="1373000" cy="3552225"/>
            </a:xfrm>
            <a:custGeom>
              <a:rect b="b" l="l" r="r" t="t"/>
              <a:pathLst>
                <a:path extrusionOk="0" h="142089" w="54920">
                  <a:moveTo>
                    <a:pt x="27463" y="287"/>
                  </a:moveTo>
                  <a:lnTo>
                    <a:pt x="40338" y="6438"/>
                  </a:lnTo>
                  <a:cubicBezTo>
                    <a:pt x="49305" y="10740"/>
                    <a:pt x="54658" y="21887"/>
                    <a:pt x="54658" y="30172"/>
                  </a:cubicBezTo>
                  <a:lnTo>
                    <a:pt x="54658" y="141827"/>
                  </a:lnTo>
                  <a:lnTo>
                    <a:pt x="262" y="141827"/>
                  </a:lnTo>
                  <a:lnTo>
                    <a:pt x="262" y="30172"/>
                  </a:lnTo>
                  <a:cubicBezTo>
                    <a:pt x="262" y="21887"/>
                    <a:pt x="5622" y="10746"/>
                    <a:pt x="14589" y="6444"/>
                  </a:cubicBezTo>
                  <a:lnTo>
                    <a:pt x="27463" y="287"/>
                  </a:lnTo>
                  <a:close/>
                  <a:moveTo>
                    <a:pt x="27463" y="1"/>
                  </a:moveTo>
                  <a:lnTo>
                    <a:pt x="14474" y="6202"/>
                  </a:lnTo>
                  <a:cubicBezTo>
                    <a:pt x="5418" y="10549"/>
                    <a:pt x="0" y="21804"/>
                    <a:pt x="0" y="30172"/>
                  </a:cubicBezTo>
                  <a:lnTo>
                    <a:pt x="0" y="142088"/>
                  </a:lnTo>
                  <a:lnTo>
                    <a:pt x="54920" y="142088"/>
                  </a:lnTo>
                  <a:lnTo>
                    <a:pt x="54920" y="30172"/>
                  </a:lnTo>
                  <a:cubicBezTo>
                    <a:pt x="54920" y="21804"/>
                    <a:pt x="49509" y="10549"/>
                    <a:pt x="40446" y="6202"/>
                  </a:cubicBezTo>
                  <a:lnTo>
                    <a:pt x="27463" y="1"/>
                  </a:ln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
            <p:cNvSpPr/>
            <p:nvPr/>
          </p:nvSpPr>
          <p:spPr>
            <a:xfrm>
              <a:off x="849000" y="1598100"/>
              <a:ext cx="1303850" cy="1303850"/>
            </a:xfrm>
            <a:custGeom>
              <a:rect b="b" l="l" r="r" t="t"/>
              <a:pathLst>
                <a:path extrusionOk="0" h="52154" w="52154">
                  <a:moveTo>
                    <a:pt x="26080" y="262"/>
                  </a:moveTo>
                  <a:cubicBezTo>
                    <a:pt x="40312" y="262"/>
                    <a:pt x="51892" y="11836"/>
                    <a:pt x="51892" y="26074"/>
                  </a:cubicBezTo>
                  <a:cubicBezTo>
                    <a:pt x="51892" y="40306"/>
                    <a:pt x="40312" y="51886"/>
                    <a:pt x="26080" y="51886"/>
                  </a:cubicBezTo>
                  <a:cubicBezTo>
                    <a:pt x="11842" y="51886"/>
                    <a:pt x="262" y="40306"/>
                    <a:pt x="262" y="26074"/>
                  </a:cubicBezTo>
                  <a:cubicBezTo>
                    <a:pt x="262" y="11842"/>
                    <a:pt x="11842" y="262"/>
                    <a:pt x="26080" y="262"/>
                  </a:cubicBezTo>
                  <a:close/>
                  <a:moveTo>
                    <a:pt x="26080" y="0"/>
                  </a:moveTo>
                  <a:cubicBezTo>
                    <a:pt x="11702" y="0"/>
                    <a:pt x="0" y="11696"/>
                    <a:pt x="0" y="26074"/>
                  </a:cubicBezTo>
                  <a:cubicBezTo>
                    <a:pt x="0" y="40452"/>
                    <a:pt x="11702" y="52154"/>
                    <a:pt x="26080" y="52154"/>
                  </a:cubicBezTo>
                  <a:cubicBezTo>
                    <a:pt x="40459" y="52154"/>
                    <a:pt x="52154" y="40452"/>
                    <a:pt x="52154" y="26074"/>
                  </a:cubicBezTo>
                  <a:cubicBezTo>
                    <a:pt x="52154" y="11696"/>
                    <a:pt x="40459" y="0"/>
                    <a:pt x="2608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2"/>
            <p:cNvSpPr/>
            <p:nvPr/>
          </p:nvSpPr>
          <p:spPr>
            <a:xfrm>
              <a:off x="814425" y="1478275"/>
              <a:ext cx="1373000" cy="3552225"/>
            </a:xfrm>
            <a:custGeom>
              <a:rect b="b" l="l" r="r" t="t"/>
              <a:pathLst>
                <a:path extrusionOk="0" h="142089" w="54920">
                  <a:moveTo>
                    <a:pt x="27463" y="287"/>
                  </a:moveTo>
                  <a:lnTo>
                    <a:pt x="40338" y="6438"/>
                  </a:lnTo>
                  <a:cubicBezTo>
                    <a:pt x="49305" y="10740"/>
                    <a:pt x="54658" y="21887"/>
                    <a:pt x="54658" y="30172"/>
                  </a:cubicBezTo>
                  <a:lnTo>
                    <a:pt x="54658" y="141827"/>
                  </a:lnTo>
                  <a:lnTo>
                    <a:pt x="262" y="141827"/>
                  </a:lnTo>
                  <a:lnTo>
                    <a:pt x="262" y="30172"/>
                  </a:lnTo>
                  <a:cubicBezTo>
                    <a:pt x="262" y="21887"/>
                    <a:pt x="5622" y="10746"/>
                    <a:pt x="14589" y="6444"/>
                  </a:cubicBezTo>
                  <a:lnTo>
                    <a:pt x="27463" y="287"/>
                  </a:lnTo>
                  <a:close/>
                  <a:moveTo>
                    <a:pt x="27463" y="1"/>
                  </a:moveTo>
                  <a:lnTo>
                    <a:pt x="14474" y="6202"/>
                  </a:lnTo>
                  <a:cubicBezTo>
                    <a:pt x="5418" y="10549"/>
                    <a:pt x="0" y="21804"/>
                    <a:pt x="0" y="30172"/>
                  </a:cubicBezTo>
                  <a:lnTo>
                    <a:pt x="0" y="142088"/>
                  </a:lnTo>
                  <a:lnTo>
                    <a:pt x="54920" y="142088"/>
                  </a:lnTo>
                  <a:lnTo>
                    <a:pt x="54920" y="30172"/>
                  </a:lnTo>
                  <a:cubicBezTo>
                    <a:pt x="54920" y="21804"/>
                    <a:pt x="49509" y="10549"/>
                    <a:pt x="40446" y="6202"/>
                  </a:cubicBezTo>
                  <a:lnTo>
                    <a:pt x="2746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2"/>
            <p:cNvSpPr/>
            <p:nvPr/>
          </p:nvSpPr>
          <p:spPr>
            <a:xfrm>
              <a:off x="1295775" y="1505525"/>
              <a:ext cx="410300" cy="104075"/>
            </a:xfrm>
            <a:custGeom>
              <a:rect b="b" l="l" r="r" t="t"/>
              <a:pathLst>
                <a:path extrusionOk="0" h="4163" w="16412">
                  <a:moveTo>
                    <a:pt x="8209" y="287"/>
                  </a:moveTo>
                  <a:lnTo>
                    <a:pt x="15150" y="3608"/>
                  </a:lnTo>
                  <a:cubicBezTo>
                    <a:pt x="12581" y="3002"/>
                    <a:pt x="10344" y="2722"/>
                    <a:pt x="8209" y="2722"/>
                  </a:cubicBezTo>
                  <a:cubicBezTo>
                    <a:pt x="6074" y="2722"/>
                    <a:pt x="3844" y="3002"/>
                    <a:pt x="1262" y="3608"/>
                  </a:cubicBezTo>
                  <a:lnTo>
                    <a:pt x="8209" y="287"/>
                  </a:lnTo>
                  <a:close/>
                  <a:moveTo>
                    <a:pt x="8209" y="0"/>
                  </a:moveTo>
                  <a:lnTo>
                    <a:pt x="0" y="3920"/>
                  </a:lnTo>
                  <a:lnTo>
                    <a:pt x="90" y="4162"/>
                  </a:lnTo>
                  <a:cubicBezTo>
                    <a:pt x="3181" y="3359"/>
                    <a:pt x="5756" y="2983"/>
                    <a:pt x="8209" y="2983"/>
                  </a:cubicBezTo>
                  <a:cubicBezTo>
                    <a:pt x="10657" y="2983"/>
                    <a:pt x="13244" y="3359"/>
                    <a:pt x="16329" y="4162"/>
                  </a:cubicBezTo>
                  <a:lnTo>
                    <a:pt x="16412" y="3920"/>
                  </a:lnTo>
                  <a:lnTo>
                    <a:pt x="820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
            <p:cNvSpPr/>
            <p:nvPr/>
          </p:nvSpPr>
          <p:spPr>
            <a:xfrm>
              <a:off x="1403800" y="1524175"/>
              <a:ext cx="194425" cy="46550"/>
            </a:xfrm>
            <a:custGeom>
              <a:rect b="b" l="l" r="r" t="t"/>
              <a:pathLst>
                <a:path extrusionOk="0" h="1862" w="7777">
                  <a:moveTo>
                    <a:pt x="3888" y="0"/>
                  </a:moveTo>
                  <a:lnTo>
                    <a:pt x="1" y="1861"/>
                  </a:lnTo>
                  <a:cubicBezTo>
                    <a:pt x="1288" y="1670"/>
                    <a:pt x="2582" y="1568"/>
                    <a:pt x="3888" y="1568"/>
                  </a:cubicBezTo>
                  <a:cubicBezTo>
                    <a:pt x="5188" y="1568"/>
                    <a:pt x="6489" y="1670"/>
                    <a:pt x="7776" y="1861"/>
                  </a:cubicBezTo>
                  <a:lnTo>
                    <a:pt x="388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
            <p:cNvSpPr/>
            <p:nvPr/>
          </p:nvSpPr>
          <p:spPr>
            <a:xfrm>
              <a:off x="2167025" y="5005600"/>
              <a:ext cx="34425" cy="36200"/>
            </a:xfrm>
            <a:custGeom>
              <a:rect b="b" l="l" r="r" t="t"/>
              <a:pathLst>
                <a:path extrusionOk="0" h="1448" w="1377">
                  <a:moveTo>
                    <a:pt x="151" y="0"/>
                  </a:moveTo>
                  <a:cubicBezTo>
                    <a:pt x="119" y="0"/>
                    <a:pt x="85" y="12"/>
                    <a:pt x="57" y="33"/>
                  </a:cubicBezTo>
                  <a:cubicBezTo>
                    <a:pt x="6" y="84"/>
                    <a:pt x="0" y="167"/>
                    <a:pt x="51" y="218"/>
                  </a:cubicBezTo>
                  <a:lnTo>
                    <a:pt x="1134" y="1403"/>
                  </a:lnTo>
                  <a:cubicBezTo>
                    <a:pt x="1160" y="1429"/>
                    <a:pt x="1192" y="1448"/>
                    <a:pt x="1230" y="1448"/>
                  </a:cubicBezTo>
                  <a:cubicBezTo>
                    <a:pt x="1262" y="1448"/>
                    <a:pt x="1294" y="1435"/>
                    <a:pt x="1319" y="1416"/>
                  </a:cubicBezTo>
                  <a:cubicBezTo>
                    <a:pt x="1370" y="1365"/>
                    <a:pt x="1377" y="1282"/>
                    <a:pt x="1326" y="1231"/>
                  </a:cubicBezTo>
                  <a:lnTo>
                    <a:pt x="242" y="39"/>
                  </a:lnTo>
                  <a:cubicBezTo>
                    <a:pt x="219" y="13"/>
                    <a:pt x="186" y="0"/>
                    <a:pt x="15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2"/>
            <p:cNvSpPr/>
            <p:nvPr/>
          </p:nvSpPr>
          <p:spPr>
            <a:xfrm>
              <a:off x="800550" y="5005600"/>
              <a:ext cx="34450" cy="36200"/>
            </a:xfrm>
            <a:custGeom>
              <a:rect b="b" l="l" r="r" t="t"/>
              <a:pathLst>
                <a:path extrusionOk="0" h="1448" w="1378">
                  <a:moveTo>
                    <a:pt x="1226" y="0"/>
                  </a:moveTo>
                  <a:cubicBezTo>
                    <a:pt x="1192" y="0"/>
                    <a:pt x="1159" y="13"/>
                    <a:pt x="1135" y="39"/>
                  </a:cubicBezTo>
                  <a:lnTo>
                    <a:pt x="52" y="1231"/>
                  </a:lnTo>
                  <a:cubicBezTo>
                    <a:pt x="1" y="1282"/>
                    <a:pt x="7" y="1365"/>
                    <a:pt x="58" y="1416"/>
                  </a:cubicBezTo>
                  <a:cubicBezTo>
                    <a:pt x="84" y="1435"/>
                    <a:pt x="116" y="1448"/>
                    <a:pt x="148" y="1448"/>
                  </a:cubicBezTo>
                  <a:cubicBezTo>
                    <a:pt x="186" y="1448"/>
                    <a:pt x="218" y="1435"/>
                    <a:pt x="243" y="1403"/>
                  </a:cubicBezTo>
                  <a:lnTo>
                    <a:pt x="1327" y="218"/>
                  </a:lnTo>
                  <a:cubicBezTo>
                    <a:pt x="1378" y="167"/>
                    <a:pt x="1371" y="84"/>
                    <a:pt x="1320" y="33"/>
                  </a:cubicBezTo>
                  <a:cubicBezTo>
                    <a:pt x="1293" y="12"/>
                    <a:pt x="1259" y="0"/>
                    <a:pt x="1226"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
            <p:cNvSpPr/>
            <p:nvPr/>
          </p:nvSpPr>
          <p:spPr>
            <a:xfrm>
              <a:off x="1497650" y="1433500"/>
              <a:ext cx="6550" cy="78900"/>
            </a:xfrm>
            <a:custGeom>
              <a:rect b="b" l="l" r="r" t="t"/>
              <a:pathLst>
                <a:path extrusionOk="0" h="3156" w="262">
                  <a:moveTo>
                    <a:pt x="134" y="1"/>
                  </a:moveTo>
                  <a:cubicBezTo>
                    <a:pt x="58" y="1"/>
                    <a:pt x="0" y="58"/>
                    <a:pt x="0" y="135"/>
                  </a:cubicBezTo>
                  <a:lnTo>
                    <a:pt x="0" y="3028"/>
                  </a:lnTo>
                  <a:cubicBezTo>
                    <a:pt x="0" y="3098"/>
                    <a:pt x="58" y="3156"/>
                    <a:pt x="134" y="3156"/>
                  </a:cubicBezTo>
                  <a:cubicBezTo>
                    <a:pt x="204" y="3156"/>
                    <a:pt x="262" y="3098"/>
                    <a:pt x="262" y="3028"/>
                  </a:cubicBezTo>
                  <a:lnTo>
                    <a:pt x="262" y="135"/>
                  </a:lnTo>
                  <a:cubicBezTo>
                    <a:pt x="262" y="58"/>
                    <a:pt x="204" y="1"/>
                    <a:pt x="134"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2"/>
            <p:cNvSpPr/>
            <p:nvPr/>
          </p:nvSpPr>
          <p:spPr>
            <a:xfrm>
              <a:off x="1701125" y="1603225"/>
              <a:ext cx="512125" cy="760650"/>
            </a:xfrm>
            <a:custGeom>
              <a:rect b="b" l="l" r="r" t="t"/>
              <a:pathLst>
                <a:path extrusionOk="0" h="30426" w="20485">
                  <a:moveTo>
                    <a:pt x="151" y="0"/>
                  </a:moveTo>
                  <a:cubicBezTo>
                    <a:pt x="94" y="0"/>
                    <a:pt x="41" y="32"/>
                    <a:pt x="26" y="89"/>
                  </a:cubicBezTo>
                  <a:cubicBezTo>
                    <a:pt x="0" y="159"/>
                    <a:pt x="32" y="229"/>
                    <a:pt x="102" y="254"/>
                  </a:cubicBezTo>
                  <a:cubicBezTo>
                    <a:pt x="12556" y="4601"/>
                    <a:pt x="20210" y="17227"/>
                    <a:pt x="18311" y="30286"/>
                  </a:cubicBezTo>
                  <a:cubicBezTo>
                    <a:pt x="18298" y="30356"/>
                    <a:pt x="18349" y="30419"/>
                    <a:pt x="18419" y="30426"/>
                  </a:cubicBezTo>
                  <a:lnTo>
                    <a:pt x="18438" y="30426"/>
                  </a:lnTo>
                  <a:cubicBezTo>
                    <a:pt x="18502" y="30426"/>
                    <a:pt x="18560" y="30381"/>
                    <a:pt x="18566" y="30317"/>
                  </a:cubicBezTo>
                  <a:cubicBezTo>
                    <a:pt x="20484" y="17144"/>
                    <a:pt x="12760" y="4397"/>
                    <a:pt x="191" y="6"/>
                  </a:cubicBezTo>
                  <a:cubicBezTo>
                    <a:pt x="178" y="2"/>
                    <a:pt x="164" y="0"/>
                    <a:pt x="15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
            <p:cNvSpPr/>
            <p:nvPr/>
          </p:nvSpPr>
          <p:spPr>
            <a:xfrm>
              <a:off x="788600" y="1603300"/>
              <a:ext cx="512300" cy="760750"/>
            </a:xfrm>
            <a:custGeom>
              <a:rect b="b" l="l" r="r" t="t"/>
              <a:pathLst>
                <a:path extrusionOk="0" h="30430" w="20492">
                  <a:moveTo>
                    <a:pt x="20352" y="0"/>
                  </a:moveTo>
                  <a:cubicBezTo>
                    <a:pt x="20337" y="0"/>
                    <a:pt x="20321" y="3"/>
                    <a:pt x="20307" y="9"/>
                  </a:cubicBezTo>
                  <a:cubicBezTo>
                    <a:pt x="7732" y="4394"/>
                    <a:pt x="1" y="17141"/>
                    <a:pt x="1919" y="30314"/>
                  </a:cubicBezTo>
                  <a:cubicBezTo>
                    <a:pt x="1932" y="30378"/>
                    <a:pt x="1983" y="30423"/>
                    <a:pt x="2053" y="30423"/>
                  </a:cubicBezTo>
                  <a:lnTo>
                    <a:pt x="2066" y="30429"/>
                  </a:lnTo>
                  <a:cubicBezTo>
                    <a:pt x="2142" y="30416"/>
                    <a:pt x="2187" y="30353"/>
                    <a:pt x="2181" y="30283"/>
                  </a:cubicBezTo>
                  <a:cubicBezTo>
                    <a:pt x="281" y="17224"/>
                    <a:pt x="7936" y="4598"/>
                    <a:pt x="20389" y="251"/>
                  </a:cubicBezTo>
                  <a:cubicBezTo>
                    <a:pt x="20460" y="226"/>
                    <a:pt x="20491" y="156"/>
                    <a:pt x="20472" y="86"/>
                  </a:cubicBezTo>
                  <a:cubicBezTo>
                    <a:pt x="20453" y="32"/>
                    <a:pt x="20403" y="0"/>
                    <a:pt x="2035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
            <p:cNvSpPr/>
            <p:nvPr/>
          </p:nvSpPr>
          <p:spPr>
            <a:xfrm>
              <a:off x="1685975" y="1545375"/>
              <a:ext cx="30475" cy="57200"/>
            </a:xfrm>
            <a:custGeom>
              <a:rect b="b" l="l" r="r" t="t"/>
              <a:pathLst>
                <a:path extrusionOk="0" h="2288" w="1219">
                  <a:moveTo>
                    <a:pt x="1072" y="0"/>
                  </a:moveTo>
                  <a:cubicBezTo>
                    <a:pt x="1021" y="0"/>
                    <a:pt x="975" y="30"/>
                    <a:pt x="957" y="76"/>
                  </a:cubicBezTo>
                  <a:lnTo>
                    <a:pt x="26" y="2103"/>
                  </a:lnTo>
                  <a:cubicBezTo>
                    <a:pt x="1" y="2167"/>
                    <a:pt x="26" y="2243"/>
                    <a:pt x="90" y="2275"/>
                  </a:cubicBezTo>
                  <a:cubicBezTo>
                    <a:pt x="109" y="2282"/>
                    <a:pt x="128" y="2282"/>
                    <a:pt x="147" y="2288"/>
                  </a:cubicBezTo>
                  <a:cubicBezTo>
                    <a:pt x="198" y="2282"/>
                    <a:pt x="243" y="2256"/>
                    <a:pt x="262" y="2211"/>
                  </a:cubicBezTo>
                  <a:lnTo>
                    <a:pt x="1193" y="185"/>
                  </a:lnTo>
                  <a:cubicBezTo>
                    <a:pt x="1218" y="121"/>
                    <a:pt x="1193" y="44"/>
                    <a:pt x="1129" y="13"/>
                  </a:cubicBezTo>
                  <a:cubicBezTo>
                    <a:pt x="1110" y="4"/>
                    <a:pt x="1091" y="0"/>
                    <a:pt x="107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
            <p:cNvSpPr/>
            <p:nvPr/>
          </p:nvSpPr>
          <p:spPr>
            <a:xfrm>
              <a:off x="1285425" y="1545375"/>
              <a:ext cx="30600" cy="57200"/>
            </a:xfrm>
            <a:custGeom>
              <a:rect b="b" l="l" r="r" t="t"/>
              <a:pathLst>
                <a:path extrusionOk="0" h="2288" w="1224">
                  <a:moveTo>
                    <a:pt x="149" y="0"/>
                  </a:moveTo>
                  <a:cubicBezTo>
                    <a:pt x="131" y="0"/>
                    <a:pt x="113" y="4"/>
                    <a:pt x="96" y="13"/>
                  </a:cubicBezTo>
                  <a:cubicBezTo>
                    <a:pt x="32" y="44"/>
                    <a:pt x="0" y="121"/>
                    <a:pt x="32" y="185"/>
                  </a:cubicBezTo>
                  <a:lnTo>
                    <a:pt x="956" y="2205"/>
                  </a:lnTo>
                  <a:cubicBezTo>
                    <a:pt x="982" y="2250"/>
                    <a:pt x="1026" y="2282"/>
                    <a:pt x="1077" y="2288"/>
                  </a:cubicBezTo>
                  <a:cubicBezTo>
                    <a:pt x="1096" y="2282"/>
                    <a:pt x="1115" y="2282"/>
                    <a:pt x="1128" y="2275"/>
                  </a:cubicBezTo>
                  <a:cubicBezTo>
                    <a:pt x="1198" y="2243"/>
                    <a:pt x="1224" y="2167"/>
                    <a:pt x="1192" y="2103"/>
                  </a:cubicBezTo>
                  <a:lnTo>
                    <a:pt x="268" y="76"/>
                  </a:lnTo>
                  <a:cubicBezTo>
                    <a:pt x="245" y="30"/>
                    <a:pt x="197" y="0"/>
                    <a:pt x="14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
            <p:cNvSpPr/>
            <p:nvPr/>
          </p:nvSpPr>
          <p:spPr>
            <a:xfrm>
              <a:off x="1921325" y="1694250"/>
              <a:ext cx="36350" cy="41550"/>
            </a:xfrm>
            <a:custGeom>
              <a:rect b="b" l="l" r="r" t="t"/>
              <a:pathLst>
                <a:path extrusionOk="0" h="1662" w="1454">
                  <a:moveTo>
                    <a:pt x="1305" y="0"/>
                  </a:moveTo>
                  <a:cubicBezTo>
                    <a:pt x="1267" y="0"/>
                    <a:pt x="1230" y="16"/>
                    <a:pt x="1205" y="49"/>
                  </a:cubicBezTo>
                  <a:lnTo>
                    <a:pt x="51" y="1444"/>
                  </a:lnTo>
                  <a:cubicBezTo>
                    <a:pt x="0" y="1502"/>
                    <a:pt x="13" y="1585"/>
                    <a:pt x="64" y="1629"/>
                  </a:cubicBezTo>
                  <a:cubicBezTo>
                    <a:pt x="90" y="1648"/>
                    <a:pt x="115" y="1661"/>
                    <a:pt x="147" y="1661"/>
                  </a:cubicBezTo>
                  <a:cubicBezTo>
                    <a:pt x="185" y="1661"/>
                    <a:pt x="223" y="1642"/>
                    <a:pt x="249" y="1610"/>
                  </a:cubicBezTo>
                  <a:lnTo>
                    <a:pt x="1409" y="214"/>
                  </a:lnTo>
                  <a:cubicBezTo>
                    <a:pt x="1453" y="157"/>
                    <a:pt x="1441" y="74"/>
                    <a:pt x="1390" y="29"/>
                  </a:cubicBezTo>
                  <a:cubicBezTo>
                    <a:pt x="1365" y="10"/>
                    <a:pt x="1335" y="0"/>
                    <a:pt x="130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
            <p:cNvSpPr/>
            <p:nvPr/>
          </p:nvSpPr>
          <p:spPr>
            <a:xfrm>
              <a:off x="1044350" y="1694250"/>
              <a:ext cx="36350" cy="41550"/>
            </a:xfrm>
            <a:custGeom>
              <a:rect b="b" l="l" r="r" t="t"/>
              <a:pathLst>
                <a:path extrusionOk="0" h="1662" w="1454">
                  <a:moveTo>
                    <a:pt x="147" y="0"/>
                  </a:moveTo>
                  <a:cubicBezTo>
                    <a:pt x="118" y="0"/>
                    <a:pt x="89" y="10"/>
                    <a:pt x="64" y="29"/>
                  </a:cubicBezTo>
                  <a:cubicBezTo>
                    <a:pt x="7" y="74"/>
                    <a:pt x="0" y="157"/>
                    <a:pt x="45" y="214"/>
                  </a:cubicBezTo>
                  <a:lnTo>
                    <a:pt x="1205" y="1610"/>
                  </a:lnTo>
                  <a:cubicBezTo>
                    <a:pt x="1230" y="1642"/>
                    <a:pt x="1269" y="1661"/>
                    <a:pt x="1307" y="1661"/>
                  </a:cubicBezTo>
                  <a:cubicBezTo>
                    <a:pt x="1332" y="1661"/>
                    <a:pt x="1364" y="1648"/>
                    <a:pt x="1390" y="1629"/>
                  </a:cubicBezTo>
                  <a:cubicBezTo>
                    <a:pt x="1441" y="1585"/>
                    <a:pt x="1453" y="1502"/>
                    <a:pt x="1409" y="1444"/>
                  </a:cubicBezTo>
                  <a:lnTo>
                    <a:pt x="249" y="49"/>
                  </a:lnTo>
                  <a:cubicBezTo>
                    <a:pt x="220" y="16"/>
                    <a:pt x="183" y="0"/>
                    <a:pt x="14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
            <p:cNvSpPr/>
            <p:nvPr/>
          </p:nvSpPr>
          <p:spPr>
            <a:xfrm>
              <a:off x="2070625" y="1888075"/>
              <a:ext cx="38900" cy="25850"/>
            </a:xfrm>
            <a:custGeom>
              <a:rect b="b" l="l" r="r" t="t"/>
              <a:pathLst>
                <a:path extrusionOk="0" h="1034" w="1556">
                  <a:moveTo>
                    <a:pt x="1407" y="0"/>
                  </a:moveTo>
                  <a:cubicBezTo>
                    <a:pt x="1384" y="0"/>
                    <a:pt x="1361" y="7"/>
                    <a:pt x="1339" y="20"/>
                  </a:cubicBezTo>
                  <a:lnTo>
                    <a:pt x="83" y="791"/>
                  </a:lnTo>
                  <a:cubicBezTo>
                    <a:pt x="19" y="829"/>
                    <a:pt x="0" y="912"/>
                    <a:pt x="38" y="976"/>
                  </a:cubicBezTo>
                  <a:cubicBezTo>
                    <a:pt x="64" y="1014"/>
                    <a:pt x="108" y="1033"/>
                    <a:pt x="153" y="1033"/>
                  </a:cubicBezTo>
                  <a:cubicBezTo>
                    <a:pt x="179" y="1033"/>
                    <a:pt x="198" y="1027"/>
                    <a:pt x="223" y="1014"/>
                  </a:cubicBezTo>
                  <a:lnTo>
                    <a:pt x="1479" y="243"/>
                  </a:lnTo>
                  <a:cubicBezTo>
                    <a:pt x="1536" y="205"/>
                    <a:pt x="1555" y="128"/>
                    <a:pt x="1517" y="65"/>
                  </a:cubicBezTo>
                  <a:cubicBezTo>
                    <a:pt x="1492" y="23"/>
                    <a:pt x="1451" y="0"/>
                    <a:pt x="140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
            <p:cNvSpPr/>
            <p:nvPr/>
          </p:nvSpPr>
          <p:spPr>
            <a:xfrm>
              <a:off x="892350" y="1888175"/>
              <a:ext cx="38900" cy="25750"/>
            </a:xfrm>
            <a:custGeom>
              <a:rect b="b" l="l" r="r" t="t"/>
              <a:pathLst>
                <a:path extrusionOk="0" h="1030" w="1556">
                  <a:moveTo>
                    <a:pt x="155" y="1"/>
                  </a:moveTo>
                  <a:cubicBezTo>
                    <a:pt x="110" y="1"/>
                    <a:pt x="64" y="22"/>
                    <a:pt x="38" y="61"/>
                  </a:cubicBezTo>
                  <a:cubicBezTo>
                    <a:pt x="0" y="124"/>
                    <a:pt x="19" y="201"/>
                    <a:pt x="83" y="239"/>
                  </a:cubicBezTo>
                  <a:lnTo>
                    <a:pt x="1338" y="1010"/>
                  </a:lnTo>
                  <a:cubicBezTo>
                    <a:pt x="1358" y="1023"/>
                    <a:pt x="1383" y="1029"/>
                    <a:pt x="1409" y="1029"/>
                  </a:cubicBezTo>
                  <a:cubicBezTo>
                    <a:pt x="1453" y="1029"/>
                    <a:pt x="1491" y="1010"/>
                    <a:pt x="1517" y="972"/>
                  </a:cubicBezTo>
                  <a:cubicBezTo>
                    <a:pt x="1555" y="908"/>
                    <a:pt x="1536" y="825"/>
                    <a:pt x="1472" y="787"/>
                  </a:cubicBezTo>
                  <a:lnTo>
                    <a:pt x="217" y="16"/>
                  </a:lnTo>
                  <a:cubicBezTo>
                    <a:pt x="198" y="6"/>
                    <a:pt x="177" y="1"/>
                    <a:pt x="15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2"/>
            <p:cNvSpPr/>
            <p:nvPr/>
          </p:nvSpPr>
          <p:spPr>
            <a:xfrm>
              <a:off x="2151400" y="2109825"/>
              <a:ext cx="37950" cy="12975"/>
            </a:xfrm>
            <a:custGeom>
              <a:rect b="b" l="l" r="r" t="t"/>
              <a:pathLst>
                <a:path extrusionOk="0" h="519" w="1518">
                  <a:moveTo>
                    <a:pt x="1375" y="1"/>
                  </a:moveTo>
                  <a:cubicBezTo>
                    <a:pt x="1368" y="1"/>
                    <a:pt x="1360" y="1"/>
                    <a:pt x="1352" y="3"/>
                  </a:cubicBezTo>
                  <a:lnTo>
                    <a:pt x="115" y="264"/>
                  </a:lnTo>
                  <a:cubicBezTo>
                    <a:pt x="45" y="277"/>
                    <a:pt x="0" y="347"/>
                    <a:pt x="13" y="417"/>
                  </a:cubicBezTo>
                  <a:cubicBezTo>
                    <a:pt x="26" y="481"/>
                    <a:pt x="77" y="519"/>
                    <a:pt x="141" y="519"/>
                  </a:cubicBezTo>
                  <a:lnTo>
                    <a:pt x="166" y="519"/>
                  </a:lnTo>
                  <a:lnTo>
                    <a:pt x="1403" y="258"/>
                  </a:lnTo>
                  <a:cubicBezTo>
                    <a:pt x="1473" y="245"/>
                    <a:pt x="1517" y="175"/>
                    <a:pt x="1505" y="105"/>
                  </a:cubicBezTo>
                  <a:cubicBezTo>
                    <a:pt x="1488" y="43"/>
                    <a:pt x="1436" y="1"/>
                    <a:pt x="137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
            <p:cNvSpPr/>
            <p:nvPr/>
          </p:nvSpPr>
          <p:spPr>
            <a:xfrm>
              <a:off x="812500" y="2109975"/>
              <a:ext cx="38125" cy="12950"/>
            </a:xfrm>
            <a:custGeom>
              <a:rect b="b" l="l" r="r" t="t"/>
              <a:pathLst>
                <a:path extrusionOk="0" h="518" w="1525">
                  <a:moveTo>
                    <a:pt x="149" y="1"/>
                  </a:moveTo>
                  <a:cubicBezTo>
                    <a:pt x="88" y="1"/>
                    <a:pt x="31" y="43"/>
                    <a:pt x="20" y="105"/>
                  </a:cubicBezTo>
                  <a:cubicBezTo>
                    <a:pt x="1" y="169"/>
                    <a:pt x="46" y="239"/>
                    <a:pt x="116" y="258"/>
                  </a:cubicBezTo>
                  <a:lnTo>
                    <a:pt x="1359" y="513"/>
                  </a:lnTo>
                  <a:cubicBezTo>
                    <a:pt x="1362" y="516"/>
                    <a:pt x="1365" y="518"/>
                    <a:pt x="1369" y="518"/>
                  </a:cubicBezTo>
                  <a:cubicBezTo>
                    <a:pt x="1373" y="518"/>
                    <a:pt x="1378" y="516"/>
                    <a:pt x="1384" y="513"/>
                  </a:cubicBezTo>
                  <a:cubicBezTo>
                    <a:pt x="1441" y="513"/>
                    <a:pt x="1492" y="475"/>
                    <a:pt x="1511" y="417"/>
                  </a:cubicBezTo>
                  <a:cubicBezTo>
                    <a:pt x="1524" y="347"/>
                    <a:pt x="1480" y="277"/>
                    <a:pt x="1410" y="264"/>
                  </a:cubicBezTo>
                  <a:lnTo>
                    <a:pt x="173" y="3"/>
                  </a:lnTo>
                  <a:cubicBezTo>
                    <a:pt x="165" y="2"/>
                    <a:pt x="157" y="1"/>
                    <a:pt x="14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
            <p:cNvSpPr/>
            <p:nvPr/>
          </p:nvSpPr>
          <p:spPr>
            <a:xfrm>
              <a:off x="2158875" y="2385850"/>
              <a:ext cx="42100" cy="6550"/>
            </a:xfrm>
            <a:custGeom>
              <a:rect b="b" l="l" r="r" t="t"/>
              <a:pathLst>
                <a:path extrusionOk="0" h="262" w="1684">
                  <a:moveTo>
                    <a:pt x="128" y="0"/>
                  </a:moveTo>
                  <a:cubicBezTo>
                    <a:pt x="58" y="0"/>
                    <a:pt x="1" y="58"/>
                    <a:pt x="1" y="128"/>
                  </a:cubicBezTo>
                  <a:cubicBezTo>
                    <a:pt x="1" y="198"/>
                    <a:pt x="58" y="262"/>
                    <a:pt x="128" y="262"/>
                  </a:cubicBezTo>
                  <a:lnTo>
                    <a:pt x="1556" y="262"/>
                  </a:lnTo>
                  <a:cubicBezTo>
                    <a:pt x="1626" y="262"/>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
            <p:cNvSpPr/>
            <p:nvPr/>
          </p:nvSpPr>
          <p:spPr>
            <a:xfrm>
              <a:off x="2158875" y="2770800"/>
              <a:ext cx="42100" cy="6400"/>
            </a:xfrm>
            <a:custGeom>
              <a:rect b="b" l="l" r="r" t="t"/>
              <a:pathLst>
                <a:path extrusionOk="0" h="256" w="1684">
                  <a:moveTo>
                    <a:pt x="128" y="0"/>
                  </a:moveTo>
                  <a:cubicBezTo>
                    <a:pt x="58" y="0"/>
                    <a:pt x="1" y="58"/>
                    <a:pt x="1" y="128"/>
                  </a:cubicBezTo>
                  <a:cubicBezTo>
                    <a:pt x="1" y="198"/>
                    <a:pt x="58" y="255"/>
                    <a:pt x="128" y="255"/>
                  </a:cubicBezTo>
                  <a:lnTo>
                    <a:pt x="1556" y="255"/>
                  </a:lnTo>
                  <a:cubicBezTo>
                    <a:pt x="1626" y="255"/>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
            <p:cNvSpPr/>
            <p:nvPr/>
          </p:nvSpPr>
          <p:spPr>
            <a:xfrm>
              <a:off x="2158875" y="3155750"/>
              <a:ext cx="42100" cy="6400"/>
            </a:xfrm>
            <a:custGeom>
              <a:rect b="b" l="l" r="r" t="t"/>
              <a:pathLst>
                <a:path extrusionOk="0" h="256" w="1684">
                  <a:moveTo>
                    <a:pt x="128" y="0"/>
                  </a:moveTo>
                  <a:cubicBezTo>
                    <a:pt x="58" y="0"/>
                    <a:pt x="1" y="58"/>
                    <a:pt x="1" y="128"/>
                  </a:cubicBezTo>
                  <a:cubicBezTo>
                    <a:pt x="1" y="198"/>
                    <a:pt x="58" y="255"/>
                    <a:pt x="128" y="255"/>
                  </a:cubicBezTo>
                  <a:lnTo>
                    <a:pt x="1556" y="255"/>
                  </a:lnTo>
                  <a:cubicBezTo>
                    <a:pt x="1626" y="255"/>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
            <p:cNvSpPr/>
            <p:nvPr/>
          </p:nvSpPr>
          <p:spPr>
            <a:xfrm>
              <a:off x="2167500" y="3540550"/>
              <a:ext cx="33475" cy="6550"/>
            </a:xfrm>
            <a:custGeom>
              <a:rect b="b" l="l" r="r" t="t"/>
              <a:pathLst>
                <a:path extrusionOk="0" h="262" w="1339">
                  <a:moveTo>
                    <a:pt x="128" y="0"/>
                  </a:moveTo>
                  <a:cubicBezTo>
                    <a:pt x="57" y="0"/>
                    <a:pt x="0" y="57"/>
                    <a:pt x="0" y="134"/>
                  </a:cubicBezTo>
                  <a:cubicBezTo>
                    <a:pt x="0" y="204"/>
                    <a:pt x="57" y="261"/>
                    <a:pt x="128" y="261"/>
                  </a:cubicBezTo>
                  <a:lnTo>
                    <a:pt x="1211"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
            <p:cNvSpPr/>
            <p:nvPr/>
          </p:nvSpPr>
          <p:spPr>
            <a:xfrm>
              <a:off x="2167500" y="3925500"/>
              <a:ext cx="33475" cy="6550"/>
            </a:xfrm>
            <a:custGeom>
              <a:rect b="b" l="l" r="r" t="t"/>
              <a:pathLst>
                <a:path extrusionOk="0" h="262" w="1339">
                  <a:moveTo>
                    <a:pt x="128" y="0"/>
                  </a:moveTo>
                  <a:cubicBezTo>
                    <a:pt x="57" y="0"/>
                    <a:pt x="0" y="58"/>
                    <a:pt x="0" y="134"/>
                  </a:cubicBezTo>
                  <a:cubicBezTo>
                    <a:pt x="0" y="204"/>
                    <a:pt x="57" y="261"/>
                    <a:pt x="128" y="261"/>
                  </a:cubicBezTo>
                  <a:lnTo>
                    <a:pt x="1211" y="261"/>
                  </a:lnTo>
                  <a:cubicBezTo>
                    <a:pt x="1281" y="261"/>
                    <a:pt x="1339" y="204"/>
                    <a:pt x="1339" y="134"/>
                  </a:cubicBezTo>
                  <a:cubicBezTo>
                    <a:pt x="1339" y="58"/>
                    <a:pt x="1281" y="0"/>
                    <a:pt x="121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2"/>
            <p:cNvSpPr/>
            <p:nvPr/>
          </p:nvSpPr>
          <p:spPr>
            <a:xfrm>
              <a:off x="801050" y="2770800"/>
              <a:ext cx="42075" cy="6400"/>
            </a:xfrm>
            <a:custGeom>
              <a:rect b="b" l="l" r="r" t="t"/>
              <a:pathLst>
                <a:path extrusionOk="0" h="256" w="1683">
                  <a:moveTo>
                    <a:pt x="128" y="0"/>
                  </a:moveTo>
                  <a:cubicBezTo>
                    <a:pt x="57" y="0"/>
                    <a:pt x="0" y="58"/>
                    <a:pt x="0" y="128"/>
                  </a:cubicBezTo>
                  <a:cubicBezTo>
                    <a:pt x="0" y="198"/>
                    <a:pt x="57" y="255"/>
                    <a:pt x="128" y="255"/>
                  </a:cubicBezTo>
                  <a:lnTo>
                    <a:pt x="1555" y="255"/>
                  </a:lnTo>
                  <a:cubicBezTo>
                    <a:pt x="1558" y="256"/>
                    <a:pt x="1562" y="256"/>
                    <a:pt x="1565" y="256"/>
                  </a:cubicBezTo>
                  <a:cubicBezTo>
                    <a:pt x="1631" y="256"/>
                    <a:pt x="1683" y="195"/>
                    <a:pt x="1683" y="128"/>
                  </a:cubicBezTo>
                  <a:cubicBezTo>
                    <a:pt x="1683" y="58"/>
                    <a:pt x="1625" y="0"/>
                    <a:pt x="155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
            <p:cNvSpPr/>
            <p:nvPr/>
          </p:nvSpPr>
          <p:spPr>
            <a:xfrm>
              <a:off x="801050" y="3155750"/>
              <a:ext cx="33475" cy="6400"/>
            </a:xfrm>
            <a:custGeom>
              <a:rect b="b" l="l" r="r" t="t"/>
              <a:pathLst>
                <a:path extrusionOk="0" h="256" w="1339">
                  <a:moveTo>
                    <a:pt x="128" y="0"/>
                  </a:moveTo>
                  <a:cubicBezTo>
                    <a:pt x="57" y="0"/>
                    <a:pt x="0" y="58"/>
                    <a:pt x="0" y="128"/>
                  </a:cubicBezTo>
                  <a:cubicBezTo>
                    <a:pt x="0" y="198"/>
                    <a:pt x="57" y="255"/>
                    <a:pt x="128" y="255"/>
                  </a:cubicBezTo>
                  <a:lnTo>
                    <a:pt x="1205" y="255"/>
                  </a:lnTo>
                  <a:cubicBezTo>
                    <a:pt x="1281" y="255"/>
                    <a:pt x="1339" y="198"/>
                    <a:pt x="1339" y="128"/>
                  </a:cubicBezTo>
                  <a:cubicBezTo>
                    <a:pt x="1339" y="58"/>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
            <p:cNvSpPr/>
            <p:nvPr/>
          </p:nvSpPr>
          <p:spPr>
            <a:xfrm>
              <a:off x="801050" y="3540550"/>
              <a:ext cx="33475" cy="6550"/>
            </a:xfrm>
            <a:custGeom>
              <a:rect b="b" l="l" r="r" t="t"/>
              <a:pathLst>
                <a:path extrusionOk="0" h="262" w="1339">
                  <a:moveTo>
                    <a:pt x="128" y="0"/>
                  </a:moveTo>
                  <a:cubicBezTo>
                    <a:pt x="57" y="0"/>
                    <a:pt x="0" y="57"/>
                    <a:pt x="0" y="134"/>
                  </a:cubicBezTo>
                  <a:cubicBezTo>
                    <a:pt x="0" y="204"/>
                    <a:pt x="57" y="261"/>
                    <a:pt x="128" y="261"/>
                  </a:cubicBezTo>
                  <a:lnTo>
                    <a:pt x="1205"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
            <p:cNvSpPr/>
            <p:nvPr/>
          </p:nvSpPr>
          <p:spPr>
            <a:xfrm>
              <a:off x="801050" y="3925500"/>
              <a:ext cx="33475" cy="6550"/>
            </a:xfrm>
            <a:custGeom>
              <a:rect b="b" l="l" r="r" t="t"/>
              <a:pathLst>
                <a:path extrusionOk="0" h="262" w="1339">
                  <a:moveTo>
                    <a:pt x="128" y="0"/>
                  </a:moveTo>
                  <a:cubicBezTo>
                    <a:pt x="57" y="0"/>
                    <a:pt x="0" y="58"/>
                    <a:pt x="0" y="134"/>
                  </a:cubicBezTo>
                  <a:cubicBezTo>
                    <a:pt x="0" y="204"/>
                    <a:pt x="57" y="261"/>
                    <a:pt x="128" y="261"/>
                  </a:cubicBezTo>
                  <a:lnTo>
                    <a:pt x="1205" y="261"/>
                  </a:lnTo>
                  <a:cubicBezTo>
                    <a:pt x="1281" y="261"/>
                    <a:pt x="1339" y="204"/>
                    <a:pt x="1339" y="134"/>
                  </a:cubicBezTo>
                  <a:cubicBezTo>
                    <a:pt x="1339" y="58"/>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
            <p:cNvSpPr/>
            <p:nvPr/>
          </p:nvSpPr>
          <p:spPr>
            <a:xfrm>
              <a:off x="801050" y="2385850"/>
              <a:ext cx="42075" cy="6550"/>
            </a:xfrm>
            <a:custGeom>
              <a:rect b="b" l="l" r="r" t="t"/>
              <a:pathLst>
                <a:path extrusionOk="0" h="262" w="1683">
                  <a:moveTo>
                    <a:pt x="128" y="0"/>
                  </a:moveTo>
                  <a:cubicBezTo>
                    <a:pt x="57" y="0"/>
                    <a:pt x="0" y="58"/>
                    <a:pt x="0" y="128"/>
                  </a:cubicBezTo>
                  <a:cubicBezTo>
                    <a:pt x="0" y="198"/>
                    <a:pt x="57" y="262"/>
                    <a:pt x="128" y="262"/>
                  </a:cubicBezTo>
                  <a:lnTo>
                    <a:pt x="1555" y="262"/>
                  </a:lnTo>
                  <a:cubicBezTo>
                    <a:pt x="1625" y="262"/>
                    <a:pt x="1683" y="204"/>
                    <a:pt x="1683" y="128"/>
                  </a:cubicBezTo>
                  <a:cubicBezTo>
                    <a:pt x="1683" y="58"/>
                    <a:pt x="1625" y="0"/>
                    <a:pt x="155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
            <p:cNvSpPr/>
            <p:nvPr/>
          </p:nvSpPr>
          <p:spPr>
            <a:xfrm>
              <a:off x="1338150" y="2919300"/>
              <a:ext cx="325550" cy="285075"/>
            </a:xfrm>
            <a:custGeom>
              <a:rect b="b" l="l" r="r" t="t"/>
              <a:pathLst>
                <a:path extrusionOk="0" h="11403" w="13022">
                  <a:moveTo>
                    <a:pt x="1" y="0"/>
                  </a:moveTo>
                  <a:lnTo>
                    <a:pt x="1" y="0"/>
                  </a:lnTo>
                  <a:cubicBezTo>
                    <a:pt x="3085" y="3442"/>
                    <a:pt x="5367" y="7546"/>
                    <a:pt x="6514" y="11402"/>
                  </a:cubicBezTo>
                  <a:cubicBezTo>
                    <a:pt x="7662" y="7546"/>
                    <a:pt x="9937" y="3442"/>
                    <a:pt x="13022" y="0"/>
                  </a:cubicBezTo>
                  <a:lnTo>
                    <a:pt x="13022" y="0"/>
                  </a:lnTo>
                  <a:cubicBezTo>
                    <a:pt x="10874" y="421"/>
                    <a:pt x="8700" y="638"/>
                    <a:pt x="6514" y="650"/>
                  </a:cubicBezTo>
                  <a:cubicBezTo>
                    <a:pt x="4328" y="638"/>
                    <a:pt x="2149" y="421"/>
                    <a:pt x="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2"/>
            <p:cNvSpPr/>
            <p:nvPr/>
          </p:nvSpPr>
          <p:spPr>
            <a:xfrm>
              <a:off x="1409225" y="2919125"/>
              <a:ext cx="183575" cy="183600"/>
            </a:xfrm>
            <a:custGeom>
              <a:rect b="b" l="l" r="r" t="t"/>
              <a:pathLst>
                <a:path extrusionOk="0" h="7344" w="7343">
                  <a:moveTo>
                    <a:pt x="3671" y="1"/>
                  </a:moveTo>
                  <a:cubicBezTo>
                    <a:pt x="1645" y="1"/>
                    <a:pt x="0" y="1645"/>
                    <a:pt x="0" y="3672"/>
                  </a:cubicBezTo>
                  <a:cubicBezTo>
                    <a:pt x="0" y="5699"/>
                    <a:pt x="1645" y="7343"/>
                    <a:pt x="3671" y="7343"/>
                  </a:cubicBezTo>
                  <a:cubicBezTo>
                    <a:pt x="5698" y="7343"/>
                    <a:pt x="7342" y="5699"/>
                    <a:pt x="7342" y="3672"/>
                  </a:cubicBezTo>
                  <a:cubicBezTo>
                    <a:pt x="7342" y="1645"/>
                    <a:pt x="5698" y="1"/>
                    <a:pt x="367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2"/>
            <p:cNvSpPr/>
            <p:nvPr/>
          </p:nvSpPr>
          <p:spPr>
            <a:xfrm>
              <a:off x="1441400" y="2951475"/>
              <a:ext cx="119200" cy="119225"/>
            </a:xfrm>
            <a:custGeom>
              <a:rect b="b" l="l" r="r" t="t"/>
              <a:pathLst>
                <a:path extrusionOk="0" h="4769" w="4768">
                  <a:moveTo>
                    <a:pt x="2123" y="1"/>
                  </a:moveTo>
                  <a:cubicBezTo>
                    <a:pt x="1900" y="20"/>
                    <a:pt x="1677" y="77"/>
                    <a:pt x="1467" y="166"/>
                  </a:cubicBezTo>
                  <a:cubicBezTo>
                    <a:pt x="1256" y="256"/>
                    <a:pt x="1059" y="370"/>
                    <a:pt x="880" y="517"/>
                  </a:cubicBezTo>
                  <a:lnTo>
                    <a:pt x="887" y="517"/>
                  </a:lnTo>
                  <a:cubicBezTo>
                    <a:pt x="982" y="544"/>
                    <a:pt x="1082" y="557"/>
                    <a:pt x="1183" y="557"/>
                  </a:cubicBezTo>
                  <a:cubicBezTo>
                    <a:pt x="1323" y="557"/>
                    <a:pt x="1464" y="531"/>
                    <a:pt x="1594" y="479"/>
                  </a:cubicBezTo>
                  <a:cubicBezTo>
                    <a:pt x="1823" y="383"/>
                    <a:pt x="2008" y="217"/>
                    <a:pt x="2123" y="1"/>
                  </a:cubicBezTo>
                  <a:close/>
                  <a:moveTo>
                    <a:pt x="2639" y="1"/>
                  </a:moveTo>
                  <a:cubicBezTo>
                    <a:pt x="2754" y="217"/>
                    <a:pt x="2945" y="383"/>
                    <a:pt x="3168" y="479"/>
                  </a:cubicBezTo>
                  <a:cubicBezTo>
                    <a:pt x="3301" y="534"/>
                    <a:pt x="3441" y="562"/>
                    <a:pt x="3582" y="562"/>
                  </a:cubicBezTo>
                  <a:cubicBezTo>
                    <a:pt x="3685" y="562"/>
                    <a:pt x="3789" y="547"/>
                    <a:pt x="3888" y="517"/>
                  </a:cubicBezTo>
                  <a:cubicBezTo>
                    <a:pt x="3710" y="370"/>
                    <a:pt x="3512" y="256"/>
                    <a:pt x="3302" y="166"/>
                  </a:cubicBezTo>
                  <a:cubicBezTo>
                    <a:pt x="3092" y="84"/>
                    <a:pt x="2869" y="26"/>
                    <a:pt x="2639" y="1"/>
                  </a:cubicBezTo>
                  <a:close/>
                  <a:moveTo>
                    <a:pt x="517" y="880"/>
                  </a:moveTo>
                  <a:lnTo>
                    <a:pt x="517" y="880"/>
                  </a:lnTo>
                  <a:cubicBezTo>
                    <a:pt x="377" y="1059"/>
                    <a:pt x="256" y="1256"/>
                    <a:pt x="173" y="1467"/>
                  </a:cubicBezTo>
                  <a:cubicBezTo>
                    <a:pt x="84" y="1677"/>
                    <a:pt x="26" y="1900"/>
                    <a:pt x="1" y="2123"/>
                  </a:cubicBezTo>
                  <a:cubicBezTo>
                    <a:pt x="217" y="2008"/>
                    <a:pt x="389" y="1824"/>
                    <a:pt x="479" y="1594"/>
                  </a:cubicBezTo>
                  <a:lnTo>
                    <a:pt x="485" y="1594"/>
                  </a:lnTo>
                  <a:cubicBezTo>
                    <a:pt x="581" y="1365"/>
                    <a:pt x="593" y="1116"/>
                    <a:pt x="517" y="880"/>
                  </a:cubicBezTo>
                  <a:close/>
                  <a:moveTo>
                    <a:pt x="4252" y="880"/>
                  </a:moveTo>
                  <a:lnTo>
                    <a:pt x="4252" y="880"/>
                  </a:lnTo>
                  <a:cubicBezTo>
                    <a:pt x="4182" y="1116"/>
                    <a:pt x="4194" y="1365"/>
                    <a:pt x="4290" y="1594"/>
                  </a:cubicBezTo>
                  <a:cubicBezTo>
                    <a:pt x="4379" y="1824"/>
                    <a:pt x="4551" y="2008"/>
                    <a:pt x="4768" y="2123"/>
                  </a:cubicBezTo>
                  <a:cubicBezTo>
                    <a:pt x="4742" y="1900"/>
                    <a:pt x="4685" y="1677"/>
                    <a:pt x="4596" y="1467"/>
                  </a:cubicBezTo>
                  <a:cubicBezTo>
                    <a:pt x="4513" y="1256"/>
                    <a:pt x="4392" y="1059"/>
                    <a:pt x="4252" y="880"/>
                  </a:cubicBezTo>
                  <a:close/>
                  <a:moveTo>
                    <a:pt x="4762" y="2639"/>
                  </a:moveTo>
                  <a:lnTo>
                    <a:pt x="4762" y="2639"/>
                  </a:lnTo>
                  <a:cubicBezTo>
                    <a:pt x="4551" y="2754"/>
                    <a:pt x="4379" y="2939"/>
                    <a:pt x="4284" y="3168"/>
                  </a:cubicBezTo>
                  <a:cubicBezTo>
                    <a:pt x="4188" y="3398"/>
                    <a:pt x="4175" y="3646"/>
                    <a:pt x="4245" y="3882"/>
                  </a:cubicBezTo>
                  <a:cubicBezTo>
                    <a:pt x="4392" y="3704"/>
                    <a:pt x="4507" y="3506"/>
                    <a:pt x="4596" y="3296"/>
                  </a:cubicBezTo>
                  <a:cubicBezTo>
                    <a:pt x="4685" y="3085"/>
                    <a:pt x="4742" y="2862"/>
                    <a:pt x="4762" y="2639"/>
                  </a:cubicBezTo>
                  <a:close/>
                  <a:moveTo>
                    <a:pt x="1" y="2639"/>
                  </a:moveTo>
                  <a:cubicBezTo>
                    <a:pt x="26" y="2869"/>
                    <a:pt x="77" y="3085"/>
                    <a:pt x="166" y="3302"/>
                  </a:cubicBezTo>
                  <a:cubicBezTo>
                    <a:pt x="256" y="3513"/>
                    <a:pt x="370" y="3710"/>
                    <a:pt x="517" y="3889"/>
                  </a:cubicBezTo>
                  <a:lnTo>
                    <a:pt x="517" y="3882"/>
                  </a:lnTo>
                  <a:cubicBezTo>
                    <a:pt x="587" y="3646"/>
                    <a:pt x="574" y="3398"/>
                    <a:pt x="479" y="3168"/>
                  </a:cubicBezTo>
                  <a:cubicBezTo>
                    <a:pt x="383" y="2945"/>
                    <a:pt x="217" y="2754"/>
                    <a:pt x="1" y="2639"/>
                  </a:cubicBezTo>
                  <a:close/>
                  <a:moveTo>
                    <a:pt x="1186" y="4201"/>
                  </a:moveTo>
                  <a:cubicBezTo>
                    <a:pt x="1083" y="4201"/>
                    <a:pt x="980" y="4216"/>
                    <a:pt x="880" y="4245"/>
                  </a:cubicBezTo>
                  <a:cubicBezTo>
                    <a:pt x="1059" y="4392"/>
                    <a:pt x="1256" y="4507"/>
                    <a:pt x="1467" y="4596"/>
                  </a:cubicBezTo>
                  <a:cubicBezTo>
                    <a:pt x="1677" y="4679"/>
                    <a:pt x="1900" y="4736"/>
                    <a:pt x="2129" y="4762"/>
                  </a:cubicBezTo>
                  <a:cubicBezTo>
                    <a:pt x="2008" y="4545"/>
                    <a:pt x="1823" y="4379"/>
                    <a:pt x="1594" y="4284"/>
                  </a:cubicBezTo>
                  <a:cubicBezTo>
                    <a:pt x="1465" y="4229"/>
                    <a:pt x="1326" y="4201"/>
                    <a:pt x="1186" y="4201"/>
                  </a:cubicBezTo>
                  <a:close/>
                  <a:moveTo>
                    <a:pt x="3596" y="4203"/>
                  </a:moveTo>
                  <a:cubicBezTo>
                    <a:pt x="3451" y="4203"/>
                    <a:pt x="3305" y="4233"/>
                    <a:pt x="3168" y="4290"/>
                  </a:cubicBezTo>
                  <a:cubicBezTo>
                    <a:pt x="2945" y="4379"/>
                    <a:pt x="2754" y="4551"/>
                    <a:pt x="2639" y="4768"/>
                  </a:cubicBezTo>
                  <a:cubicBezTo>
                    <a:pt x="2869" y="4743"/>
                    <a:pt x="3092" y="4685"/>
                    <a:pt x="3302" y="4596"/>
                  </a:cubicBezTo>
                  <a:cubicBezTo>
                    <a:pt x="3512" y="4513"/>
                    <a:pt x="3710" y="4392"/>
                    <a:pt x="3888" y="4252"/>
                  </a:cubicBezTo>
                  <a:lnTo>
                    <a:pt x="3888" y="4245"/>
                  </a:lnTo>
                  <a:cubicBezTo>
                    <a:pt x="3793" y="4217"/>
                    <a:pt x="3695" y="4203"/>
                    <a:pt x="3596" y="4203"/>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
            <p:cNvSpPr/>
            <p:nvPr/>
          </p:nvSpPr>
          <p:spPr>
            <a:xfrm>
              <a:off x="1422275" y="2932350"/>
              <a:ext cx="157300" cy="157300"/>
            </a:xfrm>
            <a:custGeom>
              <a:rect b="b" l="l" r="r" t="t"/>
              <a:pathLst>
                <a:path extrusionOk="0" h="6292" w="6292">
                  <a:moveTo>
                    <a:pt x="3149" y="281"/>
                  </a:moveTo>
                  <a:cubicBezTo>
                    <a:pt x="4730" y="288"/>
                    <a:pt x="6011" y="1562"/>
                    <a:pt x="6011" y="3143"/>
                  </a:cubicBezTo>
                  <a:cubicBezTo>
                    <a:pt x="6011" y="4724"/>
                    <a:pt x="4730" y="6005"/>
                    <a:pt x="3149" y="6011"/>
                  </a:cubicBezTo>
                  <a:cubicBezTo>
                    <a:pt x="1569" y="6005"/>
                    <a:pt x="288" y="4724"/>
                    <a:pt x="288" y="3143"/>
                  </a:cubicBezTo>
                  <a:cubicBezTo>
                    <a:pt x="288" y="1562"/>
                    <a:pt x="1569" y="288"/>
                    <a:pt x="3149" y="281"/>
                  </a:cubicBezTo>
                  <a:close/>
                  <a:moveTo>
                    <a:pt x="3149" y="1"/>
                  </a:moveTo>
                  <a:cubicBezTo>
                    <a:pt x="1409" y="1"/>
                    <a:pt x="7" y="1409"/>
                    <a:pt x="1" y="3143"/>
                  </a:cubicBezTo>
                  <a:cubicBezTo>
                    <a:pt x="7" y="4883"/>
                    <a:pt x="1409" y="6285"/>
                    <a:pt x="3149" y="6291"/>
                  </a:cubicBezTo>
                  <a:cubicBezTo>
                    <a:pt x="4883" y="6285"/>
                    <a:pt x="6291" y="4883"/>
                    <a:pt x="6291" y="3143"/>
                  </a:cubicBezTo>
                  <a:cubicBezTo>
                    <a:pt x="6291" y="1409"/>
                    <a:pt x="4883" y="1"/>
                    <a:pt x="3149"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
            <p:cNvSpPr/>
            <p:nvPr/>
          </p:nvSpPr>
          <p:spPr>
            <a:xfrm>
              <a:off x="1455425" y="2965500"/>
              <a:ext cx="91000" cy="91000"/>
            </a:xfrm>
            <a:custGeom>
              <a:rect b="b" l="l" r="r" t="t"/>
              <a:pathLst>
                <a:path extrusionOk="0" h="3640" w="3640">
                  <a:moveTo>
                    <a:pt x="1823" y="1"/>
                  </a:moveTo>
                  <a:cubicBezTo>
                    <a:pt x="816" y="1"/>
                    <a:pt x="1" y="816"/>
                    <a:pt x="1" y="1817"/>
                  </a:cubicBezTo>
                  <a:cubicBezTo>
                    <a:pt x="1" y="2824"/>
                    <a:pt x="816" y="3640"/>
                    <a:pt x="1823" y="3640"/>
                  </a:cubicBezTo>
                  <a:cubicBezTo>
                    <a:pt x="2830" y="3640"/>
                    <a:pt x="3640" y="2824"/>
                    <a:pt x="3640" y="1817"/>
                  </a:cubicBezTo>
                  <a:cubicBezTo>
                    <a:pt x="3640" y="816"/>
                    <a:pt x="2830" y="1"/>
                    <a:pt x="18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2"/>
            <p:cNvSpPr/>
            <p:nvPr/>
          </p:nvSpPr>
          <p:spPr>
            <a:xfrm>
              <a:off x="1271725" y="2878200"/>
              <a:ext cx="458575" cy="454750"/>
            </a:xfrm>
            <a:custGeom>
              <a:rect b="b" l="l" r="r" t="t"/>
              <a:pathLst>
                <a:path extrusionOk="0" h="18190" w="18343">
                  <a:moveTo>
                    <a:pt x="733" y="529"/>
                  </a:moveTo>
                  <a:cubicBezTo>
                    <a:pt x="2250" y="1013"/>
                    <a:pt x="5672" y="1676"/>
                    <a:pt x="9171" y="1676"/>
                  </a:cubicBezTo>
                  <a:cubicBezTo>
                    <a:pt x="12664" y="1676"/>
                    <a:pt x="16093" y="1013"/>
                    <a:pt x="17610" y="529"/>
                  </a:cubicBezTo>
                  <a:lnTo>
                    <a:pt x="17610" y="529"/>
                  </a:lnTo>
                  <a:cubicBezTo>
                    <a:pt x="13231" y="4761"/>
                    <a:pt x="10019" y="10561"/>
                    <a:pt x="9171" y="15755"/>
                  </a:cubicBezTo>
                  <a:cubicBezTo>
                    <a:pt x="8324" y="10567"/>
                    <a:pt x="5111" y="4761"/>
                    <a:pt x="733" y="529"/>
                  </a:cubicBezTo>
                  <a:close/>
                  <a:moveTo>
                    <a:pt x="166" y="0"/>
                  </a:moveTo>
                  <a:lnTo>
                    <a:pt x="0" y="223"/>
                  </a:lnTo>
                  <a:cubicBezTo>
                    <a:pt x="4908" y="4723"/>
                    <a:pt x="8458" y="11243"/>
                    <a:pt x="9031" y="16832"/>
                  </a:cubicBezTo>
                  <a:lnTo>
                    <a:pt x="9171" y="18190"/>
                  </a:lnTo>
                  <a:lnTo>
                    <a:pt x="9312" y="16832"/>
                  </a:lnTo>
                  <a:cubicBezTo>
                    <a:pt x="9885" y="11243"/>
                    <a:pt x="13429" y="4723"/>
                    <a:pt x="18343" y="223"/>
                  </a:cubicBezTo>
                  <a:lnTo>
                    <a:pt x="18171" y="0"/>
                  </a:lnTo>
                  <a:cubicBezTo>
                    <a:pt x="17520" y="414"/>
                    <a:pt x="13333" y="1396"/>
                    <a:pt x="9171" y="1396"/>
                  </a:cubicBezTo>
                  <a:cubicBezTo>
                    <a:pt x="5010" y="1396"/>
                    <a:pt x="822" y="414"/>
                    <a:pt x="16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
            <p:cNvSpPr/>
            <p:nvPr/>
          </p:nvSpPr>
          <p:spPr>
            <a:xfrm>
              <a:off x="1098825" y="1850625"/>
              <a:ext cx="804200" cy="798675"/>
            </a:xfrm>
            <a:custGeom>
              <a:rect b="b" l="l" r="r" t="t"/>
              <a:pathLst>
                <a:path extrusionOk="0" h="31947" w="32168">
                  <a:moveTo>
                    <a:pt x="20878" y="0"/>
                  </a:moveTo>
                  <a:cubicBezTo>
                    <a:pt x="20329" y="0"/>
                    <a:pt x="19781" y="107"/>
                    <a:pt x="19261" y="320"/>
                  </a:cubicBezTo>
                  <a:cubicBezTo>
                    <a:pt x="19185" y="352"/>
                    <a:pt x="19115" y="403"/>
                    <a:pt x="19038" y="441"/>
                  </a:cubicBezTo>
                  <a:cubicBezTo>
                    <a:pt x="19930" y="2219"/>
                    <a:pt x="20306" y="4201"/>
                    <a:pt x="20141" y="6177"/>
                  </a:cubicBezTo>
                  <a:lnTo>
                    <a:pt x="20141" y="6177"/>
                  </a:lnTo>
                  <a:cubicBezTo>
                    <a:pt x="21422" y="4660"/>
                    <a:pt x="23092" y="3526"/>
                    <a:pt x="24978" y="2901"/>
                  </a:cubicBezTo>
                  <a:cubicBezTo>
                    <a:pt x="24953" y="2825"/>
                    <a:pt x="24940" y="2742"/>
                    <a:pt x="24908" y="2659"/>
                  </a:cubicBezTo>
                  <a:cubicBezTo>
                    <a:pt x="24468" y="1607"/>
                    <a:pt x="23627" y="772"/>
                    <a:pt x="22569" y="352"/>
                  </a:cubicBezTo>
                  <a:lnTo>
                    <a:pt x="22550" y="345"/>
                  </a:lnTo>
                  <a:cubicBezTo>
                    <a:pt x="22015" y="115"/>
                    <a:pt x="21446" y="0"/>
                    <a:pt x="20878" y="0"/>
                  </a:cubicBezTo>
                  <a:close/>
                  <a:moveTo>
                    <a:pt x="11300" y="3"/>
                  </a:moveTo>
                  <a:cubicBezTo>
                    <a:pt x="10729" y="3"/>
                    <a:pt x="10159" y="117"/>
                    <a:pt x="9625" y="345"/>
                  </a:cubicBezTo>
                  <a:lnTo>
                    <a:pt x="9606" y="352"/>
                  </a:lnTo>
                  <a:cubicBezTo>
                    <a:pt x="8548" y="779"/>
                    <a:pt x="7706" y="1607"/>
                    <a:pt x="7267" y="2659"/>
                  </a:cubicBezTo>
                  <a:cubicBezTo>
                    <a:pt x="7235" y="2742"/>
                    <a:pt x="7222" y="2825"/>
                    <a:pt x="7196" y="2901"/>
                  </a:cubicBezTo>
                  <a:cubicBezTo>
                    <a:pt x="9077" y="3526"/>
                    <a:pt x="10753" y="4660"/>
                    <a:pt x="12034" y="6177"/>
                  </a:cubicBezTo>
                  <a:cubicBezTo>
                    <a:pt x="11862" y="4201"/>
                    <a:pt x="12244" y="2219"/>
                    <a:pt x="13130" y="441"/>
                  </a:cubicBezTo>
                  <a:cubicBezTo>
                    <a:pt x="13054" y="403"/>
                    <a:pt x="12990" y="352"/>
                    <a:pt x="12907" y="320"/>
                  </a:cubicBezTo>
                  <a:cubicBezTo>
                    <a:pt x="12393" y="108"/>
                    <a:pt x="11846" y="3"/>
                    <a:pt x="11300" y="3"/>
                  </a:cubicBezTo>
                  <a:close/>
                  <a:moveTo>
                    <a:pt x="3009" y="7082"/>
                  </a:moveTo>
                  <a:cubicBezTo>
                    <a:pt x="2933" y="7108"/>
                    <a:pt x="2850" y="7120"/>
                    <a:pt x="2773" y="7158"/>
                  </a:cubicBezTo>
                  <a:lnTo>
                    <a:pt x="2773" y="7152"/>
                  </a:lnTo>
                  <a:cubicBezTo>
                    <a:pt x="1722" y="7592"/>
                    <a:pt x="887" y="8433"/>
                    <a:pt x="460" y="9491"/>
                  </a:cubicBezTo>
                  <a:lnTo>
                    <a:pt x="453" y="9510"/>
                  </a:lnTo>
                  <a:cubicBezTo>
                    <a:pt x="7" y="10562"/>
                    <a:pt x="1" y="11741"/>
                    <a:pt x="434" y="12799"/>
                  </a:cubicBezTo>
                  <a:cubicBezTo>
                    <a:pt x="466" y="12875"/>
                    <a:pt x="511" y="12946"/>
                    <a:pt x="555" y="13022"/>
                  </a:cubicBezTo>
                  <a:cubicBezTo>
                    <a:pt x="2055" y="12267"/>
                    <a:pt x="3706" y="11881"/>
                    <a:pt x="5379" y="11881"/>
                  </a:cubicBezTo>
                  <a:cubicBezTo>
                    <a:pt x="5683" y="11881"/>
                    <a:pt x="5987" y="11894"/>
                    <a:pt x="6291" y="11919"/>
                  </a:cubicBezTo>
                  <a:cubicBezTo>
                    <a:pt x="4775" y="10638"/>
                    <a:pt x="3640" y="8969"/>
                    <a:pt x="3009" y="7082"/>
                  </a:cubicBezTo>
                  <a:close/>
                  <a:moveTo>
                    <a:pt x="29159" y="7082"/>
                  </a:moveTo>
                  <a:cubicBezTo>
                    <a:pt x="28528" y="8962"/>
                    <a:pt x="27394" y="10638"/>
                    <a:pt x="25877" y="11919"/>
                  </a:cubicBezTo>
                  <a:cubicBezTo>
                    <a:pt x="26186" y="11893"/>
                    <a:pt x="26496" y="11879"/>
                    <a:pt x="26805" y="11879"/>
                  </a:cubicBezTo>
                  <a:cubicBezTo>
                    <a:pt x="28473" y="11879"/>
                    <a:pt x="30118" y="12269"/>
                    <a:pt x="31613" y="13022"/>
                  </a:cubicBezTo>
                  <a:cubicBezTo>
                    <a:pt x="31651" y="12939"/>
                    <a:pt x="31702" y="12875"/>
                    <a:pt x="31734" y="12793"/>
                  </a:cubicBezTo>
                  <a:cubicBezTo>
                    <a:pt x="32167" y="11741"/>
                    <a:pt x="32161" y="10562"/>
                    <a:pt x="31715" y="9510"/>
                  </a:cubicBezTo>
                  <a:lnTo>
                    <a:pt x="31708" y="9491"/>
                  </a:lnTo>
                  <a:cubicBezTo>
                    <a:pt x="31281" y="8433"/>
                    <a:pt x="30447" y="7592"/>
                    <a:pt x="29395" y="7152"/>
                  </a:cubicBezTo>
                  <a:cubicBezTo>
                    <a:pt x="29325" y="7120"/>
                    <a:pt x="29236" y="7108"/>
                    <a:pt x="29159" y="7082"/>
                  </a:cubicBezTo>
                  <a:close/>
                  <a:moveTo>
                    <a:pt x="555" y="18930"/>
                  </a:moveTo>
                  <a:cubicBezTo>
                    <a:pt x="517" y="19013"/>
                    <a:pt x="466" y="19077"/>
                    <a:pt x="434" y="19153"/>
                  </a:cubicBezTo>
                  <a:cubicBezTo>
                    <a:pt x="1" y="20211"/>
                    <a:pt x="14" y="21390"/>
                    <a:pt x="460" y="22442"/>
                  </a:cubicBezTo>
                  <a:lnTo>
                    <a:pt x="466" y="22461"/>
                  </a:lnTo>
                  <a:cubicBezTo>
                    <a:pt x="893" y="23513"/>
                    <a:pt x="1722" y="24360"/>
                    <a:pt x="2773" y="24794"/>
                  </a:cubicBezTo>
                  <a:cubicBezTo>
                    <a:pt x="2850" y="24825"/>
                    <a:pt x="2933" y="24838"/>
                    <a:pt x="3016" y="24870"/>
                  </a:cubicBezTo>
                  <a:cubicBezTo>
                    <a:pt x="3640" y="22984"/>
                    <a:pt x="4775" y="21314"/>
                    <a:pt x="6291" y="20033"/>
                  </a:cubicBezTo>
                  <a:lnTo>
                    <a:pt x="6291" y="20033"/>
                  </a:lnTo>
                  <a:cubicBezTo>
                    <a:pt x="5991" y="20058"/>
                    <a:pt x="5690" y="20070"/>
                    <a:pt x="5390" y="20070"/>
                  </a:cubicBezTo>
                  <a:cubicBezTo>
                    <a:pt x="3717" y="20070"/>
                    <a:pt x="2063" y="19681"/>
                    <a:pt x="555" y="18930"/>
                  </a:cubicBezTo>
                  <a:close/>
                  <a:moveTo>
                    <a:pt x="31619" y="18930"/>
                  </a:moveTo>
                  <a:cubicBezTo>
                    <a:pt x="30112" y="19681"/>
                    <a:pt x="28457" y="20070"/>
                    <a:pt x="26784" y="20070"/>
                  </a:cubicBezTo>
                  <a:cubicBezTo>
                    <a:pt x="26484" y="20070"/>
                    <a:pt x="26184" y="20058"/>
                    <a:pt x="25883" y="20033"/>
                  </a:cubicBezTo>
                  <a:lnTo>
                    <a:pt x="25883" y="20033"/>
                  </a:lnTo>
                  <a:cubicBezTo>
                    <a:pt x="27394" y="21314"/>
                    <a:pt x="28528" y="22984"/>
                    <a:pt x="29159" y="24870"/>
                  </a:cubicBezTo>
                  <a:cubicBezTo>
                    <a:pt x="29236" y="24838"/>
                    <a:pt x="29325" y="24825"/>
                    <a:pt x="29408" y="24794"/>
                  </a:cubicBezTo>
                  <a:cubicBezTo>
                    <a:pt x="30453" y="24354"/>
                    <a:pt x="31281" y="23513"/>
                    <a:pt x="31708" y="22461"/>
                  </a:cubicBezTo>
                  <a:lnTo>
                    <a:pt x="31715" y="22442"/>
                  </a:lnTo>
                  <a:cubicBezTo>
                    <a:pt x="32161" y="21390"/>
                    <a:pt x="32167" y="20211"/>
                    <a:pt x="31740" y="19153"/>
                  </a:cubicBezTo>
                  <a:cubicBezTo>
                    <a:pt x="31702" y="19077"/>
                    <a:pt x="31657" y="19007"/>
                    <a:pt x="31619" y="18930"/>
                  </a:cubicBezTo>
                  <a:close/>
                  <a:moveTo>
                    <a:pt x="12027" y="25769"/>
                  </a:moveTo>
                  <a:lnTo>
                    <a:pt x="12027" y="25769"/>
                  </a:lnTo>
                  <a:cubicBezTo>
                    <a:pt x="10753" y="27286"/>
                    <a:pt x="9077" y="28420"/>
                    <a:pt x="7196" y="29051"/>
                  </a:cubicBezTo>
                  <a:cubicBezTo>
                    <a:pt x="7222" y="29127"/>
                    <a:pt x="7235" y="29210"/>
                    <a:pt x="7267" y="29293"/>
                  </a:cubicBezTo>
                  <a:lnTo>
                    <a:pt x="7267" y="29287"/>
                  </a:lnTo>
                  <a:cubicBezTo>
                    <a:pt x="7706" y="30338"/>
                    <a:pt x="8548" y="31173"/>
                    <a:pt x="9606" y="31600"/>
                  </a:cubicBezTo>
                  <a:lnTo>
                    <a:pt x="9625" y="31607"/>
                  </a:lnTo>
                  <a:cubicBezTo>
                    <a:pt x="10155" y="31833"/>
                    <a:pt x="10721" y="31946"/>
                    <a:pt x="11288" y="31946"/>
                  </a:cubicBezTo>
                  <a:cubicBezTo>
                    <a:pt x="11838" y="31946"/>
                    <a:pt x="12389" y="31839"/>
                    <a:pt x="12907" y="31626"/>
                  </a:cubicBezTo>
                  <a:cubicBezTo>
                    <a:pt x="12990" y="31594"/>
                    <a:pt x="13054" y="31549"/>
                    <a:pt x="13130" y="31505"/>
                  </a:cubicBezTo>
                  <a:cubicBezTo>
                    <a:pt x="12244" y="29733"/>
                    <a:pt x="11862" y="27751"/>
                    <a:pt x="12027" y="25769"/>
                  </a:cubicBezTo>
                  <a:close/>
                  <a:moveTo>
                    <a:pt x="20141" y="25769"/>
                  </a:moveTo>
                  <a:lnTo>
                    <a:pt x="20141" y="25769"/>
                  </a:lnTo>
                  <a:cubicBezTo>
                    <a:pt x="20313" y="27744"/>
                    <a:pt x="19930" y="29727"/>
                    <a:pt x="19045" y="31505"/>
                  </a:cubicBezTo>
                  <a:cubicBezTo>
                    <a:pt x="19121" y="31543"/>
                    <a:pt x="19185" y="31594"/>
                    <a:pt x="19268" y="31626"/>
                  </a:cubicBezTo>
                  <a:cubicBezTo>
                    <a:pt x="19786" y="31839"/>
                    <a:pt x="20336" y="31946"/>
                    <a:pt x="20887" y="31946"/>
                  </a:cubicBezTo>
                  <a:cubicBezTo>
                    <a:pt x="21453" y="31946"/>
                    <a:pt x="22020" y="31833"/>
                    <a:pt x="22550" y="31607"/>
                  </a:cubicBezTo>
                  <a:lnTo>
                    <a:pt x="22569" y="31594"/>
                  </a:lnTo>
                  <a:cubicBezTo>
                    <a:pt x="23627" y="31167"/>
                    <a:pt x="24468" y="30338"/>
                    <a:pt x="24908" y="29287"/>
                  </a:cubicBezTo>
                  <a:cubicBezTo>
                    <a:pt x="24940" y="29210"/>
                    <a:pt x="24953" y="29127"/>
                    <a:pt x="24978" y="29045"/>
                  </a:cubicBezTo>
                  <a:cubicBezTo>
                    <a:pt x="23098" y="28420"/>
                    <a:pt x="21422" y="27286"/>
                    <a:pt x="20141" y="25769"/>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
            <p:cNvSpPr/>
            <p:nvPr/>
          </p:nvSpPr>
          <p:spPr>
            <a:xfrm>
              <a:off x="1125925" y="1874850"/>
              <a:ext cx="750175" cy="750350"/>
            </a:xfrm>
            <a:custGeom>
              <a:rect b="b" l="l" r="r" t="t"/>
              <a:pathLst>
                <a:path extrusionOk="0" h="30014" w="30007">
                  <a:moveTo>
                    <a:pt x="12855" y="1"/>
                  </a:moveTo>
                  <a:cubicBezTo>
                    <a:pt x="11938" y="1900"/>
                    <a:pt x="11657" y="4042"/>
                    <a:pt x="12052" y="6113"/>
                  </a:cubicBezTo>
                  <a:cubicBezTo>
                    <a:pt x="13002" y="5801"/>
                    <a:pt x="14003" y="5641"/>
                    <a:pt x="15003" y="5641"/>
                  </a:cubicBezTo>
                  <a:cubicBezTo>
                    <a:pt x="16004" y="5641"/>
                    <a:pt x="16998" y="5801"/>
                    <a:pt x="17948" y="6113"/>
                  </a:cubicBezTo>
                  <a:cubicBezTo>
                    <a:pt x="18343" y="4042"/>
                    <a:pt x="18063" y="1900"/>
                    <a:pt x="17145" y="1"/>
                  </a:cubicBezTo>
                  <a:cubicBezTo>
                    <a:pt x="16597" y="447"/>
                    <a:pt x="16170" y="1021"/>
                    <a:pt x="15902" y="1677"/>
                  </a:cubicBezTo>
                  <a:lnTo>
                    <a:pt x="15003" y="3940"/>
                  </a:lnTo>
                  <a:lnTo>
                    <a:pt x="14105" y="1677"/>
                  </a:lnTo>
                  <a:cubicBezTo>
                    <a:pt x="13837" y="1021"/>
                    <a:pt x="13404" y="447"/>
                    <a:pt x="12855" y="1"/>
                  </a:cubicBezTo>
                  <a:close/>
                  <a:moveTo>
                    <a:pt x="15704" y="8560"/>
                  </a:moveTo>
                  <a:lnTo>
                    <a:pt x="15704" y="8560"/>
                  </a:lnTo>
                  <a:cubicBezTo>
                    <a:pt x="16017" y="9147"/>
                    <a:pt x="16520" y="9606"/>
                    <a:pt x="17138" y="9861"/>
                  </a:cubicBezTo>
                  <a:cubicBezTo>
                    <a:pt x="17488" y="10006"/>
                    <a:pt x="17861" y="10079"/>
                    <a:pt x="18235" y="10079"/>
                  </a:cubicBezTo>
                  <a:cubicBezTo>
                    <a:pt x="18515" y="10079"/>
                    <a:pt x="18796" y="10038"/>
                    <a:pt x="19070" y="9956"/>
                  </a:cubicBezTo>
                  <a:cubicBezTo>
                    <a:pt x="18585" y="9567"/>
                    <a:pt x="18056" y="9249"/>
                    <a:pt x="17489" y="9013"/>
                  </a:cubicBezTo>
                  <a:cubicBezTo>
                    <a:pt x="16915" y="8777"/>
                    <a:pt x="16316" y="8624"/>
                    <a:pt x="15704" y="8560"/>
                  </a:cubicBezTo>
                  <a:close/>
                  <a:moveTo>
                    <a:pt x="14302" y="8560"/>
                  </a:moveTo>
                  <a:lnTo>
                    <a:pt x="14302" y="8560"/>
                  </a:lnTo>
                  <a:cubicBezTo>
                    <a:pt x="13690" y="8624"/>
                    <a:pt x="13091" y="8777"/>
                    <a:pt x="12518" y="9013"/>
                  </a:cubicBezTo>
                  <a:cubicBezTo>
                    <a:pt x="11950" y="9249"/>
                    <a:pt x="11415" y="9567"/>
                    <a:pt x="10937" y="9956"/>
                  </a:cubicBezTo>
                  <a:cubicBezTo>
                    <a:pt x="11209" y="10040"/>
                    <a:pt x="11489" y="10082"/>
                    <a:pt x="11768" y="10082"/>
                  </a:cubicBezTo>
                  <a:cubicBezTo>
                    <a:pt x="12143" y="10082"/>
                    <a:pt x="12517" y="10007"/>
                    <a:pt x="12868" y="9861"/>
                  </a:cubicBezTo>
                  <a:cubicBezTo>
                    <a:pt x="13486" y="9606"/>
                    <a:pt x="13990" y="9147"/>
                    <a:pt x="14302" y="8560"/>
                  </a:cubicBezTo>
                  <a:close/>
                  <a:moveTo>
                    <a:pt x="5909" y="2882"/>
                  </a:moveTo>
                  <a:lnTo>
                    <a:pt x="5909" y="2882"/>
                  </a:lnTo>
                  <a:cubicBezTo>
                    <a:pt x="5832" y="3583"/>
                    <a:pt x="5934" y="4290"/>
                    <a:pt x="6208" y="4947"/>
                  </a:cubicBezTo>
                  <a:lnTo>
                    <a:pt x="7177" y="7184"/>
                  </a:lnTo>
                  <a:lnTo>
                    <a:pt x="7177" y="7184"/>
                  </a:lnTo>
                  <a:lnTo>
                    <a:pt x="4940" y="6215"/>
                  </a:lnTo>
                  <a:cubicBezTo>
                    <a:pt x="4430" y="6000"/>
                    <a:pt x="3880" y="5891"/>
                    <a:pt x="3328" y="5891"/>
                  </a:cubicBezTo>
                  <a:cubicBezTo>
                    <a:pt x="3177" y="5891"/>
                    <a:pt x="3026" y="5899"/>
                    <a:pt x="2875" y="5915"/>
                  </a:cubicBezTo>
                  <a:cubicBezTo>
                    <a:pt x="3570" y="7904"/>
                    <a:pt x="4882" y="9618"/>
                    <a:pt x="6629" y="10797"/>
                  </a:cubicBezTo>
                  <a:cubicBezTo>
                    <a:pt x="7075" y="9905"/>
                    <a:pt x="7661" y="9083"/>
                    <a:pt x="8375" y="8376"/>
                  </a:cubicBezTo>
                  <a:cubicBezTo>
                    <a:pt x="9082" y="7668"/>
                    <a:pt x="9898" y="7082"/>
                    <a:pt x="10797" y="6636"/>
                  </a:cubicBezTo>
                  <a:cubicBezTo>
                    <a:pt x="9611" y="4889"/>
                    <a:pt x="7897" y="3576"/>
                    <a:pt x="5909" y="2882"/>
                  </a:cubicBezTo>
                  <a:close/>
                  <a:moveTo>
                    <a:pt x="24098" y="2882"/>
                  </a:moveTo>
                  <a:cubicBezTo>
                    <a:pt x="22110" y="3576"/>
                    <a:pt x="20395" y="4889"/>
                    <a:pt x="19210" y="6636"/>
                  </a:cubicBezTo>
                  <a:cubicBezTo>
                    <a:pt x="20108" y="7082"/>
                    <a:pt x="20924" y="7668"/>
                    <a:pt x="21632" y="8376"/>
                  </a:cubicBezTo>
                  <a:cubicBezTo>
                    <a:pt x="22339" y="9083"/>
                    <a:pt x="22932" y="9905"/>
                    <a:pt x="23378" y="10804"/>
                  </a:cubicBezTo>
                  <a:cubicBezTo>
                    <a:pt x="25118" y="9618"/>
                    <a:pt x="26431" y="7904"/>
                    <a:pt x="27125" y="5915"/>
                  </a:cubicBezTo>
                  <a:cubicBezTo>
                    <a:pt x="26975" y="5899"/>
                    <a:pt x="26823" y="5891"/>
                    <a:pt x="26672" y="5891"/>
                  </a:cubicBezTo>
                  <a:cubicBezTo>
                    <a:pt x="26120" y="5891"/>
                    <a:pt x="25571" y="6000"/>
                    <a:pt x="25061" y="6215"/>
                  </a:cubicBezTo>
                  <a:lnTo>
                    <a:pt x="22823" y="7184"/>
                  </a:lnTo>
                  <a:lnTo>
                    <a:pt x="23792" y="4947"/>
                  </a:lnTo>
                  <a:cubicBezTo>
                    <a:pt x="24066" y="4297"/>
                    <a:pt x="24175" y="3583"/>
                    <a:pt x="24098" y="2882"/>
                  </a:cubicBezTo>
                  <a:close/>
                  <a:moveTo>
                    <a:pt x="9956" y="10944"/>
                  </a:moveTo>
                  <a:lnTo>
                    <a:pt x="9956" y="10944"/>
                  </a:lnTo>
                  <a:cubicBezTo>
                    <a:pt x="9567" y="11422"/>
                    <a:pt x="9248" y="11957"/>
                    <a:pt x="9012" y="12525"/>
                  </a:cubicBezTo>
                  <a:cubicBezTo>
                    <a:pt x="8777" y="13098"/>
                    <a:pt x="8624" y="13697"/>
                    <a:pt x="8560" y="14309"/>
                  </a:cubicBezTo>
                  <a:cubicBezTo>
                    <a:pt x="9146" y="13997"/>
                    <a:pt x="9605" y="13487"/>
                    <a:pt x="9860" y="12875"/>
                  </a:cubicBezTo>
                  <a:cubicBezTo>
                    <a:pt x="10115" y="12263"/>
                    <a:pt x="10147" y="11575"/>
                    <a:pt x="9956" y="10944"/>
                  </a:cubicBezTo>
                  <a:close/>
                  <a:moveTo>
                    <a:pt x="20051" y="10938"/>
                  </a:moveTo>
                  <a:lnTo>
                    <a:pt x="20051" y="10938"/>
                  </a:lnTo>
                  <a:cubicBezTo>
                    <a:pt x="19860" y="11575"/>
                    <a:pt x="19892" y="12263"/>
                    <a:pt x="20147" y="12875"/>
                  </a:cubicBezTo>
                  <a:cubicBezTo>
                    <a:pt x="20402" y="13487"/>
                    <a:pt x="20860" y="13997"/>
                    <a:pt x="21447" y="14309"/>
                  </a:cubicBezTo>
                  <a:cubicBezTo>
                    <a:pt x="21383" y="13697"/>
                    <a:pt x="21230" y="13092"/>
                    <a:pt x="20994" y="12525"/>
                  </a:cubicBezTo>
                  <a:cubicBezTo>
                    <a:pt x="20758" y="11951"/>
                    <a:pt x="20440" y="11422"/>
                    <a:pt x="20051" y="10938"/>
                  </a:cubicBezTo>
                  <a:close/>
                  <a:moveTo>
                    <a:pt x="4270" y="11885"/>
                  </a:moveTo>
                  <a:cubicBezTo>
                    <a:pt x="2799" y="11885"/>
                    <a:pt x="1340" y="12215"/>
                    <a:pt x="0" y="12862"/>
                  </a:cubicBezTo>
                  <a:cubicBezTo>
                    <a:pt x="440" y="13411"/>
                    <a:pt x="1020" y="13838"/>
                    <a:pt x="1670" y="14105"/>
                  </a:cubicBezTo>
                  <a:lnTo>
                    <a:pt x="3939" y="15004"/>
                  </a:lnTo>
                  <a:lnTo>
                    <a:pt x="1670" y="15903"/>
                  </a:lnTo>
                  <a:cubicBezTo>
                    <a:pt x="1020" y="16170"/>
                    <a:pt x="440" y="16597"/>
                    <a:pt x="0" y="17152"/>
                  </a:cubicBezTo>
                  <a:cubicBezTo>
                    <a:pt x="1340" y="17799"/>
                    <a:pt x="2799" y="18129"/>
                    <a:pt x="4270" y="18129"/>
                  </a:cubicBezTo>
                  <a:cubicBezTo>
                    <a:pt x="4885" y="18129"/>
                    <a:pt x="5502" y="18071"/>
                    <a:pt x="6112" y="17955"/>
                  </a:cubicBezTo>
                  <a:cubicBezTo>
                    <a:pt x="5800" y="16999"/>
                    <a:pt x="5641" y="16004"/>
                    <a:pt x="5641" y="15004"/>
                  </a:cubicBezTo>
                  <a:cubicBezTo>
                    <a:pt x="5641" y="14003"/>
                    <a:pt x="5800" y="13009"/>
                    <a:pt x="6112" y="12059"/>
                  </a:cubicBezTo>
                  <a:cubicBezTo>
                    <a:pt x="5502" y="11943"/>
                    <a:pt x="4885" y="11885"/>
                    <a:pt x="4270" y="11885"/>
                  </a:cubicBezTo>
                  <a:close/>
                  <a:moveTo>
                    <a:pt x="25737" y="11885"/>
                  </a:moveTo>
                  <a:cubicBezTo>
                    <a:pt x="25122" y="11885"/>
                    <a:pt x="24505" y="11943"/>
                    <a:pt x="23894" y="12059"/>
                  </a:cubicBezTo>
                  <a:cubicBezTo>
                    <a:pt x="24206" y="13009"/>
                    <a:pt x="24366" y="14010"/>
                    <a:pt x="24366" y="15010"/>
                  </a:cubicBezTo>
                  <a:cubicBezTo>
                    <a:pt x="24366" y="16011"/>
                    <a:pt x="24206" y="17005"/>
                    <a:pt x="23894" y="17955"/>
                  </a:cubicBezTo>
                  <a:cubicBezTo>
                    <a:pt x="24505" y="18071"/>
                    <a:pt x="25122" y="18129"/>
                    <a:pt x="25737" y="18129"/>
                  </a:cubicBezTo>
                  <a:cubicBezTo>
                    <a:pt x="27208" y="18129"/>
                    <a:pt x="28667" y="17799"/>
                    <a:pt x="30006" y="17152"/>
                  </a:cubicBezTo>
                  <a:cubicBezTo>
                    <a:pt x="29560" y="16604"/>
                    <a:pt x="28986" y="16177"/>
                    <a:pt x="28330" y="15909"/>
                  </a:cubicBezTo>
                  <a:lnTo>
                    <a:pt x="26067" y="15010"/>
                  </a:lnTo>
                  <a:lnTo>
                    <a:pt x="28330" y="14112"/>
                  </a:lnTo>
                  <a:cubicBezTo>
                    <a:pt x="28986" y="13844"/>
                    <a:pt x="29560" y="13411"/>
                    <a:pt x="30006" y="12862"/>
                  </a:cubicBezTo>
                  <a:cubicBezTo>
                    <a:pt x="28667" y="12215"/>
                    <a:pt x="27208" y="11885"/>
                    <a:pt x="25737" y="11885"/>
                  </a:cubicBezTo>
                  <a:close/>
                  <a:moveTo>
                    <a:pt x="8560" y="15705"/>
                  </a:moveTo>
                  <a:cubicBezTo>
                    <a:pt x="8624" y="16317"/>
                    <a:pt x="8777" y="16916"/>
                    <a:pt x="9012" y="17489"/>
                  </a:cubicBezTo>
                  <a:cubicBezTo>
                    <a:pt x="9248" y="18057"/>
                    <a:pt x="9567" y="18592"/>
                    <a:pt x="9956" y="19070"/>
                  </a:cubicBezTo>
                  <a:cubicBezTo>
                    <a:pt x="10147" y="18433"/>
                    <a:pt x="10115" y="17751"/>
                    <a:pt x="9860" y="17139"/>
                  </a:cubicBezTo>
                  <a:cubicBezTo>
                    <a:pt x="9605" y="16521"/>
                    <a:pt x="9146" y="16017"/>
                    <a:pt x="8560" y="15705"/>
                  </a:cubicBezTo>
                  <a:close/>
                  <a:moveTo>
                    <a:pt x="21447" y="15705"/>
                  </a:moveTo>
                  <a:cubicBezTo>
                    <a:pt x="20860" y="16017"/>
                    <a:pt x="20402" y="16521"/>
                    <a:pt x="20140" y="17139"/>
                  </a:cubicBezTo>
                  <a:cubicBezTo>
                    <a:pt x="19892" y="17751"/>
                    <a:pt x="19860" y="18433"/>
                    <a:pt x="20051" y="19070"/>
                  </a:cubicBezTo>
                  <a:cubicBezTo>
                    <a:pt x="20440" y="18592"/>
                    <a:pt x="20758" y="18057"/>
                    <a:pt x="20994" y="17489"/>
                  </a:cubicBezTo>
                  <a:cubicBezTo>
                    <a:pt x="21230" y="16916"/>
                    <a:pt x="21383" y="16317"/>
                    <a:pt x="21447" y="15705"/>
                  </a:cubicBezTo>
                  <a:close/>
                  <a:moveTo>
                    <a:pt x="11782" y="19930"/>
                  </a:moveTo>
                  <a:cubicBezTo>
                    <a:pt x="11498" y="19930"/>
                    <a:pt x="11213" y="19972"/>
                    <a:pt x="10937" y="20058"/>
                  </a:cubicBezTo>
                  <a:cubicBezTo>
                    <a:pt x="11415" y="20440"/>
                    <a:pt x="11950" y="20759"/>
                    <a:pt x="12524" y="20995"/>
                  </a:cubicBezTo>
                  <a:cubicBezTo>
                    <a:pt x="13091" y="21231"/>
                    <a:pt x="13690" y="21384"/>
                    <a:pt x="14309" y="21447"/>
                  </a:cubicBezTo>
                  <a:cubicBezTo>
                    <a:pt x="13990" y="20861"/>
                    <a:pt x="13486" y="20402"/>
                    <a:pt x="12875" y="20147"/>
                  </a:cubicBezTo>
                  <a:cubicBezTo>
                    <a:pt x="12524" y="20003"/>
                    <a:pt x="12153" y="19930"/>
                    <a:pt x="11782" y="19930"/>
                  </a:cubicBezTo>
                  <a:close/>
                  <a:moveTo>
                    <a:pt x="18225" y="19930"/>
                  </a:moveTo>
                  <a:cubicBezTo>
                    <a:pt x="17853" y="19930"/>
                    <a:pt x="17482" y="20003"/>
                    <a:pt x="17132" y="20147"/>
                  </a:cubicBezTo>
                  <a:cubicBezTo>
                    <a:pt x="16520" y="20402"/>
                    <a:pt x="16010" y="20861"/>
                    <a:pt x="15698" y="21447"/>
                  </a:cubicBezTo>
                  <a:cubicBezTo>
                    <a:pt x="16316" y="21384"/>
                    <a:pt x="16915" y="21231"/>
                    <a:pt x="17489" y="20995"/>
                  </a:cubicBezTo>
                  <a:cubicBezTo>
                    <a:pt x="18056" y="20759"/>
                    <a:pt x="18585" y="20440"/>
                    <a:pt x="19070" y="20058"/>
                  </a:cubicBezTo>
                  <a:cubicBezTo>
                    <a:pt x="18793" y="19972"/>
                    <a:pt x="18509" y="19930"/>
                    <a:pt x="18225" y="19930"/>
                  </a:cubicBezTo>
                  <a:close/>
                  <a:moveTo>
                    <a:pt x="6629" y="19210"/>
                  </a:moveTo>
                  <a:cubicBezTo>
                    <a:pt x="4882" y="20396"/>
                    <a:pt x="3570" y="22110"/>
                    <a:pt x="2875" y="24099"/>
                  </a:cubicBezTo>
                  <a:cubicBezTo>
                    <a:pt x="3026" y="24115"/>
                    <a:pt x="3177" y="24123"/>
                    <a:pt x="3328" y="24123"/>
                  </a:cubicBezTo>
                  <a:cubicBezTo>
                    <a:pt x="3880" y="24123"/>
                    <a:pt x="4430" y="24014"/>
                    <a:pt x="4940" y="23799"/>
                  </a:cubicBezTo>
                  <a:lnTo>
                    <a:pt x="7177" y="22830"/>
                  </a:lnTo>
                  <a:lnTo>
                    <a:pt x="6208" y="25067"/>
                  </a:lnTo>
                  <a:cubicBezTo>
                    <a:pt x="5934" y="25717"/>
                    <a:pt x="5832" y="26431"/>
                    <a:pt x="5909" y="27132"/>
                  </a:cubicBezTo>
                  <a:cubicBezTo>
                    <a:pt x="7897" y="26438"/>
                    <a:pt x="9611" y="25125"/>
                    <a:pt x="10797" y="23378"/>
                  </a:cubicBezTo>
                  <a:cubicBezTo>
                    <a:pt x="9898" y="22932"/>
                    <a:pt x="9082" y="22346"/>
                    <a:pt x="8375" y="21639"/>
                  </a:cubicBezTo>
                  <a:lnTo>
                    <a:pt x="8369" y="21639"/>
                  </a:lnTo>
                  <a:cubicBezTo>
                    <a:pt x="7661" y="20925"/>
                    <a:pt x="7075" y="20109"/>
                    <a:pt x="6629" y="19210"/>
                  </a:cubicBezTo>
                  <a:close/>
                  <a:moveTo>
                    <a:pt x="23372" y="19210"/>
                  </a:moveTo>
                  <a:cubicBezTo>
                    <a:pt x="22925" y="20109"/>
                    <a:pt x="22339" y="20925"/>
                    <a:pt x="21632" y="21632"/>
                  </a:cubicBezTo>
                  <a:lnTo>
                    <a:pt x="21632" y="21639"/>
                  </a:lnTo>
                  <a:cubicBezTo>
                    <a:pt x="20924" y="22346"/>
                    <a:pt x="20102" y="22932"/>
                    <a:pt x="19210" y="23378"/>
                  </a:cubicBezTo>
                  <a:cubicBezTo>
                    <a:pt x="20395" y="25125"/>
                    <a:pt x="22110" y="26438"/>
                    <a:pt x="24098" y="27132"/>
                  </a:cubicBezTo>
                  <a:cubicBezTo>
                    <a:pt x="24175" y="26431"/>
                    <a:pt x="24073" y="25717"/>
                    <a:pt x="23799" y="25067"/>
                  </a:cubicBezTo>
                  <a:lnTo>
                    <a:pt x="22823" y="22830"/>
                  </a:lnTo>
                  <a:lnTo>
                    <a:pt x="25061" y="23799"/>
                  </a:lnTo>
                  <a:cubicBezTo>
                    <a:pt x="25571" y="24014"/>
                    <a:pt x="26120" y="24123"/>
                    <a:pt x="26672" y="24123"/>
                  </a:cubicBezTo>
                  <a:cubicBezTo>
                    <a:pt x="26823" y="24123"/>
                    <a:pt x="26975" y="24115"/>
                    <a:pt x="27125" y="24099"/>
                  </a:cubicBezTo>
                  <a:cubicBezTo>
                    <a:pt x="26431" y="22110"/>
                    <a:pt x="25118" y="20396"/>
                    <a:pt x="23372" y="19210"/>
                  </a:cubicBezTo>
                  <a:close/>
                  <a:moveTo>
                    <a:pt x="12052" y="23901"/>
                  </a:moveTo>
                  <a:lnTo>
                    <a:pt x="12052" y="23901"/>
                  </a:lnTo>
                  <a:cubicBezTo>
                    <a:pt x="11657" y="25972"/>
                    <a:pt x="11938" y="28114"/>
                    <a:pt x="12855" y="30013"/>
                  </a:cubicBezTo>
                  <a:cubicBezTo>
                    <a:pt x="13410" y="29567"/>
                    <a:pt x="13837" y="28993"/>
                    <a:pt x="14105" y="28343"/>
                  </a:cubicBezTo>
                  <a:lnTo>
                    <a:pt x="15003" y="26074"/>
                  </a:lnTo>
                  <a:lnTo>
                    <a:pt x="15896" y="28337"/>
                  </a:lnTo>
                  <a:cubicBezTo>
                    <a:pt x="16170" y="28987"/>
                    <a:pt x="16597" y="29567"/>
                    <a:pt x="17145" y="30007"/>
                  </a:cubicBezTo>
                  <a:cubicBezTo>
                    <a:pt x="18063" y="28114"/>
                    <a:pt x="18343" y="25966"/>
                    <a:pt x="17948" y="23901"/>
                  </a:cubicBezTo>
                  <a:lnTo>
                    <a:pt x="17948" y="23901"/>
                  </a:lnTo>
                  <a:cubicBezTo>
                    <a:pt x="16998" y="24207"/>
                    <a:pt x="16004" y="24366"/>
                    <a:pt x="15003" y="24366"/>
                  </a:cubicBezTo>
                  <a:cubicBezTo>
                    <a:pt x="14003" y="24366"/>
                    <a:pt x="13002" y="24207"/>
                    <a:pt x="12052" y="2390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2"/>
            <p:cNvSpPr/>
            <p:nvPr/>
          </p:nvSpPr>
          <p:spPr>
            <a:xfrm>
              <a:off x="1358075" y="2104552"/>
              <a:ext cx="285875" cy="285700"/>
            </a:xfrm>
            <a:custGeom>
              <a:rect b="b" l="l" r="r" t="t"/>
              <a:pathLst>
                <a:path extrusionOk="0" h="11428" w="11435">
                  <a:moveTo>
                    <a:pt x="5717" y="0"/>
                  </a:moveTo>
                  <a:cubicBezTo>
                    <a:pt x="5392" y="497"/>
                    <a:pt x="4953" y="918"/>
                    <a:pt x="4430" y="1218"/>
                  </a:cubicBezTo>
                  <a:cubicBezTo>
                    <a:pt x="4768" y="1485"/>
                    <a:pt x="5182" y="1632"/>
                    <a:pt x="5615" y="1632"/>
                  </a:cubicBezTo>
                  <a:lnTo>
                    <a:pt x="5819" y="1632"/>
                  </a:lnTo>
                  <a:cubicBezTo>
                    <a:pt x="6246" y="1632"/>
                    <a:pt x="6661" y="1485"/>
                    <a:pt x="6998" y="1218"/>
                  </a:cubicBezTo>
                  <a:cubicBezTo>
                    <a:pt x="6482" y="918"/>
                    <a:pt x="6042" y="497"/>
                    <a:pt x="5717" y="0"/>
                  </a:cubicBezTo>
                  <a:close/>
                  <a:moveTo>
                    <a:pt x="3308" y="1657"/>
                  </a:moveTo>
                  <a:cubicBezTo>
                    <a:pt x="3030" y="1720"/>
                    <a:pt x="2744" y="1752"/>
                    <a:pt x="2459" y="1752"/>
                  </a:cubicBezTo>
                  <a:cubicBezTo>
                    <a:pt x="2196" y="1752"/>
                    <a:pt x="1933" y="1725"/>
                    <a:pt x="1677" y="1670"/>
                  </a:cubicBezTo>
                  <a:lnTo>
                    <a:pt x="1677" y="1670"/>
                  </a:lnTo>
                  <a:cubicBezTo>
                    <a:pt x="1785" y="2212"/>
                    <a:pt x="1785" y="2766"/>
                    <a:pt x="1664" y="3302"/>
                  </a:cubicBezTo>
                  <a:cubicBezTo>
                    <a:pt x="2097" y="3283"/>
                    <a:pt x="2505" y="3111"/>
                    <a:pt x="2830" y="2824"/>
                  </a:cubicBezTo>
                  <a:cubicBezTo>
                    <a:pt x="3117" y="2499"/>
                    <a:pt x="3283" y="2091"/>
                    <a:pt x="3308" y="1657"/>
                  </a:cubicBezTo>
                  <a:close/>
                  <a:moveTo>
                    <a:pt x="8126" y="1657"/>
                  </a:moveTo>
                  <a:lnTo>
                    <a:pt x="8126" y="1657"/>
                  </a:lnTo>
                  <a:cubicBezTo>
                    <a:pt x="8146" y="2091"/>
                    <a:pt x="8318" y="2505"/>
                    <a:pt x="8604" y="2824"/>
                  </a:cubicBezTo>
                  <a:cubicBezTo>
                    <a:pt x="8930" y="3111"/>
                    <a:pt x="9337" y="3283"/>
                    <a:pt x="9771" y="3302"/>
                  </a:cubicBezTo>
                  <a:cubicBezTo>
                    <a:pt x="9650" y="2766"/>
                    <a:pt x="9643" y="2212"/>
                    <a:pt x="9758" y="1670"/>
                  </a:cubicBezTo>
                  <a:lnTo>
                    <a:pt x="9758" y="1670"/>
                  </a:lnTo>
                  <a:cubicBezTo>
                    <a:pt x="9498" y="1725"/>
                    <a:pt x="9235" y="1752"/>
                    <a:pt x="8973" y="1752"/>
                  </a:cubicBezTo>
                  <a:cubicBezTo>
                    <a:pt x="8689" y="1752"/>
                    <a:pt x="8405" y="1720"/>
                    <a:pt x="8126" y="1657"/>
                  </a:cubicBezTo>
                  <a:close/>
                  <a:moveTo>
                    <a:pt x="1224" y="4430"/>
                  </a:moveTo>
                  <a:cubicBezTo>
                    <a:pt x="918" y="4946"/>
                    <a:pt x="504" y="5386"/>
                    <a:pt x="0" y="5711"/>
                  </a:cubicBezTo>
                  <a:cubicBezTo>
                    <a:pt x="504" y="6036"/>
                    <a:pt x="918" y="6476"/>
                    <a:pt x="1224" y="6998"/>
                  </a:cubicBezTo>
                  <a:cubicBezTo>
                    <a:pt x="1485" y="6660"/>
                    <a:pt x="1632" y="6246"/>
                    <a:pt x="1632" y="5813"/>
                  </a:cubicBezTo>
                  <a:lnTo>
                    <a:pt x="1632" y="5781"/>
                  </a:lnTo>
                  <a:lnTo>
                    <a:pt x="1632" y="5711"/>
                  </a:lnTo>
                  <a:lnTo>
                    <a:pt x="1632" y="5641"/>
                  </a:lnTo>
                  <a:lnTo>
                    <a:pt x="1632" y="5609"/>
                  </a:lnTo>
                  <a:cubicBezTo>
                    <a:pt x="1632" y="5182"/>
                    <a:pt x="1485" y="4768"/>
                    <a:pt x="1224" y="4430"/>
                  </a:cubicBezTo>
                  <a:close/>
                  <a:moveTo>
                    <a:pt x="10211" y="4430"/>
                  </a:moveTo>
                  <a:cubicBezTo>
                    <a:pt x="9943" y="4768"/>
                    <a:pt x="9796" y="5182"/>
                    <a:pt x="9796" y="5609"/>
                  </a:cubicBezTo>
                  <a:lnTo>
                    <a:pt x="9796" y="5647"/>
                  </a:lnTo>
                  <a:lnTo>
                    <a:pt x="9796" y="5711"/>
                  </a:lnTo>
                  <a:lnTo>
                    <a:pt x="9796" y="5781"/>
                  </a:lnTo>
                  <a:lnTo>
                    <a:pt x="9796" y="5819"/>
                  </a:lnTo>
                  <a:cubicBezTo>
                    <a:pt x="9796" y="6246"/>
                    <a:pt x="9943" y="6660"/>
                    <a:pt x="10211" y="6998"/>
                  </a:cubicBezTo>
                  <a:cubicBezTo>
                    <a:pt x="10509" y="6484"/>
                    <a:pt x="10928" y="6045"/>
                    <a:pt x="11429" y="5714"/>
                  </a:cubicBezTo>
                  <a:lnTo>
                    <a:pt x="11429" y="5714"/>
                  </a:lnTo>
                  <a:cubicBezTo>
                    <a:pt x="11431" y="5715"/>
                    <a:pt x="11433" y="5716"/>
                    <a:pt x="11434" y="5717"/>
                  </a:cubicBezTo>
                  <a:lnTo>
                    <a:pt x="11434" y="5711"/>
                  </a:lnTo>
                  <a:cubicBezTo>
                    <a:pt x="11433" y="5712"/>
                    <a:pt x="11431" y="5713"/>
                    <a:pt x="11429" y="5714"/>
                  </a:cubicBezTo>
                  <a:lnTo>
                    <a:pt x="11429" y="5714"/>
                  </a:lnTo>
                  <a:cubicBezTo>
                    <a:pt x="10928" y="5383"/>
                    <a:pt x="10509" y="4944"/>
                    <a:pt x="10211" y="4430"/>
                  </a:cubicBezTo>
                  <a:close/>
                  <a:moveTo>
                    <a:pt x="4200" y="2225"/>
                  </a:moveTo>
                  <a:cubicBezTo>
                    <a:pt x="4086" y="2703"/>
                    <a:pt x="3850" y="3149"/>
                    <a:pt x="3512" y="3506"/>
                  </a:cubicBezTo>
                  <a:cubicBezTo>
                    <a:pt x="3149" y="3843"/>
                    <a:pt x="2709" y="4086"/>
                    <a:pt x="2231" y="4200"/>
                  </a:cubicBezTo>
                  <a:cubicBezTo>
                    <a:pt x="2480" y="4647"/>
                    <a:pt x="2607" y="5150"/>
                    <a:pt x="2601" y="5666"/>
                  </a:cubicBezTo>
                  <a:lnTo>
                    <a:pt x="2601" y="5717"/>
                  </a:lnTo>
                  <a:lnTo>
                    <a:pt x="2601" y="5768"/>
                  </a:lnTo>
                  <a:cubicBezTo>
                    <a:pt x="2607" y="6278"/>
                    <a:pt x="2480" y="6782"/>
                    <a:pt x="2231" y="7228"/>
                  </a:cubicBezTo>
                  <a:cubicBezTo>
                    <a:pt x="2709" y="7342"/>
                    <a:pt x="3149" y="7585"/>
                    <a:pt x="3512" y="7922"/>
                  </a:cubicBezTo>
                  <a:cubicBezTo>
                    <a:pt x="3850" y="8279"/>
                    <a:pt x="4086" y="8725"/>
                    <a:pt x="4200" y="9203"/>
                  </a:cubicBezTo>
                  <a:cubicBezTo>
                    <a:pt x="4636" y="8961"/>
                    <a:pt x="5126" y="8834"/>
                    <a:pt x="5629" y="8834"/>
                  </a:cubicBezTo>
                  <a:cubicBezTo>
                    <a:pt x="5642" y="8834"/>
                    <a:pt x="5654" y="8834"/>
                    <a:pt x="5666" y="8834"/>
                  </a:cubicBezTo>
                  <a:lnTo>
                    <a:pt x="5768" y="8834"/>
                  </a:lnTo>
                  <a:cubicBezTo>
                    <a:pt x="5780" y="8834"/>
                    <a:pt x="5793" y="8834"/>
                    <a:pt x="5805" y="8834"/>
                  </a:cubicBezTo>
                  <a:cubicBezTo>
                    <a:pt x="6302" y="8834"/>
                    <a:pt x="6792" y="8961"/>
                    <a:pt x="7228" y="9203"/>
                  </a:cubicBezTo>
                  <a:cubicBezTo>
                    <a:pt x="7349" y="8725"/>
                    <a:pt x="7585" y="8279"/>
                    <a:pt x="7923" y="7922"/>
                  </a:cubicBezTo>
                  <a:cubicBezTo>
                    <a:pt x="8279" y="7585"/>
                    <a:pt x="8726" y="7342"/>
                    <a:pt x="9204" y="7228"/>
                  </a:cubicBezTo>
                  <a:cubicBezTo>
                    <a:pt x="8955" y="6782"/>
                    <a:pt x="8828" y="6278"/>
                    <a:pt x="8834" y="5768"/>
                  </a:cubicBezTo>
                  <a:lnTo>
                    <a:pt x="8834" y="5717"/>
                  </a:lnTo>
                  <a:lnTo>
                    <a:pt x="8834" y="5666"/>
                  </a:lnTo>
                  <a:cubicBezTo>
                    <a:pt x="8828" y="5150"/>
                    <a:pt x="8955" y="4647"/>
                    <a:pt x="9204" y="4200"/>
                  </a:cubicBezTo>
                  <a:cubicBezTo>
                    <a:pt x="8726" y="4086"/>
                    <a:pt x="8279" y="3850"/>
                    <a:pt x="7923" y="3512"/>
                  </a:cubicBezTo>
                  <a:cubicBezTo>
                    <a:pt x="7585" y="3149"/>
                    <a:pt x="7349" y="2709"/>
                    <a:pt x="7228" y="2231"/>
                  </a:cubicBezTo>
                  <a:cubicBezTo>
                    <a:pt x="6792" y="2474"/>
                    <a:pt x="6302" y="2601"/>
                    <a:pt x="5805" y="2601"/>
                  </a:cubicBezTo>
                  <a:cubicBezTo>
                    <a:pt x="5793" y="2601"/>
                    <a:pt x="5780" y="2601"/>
                    <a:pt x="5768" y="2601"/>
                  </a:cubicBezTo>
                  <a:lnTo>
                    <a:pt x="5717" y="2594"/>
                  </a:lnTo>
                  <a:lnTo>
                    <a:pt x="5666" y="2594"/>
                  </a:lnTo>
                  <a:cubicBezTo>
                    <a:pt x="5654" y="2594"/>
                    <a:pt x="5642" y="2595"/>
                    <a:pt x="5629" y="2595"/>
                  </a:cubicBezTo>
                  <a:cubicBezTo>
                    <a:pt x="5126" y="2595"/>
                    <a:pt x="4636" y="2467"/>
                    <a:pt x="4200" y="2225"/>
                  </a:cubicBezTo>
                  <a:close/>
                  <a:moveTo>
                    <a:pt x="1664" y="8126"/>
                  </a:moveTo>
                  <a:lnTo>
                    <a:pt x="1664" y="8126"/>
                  </a:lnTo>
                  <a:cubicBezTo>
                    <a:pt x="1785" y="8662"/>
                    <a:pt x="1785" y="9216"/>
                    <a:pt x="1677" y="9758"/>
                  </a:cubicBezTo>
                  <a:cubicBezTo>
                    <a:pt x="1933" y="9703"/>
                    <a:pt x="2196" y="9676"/>
                    <a:pt x="2459" y="9676"/>
                  </a:cubicBezTo>
                  <a:cubicBezTo>
                    <a:pt x="2744" y="9676"/>
                    <a:pt x="3030" y="9708"/>
                    <a:pt x="3308" y="9771"/>
                  </a:cubicBezTo>
                  <a:cubicBezTo>
                    <a:pt x="3283" y="9337"/>
                    <a:pt x="3117" y="8923"/>
                    <a:pt x="2830" y="8604"/>
                  </a:cubicBezTo>
                  <a:cubicBezTo>
                    <a:pt x="2505" y="8318"/>
                    <a:pt x="2091" y="8145"/>
                    <a:pt x="1664" y="8126"/>
                  </a:cubicBezTo>
                  <a:close/>
                  <a:moveTo>
                    <a:pt x="9771" y="8120"/>
                  </a:moveTo>
                  <a:lnTo>
                    <a:pt x="9771" y="8120"/>
                  </a:lnTo>
                  <a:cubicBezTo>
                    <a:pt x="9337" y="8145"/>
                    <a:pt x="8930" y="8311"/>
                    <a:pt x="8604" y="8604"/>
                  </a:cubicBezTo>
                  <a:cubicBezTo>
                    <a:pt x="8318" y="8923"/>
                    <a:pt x="8146" y="9337"/>
                    <a:pt x="8126" y="9771"/>
                  </a:cubicBezTo>
                  <a:cubicBezTo>
                    <a:pt x="8405" y="9708"/>
                    <a:pt x="8690" y="9676"/>
                    <a:pt x="8976" y="9676"/>
                  </a:cubicBezTo>
                  <a:cubicBezTo>
                    <a:pt x="9239" y="9676"/>
                    <a:pt x="9501" y="9703"/>
                    <a:pt x="9758" y="9758"/>
                  </a:cubicBezTo>
                  <a:cubicBezTo>
                    <a:pt x="9643" y="9216"/>
                    <a:pt x="9650" y="8662"/>
                    <a:pt x="9771" y="8120"/>
                  </a:cubicBezTo>
                  <a:close/>
                  <a:moveTo>
                    <a:pt x="5615" y="9790"/>
                  </a:moveTo>
                  <a:cubicBezTo>
                    <a:pt x="5188" y="9790"/>
                    <a:pt x="4768" y="9936"/>
                    <a:pt x="4436" y="10204"/>
                  </a:cubicBezTo>
                  <a:cubicBezTo>
                    <a:pt x="4953" y="10504"/>
                    <a:pt x="5392" y="10924"/>
                    <a:pt x="5717" y="11428"/>
                  </a:cubicBezTo>
                  <a:cubicBezTo>
                    <a:pt x="6042" y="10924"/>
                    <a:pt x="6482" y="10504"/>
                    <a:pt x="6998" y="10204"/>
                  </a:cubicBezTo>
                  <a:cubicBezTo>
                    <a:pt x="6661" y="9936"/>
                    <a:pt x="6246" y="9790"/>
                    <a:pt x="5819" y="979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
            <p:cNvSpPr/>
            <p:nvPr/>
          </p:nvSpPr>
          <p:spPr>
            <a:xfrm>
              <a:off x="877050" y="1623352"/>
              <a:ext cx="1247775" cy="1247925"/>
            </a:xfrm>
            <a:custGeom>
              <a:rect b="b" l="l" r="r" t="t"/>
              <a:pathLst>
                <a:path extrusionOk="0" h="49917" w="49911">
                  <a:moveTo>
                    <a:pt x="24952" y="1"/>
                  </a:moveTo>
                  <a:cubicBezTo>
                    <a:pt x="23970" y="1"/>
                    <a:pt x="23174" y="797"/>
                    <a:pt x="23174" y="1779"/>
                  </a:cubicBezTo>
                  <a:cubicBezTo>
                    <a:pt x="23174" y="2767"/>
                    <a:pt x="23970" y="3563"/>
                    <a:pt x="24958" y="3563"/>
                  </a:cubicBezTo>
                  <a:cubicBezTo>
                    <a:pt x="25940" y="3563"/>
                    <a:pt x="26736" y="2767"/>
                    <a:pt x="26736" y="1785"/>
                  </a:cubicBezTo>
                  <a:cubicBezTo>
                    <a:pt x="26736" y="797"/>
                    <a:pt x="25940" y="7"/>
                    <a:pt x="24958" y="7"/>
                  </a:cubicBezTo>
                  <a:lnTo>
                    <a:pt x="24952" y="1"/>
                  </a:lnTo>
                  <a:close/>
                  <a:moveTo>
                    <a:pt x="31222" y="3280"/>
                  </a:moveTo>
                  <a:cubicBezTo>
                    <a:pt x="30403" y="3280"/>
                    <a:pt x="29586" y="3438"/>
                    <a:pt x="28821" y="3755"/>
                  </a:cubicBezTo>
                  <a:cubicBezTo>
                    <a:pt x="27259" y="4405"/>
                    <a:pt x="26029" y="5654"/>
                    <a:pt x="25404" y="7228"/>
                  </a:cubicBezTo>
                  <a:lnTo>
                    <a:pt x="24958" y="8356"/>
                  </a:lnTo>
                  <a:lnTo>
                    <a:pt x="24512" y="7228"/>
                  </a:lnTo>
                  <a:cubicBezTo>
                    <a:pt x="23881" y="5660"/>
                    <a:pt x="22651" y="4411"/>
                    <a:pt x="21096" y="3761"/>
                  </a:cubicBezTo>
                  <a:cubicBezTo>
                    <a:pt x="20330" y="3444"/>
                    <a:pt x="19512" y="3283"/>
                    <a:pt x="18691" y="3283"/>
                  </a:cubicBezTo>
                  <a:cubicBezTo>
                    <a:pt x="18127" y="3283"/>
                    <a:pt x="17561" y="3359"/>
                    <a:pt x="17011" y="3512"/>
                  </a:cubicBezTo>
                  <a:lnTo>
                    <a:pt x="18553" y="7286"/>
                  </a:lnTo>
                  <a:cubicBezTo>
                    <a:pt x="19086" y="7141"/>
                    <a:pt x="19632" y="7068"/>
                    <a:pt x="20177" y="7068"/>
                  </a:cubicBezTo>
                  <a:cubicBezTo>
                    <a:pt x="20976" y="7068"/>
                    <a:pt x="21771" y="7224"/>
                    <a:pt x="22517" y="7534"/>
                  </a:cubicBezTo>
                  <a:cubicBezTo>
                    <a:pt x="23473" y="7929"/>
                    <a:pt x="24315" y="8567"/>
                    <a:pt x="24958" y="9376"/>
                  </a:cubicBezTo>
                  <a:cubicBezTo>
                    <a:pt x="25602" y="8567"/>
                    <a:pt x="26437" y="7929"/>
                    <a:pt x="27393" y="7528"/>
                  </a:cubicBezTo>
                  <a:cubicBezTo>
                    <a:pt x="28146" y="7220"/>
                    <a:pt x="28946" y="7064"/>
                    <a:pt x="29748" y="7064"/>
                  </a:cubicBezTo>
                  <a:cubicBezTo>
                    <a:pt x="30291" y="7064"/>
                    <a:pt x="30834" y="7135"/>
                    <a:pt x="31364" y="7279"/>
                  </a:cubicBezTo>
                  <a:lnTo>
                    <a:pt x="32906" y="3506"/>
                  </a:lnTo>
                  <a:cubicBezTo>
                    <a:pt x="32354" y="3355"/>
                    <a:pt x="31787" y="3280"/>
                    <a:pt x="31222" y="3280"/>
                  </a:cubicBezTo>
                  <a:close/>
                  <a:moveTo>
                    <a:pt x="8568" y="6796"/>
                  </a:moveTo>
                  <a:cubicBezTo>
                    <a:pt x="8114" y="6796"/>
                    <a:pt x="7658" y="6970"/>
                    <a:pt x="7310" y="7317"/>
                  </a:cubicBezTo>
                  <a:cubicBezTo>
                    <a:pt x="6616" y="8012"/>
                    <a:pt x="6616" y="9134"/>
                    <a:pt x="7310" y="9828"/>
                  </a:cubicBezTo>
                  <a:cubicBezTo>
                    <a:pt x="7658" y="10176"/>
                    <a:pt x="8114" y="10350"/>
                    <a:pt x="8568" y="10350"/>
                  </a:cubicBezTo>
                  <a:cubicBezTo>
                    <a:pt x="9023" y="10350"/>
                    <a:pt x="9477" y="10176"/>
                    <a:pt x="9822" y="9828"/>
                  </a:cubicBezTo>
                  <a:cubicBezTo>
                    <a:pt x="10516" y="9134"/>
                    <a:pt x="10516" y="8012"/>
                    <a:pt x="9822" y="7317"/>
                  </a:cubicBezTo>
                  <a:cubicBezTo>
                    <a:pt x="9477" y="6970"/>
                    <a:pt x="9023" y="6796"/>
                    <a:pt x="8568" y="6796"/>
                  </a:cubicBezTo>
                  <a:close/>
                  <a:moveTo>
                    <a:pt x="41347" y="6796"/>
                  </a:moveTo>
                  <a:cubicBezTo>
                    <a:pt x="40892" y="6796"/>
                    <a:pt x="40436" y="6970"/>
                    <a:pt x="40089" y="7317"/>
                  </a:cubicBezTo>
                  <a:cubicBezTo>
                    <a:pt x="39394" y="8012"/>
                    <a:pt x="39394" y="9134"/>
                    <a:pt x="40089" y="9828"/>
                  </a:cubicBezTo>
                  <a:cubicBezTo>
                    <a:pt x="40436" y="10176"/>
                    <a:pt x="40892" y="10350"/>
                    <a:pt x="41347" y="10350"/>
                  </a:cubicBezTo>
                  <a:cubicBezTo>
                    <a:pt x="41802" y="10350"/>
                    <a:pt x="42256" y="10176"/>
                    <a:pt x="42600" y="9828"/>
                  </a:cubicBezTo>
                  <a:cubicBezTo>
                    <a:pt x="43295" y="9134"/>
                    <a:pt x="43295" y="8012"/>
                    <a:pt x="42600" y="7317"/>
                  </a:cubicBezTo>
                  <a:cubicBezTo>
                    <a:pt x="42256" y="6970"/>
                    <a:pt x="41802" y="6796"/>
                    <a:pt x="41347" y="6796"/>
                  </a:cubicBezTo>
                  <a:close/>
                  <a:moveTo>
                    <a:pt x="15398" y="4175"/>
                  </a:moveTo>
                  <a:cubicBezTo>
                    <a:pt x="14181" y="4864"/>
                    <a:pt x="13225" y="5941"/>
                    <a:pt x="12683" y="7235"/>
                  </a:cubicBezTo>
                  <a:cubicBezTo>
                    <a:pt x="12046" y="8796"/>
                    <a:pt x="12059" y="10549"/>
                    <a:pt x="12728" y="12104"/>
                  </a:cubicBezTo>
                  <a:lnTo>
                    <a:pt x="13206" y="13219"/>
                  </a:lnTo>
                  <a:lnTo>
                    <a:pt x="13206" y="13219"/>
                  </a:lnTo>
                  <a:lnTo>
                    <a:pt x="12090" y="12735"/>
                  </a:lnTo>
                  <a:cubicBezTo>
                    <a:pt x="11299" y="12396"/>
                    <a:pt x="10455" y="12225"/>
                    <a:pt x="9609" y="12225"/>
                  </a:cubicBezTo>
                  <a:cubicBezTo>
                    <a:pt x="8801" y="12225"/>
                    <a:pt x="7991" y="12382"/>
                    <a:pt x="7228" y="12697"/>
                  </a:cubicBezTo>
                  <a:cubicBezTo>
                    <a:pt x="5934" y="13232"/>
                    <a:pt x="4857" y="14188"/>
                    <a:pt x="4162" y="15412"/>
                  </a:cubicBezTo>
                  <a:lnTo>
                    <a:pt x="7922" y="16986"/>
                  </a:lnTo>
                  <a:cubicBezTo>
                    <a:pt x="8598" y="15807"/>
                    <a:pt x="9649" y="14883"/>
                    <a:pt x="10905" y="14360"/>
                  </a:cubicBezTo>
                  <a:cubicBezTo>
                    <a:pt x="11643" y="14055"/>
                    <a:pt x="12434" y="13898"/>
                    <a:pt x="13229" y="13898"/>
                  </a:cubicBezTo>
                  <a:cubicBezTo>
                    <a:pt x="13463" y="13898"/>
                    <a:pt x="13698" y="13912"/>
                    <a:pt x="13932" y="13939"/>
                  </a:cubicBezTo>
                  <a:cubicBezTo>
                    <a:pt x="13811" y="12907"/>
                    <a:pt x="13958" y="11868"/>
                    <a:pt x="14353" y="10912"/>
                  </a:cubicBezTo>
                  <a:cubicBezTo>
                    <a:pt x="14876" y="9656"/>
                    <a:pt x="15800" y="8605"/>
                    <a:pt x="16979" y="7929"/>
                  </a:cubicBezTo>
                  <a:lnTo>
                    <a:pt x="15398" y="4175"/>
                  </a:lnTo>
                  <a:close/>
                  <a:moveTo>
                    <a:pt x="34506" y="4175"/>
                  </a:moveTo>
                  <a:lnTo>
                    <a:pt x="32931" y="7929"/>
                  </a:lnTo>
                  <a:cubicBezTo>
                    <a:pt x="34110" y="8611"/>
                    <a:pt x="35035" y="9656"/>
                    <a:pt x="35557" y="10912"/>
                  </a:cubicBezTo>
                  <a:cubicBezTo>
                    <a:pt x="35952" y="11868"/>
                    <a:pt x="36093" y="12913"/>
                    <a:pt x="35978" y="13939"/>
                  </a:cubicBezTo>
                  <a:cubicBezTo>
                    <a:pt x="36213" y="13912"/>
                    <a:pt x="36448" y="13898"/>
                    <a:pt x="36683" y="13898"/>
                  </a:cubicBezTo>
                  <a:cubicBezTo>
                    <a:pt x="37475" y="13898"/>
                    <a:pt x="38263" y="14054"/>
                    <a:pt x="39005" y="14354"/>
                  </a:cubicBezTo>
                  <a:cubicBezTo>
                    <a:pt x="40261" y="14883"/>
                    <a:pt x="41306" y="15807"/>
                    <a:pt x="41982" y="16986"/>
                  </a:cubicBezTo>
                  <a:lnTo>
                    <a:pt x="45742" y="15405"/>
                  </a:lnTo>
                  <a:cubicBezTo>
                    <a:pt x="45047" y="14188"/>
                    <a:pt x="43970" y="13232"/>
                    <a:pt x="42676" y="12690"/>
                  </a:cubicBezTo>
                  <a:cubicBezTo>
                    <a:pt x="41913" y="12378"/>
                    <a:pt x="41103" y="12222"/>
                    <a:pt x="40295" y="12222"/>
                  </a:cubicBezTo>
                  <a:cubicBezTo>
                    <a:pt x="39449" y="12222"/>
                    <a:pt x="38605" y="12393"/>
                    <a:pt x="37813" y="12735"/>
                  </a:cubicBezTo>
                  <a:lnTo>
                    <a:pt x="36698" y="13213"/>
                  </a:lnTo>
                  <a:lnTo>
                    <a:pt x="37176" y="12097"/>
                  </a:lnTo>
                  <a:cubicBezTo>
                    <a:pt x="37845" y="10549"/>
                    <a:pt x="37858" y="8796"/>
                    <a:pt x="37221" y="7235"/>
                  </a:cubicBezTo>
                  <a:cubicBezTo>
                    <a:pt x="36679" y="5941"/>
                    <a:pt x="35723" y="4864"/>
                    <a:pt x="34506" y="4175"/>
                  </a:cubicBezTo>
                  <a:close/>
                  <a:moveTo>
                    <a:pt x="1778" y="23181"/>
                  </a:moveTo>
                  <a:cubicBezTo>
                    <a:pt x="797" y="23181"/>
                    <a:pt x="0" y="23977"/>
                    <a:pt x="0" y="24959"/>
                  </a:cubicBezTo>
                  <a:cubicBezTo>
                    <a:pt x="0" y="25940"/>
                    <a:pt x="797" y="26737"/>
                    <a:pt x="1778" y="26737"/>
                  </a:cubicBezTo>
                  <a:cubicBezTo>
                    <a:pt x="2760" y="26737"/>
                    <a:pt x="3557" y="25940"/>
                    <a:pt x="3557" y="24959"/>
                  </a:cubicBezTo>
                  <a:cubicBezTo>
                    <a:pt x="3557" y="23977"/>
                    <a:pt x="2760" y="23181"/>
                    <a:pt x="1778" y="23181"/>
                  </a:cubicBezTo>
                  <a:close/>
                  <a:moveTo>
                    <a:pt x="48132" y="23181"/>
                  </a:moveTo>
                  <a:cubicBezTo>
                    <a:pt x="47150" y="23181"/>
                    <a:pt x="46354" y="23977"/>
                    <a:pt x="46354" y="24959"/>
                  </a:cubicBezTo>
                  <a:cubicBezTo>
                    <a:pt x="46354" y="25940"/>
                    <a:pt x="47150" y="26737"/>
                    <a:pt x="48132" y="26737"/>
                  </a:cubicBezTo>
                  <a:cubicBezTo>
                    <a:pt x="49113" y="26737"/>
                    <a:pt x="49910" y="25940"/>
                    <a:pt x="49910" y="24959"/>
                  </a:cubicBezTo>
                  <a:cubicBezTo>
                    <a:pt x="49910" y="23977"/>
                    <a:pt x="49113" y="23181"/>
                    <a:pt x="48132" y="23181"/>
                  </a:cubicBezTo>
                  <a:close/>
                  <a:moveTo>
                    <a:pt x="3506" y="17011"/>
                  </a:moveTo>
                  <a:cubicBezTo>
                    <a:pt x="3130" y="18362"/>
                    <a:pt x="3219" y="19803"/>
                    <a:pt x="3748" y="21097"/>
                  </a:cubicBezTo>
                  <a:cubicBezTo>
                    <a:pt x="4404" y="22658"/>
                    <a:pt x="5653" y="23888"/>
                    <a:pt x="7221" y="24513"/>
                  </a:cubicBezTo>
                  <a:lnTo>
                    <a:pt x="8356" y="24959"/>
                  </a:lnTo>
                  <a:lnTo>
                    <a:pt x="7221" y="25405"/>
                  </a:lnTo>
                  <a:cubicBezTo>
                    <a:pt x="5653" y="26036"/>
                    <a:pt x="4404" y="27260"/>
                    <a:pt x="3754" y="28821"/>
                  </a:cubicBezTo>
                  <a:cubicBezTo>
                    <a:pt x="3219" y="30115"/>
                    <a:pt x="3136" y="31555"/>
                    <a:pt x="3506" y="32906"/>
                  </a:cubicBezTo>
                  <a:lnTo>
                    <a:pt x="7279" y="31364"/>
                  </a:lnTo>
                  <a:cubicBezTo>
                    <a:pt x="6922" y="30051"/>
                    <a:pt x="7005" y="28655"/>
                    <a:pt x="7527" y="27393"/>
                  </a:cubicBezTo>
                  <a:cubicBezTo>
                    <a:pt x="7922" y="26444"/>
                    <a:pt x="8560" y="25603"/>
                    <a:pt x="9369" y="24959"/>
                  </a:cubicBezTo>
                  <a:cubicBezTo>
                    <a:pt x="8560" y="24315"/>
                    <a:pt x="7922" y="23474"/>
                    <a:pt x="7527" y="22524"/>
                  </a:cubicBezTo>
                  <a:cubicBezTo>
                    <a:pt x="7005" y="21262"/>
                    <a:pt x="6922" y="19867"/>
                    <a:pt x="7279" y="18554"/>
                  </a:cubicBezTo>
                  <a:lnTo>
                    <a:pt x="3506" y="17011"/>
                  </a:lnTo>
                  <a:close/>
                  <a:moveTo>
                    <a:pt x="46411" y="17018"/>
                  </a:moveTo>
                  <a:lnTo>
                    <a:pt x="42638" y="18554"/>
                  </a:lnTo>
                  <a:cubicBezTo>
                    <a:pt x="42995" y="19867"/>
                    <a:pt x="42906" y="21262"/>
                    <a:pt x="42389" y="22524"/>
                  </a:cubicBezTo>
                  <a:cubicBezTo>
                    <a:pt x="41988" y="23480"/>
                    <a:pt x="41357" y="24315"/>
                    <a:pt x="40548" y="24959"/>
                  </a:cubicBezTo>
                  <a:cubicBezTo>
                    <a:pt x="41357" y="25603"/>
                    <a:pt x="41988" y="26444"/>
                    <a:pt x="42389" y="27400"/>
                  </a:cubicBezTo>
                  <a:cubicBezTo>
                    <a:pt x="42906" y="28655"/>
                    <a:pt x="42995" y="30051"/>
                    <a:pt x="42638" y="31364"/>
                  </a:cubicBezTo>
                  <a:lnTo>
                    <a:pt x="46411" y="32906"/>
                  </a:lnTo>
                  <a:cubicBezTo>
                    <a:pt x="46781" y="31555"/>
                    <a:pt x="46692" y="30115"/>
                    <a:pt x="46163" y="28821"/>
                  </a:cubicBezTo>
                  <a:cubicBezTo>
                    <a:pt x="45512" y="27266"/>
                    <a:pt x="44257" y="26036"/>
                    <a:pt x="42689" y="25411"/>
                  </a:cubicBezTo>
                  <a:lnTo>
                    <a:pt x="41561" y="24959"/>
                  </a:lnTo>
                  <a:lnTo>
                    <a:pt x="42689" y="24513"/>
                  </a:lnTo>
                  <a:cubicBezTo>
                    <a:pt x="44257" y="23882"/>
                    <a:pt x="45506" y="22658"/>
                    <a:pt x="46163" y="21103"/>
                  </a:cubicBezTo>
                  <a:cubicBezTo>
                    <a:pt x="46698" y="19803"/>
                    <a:pt x="46781" y="18369"/>
                    <a:pt x="46411" y="17018"/>
                  </a:cubicBezTo>
                  <a:close/>
                  <a:moveTo>
                    <a:pt x="35978" y="35978"/>
                  </a:moveTo>
                  <a:lnTo>
                    <a:pt x="35978" y="35985"/>
                  </a:lnTo>
                  <a:cubicBezTo>
                    <a:pt x="35978" y="35985"/>
                    <a:pt x="35978" y="35985"/>
                    <a:pt x="35979" y="35985"/>
                  </a:cubicBezTo>
                  <a:lnTo>
                    <a:pt x="35979" y="35985"/>
                  </a:lnTo>
                  <a:cubicBezTo>
                    <a:pt x="35978" y="35983"/>
                    <a:pt x="35978" y="35981"/>
                    <a:pt x="35978" y="35978"/>
                  </a:cubicBezTo>
                  <a:close/>
                  <a:moveTo>
                    <a:pt x="8568" y="39575"/>
                  </a:moveTo>
                  <a:cubicBezTo>
                    <a:pt x="8114" y="39575"/>
                    <a:pt x="7658" y="39748"/>
                    <a:pt x="7310" y="40096"/>
                  </a:cubicBezTo>
                  <a:cubicBezTo>
                    <a:pt x="6616" y="40790"/>
                    <a:pt x="6616" y="41912"/>
                    <a:pt x="7310" y="42607"/>
                  </a:cubicBezTo>
                  <a:cubicBezTo>
                    <a:pt x="7658" y="42954"/>
                    <a:pt x="8114" y="43128"/>
                    <a:pt x="8568" y="43128"/>
                  </a:cubicBezTo>
                  <a:cubicBezTo>
                    <a:pt x="9023" y="43128"/>
                    <a:pt x="9477" y="42954"/>
                    <a:pt x="9822" y="42607"/>
                  </a:cubicBezTo>
                  <a:cubicBezTo>
                    <a:pt x="10516" y="41912"/>
                    <a:pt x="10516" y="40790"/>
                    <a:pt x="9822" y="40096"/>
                  </a:cubicBezTo>
                  <a:cubicBezTo>
                    <a:pt x="9477" y="39748"/>
                    <a:pt x="9023" y="39575"/>
                    <a:pt x="8568" y="39575"/>
                  </a:cubicBezTo>
                  <a:close/>
                  <a:moveTo>
                    <a:pt x="41347" y="39575"/>
                  </a:moveTo>
                  <a:cubicBezTo>
                    <a:pt x="40892" y="39575"/>
                    <a:pt x="40436" y="39748"/>
                    <a:pt x="40089" y="40096"/>
                  </a:cubicBezTo>
                  <a:cubicBezTo>
                    <a:pt x="39394" y="40790"/>
                    <a:pt x="39394" y="41912"/>
                    <a:pt x="40089" y="42607"/>
                  </a:cubicBezTo>
                  <a:cubicBezTo>
                    <a:pt x="40436" y="42954"/>
                    <a:pt x="40892" y="43128"/>
                    <a:pt x="41347" y="43128"/>
                  </a:cubicBezTo>
                  <a:cubicBezTo>
                    <a:pt x="41802" y="43128"/>
                    <a:pt x="42256" y="42954"/>
                    <a:pt x="42600" y="42607"/>
                  </a:cubicBezTo>
                  <a:cubicBezTo>
                    <a:pt x="43295" y="41912"/>
                    <a:pt x="43295" y="40790"/>
                    <a:pt x="42600" y="40096"/>
                  </a:cubicBezTo>
                  <a:cubicBezTo>
                    <a:pt x="42256" y="39748"/>
                    <a:pt x="41802" y="39575"/>
                    <a:pt x="41347" y="39575"/>
                  </a:cubicBezTo>
                  <a:close/>
                  <a:moveTo>
                    <a:pt x="7922" y="32932"/>
                  </a:moveTo>
                  <a:lnTo>
                    <a:pt x="4168" y="34513"/>
                  </a:lnTo>
                  <a:cubicBezTo>
                    <a:pt x="4857" y="35730"/>
                    <a:pt x="5934" y="36686"/>
                    <a:pt x="7228" y="37228"/>
                  </a:cubicBezTo>
                  <a:cubicBezTo>
                    <a:pt x="7991" y="37539"/>
                    <a:pt x="8802" y="37695"/>
                    <a:pt x="9612" y="37695"/>
                  </a:cubicBezTo>
                  <a:cubicBezTo>
                    <a:pt x="10459" y="37695"/>
                    <a:pt x="11306" y="37525"/>
                    <a:pt x="12097" y="37183"/>
                  </a:cubicBezTo>
                  <a:lnTo>
                    <a:pt x="13212" y="36705"/>
                  </a:lnTo>
                  <a:lnTo>
                    <a:pt x="13212" y="36705"/>
                  </a:lnTo>
                  <a:lnTo>
                    <a:pt x="12728" y="37820"/>
                  </a:lnTo>
                  <a:cubicBezTo>
                    <a:pt x="12065" y="39369"/>
                    <a:pt x="12046" y="41122"/>
                    <a:pt x="12690" y="42683"/>
                  </a:cubicBezTo>
                  <a:cubicBezTo>
                    <a:pt x="13231" y="43977"/>
                    <a:pt x="14181" y="45054"/>
                    <a:pt x="15405" y="45749"/>
                  </a:cubicBezTo>
                  <a:lnTo>
                    <a:pt x="16979" y="41988"/>
                  </a:lnTo>
                  <a:cubicBezTo>
                    <a:pt x="15800" y="41313"/>
                    <a:pt x="14876" y="40268"/>
                    <a:pt x="14353" y="39012"/>
                  </a:cubicBezTo>
                  <a:cubicBezTo>
                    <a:pt x="13958" y="38056"/>
                    <a:pt x="13818" y="37011"/>
                    <a:pt x="13932" y="35985"/>
                  </a:cubicBezTo>
                  <a:lnTo>
                    <a:pt x="13932" y="35978"/>
                  </a:lnTo>
                  <a:cubicBezTo>
                    <a:pt x="13698" y="36006"/>
                    <a:pt x="13462" y="36020"/>
                    <a:pt x="13227" y="36020"/>
                  </a:cubicBezTo>
                  <a:cubicBezTo>
                    <a:pt x="12433" y="36020"/>
                    <a:pt x="11642" y="35864"/>
                    <a:pt x="10905" y="35564"/>
                  </a:cubicBezTo>
                  <a:cubicBezTo>
                    <a:pt x="9649" y="35035"/>
                    <a:pt x="8604" y="34111"/>
                    <a:pt x="7922" y="32932"/>
                  </a:cubicBezTo>
                  <a:close/>
                  <a:moveTo>
                    <a:pt x="41988" y="32932"/>
                  </a:moveTo>
                  <a:cubicBezTo>
                    <a:pt x="41306" y="34111"/>
                    <a:pt x="40261" y="35035"/>
                    <a:pt x="39005" y="35564"/>
                  </a:cubicBezTo>
                  <a:cubicBezTo>
                    <a:pt x="38261" y="35867"/>
                    <a:pt x="37462" y="36023"/>
                    <a:pt x="36661" y="36023"/>
                  </a:cubicBezTo>
                  <a:cubicBezTo>
                    <a:pt x="36433" y="36023"/>
                    <a:pt x="36205" y="36010"/>
                    <a:pt x="35979" y="35985"/>
                  </a:cubicBezTo>
                  <a:lnTo>
                    <a:pt x="35979" y="35985"/>
                  </a:lnTo>
                  <a:cubicBezTo>
                    <a:pt x="36092" y="37015"/>
                    <a:pt x="35952" y="38052"/>
                    <a:pt x="35557" y="39006"/>
                  </a:cubicBezTo>
                  <a:cubicBezTo>
                    <a:pt x="35035" y="40261"/>
                    <a:pt x="34110" y="41313"/>
                    <a:pt x="32931" y="41988"/>
                  </a:cubicBezTo>
                  <a:lnTo>
                    <a:pt x="34506" y="45749"/>
                  </a:lnTo>
                  <a:cubicBezTo>
                    <a:pt x="35729" y="45054"/>
                    <a:pt x="36679" y="43977"/>
                    <a:pt x="37221" y="42683"/>
                  </a:cubicBezTo>
                  <a:cubicBezTo>
                    <a:pt x="37858" y="41122"/>
                    <a:pt x="37845" y="39369"/>
                    <a:pt x="37182" y="37820"/>
                  </a:cubicBezTo>
                  <a:lnTo>
                    <a:pt x="36698" y="36705"/>
                  </a:lnTo>
                  <a:lnTo>
                    <a:pt x="37813" y="37183"/>
                  </a:lnTo>
                  <a:cubicBezTo>
                    <a:pt x="38605" y="37525"/>
                    <a:pt x="39449" y="37695"/>
                    <a:pt x="40295" y="37695"/>
                  </a:cubicBezTo>
                  <a:cubicBezTo>
                    <a:pt x="41105" y="37695"/>
                    <a:pt x="41916" y="37539"/>
                    <a:pt x="42683" y="37228"/>
                  </a:cubicBezTo>
                  <a:cubicBezTo>
                    <a:pt x="43976" y="36686"/>
                    <a:pt x="45054" y="35730"/>
                    <a:pt x="45742" y="34513"/>
                  </a:cubicBezTo>
                  <a:lnTo>
                    <a:pt x="41988" y="32932"/>
                  </a:lnTo>
                  <a:close/>
                  <a:moveTo>
                    <a:pt x="24958" y="40548"/>
                  </a:moveTo>
                  <a:cubicBezTo>
                    <a:pt x="24315" y="41358"/>
                    <a:pt x="23473" y="41988"/>
                    <a:pt x="22524" y="42390"/>
                  </a:cubicBezTo>
                  <a:cubicBezTo>
                    <a:pt x="21771" y="42698"/>
                    <a:pt x="20971" y="42854"/>
                    <a:pt x="20169" y="42854"/>
                  </a:cubicBezTo>
                  <a:cubicBezTo>
                    <a:pt x="19626" y="42854"/>
                    <a:pt x="19083" y="42783"/>
                    <a:pt x="18553" y="42639"/>
                  </a:cubicBezTo>
                  <a:lnTo>
                    <a:pt x="17011" y="46412"/>
                  </a:lnTo>
                  <a:cubicBezTo>
                    <a:pt x="17563" y="46563"/>
                    <a:pt x="18129" y="46638"/>
                    <a:pt x="18695" y="46638"/>
                  </a:cubicBezTo>
                  <a:cubicBezTo>
                    <a:pt x="19514" y="46638"/>
                    <a:pt x="20331" y="46480"/>
                    <a:pt x="21096" y="46163"/>
                  </a:cubicBezTo>
                  <a:cubicBezTo>
                    <a:pt x="22658" y="45513"/>
                    <a:pt x="23881" y="44264"/>
                    <a:pt x="24512" y="42696"/>
                  </a:cubicBezTo>
                  <a:lnTo>
                    <a:pt x="24958" y="41561"/>
                  </a:lnTo>
                  <a:lnTo>
                    <a:pt x="25404" y="42696"/>
                  </a:lnTo>
                  <a:cubicBezTo>
                    <a:pt x="26029" y="44264"/>
                    <a:pt x="27259" y="45513"/>
                    <a:pt x="28821" y="46163"/>
                  </a:cubicBezTo>
                  <a:cubicBezTo>
                    <a:pt x="29586" y="46480"/>
                    <a:pt x="30403" y="46638"/>
                    <a:pt x="31222" y="46638"/>
                  </a:cubicBezTo>
                  <a:cubicBezTo>
                    <a:pt x="31787" y="46638"/>
                    <a:pt x="32354" y="46563"/>
                    <a:pt x="32906" y="46412"/>
                  </a:cubicBezTo>
                  <a:lnTo>
                    <a:pt x="31364" y="42639"/>
                  </a:lnTo>
                  <a:cubicBezTo>
                    <a:pt x="30834" y="42783"/>
                    <a:pt x="30291" y="42854"/>
                    <a:pt x="29748" y="42854"/>
                  </a:cubicBezTo>
                  <a:cubicBezTo>
                    <a:pt x="28946" y="42854"/>
                    <a:pt x="28146" y="42698"/>
                    <a:pt x="27393" y="42390"/>
                  </a:cubicBezTo>
                  <a:cubicBezTo>
                    <a:pt x="26437" y="41988"/>
                    <a:pt x="25602" y="41358"/>
                    <a:pt x="24958" y="40548"/>
                  </a:cubicBezTo>
                  <a:close/>
                  <a:moveTo>
                    <a:pt x="24958" y="46361"/>
                  </a:moveTo>
                  <a:cubicBezTo>
                    <a:pt x="23977" y="46361"/>
                    <a:pt x="23180" y="47157"/>
                    <a:pt x="23180" y="48139"/>
                  </a:cubicBezTo>
                  <a:cubicBezTo>
                    <a:pt x="23180" y="49120"/>
                    <a:pt x="23977" y="49917"/>
                    <a:pt x="24958" y="49917"/>
                  </a:cubicBezTo>
                  <a:cubicBezTo>
                    <a:pt x="25940" y="49917"/>
                    <a:pt x="26736" y="49120"/>
                    <a:pt x="26736" y="48139"/>
                  </a:cubicBezTo>
                  <a:cubicBezTo>
                    <a:pt x="26736" y="47157"/>
                    <a:pt x="25940" y="46361"/>
                    <a:pt x="24958" y="4636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
            <p:cNvSpPr/>
            <p:nvPr/>
          </p:nvSpPr>
          <p:spPr>
            <a:xfrm>
              <a:off x="1159375" y="3839450"/>
              <a:ext cx="86400" cy="122725"/>
            </a:xfrm>
            <a:custGeom>
              <a:rect b="b" l="l" r="r" t="t"/>
              <a:pathLst>
                <a:path extrusionOk="0" h="4909" w="3456">
                  <a:moveTo>
                    <a:pt x="2238" y="1"/>
                  </a:moveTo>
                  <a:lnTo>
                    <a:pt x="1" y="2238"/>
                  </a:lnTo>
                  <a:cubicBezTo>
                    <a:pt x="1581"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
            <p:cNvSpPr/>
            <p:nvPr/>
          </p:nvSpPr>
          <p:spPr>
            <a:xfrm>
              <a:off x="1094850" y="3778900"/>
              <a:ext cx="114750" cy="114750"/>
            </a:xfrm>
            <a:custGeom>
              <a:rect b="b" l="l" r="r" t="t"/>
              <a:pathLst>
                <a:path extrusionOk="0" h="4590" w="4590">
                  <a:moveTo>
                    <a:pt x="2295" y="1"/>
                  </a:moveTo>
                  <a:lnTo>
                    <a:pt x="1" y="2295"/>
                  </a:lnTo>
                  <a:lnTo>
                    <a:pt x="2295" y="4590"/>
                  </a:lnTo>
                  <a:lnTo>
                    <a:pt x="4589"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
            <p:cNvSpPr/>
            <p:nvPr/>
          </p:nvSpPr>
          <p:spPr>
            <a:xfrm>
              <a:off x="1059650" y="3901125"/>
              <a:ext cx="185150" cy="185150"/>
            </a:xfrm>
            <a:custGeom>
              <a:rect b="b" l="l" r="r" t="t"/>
              <a:pathLst>
                <a:path extrusionOk="0" h="7406" w="7406">
                  <a:moveTo>
                    <a:pt x="3703" y="0"/>
                  </a:moveTo>
                  <a:cubicBezTo>
                    <a:pt x="1657" y="6"/>
                    <a:pt x="6" y="1663"/>
                    <a:pt x="0" y="3703"/>
                  </a:cubicBezTo>
                  <a:cubicBezTo>
                    <a:pt x="6" y="5749"/>
                    <a:pt x="1657" y="7406"/>
                    <a:pt x="3703" y="7406"/>
                  </a:cubicBezTo>
                  <a:cubicBezTo>
                    <a:pt x="5749" y="7406"/>
                    <a:pt x="7400" y="5749"/>
                    <a:pt x="7406" y="3703"/>
                  </a:cubicBezTo>
                  <a:cubicBezTo>
                    <a:pt x="7406" y="1663"/>
                    <a:pt x="5749"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
            <p:cNvSpPr/>
            <p:nvPr/>
          </p:nvSpPr>
          <p:spPr>
            <a:xfrm>
              <a:off x="1159375" y="3710550"/>
              <a:ext cx="86400" cy="122550"/>
            </a:xfrm>
            <a:custGeom>
              <a:rect b="b" l="l" r="r" t="t"/>
              <a:pathLst>
                <a:path extrusionOk="0" h="4902" w="3456">
                  <a:moveTo>
                    <a:pt x="3455" y="1"/>
                  </a:moveTo>
                  <a:cubicBezTo>
                    <a:pt x="2945" y="1498"/>
                    <a:pt x="1581" y="2550"/>
                    <a:pt x="1" y="2665"/>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
            <p:cNvSpPr/>
            <p:nvPr/>
          </p:nvSpPr>
          <p:spPr>
            <a:xfrm>
              <a:off x="1059650" y="3586275"/>
              <a:ext cx="185150" cy="185000"/>
            </a:xfrm>
            <a:custGeom>
              <a:rect b="b" l="l" r="r" t="t"/>
              <a:pathLst>
                <a:path extrusionOk="0" h="7400" w="7406">
                  <a:moveTo>
                    <a:pt x="3703" y="0"/>
                  </a:moveTo>
                  <a:cubicBezTo>
                    <a:pt x="1657" y="0"/>
                    <a:pt x="6" y="1657"/>
                    <a:pt x="0" y="3703"/>
                  </a:cubicBezTo>
                  <a:cubicBezTo>
                    <a:pt x="6" y="5743"/>
                    <a:pt x="1657" y="7400"/>
                    <a:pt x="3703" y="7400"/>
                  </a:cubicBezTo>
                  <a:cubicBezTo>
                    <a:pt x="5742" y="7400"/>
                    <a:pt x="7400" y="5743"/>
                    <a:pt x="7406" y="3703"/>
                  </a:cubicBezTo>
                  <a:cubicBezTo>
                    <a:pt x="7400" y="1657"/>
                    <a:pt x="5749"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
            <p:cNvSpPr/>
            <p:nvPr/>
          </p:nvSpPr>
          <p:spPr>
            <a:xfrm>
              <a:off x="1058675" y="4494150"/>
              <a:ext cx="86400" cy="122725"/>
            </a:xfrm>
            <a:custGeom>
              <a:rect b="b" l="l" r="r" t="t"/>
              <a:pathLst>
                <a:path extrusionOk="0" h="4909" w="3456">
                  <a:moveTo>
                    <a:pt x="1" y="1"/>
                  </a:moveTo>
                  <a:lnTo>
                    <a:pt x="1" y="4908"/>
                  </a:lnTo>
                  <a:cubicBezTo>
                    <a:pt x="511"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
            <p:cNvSpPr/>
            <p:nvPr/>
          </p:nvSpPr>
          <p:spPr>
            <a:xfrm>
              <a:off x="1159375" y="4494150"/>
              <a:ext cx="86400" cy="122725"/>
            </a:xfrm>
            <a:custGeom>
              <a:rect b="b" l="l" r="r" t="t"/>
              <a:pathLst>
                <a:path extrusionOk="0" h="4909" w="3456">
                  <a:moveTo>
                    <a:pt x="2238" y="1"/>
                  </a:moveTo>
                  <a:lnTo>
                    <a:pt x="1" y="2238"/>
                  </a:lnTo>
                  <a:cubicBezTo>
                    <a:pt x="1581"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
            <p:cNvSpPr/>
            <p:nvPr/>
          </p:nvSpPr>
          <p:spPr>
            <a:xfrm>
              <a:off x="1183125" y="4680100"/>
              <a:ext cx="62650" cy="62325"/>
            </a:xfrm>
            <a:custGeom>
              <a:rect b="b" l="l" r="r" t="t"/>
              <a:pathLst>
                <a:path extrusionOk="0" h="2493" w="2506">
                  <a:moveTo>
                    <a:pt x="2505" y="0"/>
                  </a:moveTo>
                  <a:cubicBezTo>
                    <a:pt x="2104" y="1180"/>
                    <a:pt x="1173"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
            <p:cNvSpPr/>
            <p:nvPr/>
          </p:nvSpPr>
          <p:spPr>
            <a:xfrm>
              <a:off x="1012000" y="4188550"/>
              <a:ext cx="280450" cy="38575"/>
            </a:xfrm>
            <a:custGeom>
              <a:rect b="b" l="l" r="r" t="t"/>
              <a:pathLst>
                <a:path extrusionOk="0" h="1543" w="11218">
                  <a:moveTo>
                    <a:pt x="0" y="1"/>
                  </a:moveTo>
                  <a:lnTo>
                    <a:pt x="1543" y="1543"/>
                  </a:lnTo>
                  <a:lnTo>
                    <a:pt x="9675" y="1543"/>
                  </a:lnTo>
                  <a:lnTo>
                    <a:pt x="1121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
            <p:cNvSpPr/>
            <p:nvPr/>
          </p:nvSpPr>
          <p:spPr>
            <a:xfrm>
              <a:off x="1058675" y="3839450"/>
              <a:ext cx="86400" cy="122725"/>
            </a:xfrm>
            <a:custGeom>
              <a:rect b="b" l="l" r="r" t="t"/>
              <a:pathLst>
                <a:path extrusionOk="0" h="4909" w="3456">
                  <a:moveTo>
                    <a:pt x="1" y="1"/>
                  </a:moveTo>
                  <a:lnTo>
                    <a:pt x="1" y="4908"/>
                  </a:lnTo>
                  <a:cubicBezTo>
                    <a:pt x="511" y="3404"/>
                    <a:pt x="1875"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
            <p:cNvSpPr/>
            <p:nvPr/>
          </p:nvSpPr>
          <p:spPr>
            <a:xfrm>
              <a:off x="1059650" y="4555975"/>
              <a:ext cx="185150" cy="185025"/>
            </a:xfrm>
            <a:custGeom>
              <a:rect b="b" l="l" r="r" t="t"/>
              <a:pathLst>
                <a:path extrusionOk="0" h="7401" w="7406">
                  <a:moveTo>
                    <a:pt x="3703" y="1"/>
                  </a:moveTo>
                  <a:cubicBezTo>
                    <a:pt x="1657" y="1"/>
                    <a:pt x="6" y="1658"/>
                    <a:pt x="0" y="3704"/>
                  </a:cubicBezTo>
                  <a:cubicBezTo>
                    <a:pt x="6" y="5743"/>
                    <a:pt x="1657" y="7400"/>
                    <a:pt x="3703" y="7400"/>
                  </a:cubicBezTo>
                  <a:cubicBezTo>
                    <a:pt x="5749" y="7400"/>
                    <a:pt x="7400" y="5743"/>
                    <a:pt x="7406" y="3704"/>
                  </a:cubicBezTo>
                  <a:cubicBezTo>
                    <a:pt x="7406" y="1658"/>
                    <a:pt x="5749"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
            <p:cNvSpPr/>
            <p:nvPr/>
          </p:nvSpPr>
          <p:spPr>
            <a:xfrm>
              <a:off x="1258175" y="3538150"/>
              <a:ext cx="38750" cy="596250"/>
            </a:xfrm>
            <a:custGeom>
              <a:rect b="b" l="l" r="r" t="t"/>
              <a:pathLst>
                <a:path extrusionOk="0" h="23850" w="1550">
                  <a:moveTo>
                    <a:pt x="1549" y="1"/>
                  </a:moveTo>
                  <a:lnTo>
                    <a:pt x="0" y="1549"/>
                  </a:lnTo>
                  <a:lnTo>
                    <a:pt x="0"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
            <p:cNvSpPr/>
            <p:nvPr/>
          </p:nvSpPr>
          <p:spPr>
            <a:xfrm>
              <a:off x="1007550" y="3538300"/>
              <a:ext cx="38725" cy="595950"/>
            </a:xfrm>
            <a:custGeom>
              <a:rect b="b" l="l" r="r" t="t"/>
              <a:pathLst>
                <a:path extrusionOk="0" h="23838" w="1549">
                  <a:moveTo>
                    <a:pt x="0" y="1"/>
                  </a:moveTo>
                  <a:lnTo>
                    <a:pt x="0" y="23837"/>
                  </a:lnTo>
                  <a:lnTo>
                    <a:pt x="1549" y="22295"/>
                  </a:lnTo>
                  <a:lnTo>
                    <a:pt x="1549"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
            <p:cNvSpPr/>
            <p:nvPr/>
          </p:nvSpPr>
          <p:spPr>
            <a:xfrm>
              <a:off x="1012950" y="3534800"/>
              <a:ext cx="278550" cy="37625"/>
            </a:xfrm>
            <a:custGeom>
              <a:rect b="b" l="l" r="r" t="t"/>
              <a:pathLst>
                <a:path extrusionOk="0" h="1505" w="11142">
                  <a:moveTo>
                    <a:pt x="1" y="1"/>
                  </a:moveTo>
                  <a:lnTo>
                    <a:pt x="1505" y="1505"/>
                  </a:lnTo>
                  <a:lnTo>
                    <a:pt x="9637" y="1505"/>
                  </a:lnTo>
                  <a:lnTo>
                    <a:pt x="1114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
            <p:cNvSpPr/>
            <p:nvPr/>
          </p:nvSpPr>
          <p:spPr>
            <a:xfrm>
              <a:off x="1007550" y="4193025"/>
              <a:ext cx="38725" cy="596075"/>
            </a:xfrm>
            <a:custGeom>
              <a:rect b="b" l="l" r="r" t="t"/>
              <a:pathLst>
                <a:path extrusionOk="0" h="23843" w="1549">
                  <a:moveTo>
                    <a:pt x="0" y="0"/>
                  </a:moveTo>
                  <a:lnTo>
                    <a:pt x="0" y="23843"/>
                  </a:lnTo>
                  <a:lnTo>
                    <a:pt x="1549" y="22294"/>
                  </a:lnTo>
                  <a:lnTo>
                    <a:pt x="1549"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
            <p:cNvSpPr/>
            <p:nvPr/>
          </p:nvSpPr>
          <p:spPr>
            <a:xfrm>
              <a:off x="944925" y="3946127"/>
              <a:ext cx="37625" cy="189800"/>
            </a:xfrm>
            <a:custGeom>
              <a:rect b="b" l="l" r="r" t="t"/>
              <a:pathLst>
                <a:path extrusionOk="0" h="7592" w="1505">
                  <a:moveTo>
                    <a:pt x="0" y="1"/>
                  </a:moveTo>
                  <a:lnTo>
                    <a:pt x="0" y="7591"/>
                  </a:lnTo>
                  <a:lnTo>
                    <a:pt x="1504" y="759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
            <p:cNvSpPr/>
            <p:nvPr/>
          </p:nvSpPr>
          <p:spPr>
            <a:xfrm>
              <a:off x="1058675" y="4025400"/>
              <a:ext cx="62800" cy="62150"/>
            </a:xfrm>
            <a:custGeom>
              <a:rect b="b" l="l" r="r" t="t"/>
              <a:pathLst>
                <a:path extrusionOk="0" h="2486" w="2512">
                  <a:moveTo>
                    <a:pt x="1" y="0"/>
                  </a:moveTo>
                  <a:lnTo>
                    <a:pt x="1" y="2486"/>
                  </a:lnTo>
                  <a:lnTo>
                    <a:pt x="2512" y="2486"/>
                  </a:lnTo>
                  <a:cubicBezTo>
                    <a:pt x="1333" y="2091"/>
                    <a:pt x="402" y="1173"/>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2"/>
            <p:cNvSpPr/>
            <p:nvPr/>
          </p:nvSpPr>
          <p:spPr>
            <a:xfrm>
              <a:off x="1182975" y="3585000"/>
              <a:ext cx="62800" cy="62150"/>
            </a:xfrm>
            <a:custGeom>
              <a:rect b="b" l="l" r="r" t="t"/>
              <a:pathLst>
                <a:path extrusionOk="0" h="2486" w="2512">
                  <a:moveTo>
                    <a:pt x="0" y="0"/>
                  </a:moveTo>
                  <a:cubicBezTo>
                    <a:pt x="1179" y="389"/>
                    <a:pt x="2110" y="1307"/>
                    <a:pt x="2511" y="2486"/>
                  </a:cubicBez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
            <p:cNvSpPr/>
            <p:nvPr/>
          </p:nvSpPr>
          <p:spPr>
            <a:xfrm>
              <a:off x="1182975" y="4025400"/>
              <a:ext cx="62800" cy="62150"/>
            </a:xfrm>
            <a:custGeom>
              <a:rect b="b" l="l" r="r" t="t"/>
              <a:pathLst>
                <a:path extrusionOk="0" h="2486" w="2512">
                  <a:moveTo>
                    <a:pt x="2511" y="0"/>
                  </a:moveTo>
                  <a:cubicBezTo>
                    <a:pt x="2110" y="1179"/>
                    <a:pt x="1179" y="2097"/>
                    <a:pt x="0" y="2486"/>
                  </a:cubicBezTo>
                  <a:lnTo>
                    <a:pt x="2511" y="2486"/>
                  </a:ln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2"/>
            <p:cNvSpPr/>
            <p:nvPr/>
          </p:nvSpPr>
          <p:spPr>
            <a:xfrm>
              <a:off x="1012150" y="4100125"/>
              <a:ext cx="279975" cy="38425"/>
            </a:xfrm>
            <a:custGeom>
              <a:rect b="b" l="l" r="r" t="t"/>
              <a:pathLst>
                <a:path extrusionOk="0" h="1537" w="11199">
                  <a:moveTo>
                    <a:pt x="1537" y="0"/>
                  </a:moveTo>
                  <a:lnTo>
                    <a:pt x="1" y="1536"/>
                  </a:lnTo>
                  <a:lnTo>
                    <a:pt x="11199" y="1536"/>
                  </a:lnTo>
                  <a:lnTo>
                    <a:pt x="966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2"/>
            <p:cNvSpPr/>
            <p:nvPr/>
          </p:nvSpPr>
          <p:spPr>
            <a:xfrm>
              <a:off x="1058675" y="3585000"/>
              <a:ext cx="62800" cy="62150"/>
            </a:xfrm>
            <a:custGeom>
              <a:rect b="b" l="l" r="r" t="t"/>
              <a:pathLst>
                <a:path extrusionOk="0" h="2486" w="2512">
                  <a:moveTo>
                    <a:pt x="1" y="0"/>
                  </a:moveTo>
                  <a:lnTo>
                    <a:pt x="1" y="2486"/>
                  </a:lnTo>
                  <a:cubicBezTo>
                    <a:pt x="402" y="1307"/>
                    <a:pt x="1333" y="389"/>
                    <a:pt x="25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
            <p:cNvSpPr/>
            <p:nvPr/>
          </p:nvSpPr>
          <p:spPr>
            <a:xfrm>
              <a:off x="1058675" y="3710400"/>
              <a:ext cx="86225" cy="122700"/>
            </a:xfrm>
            <a:custGeom>
              <a:rect b="b" l="l" r="r" t="t"/>
              <a:pathLst>
                <a:path extrusionOk="0" h="4908" w="3449">
                  <a:moveTo>
                    <a:pt x="1" y="0"/>
                  </a:moveTo>
                  <a:lnTo>
                    <a:pt x="1" y="4908"/>
                  </a:lnTo>
                  <a:lnTo>
                    <a:pt x="1218" y="4908"/>
                  </a:lnTo>
                  <a:lnTo>
                    <a:pt x="3449" y="2671"/>
                  </a:lnTo>
                  <a:cubicBezTo>
                    <a:pt x="1868" y="2556"/>
                    <a:pt x="511" y="1504"/>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2"/>
            <p:cNvSpPr/>
            <p:nvPr/>
          </p:nvSpPr>
          <p:spPr>
            <a:xfrm>
              <a:off x="944925" y="4842450"/>
              <a:ext cx="37625" cy="52625"/>
            </a:xfrm>
            <a:custGeom>
              <a:rect b="b" l="l" r="r" t="t"/>
              <a:pathLst>
                <a:path extrusionOk="0" h="2105" w="1505">
                  <a:moveTo>
                    <a:pt x="0" y="1"/>
                  </a:moveTo>
                  <a:lnTo>
                    <a:pt x="0" y="2104"/>
                  </a:lnTo>
                  <a:lnTo>
                    <a:pt x="1504" y="2104"/>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
            <p:cNvSpPr/>
            <p:nvPr/>
          </p:nvSpPr>
          <p:spPr>
            <a:xfrm>
              <a:off x="881350" y="353480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2"/>
            <p:cNvSpPr/>
            <p:nvPr/>
          </p:nvSpPr>
          <p:spPr>
            <a:xfrm>
              <a:off x="1371925" y="460250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
            <p:cNvSpPr/>
            <p:nvPr/>
          </p:nvSpPr>
          <p:spPr>
            <a:xfrm>
              <a:off x="1007375" y="3032750"/>
              <a:ext cx="141675" cy="446950"/>
            </a:xfrm>
            <a:custGeom>
              <a:rect b="b" l="l" r="r" t="t"/>
              <a:pathLst>
                <a:path extrusionOk="0" h="17878" w="5667">
                  <a:moveTo>
                    <a:pt x="5667" y="0"/>
                  </a:moveTo>
                  <a:cubicBezTo>
                    <a:pt x="4360" y="1116"/>
                    <a:pt x="3245" y="2441"/>
                    <a:pt x="2352" y="3913"/>
                  </a:cubicBezTo>
                  <a:cubicBezTo>
                    <a:pt x="810" y="6482"/>
                    <a:pt x="1" y="9420"/>
                    <a:pt x="7" y="12416"/>
                  </a:cubicBezTo>
                  <a:lnTo>
                    <a:pt x="7" y="17877"/>
                  </a:lnTo>
                  <a:lnTo>
                    <a:pt x="1556" y="16329"/>
                  </a:lnTo>
                  <a:lnTo>
                    <a:pt x="1556" y="12588"/>
                  </a:lnTo>
                  <a:cubicBezTo>
                    <a:pt x="1549" y="9758"/>
                    <a:pt x="2314" y="6979"/>
                    <a:pt x="3767" y="4557"/>
                  </a:cubicBezTo>
                  <a:cubicBezTo>
                    <a:pt x="4296" y="3678"/>
                    <a:pt x="4914" y="2855"/>
                    <a:pt x="5609"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
            <p:cNvSpPr/>
            <p:nvPr/>
          </p:nvSpPr>
          <p:spPr>
            <a:xfrm>
              <a:off x="1308675" y="3221725"/>
              <a:ext cx="50700" cy="167475"/>
            </a:xfrm>
            <a:custGeom>
              <a:rect b="b" l="l" r="r" t="t"/>
              <a:pathLst>
                <a:path extrusionOk="0" h="6699" w="2028">
                  <a:moveTo>
                    <a:pt x="1396" y="0"/>
                  </a:moveTo>
                  <a:lnTo>
                    <a:pt x="1" y="599"/>
                  </a:lnTo>
                  <a:cubicBezTo>
                    <a:pt x="351" y="1989"/>
                    <a:pt x="530" y="3416"/>
                    <a:pt x="530" y="4857"/>
                  </a:cubicBezTo>
                  <a:lnTo>
                    <a:pt x="530" y="6698"/>
                  </a:lnTo>
                  <a:lnTo>
                    <a:pt x="2027" y="6698"/>
                  </a:lnTo>
                  <a:lnTo>
                    <a:pt x="2027" y="4857"/>
                  </a:lnTo>
                  <a:cubicBezTo>
                    <a:pt x="2027" y="3219"/>
                    <a:pt x="1817"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
            <p:cNvSpPr/>
            <p:nvPr/>
          </p:nvSpPr>
          <p:spPr>
            <a:xfrm>
              <a:off x="1155400" y="3032750"/>
              <a:ext cx="141675" cy="446950"/>
            </a:xfrm>
            <a:custGeom>
              <a:rect b="b" l="l" r="r" t="t"/>
              <a:pathLst>
                <a:path extrusionOk="0" h="17878" w="5667">
                  <a:moveTo>
                    <a:pt x="0" y="0"/>
                  </a:moveTo>
                  <a:lnTo>
                    <a:pt x="0" y="2033"/>
                  </a:lnTo>
                  <a:lnTo>
                    <a:pt x="58" y="2097"/>
                  </a:lnTo>
                  <a:cubicBezTo>
                    <a:pt x="753" y="2855"/>
                    <a:pt x="1371" y="3678"/>
                    <a:pt x="1900" y="4557"/>
                  </a:cubicBezTo>
                  <a:cubicBezTo>
                    <a:pt x="3353" y="6979"/>
                    <a:pt x="4124" y="9758"/>
                    <a:pt x="4118" y="12588"/>
                  </a:cubicBezTo>
                  <a:lnTo>
                    <a:pt x="4118" y="16329"/>
                  </a:lnTo>
                  <a:lnTo>
                    <a:pt x="5666" y="17877"/>
                  </a:lnTo>
                  <a:lnTo>
                    <a:pt x="5666" y="12416"/>
                  </a:lnTo>
                  <a:cubicBezTo>
                    <a:pt x="5666" y="9420"/>
                    <a:pt x="4857" y="6482"/>
                    <a:pt x="3315" y="3913"/>
                  </a:cubicBezTo>
                  <a:cubicBezTo>
                    <a:pt x="2422"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
            <p:cNvSpPr/>
            <p:nvPr/>
          </p:nvSpPr>
          <p:spPr>
            <a:xfrm>
              <a:off x="1292750" y="3035925"/>
              <a:ext cx="108200" cy="174650"/>
            </a:xfrm>
            <a:custGeom>
              <a:rect b="b" l="l" r="r" t="t"/>
              <a:pathLst>
                <a:path extrusionOk="0" h="6986" w="4328">
                  <a:moveTo>
                    <a:pt x="1377" y="1"/>
                  </a:moveTo>
                  <a:lnTo>
                    <a:pt x="0" y="1626"/>
                  </a:lnTo>
                  <a:cubicBezTo>
                    <a:pt x="128" y="1830"/>
                    <a:pt x="262" y="2027"/>
                    <a:pt x="389" y="2238"/>
                  </a:cubicBezTo>
                  <a:cubicBezTo>
                    <a:pt x="1281" y="3716"/>
                    <a:pt x="1970" y="5316"/>
                    <a:pt x="2435" y="6986"/>
                  </a:cubicBezTo>
                  <a:lnTo>
                    <a:pt x="4328" y="6170"/>
                  </a:lnTo>
                  <a:cubicBezTo>
                    <a:pt x="3684" y="3965"/>
                    <a:pt x="2690" y="1887"/>
                    <a:pt x="137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
            <p:cNvSpPr/>
            <p:nvPr/>
          </p:nvSpPr>
          <p:spPr>
            <a:xfrm>
              <a:off x="881350" y="3196225"/>
              <a:ext cx="67900" cy="193125"/>
            </a:xfrm>
            <a:custGeom>
              <a:rect b="b" l="l" r="r" t="t"/>
              <a:pathLst>
                <a:path extrusionOk="0" h="7725" w="2716">
                  <a:moveTo>
                    <a:pt x="816" y="0"/>
                  </a:moveTo>
                  <a:cubicBezTo>
                    <a:pt x="274" y="1912"/>
                    <a:pt x="0" y="3888"/>
                    <a:pt x="0" y="5877"/>
                  </a:cubicBezTo>
                  <a:lnTo>
                    <a:pt x="0" y="7725"/>
                  </a:lnTo>
                  <a:lnTo>
                    <a:pt x="2046" y="7725"/>
                  </a:lnTo>
                  <a:lnTo>
                    <a:pt x="2046" y="5877"/>
                  </a:lnTo>
                  <a:cubicBezTo>
                    <a:pt x="2046" y="4168"/>
                    <a:pt x="2269" y="2467"/>
                    <a:pt x="2715" y="816"/>
                  </a:cubicBezTo>
                  <a:lnTo>
                    <a:pt x="81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
            <p:cNvSpPr/>
            <p:nvPr/>
          </p:nvSpPr>
          <p:spPr>
            <a:xfrm>
              <a:off x="903650" y="3033302"/>
              <a:ext cx="108225" cy="174650"/>
            </a:xfrm>
            <a:custGeom>
              <a:rect b="b" l="l" r="r" t="t"/>
              <a:pathLst>
                <a:path extrusionOk="0" h="6986" w="4329">
                  <a:moveTo>
                    <a:pt x="2945" y="1"/>
                  </a:moveTo>
                  <a:cubicBezTo>
                    <a:pt x="1639" y="1887"/>
                    <a:pt x="644" y="3965"/>
                    <a:pt x="1" y="6170"/>
                  </a:cubicBezTo>
                  <a:lnTo>
                    <a:pt x="1881" y="6986"/>
                  </a:lnTo>
                  <a:cubicBezTo>
                    <a:pt x="2352" y="5316"/>
                    <a:pt x="3041" y="3716"/>
                    <a:pt x="3933" y="2238"/>
                  </a:cubicBezTo>
                  <a:cubicBezTo>
                    <a:pt x="4060" y="2027"/>
                    <a:pt x="4194" y="1830"/>
                    <a:pt x="4328"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
            <p:cNvSpPr/>
            <p:nvPr/>
          </p:nvSpPr>
          <p:spPr>
            <a:xfrm>
              <a:off x="1058675" y="4365100"/>
              <a:ext cx="86225" cy="122700"/>
            </a:xfrm>
            <a:custGeom>
              <a:rect b="b" l="l" r="r" t="t"/>
              <a:pathLst>
                <a:path extrusionOk="0" h="4908" w="3449">
                  <a:moveTo>
                    <a:pt x="1" y="0"/>
                  </a:moveTo>
                  <a:lnTo>
                    <a:pt x="1" y="4908"/>
                  </a:lnTo>
                  <a:lnTo>
                    <a:pt x="1218" y="4908"/>
                  </a:lnTo>
                  <a:lnTo>
                    <a:pt x="3449" y="2677"/>
                  </a:lnTo>
                  <a:cubicBezTo>
                    <a:pt x="1868" y="2556"/>
                    <a:pt x="511" y="1504"/>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
            <p:cNvSpPr/>
            <p:nvPr/>
          </p:nvSpPr>
          <p:spPr>
            <a:xfrm>
              <a:off x="1094850" y="4433600"/>
              <a:ext cx="114750" cy="114750"/>
            </a:xfrm>
            <a:custGeom>
              <a:rect b="b" l="l" r="r" t="t"/>
              <a:pathLst>
                <a:path extrusionOk="0" h="4590" w="4590">
                  <a:moveTo>
                    <a:pt x="2295" y="1"/>
                  </a:moveTo>
                  <a:lnTo>
                    <a:pt x="1" y="2295"/>
                  </a:lnTo>
                  <a:lnTo>
                    <a:pt x="2295" y="4590"/>
                  </a:lnTo>
                  <a:lnTo>
                    <a:pt x="4589"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
            <p:cNvSpPr/>
            <p:nvPr/>
          </p:nvSpPr>
          <p:spPr>
            <a:xfrm>
              <a:off x="1058675" y="4239700"/>
              <a:ext cx="62800" cy="62175"/>
            </a:xfrm>
            <a:custGeom>
              <a:rect b="b" l="l" r="r" t="t"/>
              <a:pathLst>
                <a:path extrusionOk="0" h="2487" w="2512">
                  <a:moveTo>
                    <a:pt x="1" y="0"/>
                  </a:moveTo>
                  <a:lnTo>
                    <a:pt x="1" y="2486"/>
                  </a:lnTo>
                  <a:cubicBezTo>
                    <a:pt x="402" y="1307"/>
                    <a:pt x="1333" y="389"/>
                    <a:pt x="25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
            <p:cNvSpPr/>
            <p:nvPr/>
          </p:nvSpPr>
          <p:spPr>
            <a:xfrm>
              <a:off x="1059650" y="4240975"/>
              <a:ext cx="185150" cy="185000"/>
            </a:xfrm>
            <a:custGeom>
              <a:rect b="b" l="l" r="r" t="t"/>
              <a:pathLst>
                <a:path extrusionOk="0" h="7400" w="7406">
                  <a:moveTo>
                    <a:pt x="3703" y="0"/>
                  </a:moveTo>
                  <a:cubicBezTo>
                    <a:pt x="1657" y="0"/>
                    <a:pt x="0" y="1658"/>
                    <a:pt x="0" y="3703"/>
                  </a:cubicBezTo>
                  <a:cubicBezTo>
                    <a:pt x="6" y="5743"/>
                    <a:pt x="1657" y="7400"/>
                    <a:pt x="3703" y="7400"/>
                  </a:cubicBezTo>
                  <a:cubicBezTo>
                    <a:pt x="5742" y="7400"/>
                    <a:pt x="7400" y="5743"/>
                    <a:pt x="7406" y="3703"/>
                  </a:cubicBezTo>
                  <a:cubicBezTo>
                    <a:pt x="7400" y="1658"/>
                    <a:pt x="5749"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
            <p:cNvSpPr/>
            <p:nvPr/>
          </p:nvSpPr>
          <p:spPr>
            <a:xfrm>
              <a:off x="1011525" y="3445425"/>
              <a:ext cx="281400" cy="39225"/>
            </a:xfrm>
            <a:custGeom>
              <a:rect b="b" l="l" r="r" t="t"/>
              <a:pathLst>
                <a:path extrusionOk="0" h="1569" w="11256">
                  <a:moveTo>
                    <a:pt x="1562" y="0"/>
                  </a:moveTo>
                  <a:lnTo>
                    <a:pt x="0" y="1568"/>
                  </a:lnTo>
                  <a:lnTo>
                    <a:pt x="11256"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
            <p:cNvSpPr/>
            <p:nvPr/>
          </p:nvSpPr>
          <p:spPr>
            <a:xfrm>
              <a:off x="1182975" y="4239700"/>
              <a:ext cx="62800" cy="62175"/>
            </a:xfrm>
            <a:custGeom>
              <a:rect b="b" l="l" r="r" t="t"/>
              <a:pathLst>
                <a:path extrusionOk="0" h="2487" w="2512">
                  <a:moveTo>
                    <a:pt x="0" y="0"/>
                  </a:moveTo>
                  <a:cubicBezTo>
                    <a:pt x="1179" y="389"/>
                    <a:pt x="2110" y="1307"/>
                    <a:pt x="2511" y="2486"/>
                  </a:cubicBez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
            <p:cNvSpPr/>
            <p:nvPr/>
          </p:nvSpPr>
          <p:spPr>
            <a:xfrm>
              <a:off x="1058675" y="3098875"/>
              <a:ext cx="187250" cy="334150"/>
            </a:xfrm>
            <a:custGeom>
              <a:rect b="b" l="l" r="r" t="t"/>
              <a:pathLst>
                <a:path extrusionOk="0" h="13366" w="7490">
                  <a:moveTo>
                    <a:pt x="3742" y="2441"/>
                  </a:moveTo>
                  <a:lnTo>
                    <a:pt x="3787" y="2460"/>
                  </a:lnTo>
                  <a:cubicBezTo>
                    <a:pt x="4418" y="2722"/>
                    <a:pt x="5074" y="3282"/>
                    <a:pt x="5463" y="3888"/>
                  </a:cubicBezTo>
                  <a:lnTo>
                    <a:pt x="5597" y="4098"/>
                  </a:lnTo>
                  <a:lnTo>
                    <a:pt x="5348" y="4085"/>
                  </a:lnTo>
                  <a:cubicBezTo>
                    <a:pt x="5332" y="4084"/>
                    <a:pt x="5316" y="4084"/>
                    <a:pt x="5300" y="4084"/>
                  </a:cubicBezTo>
                  <a:cubicBezTo>
                    <a:pt x="5126" y="4084"/>
                    <a:pt x="4960" y="4148"/>
                    <a:pt x="4832" y="4270"/>
                  </a:cubicBezTo>
                  <a:cubicBezTo>
                    <a:pt x="4685" y="4398"/>
                    <a:pt x="4602" y="4576"/>
                    <a:pt x="4590" y="4767"/>
                  </a:cubicBezTo>
                  <a:lnTo>
                    <a:pt x="4590" y="6628"/>
                  </a:lnTo>
                  <a:lnTo>
                    <a:pt x="5571" y="6628"/>
                  </a:lnTo>
                  <a:cubicBezTo>
                    <a:pt x="5673" y="6622"/>
                    <a:pt x="5769" y="6571"/>
                    <a:pt x="5839" y="6495"/>
                  </a:cubicBezTo>
                  <a:cubicBezTo>
                    <a:pt x="5909" y="6418"/>
                    <a:pt x="5947" y="6316"/>
                    <a:pt x="5941" y="6214"/>
                  </a:cubicBezTo>
                  <a:lnTo>
                    <a:pt x="5928" y="5972"/>
                  </a:lnTo>
                  <a:lnTo>
                    <a:pt x="6132" y="6099"/>
                  </a:lnTo>
                  <a:cubicBezTo>
                    <a:pt x="6527" y="6354"/>
                    <a:pt x="6839" y="6724"/>
                    <a:pt x="7031" y="7151"/>
                  </a:cubicBezTo>
                  <a:lnTo>
                    <a:pt x="7050" y="7202"/>
                  </a:lnTo>
                  <a:lnTo>
                    <a:pt x="7031" y="7247"/>
                  </a:lnTo>
                  <a:cubicBezTo>
                    <a:pt x="6839" y="7674"/>
                    <a:pt x="6527" y="8043"/>
                    <a:pt x="6138" y="8298"/>
                  </a:cubicBezTo>
                  <a:lnTo>
                    <a:pt x="5928" y="8432"/>
                  </a:lnTo>
                  <a:lnTo>
                    <a:pt x="5941" y="8184"/>
                  </a:lnTo>
                  <a:cubicBezTo>
                    <a:pt x="5947" y="8082"/>
                    <a:pt x="5909" y="7980"/>
                    <a:pt x="5839" y="7903"/>
                  </a:cubicBezTo>
                  <a:cubicBezTo>
                    <a:pt x="5769" y="7827"/>
                    <a:pt x="5673" y="7776"/>
                    <a:pt x="5571" y="7776"/>
                  </a:cubicBezTo>
                  <a:lnTo>
                    <a:pt x="4590" y="7776"/>
                  </a:lnTo>
                  <a:lnTo>
                    <a:pt x="4590" y="10739"/>
                  </a:lnTo>
                  <a:cubicBezTo>
                    <a:pt x="4602" y="10930"/>
                    <a:pt x="4692" y="11109"/>
                    <a:pt x="4832" y="11230"/>
                  </a:cubicBezTo>
                  <a:cubicBezTo>
                    <a:pt x="4960" y="11353"/>
                    <a:pt x="5126" y="11416"/>
                    <a:pt x="5305" y="11416"/>
                  </a:cubicBezTo>
                  <a:cubicBezTo>
                    <a:pt x="5322" y="11416"/>
                    <a:pt x="5338" y="11416"/>
                    <a:pt x="5354" y="11415"/>
                  </a:cubicBezTo>
                  <a:lnTo>
                    <a:pt x="5597" y="11402"/>
                  </a:lnTo>
                  <a:lnTo>
                    <a:pt x="5463" y="11612"/>
                  </a:lnTo>
                  <a:cubicBezTo>
                    <a:pt x="5074" y="12218"/>
                    <a:pt x="4418" y="12779"/>
                    <a:pt x="3793" y="13040"/>
                  </a:cubicBezTo>
                  <a:lnTo>
                    <a:pt x="3742" y="13059"/>
                  </a:lnTo>
                  <a:lnTo>
                    <a:pt x="3697" y="13040"/>
                  </a:lnTo>
                  <a:cubicBezTo>
                    <a:pt x="3066" y="12779"/>
                    <a:pt x="2416" y="12218"/>
                    <a:pt x="2021" y="11612"/>
                  </a:cubicBezTo>
                  <a:lnTo>
                    <a:pt x="1894" y="11402"/>
                  </a:lnTo>
                  <a:lnTo>
                    <a:pt x="1894" y="11402"/>
                  </a:lnTo>
                  <a:lnTo>
                    <a:pt x="2136" y="11415"/>
                  </a:lnTo>
                  <a:cubicBezTo>
                    <a:pt x="2152" y="11416"/>
                    <a:pt x="2168" y="11416"/>
                    <a:pt x="2184" y="11416"/>
                  </a:cubicBezTo>
                  <a:cubicBezTo>
                    <a:pt x="2359" y="11416"/>
                    <a:pt x="2530" y="11353"/>
                    <a:pt x="2659" y="11230"/>
                  </a:cubicBezTo>
                  <a:cubicBezTo>
                    <a:pt x="2799" y="11103"/>
                    <a:pt x="2882" y="10924"/>
                    <a:pt x="2894" y="10733"/>
                  </a:cubicBezTo>
                  <a:lnTo>
                    <a:pt x="2894" y="7769"/>
                  </a:lnTo>
                  <a:lnTo>
                    <a:pt x="1913" y="7769"/>
                  </a:lnTo>
                  <a:cubicBezTo>
                    <a:pt x="1805" y="7776"/>
                    <a:pt x="1709" y="7820"/>
                    <a:pt x="1645" y="7897"/>
                  </a:cubicBezTo>
                  <a:cubicBezTo>
                    <a:pt x="1575" y="7980"/>
                    <a:pt x="1537" y="8082"/>
                    <a:pt x="1543" y="8184"/>
                  </a:cubicBezTo>
                  <a:lnTo>
                    <a:pt x="1556" y="8426"/>
                  </a:lnTo>
                  <a:lnTo>
                    <a:pt x="1556" y="8426"/>
                  </a:lnTo>
                  <a:lnTo>
                    <a:pt x="1352" y="8298"/>
                  </a:lnTo>
                  <a:cubicBezTo>
                    <a:pt x="957" y="8037"/>
                    <a:pt x="645" y="7674"/>
                    <a:pt x="453" y="7247"/>
                  </a:cubicBezTo>
                  <a:lnTo>
                    <a:pt x="434" y="7202"/>
                  </a:lnTo>
                  <a:lnTo>
                    <a:pt x="453" y="7151"/>
                  </a:lnTo>
                  <a:cubicBezTo>
                    <a:pt x="645" y="6724"/>
                    <a:pt x="957" y="6361"/>
                    <a:pt x="1352" y="6106"/>
                  </a:cubicBezTo>
                  <a:lnTo>
                    <a:pt x="1556" y="5972"/>
                  </a:lnTo>
                  <a:lnTo>
                    <a:pt x="1543" y="6214"/>
                  </a:lnTo>
                  <a:cubicBezTo>
                    <a:pt x="1537" y="6323"/>
                    <a:pt x="1575" y="6425"/>
                    <a:pt x="1645" y="6501"/>
                  </a:cubicBezTo>
                  <a:cubicBezTo>
                    <a:pt x="1715" y="6577"/>
                    <a:pt x="1811" y="6622"/>
                    <a:pt x="1919" y="6628"/>
                  </a:cubicBezTo>
                  <a:lnTo>
                    <a:pt x="2888" y="6628"/>
                  </a:lnTo>
                  <a:lnTo>
                    <a:pt x="2888" y="4761"/>
                  </a:lnTo>
                  <a:cubicBezTo>
                    <a:pt x="2875" y="4570"/>
                    <a:pt x="2792" y="4391"/>
                    <a:pt x="2652" y="4270"/>
                  </a:cubicBezTo>
                  <a:cubicBezTo>
                    <a:pt x="2524" y="4148"/>
                    <a:pt x="2358" y="4084"/>
                    <a:pt x="2184" y="4084"/>
                  </a:cubicBezTo>
                  <a:cubicBezTo>
                    <a:pt x="2168" y="4084"/>
                    <a:pt x="2152" y="4084"/>
                    <a:pt x="2136" y="4085"/>
                  </a:cubicBezTo>
                  <a:lnTo>
                    <a:pt x="1887" y="4098"/>
                  </a:lnTo>
                  <a:lnTo>
                    <a:pt x="1887" y="4098"/>
                  </a:lnTo>
                  <a:lnTo>
                    <a:pt x="2021" y="3888"/>
                  </a:lnTo>
                  <a:cubicBezTo>
                    <a:pt x="2410" y="3282"/>
                    <a:pt x="3066" y="2722"/>
                    <a:pt x="3691" y="2460"/>
                  </a:cubicBezTo>
                  <a:lnTo>
                    <a:pt x="3742" y="2441"/>
                  </a:lnTo>
                  <a:close/>
                  <a:moveTo>
                    <a:pt x="3748" y="0"/>
                  </a:moveTo>
                  <a:cubicBezTo>
                    <a:pt x="3149" y="669"/>
                    <a:pt x="2614" y="1402"/>
                    <a:pt x="2155" y="2173"/>
                  </a:cubicBezTo>
                  <a:cubicBezTo>
                    <a:pt x="740" y="4519"/>
                    <a:pt x="1" y="7202"/>
                    <a:pt x="1" y="9943"/>
                  </a:cubicBezTo>
                  <a:lnTo>
                    <a:pt x="1" y="13365"/>
                  </a:lnTo>
                  <a:lnTo>
                    <a:pt x="7483" y="13365"/>
                  </a:lnTo>
                  <a:lnTo>
                    <a:pt x="7483" y="9943"/>
                  </a:lnTo>
                  <a:cubicBezTo>
                    <a:pt x="7490" y="7202"/>
                    <a:pt x="6744"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2"/>
            <p:cNvSpPr/>
            <p:nvPr/>
          </p:nvSpPr>
          <p:spPr>
            <a:xfrm>
              <a:off x="1076200" y="3166750"/>
              <a:ext cx="151875" cy="251600"/>
            </a:xfrm>
            <a:custGeom>
              <a:rect b="b" l="l" r="r" t="t"/>
              <a:pathLst>
                <a:path extrusionOk="0" h="10064" w="6075">
                  <a:moveTo>
                    <a:pt x="3041" y="0"/>
                  </a:moveTo>
                  <a:cubicBezTo>
                    <a:pt x="2493" y="262"/>
                    <a:pt x="2015" y="650"/>
                    <a:pt x="1652" y="1135"/>
                  </a:cubicBezTo>
                  <a:cubicBezTo>
                    <a:pt x="1830" y="1167"/>
                    <a:pt x="1989" y="1249"/>
                    <a:pt x="2123" y="1364"/>
                  </a:cubicBezTo>
                  <a:cubicBezTo>
                    <a:pt x="2314" y="1543"/>
                    <a:pt x="2429" y="1785"/>
                    <a:pt x="2442" y="2040"/>
                  </a:cubicBezTo>
                  <a:lnTo>
                    <a:pt x="2442" y="4162"/>
                  </a:lnTo>
                  <a:lnTo>
                    <a:pt x="1205" y="4162"/>
                  </a:lnTo>
                  <a:cubicBezTo>
                    <a:pt x="1033" y="4156"/>
                    <a:pt x="868" y="4079"/>
                    <a:pt x="753" y="3952"/>
                  </a:cubicBezTo>
                  <a:cubicBezTo>
                    <a:pt x="689" y="3882"/>
                    <a:pt x="645" y="3805"/>
                    <a:pt x="619" y="3716"/>
                  </a:cubicBezTo>
                  <a:cubicBezTo>
                    <a:pt x="358" y="3920"/>
                    <a:pt x="148" y="4181"/>
                    <a:pt x="1" y="4481"/>
                  </a:cubicBezTo>
                  <a:cubicBezTo>
                    <a:pt x="148" y="4780"/>
                    <a:pt x="358" y="5042"/>
                    <a:pt x="619" y="5252"/>
                  </a:cubicBezTo>
                  <a:cubicBezTo>
                    <a:pt x="645" y="5163"/>
                    <a:pt x="689" y="5080"/>
                    <a:pt x="753" y="5010"/>
                  </a:cubicBezTo>
                  <a:cubicBezTo>
                    <a:pt x="868" y="4882"/>
                    <a:pt x="1027" y="4806"/>
                    <a:pt x="1199" y="4799"/>
                  </a:cubicBezTo>
                  <a:lnTo>
                    <a:pt x="2442" y="4799"/>
                  </a:lnTo>
                  <a:lnTo>
                    <a:pt x="2442" y="8018"/>
                  </a:lnTo>
                  <a:cubicBezTo>
                    <a:pt x="2429" y="8273"/>
                    <a:pt x="2314" y="8521"/>
                    <a:pt x="2123" y="8693"/>
                  </a:cubicBezTo>
                  <a:cubicBezTo>
                    <a:pt x="1989" y="8815"/>
                    <a:pt x="1830" y="8891"/>
                    <a:pt x="1652" y="8929"/>
                  </a:cubicBezTo>
                  <a:cubicBezTo>
                    <a:pt x="2015" y="9414"/>
                    <a:pt x="2493" y="9802"/>
                    <a:pt x="3041" y="10064"/>
                  </a:cubicBezTo>
                  <a:cubicBezTo>
                    <a:pt x="3583" y="9802"/>
                    <a:pt x="4061" y="9414"/>
                    <a:pt x="4424" y="8929"/>
                  </a:cubicBezTo>
                  <a:cubicBezTo>
                    <a:pt x="4252" y="8897"/>
                    <a:pt x="4086" y="8815"/>
                    <a:pt x="3959" y="8693"/>
                  </a:cubicBezTo>
                  <a:cubicBezTo>
                    <a:pt x="3768" y="8521"/>
                    <a:pt x="3653" y="8279"/>
                    <a:pt x="3640" y="8024"/>
                  </a:cubicBezTo>
                  <a:lnTo>
                    <a:pt x="3640" y="4806"/>
                  </a:lnTo>
                  <a:lnTo>
                    <a:pt x="4870" y="4806"/>
                  </a:lnTo>
                  <a:cubicBezTo>
                    <a:pt x="5042" y="4812"/>
                    <a:pt x="5208" y="4889"/>
                    <a:pt x="5323" y="5016"/>
                  </a:cubicBezTo>
                  <a:cubicBezTo>
                    <a:pt x="5386" y="5086"/>
                    <a:pt x="5431" y="5163"/>
                    <a:pt x="5463" y="5252"/>
                  </a:cubicBezTo>
                  <a:cubicBezTo>
                    <a:pt x="5718" y="5048"/>
                    <a:pt x="5928" y="4787"/>
                    <a:pt x="6075" y="4487"/>
                  </a:cubicBezTo>
                  <a:cubicBezTo>
                    <a:pt x="5928" y="4188"/>
                    <a:pt x="5718" y="3926"/>
                    <a:pt x="5463" y="3722"/>
                  </a:cubicBezTo>
                  <a:cubicBezTo>
                    <a:pt x="5431" y="3805"/>
                    <a:pt x="5386" y="3888"/>
                    <a:pt x="5323" y="3958"/>
                  </a:cubicBezTo>
                  <a:cubicBezTo>
                    <a:pt x="5208" y="4086"/>
                    <a:pt x="5049" y="4162"/>
                    <a:pt x="4877" y="4168"/>
                  </a:cubicBezTo>
                  <a:lnTo>
                    <a:pt x="3640" y="4168"/>
                  </a:lnTo>
                  <a:lnTo>
                    <a:pt x="3640" y="2046"/>
                  </a:lnTo>
                  <a:cubicBezTo>
                    <a:pt x="3653" y="1785"/>
                    <a:pt x="3768" y="1543"/>
                    <a:pt x="3959" y="1364"/>
                  </a:cubicBezTo>
                  <a:cubicBezTo>
                    <a:pt x="4086" y="1249"/>
                    <a:pt x="4252" y="1167"/>
                    <a:pt x="4424" y="1135"/>
                  </a:cubicBezTo>
                  <a:cubicBezTo>
                    <a:pt x="4061" y="650"/>
                    <a:pt x="3589" y="262"/>
                    <a:pt x="304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2"/>
            <p:cNvSpPr/>
            <p:nvPr/>
          </p:nvSpPr>
          <p:spPr>
            <a:xfrm>
              <a:off x="944925" y="4188550"/>
              <a:ext cx="37625" cy="189800"/>
            </a:xfrm>
            <a:custGeom>
              <a:rect b="b" l="l" r="r" t="t"/>
              <a:pathLst>
                <a:path extrusionOk="0" h="7592" w="1505">
                  <a:moveTo>
                    <a:pt x="0" y="1"/>
                  </a:moveTo>
                  <a:lnTo>
                    <a:pt x="0" y="7591"/>
                  </a:lnTo>
                  <a:lnTo>
                    <a:pt x="1504" y="7591"/>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2"/>
            <p:cNvSpPr/>
            <p:nvPr/>
          </p:nvSpPr>
          <p:spPr>
            <a:xfrm>
              <a:off x="1159375" y="4365250"/>
              <a:ext cx="86400" cy="122550"/>
            </a:xfrm>
            <a:custGeom>
              <a:rect b="b" l="l" r="r" t="t"/>
              <a:pathLst>
                <a:path extrusionOk="0" h="4902" w="3456">
                  <a:moveTo>
                    <a:pt x="3455" y="1"/>
                  </a:moveTo>
                  <a:cubicBezTo>
                    <a:pt x="2945" y="1498"/>
                    <a:pt x="1581"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
            <p:cNvSpPr/>
            <p:nvPr/>
          </p:nvSpPr>
          <p:spPr>
            <a:xfrm>
              <a:off x="1058675" y="4680100"/>
              <a:ext cx="62800" cy="62325"/>
            </a:xfrm>
            <a:custGeom>
              <a:rect b="b" l="l" r="r" t="t"/>
              <a:pathLst>
                <a:path extrusionOk="0" h="2493" w="2512">
                  <a:moveTo>
                    <a:pt x="1" y="0"/>
                  </a:moveTo>
                  <a:lnTo>
                    <a:pt x="1" y="2492"/>
                  </a:lnTo>
                  <a:lnTo>
                    <a:pt x="2512" y="2492"/>
                  </a:lnTo>
                  <a:cubicBezTo>
                    <a:pt x="1327" y="2097"/>
                    <a:pt x="402" y="1180"/>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
            <p:cNvSpPr/>
            <p:nvPr/>
          </p:nvSpPr>
          <p:spPr>
            <a:xfrm>
              <a:off x="1321900" y="4602500"/>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2"/>
            <p:cNvSpPr/>
            <p:nvPr/>
          </p:nvSpPr>
          <p:spPr>
            <a:xfrm>
              <a:off x="1321900" y="4842450"/>
              <a:ext cx="37475" cy="52625"/>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
            <p:cNvSpPr/>
            <p:nvPr/>
          </p:nvSpPr>
          <p:spPr>
            <a:xfrm>
              <a:off x="1355200" y="3193602"/>
              <a:ext cx="67900" cy="193125"/>
            </a:xfrm>
            <a:custGeom>
              <a:rect b="b" l="l" r="r" t="t"/>
              <a:pathLst>
                <a:path extrusionOk="0" h="7725" w="2716">
                  <a:moveTo>
                    <a:pt x="1900" y="0"/>
                  </a:moveTo>
                  <a:lnTo>
                    <a:pt x="1" y="822"/>
                  </a:lnTo>
                  <a:cubicBezTo>
                    <a:pt x="447" y="2467"/>
                    <a:pt x="670" y="4168"/>
                    <a:pt x="670" y="5877"/>
                  </a:cubicBezTo>
                  <a:lnTo>
                    <a:pt x="670" y="7725"/>
                  </a:lnTo>
                  <a:lnTo>
                    <a:pt x="2716" y="7725"/>
                  </a:lnTo>
                  <a:lnTo>
                    <a:pt x="2716" y="5877"/>
                  </a:lnTo>
                  <a:cubicBezTo>
                    <a:pt x="2716" y="3888"/>
                    <a:pt x="2442" y="1912"/>
                    <a:pt x="190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
            <p:cNvSpPr/>
            <p:nvPr/>
          </p:nvSpPr>
          <p:spPr>
            <a:xfrm>
              <a:off x="1155400" y="2953875"/>
              <a:ext cx="125250" cy="157125"/>
            </a:xfrm>
            <a:custGeom>
              <a:rect b="b" l="l" r="r" t="t"/>
              <a:pathLst>
                <a:path extrusionOk="0" h="6285" w="5010">
                  <a:moveTo>
                    <a:pt x="0" y="0"/>
                  </a:moveTo>
                  <a:lnTo>
                    <a:pt x="0" y="1849"/>
                  </a:lnTo>
                  <a:lnTo>
                    <a:pt x="185" y="1995"/>
                  </a:lnTo>
                  <a:cubicBezTo>
                    <a:pt x="1689" y="3200"/>
                    <a:pt x="2977" y="4653"/>
                    <a:pt x="3997" y="6285"/>
                  </a:cubicBezTo>
                  <a:lnTo>
                    <a:pt x="5010" y="5086"/>
                  </a:lnTo>
                  <a:cubicBezTo>
                    <a:pt x="3678" y="3085"/>
                    <a:pt x="1976"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
            <p:cNvSpPr/>
            <p:nvPr/>
          </p:nvSpPr>
          <p:spPr>
            <a:xfrm>
              <a:off x="1258800" y="3083977"/>
              <a:ext cx="83375" cy="143900"/>
            </a:xfrm>
            <a:custGeom>
              <a:rect b="b" l="l" r="r" t="t"/>
              <a:pathLst>
                <a:path extrusionOk="0" h="5756" w="3335">
                  <a:moveTo>
                    <a:pt x="1021" y="0"/>
                  </a:moveTo>
                  <a:lnTo>
                    <a:pt x="1" y="1192"/>
                  </a:lnTo>
                  <a:cubicBezTo>
                    <a:pt x="14" y="1211"/>
                    <a:pt x="26" y="1224"/>
                    <a:pt x="33" y="1243"/>
                  </a:cubicBezTo>
                  <a:cubicBezTo>
                    <a:pt x="880" y="2652"/>
                    <a:pt x="1518" y="4169"/>
                    <a:pt x="1938" y="5756"/>
                  </a:cubicBezTo>
                  <a:lnTo>
                    <a:pt x="3334" y="5156"/>
                  </a:lnTo>
                  <a:cubicBezTo>
                    <a:pt x="2875" y="3506"/>
                    <a:pt x="2200" y="1932"/>
                    <a:pt x="1320" y="466"/>
                  </a:cubicBezTo>
                  <a:cubicBezTo>
                    <a:pt x="1224" y="306"/>
                    <a:pt x="1116" y="153"/>
                    <a:pt x="1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
            <p:cNvSpPr/>
            <p:nvPr/>
          </p:nvSpPr>
          <p:spPr>
            <a:xfrm>
              <a:off x="944925" y="4602500"/>
              <a:ext cx="37625" cy="189800"/>
            </a:xfrm>
            <a:custGeom>
              <a:rect b="b" l="l" r="r" t="t"/>
              <a:pathLst>
                <a:path extrusionOk="0" h="7592" w="1505">
                  <a:moveTo>
                    <a:pt x="0" y="1"/>
                  </a:moveTo>
                  <a:lnTo>
                    <a:pt x="0" y="7591"/>
                  </a:lnTo>
                  <a:lnTo>
                    <a:pt x="1504" y="7591"/>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
            <p:cNvSpPr/>
            <p:nvPr/>
          </p:nvSpPr>
          <p:spPr>
            <a:xfrm>
              <a:off x="944925" y="3395550"/>
              <a:ext cx="37625" cy="89100"/>
            </a:xfrm>
            <a:custGeom>
              <a:rect b="b" l="l" r="r" t="t"/>
              <a:pathLst>
                <a:path extrusionOk="0" h="3564" w="1505">
                  <a:moveTo>
                    <a:pt x="0" y="0"/>
                  </a:moveTo>
                  <a:lnTo>
                    <a:pt x="0" y="3563"/>
                  </a:lnTo>
                  <a:lnTo>
                    <a:pt x="1504" y="3563"/>
                  </a:lnTo>
                  <a:lnTo>
                    <a:pt x="150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2"/>
            <p:cNvSpPr/>
            <p:nvPr/>
          </p:nvSpPr>
          <p:spPr>
            <a:xfrm>
              <a:off x="1007550" y="4842450"/>
              <a:ext cx="289375" cy="52625"/>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2"/>
            <p:cNvSpPr/>
            <p:nvPr/>
          </p:nvSpPr>
          <p:spPr>
            <a:xfrm>
              <a:off x="944925" y="3532177"/>
              <a:ext cx="37625" cy="189800"/>
            </a:xfrm>
            <a:custGeom>
              <a:rect b="b" l="l" r="r" t="t"/>
              <a:pathLst>
                <a:path extrusionOk="0" h="7592" w="1505">
                  <a:moveTo>
                    <a:pt x="0" y="1"/>
                  </a:moveTo>
                  <a:lnTo>
                    <a:pt x="0" y="7591"/>
                  </a:lnTo>
                  <a:lnTo>
                    <a:pt x="1504" y="759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2"/>
            <p:cNvSpPr/>
            <p:nvPr/>
          </p:nvSpPr>
          <p:spPr>
            <a:xfrm>
              <a:off x="1023800" y="2951252"/>
              <a:ext cx="125250" cy="157125"/>
            </a:xfrm>
            <a:custGeom>
              <a:rect b="b" l="l" r="r" t="t"/>
              <a:pathLst>
                <a:path extrusionOk="0" h="6285" w="5010">
                  <a:moveTo>
                    <a:pt x="5010" y="0"/>
                  </a:moveTo>
                  <a:cubicBezTo>
                    <a:pt x="3027" y="1358"/>
                    <a:pt x="1326" y="3085"/>
                    <a:pt x="0" y="5086"/>
                  </a:cubicBezTo>
                  <a:lnTo>
                    <a:pt x="1013" y="6285"/>
                  </a:lnTo>
                  <a:cubicBezTo>
                    <a:pt x="2033"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2"/>
            <p:cNvSpPr/>
            <p:nvPr/>
          </p:nvSpPr>
          <p:spPr>
            <a:xfrm>
              <a:off x="881350" y="460250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2"/>
            <p:cNvSpPr/>
            <p:nvPr/>
          </p:nvSpPr>
          <p:spPr>
            <a:xfrm>
              <a:off x="1321900" y="4907625"/>
              <a:ext cx="96750" cy="51175"/>
            </a:xfrm>
            <a:custGeom>
              <a:rect b="b" l="l" r="r" t="t"/>
              <a:pathLst>
                <a:path extrusionOk="0" h="2047" w="3870">
                  <a:moveTo>
                    <a:pt x="1" y="1"/>
                  </a:moveTo>
                  <a:lnTo>
                    <a:pt x="1"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2"/>
            <p:cNvSpPr/>
            <p:nvPr/>
          </p:nvSpPr>
          <p:spPr>
            <a:xfrm>
              <a:off x="1155400" y="2876202"/>
              <a:ext cx="167975" cy="192175"/>
            </a:xfrm>
            <a:custGeom>
              <a:rect b="b" l="l" r="r" t="t"/>
              <a:pathLst>
                <a:path extrusionOk="0" h="7687" w="6719">
                  <a:moveTo>
                    <a:pt x="0" y="1"/>
                  </a:moveTo>
                  <a:lnTo>
                    <a:pt x="0" y="2391"/>
                  </a:lnTo>
                  <a:lnTo>
                    <a:pt x="13" y="2403"/>
                  </a:lnTo>
                  <a:cubicBezTo>
                    <a:pt x="2123" y="3799"/>
                    <a:pt x="3933" y="5590"/>
                    <a:pt x="5348" y="7687"/>
                  </a:cubicBezTo>
                  <a:lnTo>
                    <a:pt x="6718" y="6074"/>
                  </a:lnTo>
                  <a:cubicBezTo>
                    <a:pt x="4946" y="3589"/>
                    <a:pt x="2652"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2"/>
            <p:cNvSpPr/>
            <p:nvPr/>
          </p:nvSpPr>
          <p:spPr>
            <a:xfrm>
              <a:off x="1371925" y="4842450"/>
              <a:ext cx="51175" cy="111875"/>
            </a:xfrm>
            <a:custGeom>
              <a:rect b="b" l="l" r="r" t="t"/>
              <a:pathLst>
                <a:path extrusionOk="0" h="4475" w="2047">
                  <a:moveTo>
                    <a:pt x="1" y="1"/>
                  </a:moveTo>
                  <a:lnTo>
                    <a:pt x="1" y="2429"/>
                  </a:lnTo>
                  <a:lnTo>
                    <a:pt x="2047" y="447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
            <p:cNvSpPr/>
            <p:nvPr/>
          </p:nvSpPr>
          <p:spPr>
            <a:xfrm>
              <a:off x="981100" y="2878825"/>
              <a:ext cx="168100" cy="192175"/>
            </a:xfrm>
            <a:custGeom>
              <a:rect b="b" l="l" r="r" t="t"/>
              <a:pathLst>
                <a:path extrusionOk="0" h="7687" w="6724">
                  <a:moveTo>
                    <a:pt x="6724" y="1"/>
                  </a:moveTo>
                  <a:cubicBezTo>
                    <a:pt x="4066" y="1517"/>
                    <a:pt x="1772" y="3589"/>
                    <a:pt x="0" y="6074"/>
                  </a:cubicBezTo>
                  <a:lnTo>
                    <a:pt x="1370" y="7687"/>
                  </a:lnTo>
                  <a:cubicBezTo>
                    <a:pt x="2785" y="5590"/>
                    <a:pt x="4602" y="3799"/>
                    <a:pt x="6711" y="2403"/>
                  </a:cubicBezTo>
                  <a:lnTo>
                    <a:pt x="6724" y="2391"/>
                  </a:lnTo>
                  <a:lnTo>
                    <a:pt x="672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
            <p:cNvSpPr/>
            <p:nvPr/>
          </p:nvSpPr>
          <p:spPr>
            <a:xfrm>
              <a:off x="881350" y="3392927"/>
              <a:ext cx="51175" cy="89100"/>
            </a:xfrm>
            <a:custGeom>
              <a:rect b="b" l="l" r="r" t="t"/>
              <a:pathLst>
                <a:path extrusionOk="0" h="3564" w="2047">
                  <a:moveTo>
                    <a:pt x="0" y="0"/>
                  </a:moveTo>
                  <a:lnTo>
                    <a:pt x="0" y="3563"/>
                  </a:lnTo>
                  <a:lnTo>
                    <a:pt x="2046" y="3563"/>
                  </a:lnTo>
                  <a:lnTo>
                    <a:pt x="20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
            <p:cNvSpPr/>
            <p:nvPr/>
          </p:nvSpPr>
          <p:spPr>
            <a:xfrm>
              <a:off x="881350" y="4842450"/>
              <a:ext cx="51175" cy="111875"/>
            </a:xfrm>
            <a:custGeom>
              <a:rect b="b" l="l" r="r" t="t"/>
              <a:pathLst>
                <a:path extrusionOk="0" h="4475" w="2047">
                  <a:moveTo>
                    <a:pt x="0" y="1"/>
                  </a:moveTo>
                  <a:lnTo>
                    <a:pt x="0" y="4475"/>
                  </a:lnTo>
                  <a:lnTo>
                    <a:pt x="2046" y="2429"/>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
            <p:cNvSpPr/>
            <p:nvPr/>
          </p:nvSpPr>
          <p:spPr>
            <a:xfrm>
              <a:off x="962275" y="3086600"/>
              <a:ext cx="83375" cy="143900"/>
            </a:xfrm>
            <a:custGeom>
              <a:rect b="b" l="l" r="r" t="t"/>
              <a:pathLst>
                <a:path extrusionOk="0" h="5756" w="3335">
                  <a:moveTo>
                    <a:pt x="2321" y="0"/>
                  </a:moveTo>
                  <a:cubicBezTo>
                    <a:pt x="2219" y="160"/>
                    <a:pt x="2117" y="313"/>
                    <a:pt x="2015" y="472"/>
                  </a:cubicBezTo>
                  <a:cubicBezTo>
                    <a:pt x="1135" y="1932"/>
                    <a:pt x="460" y="3506"/>
                    <a:pt x="1" y="5156"/>
                  </a:cubicBezTo>
                  <a:lnTo>
                    <a:pt x="1397" y="5756"/>
                  </a:lnTo>
                  <a:cubicBezTo>
                    <a:pt x="1817" y="4169"/>
                    <a:pt x="2455" y="2652"/>
                    <a:pt x="3302" y="1243"/>
                  </a:cubicBezTo>
                  <a:cubicBezTo>
                    <a:pt x="3309" y="1224"/>
                    <a:pt x="3321" y="1211"/>
                    <a:pt x="3334" y="1192"/>
                  </a:cubicBezTo>
                  <a:lnTo>
                    <a:pt x="232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
            <p:cNvSpPr/>
            <p:nvPr/>
          </p:nvSpPr>
          <p:spPr>
            <a:xfrm>
              <a:off x="885800" y="4907625"/>
              <a:ext cx="96750" cy="51175"/>
            </a:xfrm>
            <a:custGeom>
              <a:rect b="b" l="l" r="r" t="t"/>
              <a:pathLst>
                <a:path extrusionOk="0" h="2047" w="3870">
                  <a:moveTo>
                    <a:pt x="2047" y="1"/>
                  </a:moveTo>
                  <a:lnTo>
                    <a:pt x="1"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
            <p:cNvSpPr/>
            <p:nvPr/>
          </p:nvSpPr>
          <p:spPr>
            <a:xfrm>
              <a:off x="1007550" y="4907625"/>
              <a:ext cx="289375" cy="51175"/>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2"/>
            <p:cNvSpPr/>
            <p:nvPr/>
          </p:nvSpPr>
          <p:spPr>
            <a:xfrm>
              <a:off x="1371925" y="3730775"/>
              <a:ext cx="51175" cy="211625"/>
            </a:xfrm>
            <a:custGeom>
              <a:rect b="b" l="l" r="r" t="t"/>
              <a:pathLst>
                <a:path extrusionOk="0" h="8465" w="2047">
                  <a:moveTo>
                    <a:pt x="1" y="1"/>
                  </a:moveTo>
                  <a:lnTo>
                    <a:pt x="1" y="8465"/>
                  </a:lnTo>
                  <a:lnTo>
                    <a:pt x="2047" y="8465"/>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
            <p:cNvSpPr/>
            <p:nvPr/>
          </p:nvSpPr>
          <p:spPr>
            <a:xfrm>
              <a:off x="881350" y="3728152"/>
              <a:ext cx="51175" cy="211625"/>
            </a:xfrm>
            <a:custGeom>
              <a:rect b="b" l="l" r="r" t="t"/>
              <a:pathLst>
                <a:path extrusionOk="0" h="8465" w="2047">
                  <a:moveTo>
                    <a:pt x="0" y="1"/>
                  </a:moveTo>
                  <a:lnTo>
                    <a:pt x="0" y="8465"/>
                  </a:lnTo>
                  <a:lnTo>
                    <a:pt x="2046" y="846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
            <p:cNvSpPr/>
            <p:nvPr/>
          </p:nvSpPr>
          <p:spPr>
            <a:xfrm>
              <a:off x="881350" y="394875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
            <p:cNvSpPr/>
            <p:nvPr/>
          </p:nvSpPr>
          <p:spPr>
            <a:xfrm>
              <a:off x="944925" y="4384525"/>
              <a:ext cx="37625" cy="211800"/>
            </a:xfrm>
            <a:custGeom>
              <a:rect b="b" l="l" r="r" t="t"/>
              <a:pathLst>
                <a:path extrusionOk="0" h="8472" w="1505">
                  <a:moveTo>
                    <a:pt x="0" y="1"/>
                  </a:moveTo>
                  <a:lnTo>
                    <a:pt x="0" y="8471"/>
                  </a:lnTo>
                  <a:lnTo>
                    <a:pt x="1504" y="847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
            <p:cNvSpPr/>
            <p:nvPr/>
          </p:nvSpPr>
          <p:spPr>
            <a:xfrm>
              <a:off x="881350" y="418855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
            <p:cNvSpPr/>
            <p:nvPr/>
          </p:nvSpPr>
          <p:spPr>
            <a:xfrm>
              <a:off x="944925" y="3730775"/>
              <a:ext cx="37625" cy="211625"/>
            </a:xfrm>
            <a:custGeom>
              <a:rect b="b" l="l" r="r" t="t"/>
              <a:pathLst>
                <a:path extrusionOk="0" h="8465" w="1505">
                  <a:moveTo>
                    <a:pt x="0" y="1"/>
                  </a:moveTo>
                  <a:lnTo>
                    <a:pt x="0" y="8465"/>
                  </a:lnTo>
                  <a:lnTo>
                    <a:pt x="1504" y="8465"/>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2"/>
            <p:cNvSpPr/>
            <p:nvPr/>
          </p:nvSpPr>
          <p:spPr>
            <a:xfrm>
              <a:off x="881350" y="4384525"/>
              <a:ext cx="51175" cy="211800"/>
            </a:xfrm>
            <a:custGeom>
              <a:rect b="b" l="l" r="r" t="t"/>
              <a:pathLst>
                <a:path extrusionOk="0" h="8472" w="2047">
                  <a:moveTo>
                    <a:pt x="0" y="1"/>
                  </a:moveTo>
                  <a:lnTo>
                    <a:pt x="0" y="8471"/>
                  </a:lnTo>
                  <a:lnTo>
                    <a:pt x="2046" y="847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
            <p:cNvSpPr/>
            <p:nvPr/>
          </p:nvSpPr>
          <p:spPr>
            <a:xfrm>
              <a:off x="1321900" y="4188550"/>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
            <p:cNvSpPr/>
            <p:nvPr/>
          </p:nvSpPr>
          <p:spPr>
            <a:xfrm>
              <a:off x="1321900" y="394875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2"/>
            <p:cNvSpPr/>
            <p:nvPr/>
          </p:nvSpPr>
          <p:spPr>
            <a:xfrm>
              <a:off x="1321900" y="3728152"/>
              <a:ext cx="37475" cy="211625"/>
            </a:xfrm>
            <a:custGeom>
              <a:rect b="b" l="l" r="r" t="t"/>
              <a:pathLst>
                <a:path extrusionOk="0" h="8465" w="1499">
                  <a:moveTo>
                    <a:pt x="1" y="1"/>
                  </a:moveTo>
                  <a:lnTo>
                    <a:pt x="1"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
            <p:cNvSpPr/>
            <p:nvPr/>
          </p:nvSpPr>
          <p:spPr>
            <a:xfrm>
              <a:off x="1321900" y="353480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2"/>
            <p:cNvSpPr/>
            <p:nvPr/>
          </p:nvSpPr>
          <p:spPr>
            <a:xfrm>
              <a:off x="1013125" y="4754825"/>
              <a:ext cx="278200" cy="37475"/>
            </a:xfrm>
            <a:custGeom>
              <a:rect b="b" l="l" r="r" t="t"/>
              <a:pathLst>
                <a:path extrusionOk="0" h="1499" w="11128">
                  <a:moveTo>
                    <a:pt x="1498" y="1"/>
                  </a:moveTo>
                  <a:lnTo>
                    <a:pt x="0" y="1498"/>
                  </a:lnTo>
                  <a:lnTo>
                    <a:pt x="11128" y="1498"/>
                  </a:lnTo>
                  <a:lnTo>
                    <a:pt x="963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2"/>
            <p:cNvSpPr/>
            <p:nvPr/>
          </p:nvSpPr>
          <p:spPr>
            <a:xfrm>
              <a:off x="1371925" y="3532177"/>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2"/>
            <p:cNvSpPr/>
            <p:nvPr/>
          </p:nvSpPr>
          <p:spPr>
            <a:xfrm>
              <a:off x="1371925" y="3946127"/>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2"/>
            <p:cNvSpPr/>
            <p:nvPr/>
          </p:nvSpPr>
          <p:spPr>
            <a:xfrm>
              <a:off x="1258175" y="4193025"/>
              <a:ext cx="38750" cy="596075"/>
            </a:xfrm>
            <a:custGeom>
              <a:rect b="b" l="l" r="r" t="t"/>
              <a:pathLst>
                <a:path extrusionOk="0" h="23843" w="1550">
                  <a:moveTo>
                    <a:pt x="1549" y="0"/>
                  </a:moveTo>
                  <a:lnTo>
                    <a:pt x="0" y="1542"/>
                  </a:lnTo>
                  <a:lnTo>
                    <a:pt x="0"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2"/>
            <p:cNvSpPr/>
            <p:nvPr/>
          </p:nvSpPr>
          <p:spPr>
            <a:xfrm>
              <a:off x="944925" y="3219102"/>
              <a:ext cx="50850" cy="167625"/>
            </a:xfrm>
            <a:custGeom>
              <a:rect b="b" l="l" r="r" t="t"/>
              <a:pathLst>
                <a:path extrusionOk="0" h="6705" w="2034">
                  <a:moveTo>
                    <a:pt x="638" y="0"/>
                  </a:moveTo>
                  <a:cubicBezTo>
                    <a:pt x="217" y="1581"/>
                    <a:pt x="7" y="3219"/>
                    <a:pt x="0" y="4857"/>
                  </a:cubicBezTo>
                  <a:lnTo>
                    <a:pt x="0" y="6705"/>
                  </a:lnTo>
                  <a:lnTo>
                    <a:pt x="1504" y="6705"/>
                  </a:lnTo>
                  <a:lnTo>
                    <a:pt x="1504" y="4857"/>
                  </a:lnTo>
                  <a:cubicBezTo>
                    <a:pt x="1504" y="3423"/>
                    <a:pt x="1683" y="1989"/>
                    <a:pt x="2033" y="599"/>
                  </a:cubicBezTo>
                  <a:lnTo>
                    <a:pt x="63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2"/>
            <p:cNvSpPr/>
            <p:nvPr/>
          </p:nvSpPr>
          <p:spPr>
            <a:xfrm>
              <a:off x="1371925" y="3395550"/>
              <a:ext cx="51175" cy="89100"/>
            </a:xfrm>
            <a:custGeom>
              <a:rect b="b" l="l" r="r" t="t"/>
              <a:pathLst>
                <a:path extrusionOk="0" h="3564" w="2047">
                  <a:moveTo>
                    <a:pt x="1" y="0"/>
                  </a:moveTo>
                  <a:lnTo>
                    <a:pt x="1" y="3563"/>
                  </a:lnTo>
                  <a:lnTo>
                    <a:pt x="2047" y="3563"/>
                  </a:lnTo>
                  <a:lnTo>
                    <a:pt x="204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
            <p:cNvSpPr/>
            <p:nvPr/>
          </p:nvSpPr>
          <p:spPr>
            <a:xfrm>
              <a:off x="1321900" y="3392927"/>
              <a:ext cx="37475" cy="89100"/>
            </a:xfrm>
            <a:custGeom>
              <a:rect b="b" l="l" r="r" t="t"/>
              <a:pathLst>
                <a:path extrusionOk="0" h="3564" w="1499">
                  <a:moveTo>
                    <a:pt x="1" y="0"/>
                  </a:moveTo>
                  <a:lnTo>
                    <a:pt x="1"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
            <p:cNvSpPr/>
            <p:nvPr/>
          </p:nvSpPr>
          <p:spPr>
            <a:xfrm>
              <a:off x="1321900" y="4384525"/>
              <a:ext cx="37475" cy="211800"/>
            </a:xfrm>
            <a:custGeom>
              <a:rect b="b" l="l" r="r" t="t"/>
              <a:pathLst>
                <a:path extrusionOk="0" h="8472" w="1499">
                  <a:moveTo>
                    <a:pt x="1" y="1"/>
                  </a:moveTo>
                  <a:lnTo>
                    <a:pt x="1"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2"/>
            <p:cNvSpPr/>
            <p:nvPr/>
          </p:nvSpPr>
          <p:spPr>
            <a:xfrm>
              <a:off x="1371925" y="418855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
            <p:cNvSpPr/>
            <p:nvPr/>
          </p:nvSpPr>
          <p:spPr>
            <a:xfrm>
              <a:off x="1371925" y="4384525"/>
              <a:ext cx="51175" cy="211800"/>
            </a:xfrm>
            <a:custGeom>
              <a:rect b="b" l="l" r="r" t="t"/>
              <a:pathLst>
                <a:path extrusionOk="0" h="8472" w="2047">
                  <a:moveTo>
                    <a:pt x="1" y="1"/>
                  </a:moveTo>
                  <a:lnTo>
                    <a:pt x="1" y="8471"/>
                  </a:lnTo>
                  <a:lnTo>
                    <a:pt x="2047" y="847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
            <p:cNvSpPr/>
            <p:nvPr/>
          </p:nvSpPr>
          <p:spPr>
            <a:xfrm>
              <a:off x="830825" y="2833725"/>
              <a:ext cx="642800" cy="2176700"/>
            </a:xfrm>
            <a:custGeom>
              <a:rect b="b" l="l" r="r" t="t"/>
              <a:pathLst>
                <a:path extrusionOk="0" h="87068" w="25712">
                  <a:moveTo>
                    <a:pt x="12856" y="294"/>
                  </a:moveTo>
                  <a:lnTo>
                    <a:pt x="13315" y="536"/>
                  </a:lnTo>
                  <a:cubicBezTo>
                    <a:pt x="20797" y="4488"/>
                    <a:pt x="25450" y="12257"/>
                    <a:pt x="25450" y="20816"/>
                  </a:cubicBezTo>
                  <a:lnTo>
                    <a:pt x="25450" y="86812"/>
                  </a:lnTo>
                  <a:lnTo>
                    <a:pt x="262" y="86812"/>
                  </a:lnTo>
                  <a:lnTo>
                    <a:pt x="262" y="20816"/>
                  </a:lnTo>
                  <a:cubicBezTo>
                    <a:pt x="262" y="12257"/>
                    <a:pt x="4915" y="4488"/>
                    <a:pt x="12397" y="536"/>
                  </a:cubicBezTo>
                  <a:lnTo>
                    <a:pt x="12856" y="300"/>
                  </a:lnTo>
                  <a:lnTo>
                    <a:pt x="12856" y="294"/>
                  </a:lnTo>
                  <a:close/>
                  <a:moveTo>
                    <a:pt x="12856" y="1"/>
                  </a:moveTo>
                  <a:lnTo>
                    <a:pt x="12735" y="65"/>
                  </a:lnTo>
                  <a:lnTo>
                    <a:pt x="12276" y="307"/>
                  </a:lnTo>
                  <a:cubicBezTo>
                    <a:pt x="4711" y="4297"/>
                    <a:pt x="1" y="12155"/>
                    <a:pt x="1" y="20810"/>
                  </a:cubicBezTo>
                  <a:lnTo>
                    <a:pt x="1" y="87067"/>
                  </a:lnTo>
                  <a:lnTo>
                    <a:pt x="25711" y="87067"/>
                  </a:lnTo>
                  <a:lnTo>
                    <a:pt x="25711" y="20816"/>
                  </a:lnTo>
                  <a:cubicBezTo>
                    <a:pt x="25711" y="12161"/>
                    <a:pt x="21008" y="4303"/>
                    <a:pt x="13436" y="307"/>
                  </a:cubicBezTo>
                  <a:lnTo>
                    <a:pt x="12977" y="71"/>
                  </a:lnTo>
                  <a:lnTo>
                    <a:pt x="12856" y="7"/>
                  </a:lnTo>
                  <a:lnTo>
                    <a:pt x="1285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
            <p:cNvSpPr/>
            <p:nvPr/>
          </p:nvSpPr>
          <p:spPr>
            <a:xfrm>
              <a:off x="1857100" y="3839450"/>
              <a:ext cx="86400" cy="122550"/>
            </a:xfrm>
            <a:custGeom>
              <a:rect b="b" l="l" r="r" t="t"/>
              <a:pathLst>
                <a:path extrusionOk="0" h="4902" w="3456">
                  <a:moveTo>
                    <a:pt x="2238" y="1"/>
                  </a:moveTo>
                  <a:lnTo>
                    <a:pt x="1" y="2238"/>
                  </a:lnTo>
                  <a:cubicBezTo>
                    <a:pt x="1588" y="2352"/>
                    <a:pt x="2945" y="3404"/>
                    <a:pt x="3455" y="4902"/>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
            <p:cNvSpPr/>
            <p:nvPr/>
          </p:nvSpPr>
          <p:spPr>
            <a:xfrm>
              <a:off x="1792725" y="3778900"/>
              <a:ext cx="114750" cy="114750"/>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2"/>
            <p:cNvSpPr/>
            <p:nvPr/>
          </p:nvSpPr>
          <p:spPr>
            <a:xfrm>
              <a:off x="1757525" y="3901125"/>
              <a:ext cx="185175" cy="185150"/>
            </a:xfrm>
            <a:custGeom>
              <a:rect b="b" l="l" r="r" t="t"/>
              <a:pathLst>
                <a:path extrusionOk="0" h="7406" w="7407">
                  <a:moveTo>
                    <a:pt x="3703" y="0"/>
                  </a:moveTo>
                  <a:cubicBezTo>
                    <a:pt x="1658" y="6"/>
                    <a:pt x="0" y="1663"/>
                    <a:pt x="0" y="3703"/>
                  </a:cubicBezTo>
                  <a:cubicBezTo>
                    <a:pt x="0" y="5749"/>
                    <a:pt x="1658" y="7406"/>
                    <a:pt x="3703" y="7406"/>
                  </a:cubicBezTo>
                  <a:cubicBezTo>
                    <a:pt x="5743" y="7406"/>
                    <a:pt x="7400" y="5749"/>
                    <a:pt x="7406" y="3703"/>
                  </a:cubicBezTo>
                  <a:cubicBezTo>
                    <a:pt x="7400" y="1663"/>
                    <a:pt x="5743"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
            <p:cNvSpPr/>
            <p:nvPr/>
          </p:nvSpPr>
          <p:spPr>
            <a:xfrm>
              <a:off x="1857275" y="3710550"/>
              <a:ext cx="86225" cy="122550"/>
            </a:xfrm>
            <a:custGeom>
              <a:rect b="b" l="l" r="r" t="t"/>
              <a:pathLst>
                <a:path extrusionOk="0" h="4902" w="3449">
                  <a:moveTo>
                    <a:pt x="3448" y="1"/>
                  </a:moveTo>
                  <a:cubicBezTo>
                    <a:pt x="2938" y="1498"/>
                    <a:pt x="1581" y="2550"/>
                    <a:pt x="0" y="2665"/>
                  </a:cubicBezTo>
                  <a:lnTo>
                    <a:pt x="2237" y="4902"/>
                  </a:lnTo>
                  <a:lnTo>
                    <a:pt x="3448" y="4902"/>
                  </a:lnTo>
                  <a:lnTo>
                    <a:pt x="344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2"/>
            <p:cNvSpPr/>
            <p:nvPr/>
          </p:nvSpPr>
          <p:spPr>
            <a:xfrm>
              <a:off x="1757525" y="3586275"/>
              <a:ext cx="185175" cy="185000"/>
            </a:xfrm>
            <a:custGeom>
              <a:rect b="b" l="l" r="r" t="t"/>
              <a:pathLst>
                <a:path extrusionOk="0" h="7400" w="7407">
                  <a:moveTo>
                    <a:pt x="3703" y="0"/>
                  </a:moveTo>
                  <a:cubicBezTo>
                    <a:pt x="1658" y="0"/>
                    <a:pt x="0" y="1657"/>
                    <a:pt x="0" y="3703"/>
                  </a:cubicBezTo>
                  <a:cubicBezTo>
                    <a:pt x="0" y="5743"/>
                    <a:pt x="1658" y="7400"/>
                    <a:pt x="3703" y="7400"/>
                  </a:cubicBezTo>
                  <a:cubicBezTo>
                    <a:pt x="5743" y="7400"/>
                    <a:pt x="7400" y="5743"/>
                    <a:pt x="7406" y="3703"/>
                  </a:cubicBezTo>
                  <a:cubicBezTo>
                    <a:pt x="7400" y="1657"/>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
            <p:cNvSpPr/>
            <p:nvPr/>
          </p:nvSpPr>
          <p:spPr>
            <a:xfrm>
              <a:off x="1756575" y="4494150"/>
              <a:ext cx="86375" cy="122725"/>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
            <p:cNvSpPr/>
            <p:nvPr/>
          </p:nvSpPr>
          <p:spPr>
            <a:xfrm>
              <a:off x="1857100" y="4494150"/>
              <a:ext cx="86400" cy="122725"/>
            </a:xfrm>
            <a:custGeom>
              <a:rect b="b" l="l" r="r" t="t"/>
              <a:pathLst>
                <a:path extrusionOk="0" h="4909" w="3456">
                  <a:moveTo>
                    <a:pt x="2238" y="1"/>
                  </a:moveTo>
                  <a:lnTo>
                    <a:pt x="1" y="2238"/>
                  </a:lnTo>
                  <a:cubicBezTo>
                    <a:pt x="1588"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2"/>
            <p:cNvSpPr/>
            <p:nvPr/>
          </p:nvSpPr>
          <p:spPr>
            <a:xfrm>
              <a:off x="1880850" y="4680100"/>
              <a:ext cx="62650" cy="62325"/>
            </a:xfrm>
            <a:custGeom>
              <a:rect b="b" l="l" r="r" t="t"/>
              <a:pathLst>
                <a:path extrusionOk="0" h="2493" w="2506">
                  <a:moveTo>
                    <a:pt x="2505" y="0"/>
                  </a:moveTo>
                  <a:cubicBezTo>
                    <a:pt x="2104" y="1180"/>
                    <a:pt x="1180"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2"/>
            <p:cNvSpPr/>
            <p:nvPr/>
          </p:nvSpPr>
          <p:spPr>
            <a:xfrm>
              <a:off x="1709875" y="4188550"/>
              <a:ext cx="280300" cy="38575"/>
            </a:xfrm>
            <a:custGeom>
              <a:rect b="b" l="l" r="r" t="t"/>
              <a:pathLst>
                <a:path extrusionOk="0" h="1543" w="11212">
                  <a:moveTo>
                    <a:pt x="1" y="1"/>
                  </a:moveTo>
                  <a:lnTo>
                    <a:pt x="1543" y="1543"/>
                  </a:lnTo>
                  <a:lnTo>
                    <a:pt x="9669" y="1543"/>
                  </a:lnTo>
                  <a:lnTo>
                    <a:pt x="1121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2"/>
            <p:cNvSpPr/>
            <p:nvPr/>
          </p:nvSpPr>
          <p:spPr>
            <a:xfrm>
              <a:off x="1756575" y="3839450"/>
              <a:ext cx="86375" cy="122725"/>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
            <p:cNvSpPr/>
            <p:nvPr/>
          </p:nvSpPr>
          <p:spPr>
            <a:xfrm>
              <a:off x="1757525" y="4555975"/>
              <a:ext cx="185175" cy="185025"/>
            </a:xfrm>
            <a:custGeom>
              <a:rect b="b" l="l" r="r" t="t"/>
              <a:pathLst>
                <a:path extrusionOk="0" h="7401" w="7407">
                  <a:moveTo>
                    <a:pt x="3703" y="1"/>
                  </a:moveTo>
                  <a:cubicBezTo>
                    <a:pt x="1658" y="1"/>
                    <a:pt x="0" y="1658"/>
                    <a:pt x="0" y="3704"/>
                  </a:cubicBezTo>
                  <a:cubicBezTo>
                    <a:pt x="0" y="5743"/>
                    <a:pt x="1658" y="7400"/>
                    <a:pt x="3703" y="7400"/>
                  </a:cubicBezTo>
                  <a:cubicBezTo>
                    <a:pt x="5743" y="7400"/>
                    <a:pt x="7400" y="5743"/>
                    <a:pt x="7406" y="3704"/>
                  </a:cubicBezTo>
                  <a:cubicBezTo>
                    <a:pt x="7400" y="1658"/>
                    <a:pt x="5743"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2"/>
            <p:cNvSpPr/>
            <p:nvPr/>
          </p:nvSpPr>
          <p:spPr>
            <a:xfrm>
              <a:off x="1956050" y="3538150"/>
              <a:ext cx="38750" cy="596250"/>
            </a:xfrm>
            <a:custGeom>
              <a:rect b="b" l="l" r="r" t="t"/>
              <a:pathLst>
                <a:path extrusionOk="0" h="23850" w="1550">
                  <a:moveTo>
                    <a:pt x="1549" y="1"/>
                  </a:moveTo>
                  <a:lnTo>
                    <a:pt x="1" y="1549"/>
                  </a:lnTo>
                  <a:lnTo>
                    <a:pt x="1"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2"/>
            <p:cNvSpPr/>
            <p:nvPr/>
          </p:nvSpPr>
          <p:spPr>
            <a:xfrm>
              <a:off x="1705425" y="3538300"/>
              <a:ext cx="38575" cy="595950"/>
            </a:xfrm>
            <a:custGeom>
              <a:rect b="b" l="l" r="r" t="t"/>
              <a:pathLst>
                <a:path extrusionOk="0" h="23838" w="1543">
                  <a:moveTo>
                    <a:pt x="0" y="1"/>
                  </a:moveTo>
                  <a:lnTo>
                    <a:pt x="0" y="23837"/>
                  </a:lnTo>
                  <a:lnTo>
                    <a:pt x="1543" y="22295"/>
                  </a:lnTo>
                  <a:lnTo>
                    <a:pt x="1543"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2"/>
            <p:cNvSpPr/>
            <p:nvPr/>
          </p:nvSpPr>
          <p:spPr>
            <a:xfrm>
              <a:off x="1710675" y="3534800"/>
              <a:ext cx="278700" cy="37625"/>
            </a:xfrm>
            <a:custGeom>
              <a:rect b="b" l="l" r="r" t="t"/>
              <a:pathLst>
                <a:path extrusionOk="0" h="1505" w="11148">
                  <a:moveTo>
                    <a:pt x="1" y="1"/>
                  </a:moveTo>
                  <a:lnTo>
                    <a:pt x="1511" y="1505"/>
                  </a:lnTo>
                  <a:lnTo>
                    <a:pt x="9637" y="1505"/>
                  </a:lnTo>
                  <a:lnTo>
                    <a:pt x="1114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2"/>
            <p:cNvSpPr/>
            <p:nvPr/>
          </p:nvSpPr>
          <p:spPr>
            <a:xfrm>
              <a:off x="1705425" y="4193025"/>
              <a:ext cx="38575" cy="596075"/>
            </a:xfrm>
            <a:custGeom>
              <a:rect b="b" l="l" r="r" t="t"/>
              <a:pathLst>
                <a:path extrusionOk="0" h="23843" w="1543">
                  <a:moveTo>
                    <a:pt x="0" y="0"/>
                  </a:moveTo>
                  <a:lnTo>
                    <a:pt x="0" y="23843"/>
                  </a:lnTo>
                  <a:lnTo>
                    <a:pt x="1543" y="22294"/>
                  </a:lnTo>
                  <a:lnTo>
                    <a:pt x="1543"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2"/>
            <p:cNvSpPr/>
            <p:nvPr/>
          </p:nvSpPr>
          <p:spPr>
            <a:xfrm>
              <a:off x="1642800" y="3946127"/>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2"/>
            <p:cNvSpPr/>
            <p:nvPr/>
          </p:nvSpPr>
          <p:spPr>
            <a:xfrm>
              <a:off x="1756575" y="4025400"/>
              <a:ext cx="62625" cy="62150"/>
            </a:xfrm>
            <a:custGeom>
              <a:rect b="b" l="l" r="r" t="t"/>
              <a:pathLst>
                <a:path extrusionOk="0" h="2486" w="2505">
                  <a:moveTo>
                    <a:pt x="0" y="0"/>
                  </a:moveTo>
                  <a:lnTo>
                    <a:pt x="0" y="2486"/>
                  </a:lnTo>
                  <a:lnTo>
                    <a:pt x="2505" y="2486"/>
                  </a:lnTo>
                  <a:cubicBezTo>
                    <a:pt x="1326" y="2091"/>
                    <a:pt x="402" y="1173"/>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2"/>
            <p:cNvSpPr/>
            <p:nvPr/>
          </p:nvSpPr>
          <p:spPr>
            <a:xfrm>
              <a:off x="1880850" y="3585000"/>
              <a:ext cx="62650" cy="62150"/>
            </a:xfrm>
            <a:custGeom>
              <a:rect b="b" l="l" r="r" t="t"/>
              <a:pathLst>
                <a:path extrusionOk="0" h="2486"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2"/>
            <p:cNvSpPr/>
            <p:nvPr/>
          </p:nvSpPr>
          <p:spPr>
            <a:xfrm>
              <a:off x="1880850" y="4025400"/>
              <a:ext cx="62650" cy="62150"/>
            </a:xfrm>
            <a:custGeom>
              <a:rect b="b" l="l" r="r" t="t"/>
              <a:pathLst>
                <a:path extrusionOk="0" h="2486" w="2506">
                  <a:moveTo>
                    <a:pt x="2505" y="0"/>
                  </a:moveTo>
                  <a:cubicBezTo>
                    <a:pt x="2104" y="1179"/>
                    <a:pt x="1180" y="2097"/>
                    <a:pt x="0" y="2486"/>
                  </a:cubicBezTo>
                  <a:lnTo>
                    <a:pt x="2505" y="2486"/>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2"/>
            <p:cNvSpPr/>
            <p:nvPr/>
          </p:nvSpPr>
          <p:spPr>
            <a:xfrm>
              <a:off x="1710050" y="4100125"/>
              <a:ext cx="279975" cy="38425"/>
            </a:xfrm>
            <a:custGeom>
              <a:rect b="b" l="l" r="r" t="t"/>
              <a:pathLst>
                <a:path extrusionOk="0" h="1537" w="11199">
                  <a:moveTo>
                    <a:pt x="1536" y="0"/>
                  </a:moveTo>
                  <a:lnTo>
                    <a:pt x="0" y="1536"/>
                  </a:lnTo>
                  <a:lnTo>
                    <a:pt x="11198" y="1536"/>
                  </a:lnTo>
                  <a:lnTo>
                    <a:pt x="966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2"/>
            <p:cNvSpPr/>
            <p:nvPr/>
          </p:nvSpPr>
          <p:spPr>
            <a:xfrm>
              <a:off x="1756575" y="3585000"/>
              <a:ext cx="62625" cy="62150"/>
            </a:xfrm>
            <a:custGeom>
              <a:rect b="b" l="l" r="r" t="t"/>
              <a:pathLst>
                <a:path extrusionOk="0" h="2486"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2"/>
            <p:cNvSpPr/>
            <p:nvPr/>
          </p:nvSpPr>
          <p:spPr>
            <a:xfrm>
              <a:off x="1756575" y="3710400"/>
              <a:ext cx="86375" cy="122700"/>
            </a:xfrm>
            <a:custGeom>
              <a:rect b="b" l="l" r="r" t="t"/>
              <a:pathLst>
                <a:path extrusionOk="0" h="4908" w="3455">
                  <a:moveTo>
                    <a:pt x="0" y="0"/>
                  </a:moveTo>
                  <a:lnTo>
                    <a:pt x="0" y="4908"/>
                  </a:lnTo>
                  <a:lnTo>
                    <a:pt x="1218" y="4908"/>
                  </a:lnTo>
                  <a:lnTo>
                    <a:pt x="3455" y="2671"/>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2"/>
            <p:cNvSpPr/>
            <p:nvPr/>
          </p:nvSpPr>
          <p:spPr>
            <a:xfrm>
              <a:off x="1642800" y="4842450"/>
              <a:ext cx="37475" cy="52625"/>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2"/>
            <p:cNvSpPr/>
            <p:nvPr/>
          </p:nvSpPr>
          <p:spPr>
            <a:xfrm>
              <a:off x="1579225" y="353480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2"/>
            <p:cNvSpPr/>
            <p:nvPr/>
          </p:nvSpPr>
          <p:spPr>
            <a:xfrm>
              <a:off x="2069825" y="460250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2"/>
            <p:cNvSpPr/>
            <p:nvPr/>
          </p:nvSpPr>
          <p:spPr>
            <a:xfrm>
              <a:off x="1705250" y="3032750"/>
              <a:ext cx="141675" cy="446950"/>
            </a:xfrm>
            <a:custGeom>
              <a:rect b="b" l="l" r="r" t="t"/>
              <a:pathLst>
                <a:path extrusionOk="0" h="17878" w="5667">
                  <a:moveTo>
                    <a:pt x="5667" y="0"/>
                  </a:moveTo>
                  <a:cubicBezTo>
                    <a:pt x="4360" y="1116"/>
                    <a:pt x="3245" y="2441"/>
                    <a:pt x="2353" y="3913"/>
                  </a:cubicBezTo>
                  <a:cubicBezTo>
                    <a:pt x="810" y="6482"/>
                    <a:pt x="1" y="9420"/>
                    <a:pt x="7" y="12416"/>
                  </a:cubicBezTo>
                  <a:lnTo>
                    <a:pt x="7" y="17877"/>
                  </a:lnTo>
                  <a:lnTo>
                    <a:pt x="1550" y="16329"/>
                  </a:lnTo>
                  <a:lnTo>
                    <a:pt x="1550" y="12588"/>
                  </a:lnTo>
                  <a:cubicBezTo>
                    <a:pt x="1543" y="9758"/>
                    <a:pt x="2315" y="6979"/>
                    <a:pt x="3768" y="4557"/>
                  </a:cubicBezTo>
                  <a:cubicBezTo>
                    <a:pt x="4297" y="3678"/>
                    <a:pt x="4915" y="2855"/>
                    <a:pt x="5610"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2"/>
            <p:cNvSpPr/>
            <p:nvPr/>
          </p:nvSpPr>
          <p:spPr>
            <a:xfrm>
              <a:off x="2006575" y="3221725"/>
              <a:ext cx="50675" cy="167475"/>
            </a:xfrm>
            <a:custGeom>
              <a:rect b="b" l="l" r="r" t="t"/>
              <a:pathLst>
                <a:path extrusionOk="0" h="6699" w="2027">
                  <a:moveTo>
                    <a:pt x="1396" y="0"/>
                  </a:moveTo>
                  <a:lnTo>
                    <a:pt x="0" y="599"/>
                  </a:lnTo>
                  <a:cubicBezTo>
                    <a:pt x="351" y="1989"/>
                    <a:pt x="523" y="3416"/>
                    <a:pt x="529" y="4857"/>
                  </a:cubicBezTo>
                  <a:lnTo>
                    <a:pt x="529" y="6698"/>
                  </a:lnTo>
                  <a:lnTo>
                    <a:pt x="2027" y="6698"/>
                  </a:lnTo>
                  <a:lnTo>
                    <a:pt x="2027" y="4857"/>
                  </a:lnTo>
                  <a:cubicBezTo>
                    <a:pt x="2027" y="3219"/>
                    <a:pt x="1816"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2"/>
            <p:cNvSpPr/>
            <p:nvPr/>
          </p:nvSpPr>
          <p:spPr>
            <a:xfrm>
              <a:off x="1853125" y="3032750"/>
              <a:ext cx="141675" cy="446950"/>
            </a:xfrm>
            <a:custGeom>
              <a:rect b="b" l="l" r="r" t="t"/>
              <a:pathLst>
                <a:path extrusionOk="0" h="17878" w="5667">
                  <a:moveTo>
                    <a:pt x="0" y="0"/>
                  </a:moveTo>
                  <a:lnTo>
                    <a:pt x="0" y="2033"/>
                  </a:lnTo>
                  <a:lnTo>
                    <a:pt x="64" y="2097"/>
                  </a:lnTo>
                  <a:cubicBezTo>
                    <a:pt x="759" y="2855"/>
                    <a:pt x="1371" y="3678"/>
                    <a:pt x="1906" y="4557"/>
                  </a:cubicBezTo>
                  <a:cubicBezTo>
                    <a:pt x="3359" y="6979"/>
                    <a:pt x="4124" y="9758"/>
                    <a:pt x="4118" y="12588"/>
                  </a:cubicBezTo>
                  <a:lnTo>
                    <a:pt x="4118" y="16329"/>
                  </a:lnTo>
                  <a:lnTo>
                    <a:pt x="5666" y="17877"/>
                  </a:lnTo>
                  <a:lnTo>
                    <a:pt x="5666" y="12416"/>
                  </a:lnTo>
                  <a:cubicBezTo>
                    <a:pt x="5666" y="9420"/>
                    <a:pt x="4857" y="6482"/>
                    <a:pt x="3315" y="3913"/>
                  </a:cubicBezTo>
                  <a:cubicBezTo>
                    <a:pt x="2429"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2"/>
            <p:cNvSpPr/>
            <p:nvPr/>
          </p:nvSpPr>
          <p:spPr>
            <a:xfrm>
              <a:off x="1990625" y="3035925"/>
              <a:ext cx="108225" cy="174650"/>
            </a:xfrm>
            <a:custGeom>
              <a:rect b="b" l="l" r="r" t="t"/>
              <a:pathLst>
                <a:path extrusionOk="0" h="6986" w="4329">
                  <a:moveTo>
                    <a:pt x="1384" y="1"/>
                  </a:moveTo>
                  <a:lnTo>
                    <a:pt x="1" y="1626"/>
                  </a:lnTo>
                  <a:cubicBezTo>
                    <a:pt x="128" y="1830"/>
                    <a:pt x="268" y="2027"/>
                    <a:pt x="389" y="2238"/>
                  </a:cubicBezTo>
                  <a:cubicBezTo>
                    <a:pt x="1282" y="3716"/>
                    <a:pt x="1970" y="5316"/>
                    <a:pt x="2435" y="6986"/>
                  </a:cubicBezTo>
                  <a:lnTo>
                    <a:pt x="4328" y="6170"/>
                  </a:lnTo>
                  <a:cubicBezTo>
                    <a:pt x="3684" y="3965"/>
                    <a:pt x="2690" y="1887"/>
                    <a:pt x="13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2"/>
            <p:cNvSpPr/>
            <p:nvPr/>
          </p:nvSpPr>
          <p:spPr>
            <a:xfrm>
              <a:off x="1579225" y="3196225"/>
              <a:ext cx="67750" cy="193125"/>
            </a:xfrm>
            <a:custGeom>
              <a:rect b="b" l="l" r="r" t="t"/>
              <a:pathLst>
                <a:path extrusionOk="0" h="7725" w="2710">
                  <a:moveTo>
                    <a:pt x="810" y="0"/>
                  </a:moveTo>
                  <a:cubicBezTo>
                    <a:pt x="275" y="1912"/>
                    <a:pt x="1" y="3894"/>
                    <a:pt x="1" y="5883"/>
                  </a:cubicBezTo>
                  <a:lnTo>
                    <a:pt x="1" y="7725"/>
                  </a:lnTo>
                  <a:lnTo>
                    <a:pt x="2040" y="7725"/>
                  </a:lnTo>
                  <a:lnTo>
                    <a:pt x="2040" y="5877"/>
                  </a:lnTo>
                  <a:cubicBezTo>
                    <a:pt x="2047" y="4168"/>
                    <a:pt x="2270" y="2467"/>
                    <a:pt x="2709" y="822"/>
                  </a:cubicBezTo>
                  <a:lnTo>
                    <a:pt x="81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2"/>
            <p:cNvSpPr/>
            <p:nvPr/>
          </p:nvSpPr>
          <p:spPr>
            <a:xfrm>
              <a:off x="1601525" y="3033302"/>
              <a:ext cx="108075" cy="174650"/>
            </a:xfrm>
            <a:custGeom>
              <a:rect b="b" l="l" r="r" t="t"/>
              <a:pathLst>
                <a:path extrusionOk="0" h="6986" w="4323">
                  <a:moveTo>
                    <a:pt x="2945" y="1"/>
                  </a:moveTo>
                  <a:cubicBezTo>
                    <a:pt x="1639" y="1887"/>
                    <a:pt x="645" y="3965"/>
                    <a:pt x="1" y="6170"/>
                  </a:cubicBezTo>
                  <a:lnTo>
                    <a:pt x="1881" y="6986"/>
                  </a:lnTo>
                  <a:cubicBezTo>
                    <a:pt x="2353" y="5316"/>
                    <a:pt x="3041" y="3716"/>
                    <a:pt x="3933" y="2238"/>
                  </a:cubicBezTo>
                  <a:cubicBezTo>
                    <a:pt x="4054" y="2027"/>
                    <a:pt x="4188" y="1830"/>
                    <a:pt x="4322"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2"/>
            <p:cNvSpPr/>
            <p:nvPr/>
          </p:nvSpPr>
          <p:spPr>
            <a:xfrm>
              <a:off x="1756575" y="4365100"/>
              <a:ext cx="86375" cy="122700"/>
            </a:xfrm>
            <a:custGeom>
              <a:rect b="b" l="l" r="r" t="t"/>
              <a:pathLst>
                <a:path extrusionOk="0" h="4908" w="3455">
                  <a:moveTo>
                    <a:pt x="0" y="0"/>
                  </a:moveTo>
                  <a:lnTo>
                    <a:pt x="0" y="4908"/>
                  </a:lnTo>
                  <a:lnTo>
                    <a:pt x="1218" y="4908"/>
                  </a:lnTo>
                  <a:lnTo>
                    <a:pt x="3455" y="2677"/>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2"/>
            <p:cNvSpPr/>
            <p:nvPr/>
          </p:nvSpPr>
          <p:spPr>
            <a:xfrm>
              <a:off x="1792725" y="4433600"/>
              <a:ext cx="114750" cy="114750"/>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2"/>
            <p:cNvSpPr/>
            <p:nvPr/>
          </p:nvSpPr>
          <p:spPr>
            <a:xfrm>
              <a:off x="1756575" y="4239700"/>
              <a:ext cx="62625" cy="62175"/>
            </a:xfrm>
            <a:custGeom>
              <a:rect b="b" l="l" r="r" t="t"/>
              <a:pathLst>
                <a:path extrusionOk="0" h="2487"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2"/>
            <p:cNvSpPr/>
            <p:nvPr/>
          </p:nvSpPr>
          <p:spPr>
            <a:xfrm>
              <a:off x="1757525" y="4240975"/>
              <a:ext cx="185175" cy="185000"/>
            </a:xfrm>
            <a:custGeom>
              <a:rect b="b" l="l" r="r" t="t"/>
              <a:pathLst>
                <a:path extrusionOk="0" h="7400" w="7407">
                  <a:moveTo>
                    <a:pt x="3703" y="0"/>
                  </a:moveTo>
                  <a:cubicBezTo>
                    <a:pt x="1658" y="0"/>
                    <a:pt x="0" y="1658"/>
                    <a:pt x="0" y="3703"/>
                  </a:cubicBezTo>
                  <a:cubicBezTo>
                    <a:pt x="0" y="5743"/>
                    <a:pt x="1658" y="7400"/>
                    <a:pt x="3703" y="7400"/>
                  </a:cubicBezTo>
                  <a:cubicBezTo>
                    <a:pt x="5743" y="7400"/>
                    <a:pt x="7400" y="5743"/>
                    <a:pt x="7406" y="3703"/>
                  </a:cubicBezTo>
                  <a:cubicBezTo>
                    <a:pt x="7400" y="1658"/>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2"/>
            <p:cNvSpPr/>
            <p:nvPr/>
          </p:nvSpPr>
          <p:spPr>
            <a:xfrm>
              <a:off x="1709250" y="3445425"/>
              <a:ext cx="281575" cy="39225"/>
            </a:xfrm>
            <a:custGeom>
              <a:rect b="b" l="l" r="r" t="t"/>
              <a:pathLst>
                <a:path extrusionOk="0" h="1569" w="11263">
                  <a:moveTo>
                    <a:pt x="1568" y="0"/>
                  </a:moveTo>
                  <a:lnTo>
                    <a:pt x="0" y="1568"/>
                  </a:lnTo>
                  <a:lnTo>
                    <a:pt x="11262"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2"/>
            <p:cNvSpPr/>
            <p:nvPr/>
          </p:nvSpPr>
          <p:spPr>
            <a:xfrm>
              <a:off x="1880850" y="4239700"/>
              <a:ext cx="62650" cy="62175"/>
            </a:xfrm>
            <a:custGeom>
              <a:rect b="b" l="l" r="r" t="t"/>
              <a:pathLst>
                <a:path extrusionOk="0" h="2487"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2"/>
            <p:cNvSpPr/>
            <p:nvPr/>
          </p:nvSpPr>
          <p:spPr>
            <a:xfrm>
              <a:off x="1756400" y="3098875"/>
              <a:ext cx="187250" cy="334150"/>
            </a:xfrm>
            <a:custGeom>
              <a:rect b="b" l="l" r="r" t="t"/>
              <a:pathLst>
                <a:path extrusionOk="0" h="13366" w="7490">
                  <a:moveTo>
                    <a:pt x="3748" y="2441"/>
                  </a:moveTo>
                  <a:lnTo>
                    <a:pt x="3793" y="2460"/>
                  </a:lnTo>
                  <a:cubicBezTo>
                    <a:pt x="4424" y="2722"/>
                    <a:pt x="5080" y="3282"/>
                    <a:pt x="5469" y="3888"/>
                  </a:cubicBezTo>
                  <a:lnTo>
                    <a:pt x="5597" y="4098"/>
                  </a:lnTo>
                  <a:lnTo>
                    <a:pt x="5354" y="4085"/>
                  </a:lnTo>
                  <a:cubicBezTo>
                    <a:pt x="5338" y="4084"/>
                    <a:pt x="5322" y="4084"/>
                    <a:pt x="5307" y="4084"/>
                  </a:cubicBezTo>
                  <a:cubicBezTo>
                    <a:pt x="5132" y="4084"/>
                    <a:pt x="4960" y="4148"/>
                    <a:pt x="4832" y="4270"/>
                  </a:cubicBezTo>
                  <a:cubicBezTo>
                    <a:pt x="4692" y="4398"/>
                    <a:pt x="4602" y="4576"/>
                    <a:pt x="4596" y="4767"/>
                  </a:cubicBezTo>
                  <a:lnTo>
                    <a:pt x="4596" y="6628"/>
                  </a:lnTo>
                  <a:lnTo>
                    <a:pt x="5578" y="6628"/>
                  </a:lnTo>
                  <a:cubicBezTo>
                    <a:pt x="5680" y="6622"/>
                    <a:pt x="5775" y="6571"/>
                    <a:pt x="5845" y="6495"/>
                  </a:cubicBezTo>
                  <a:cubicBezTo>
                    <a:pt x="5915" y="6418"/>
                    <a:pt x="5954" y="6316"/>
                    <a:pt x="5947" y="6214"/>
                  </a:cubicBezTo>
                  <a:lnTo>
                    <a:pt x="5934" y="5972"/>
                  </a:lnTo>
                  <a:lnTo>
                    <a:pt x="6138" y="6099"/>
                  </a:lnTo>
                  <a:cubicBezTo>
                    <a:pt x="6534" y="6354"/>
                    <a:pt x="6839" y="6724"/>
                    <a:pt x="7031" y="7151"/>
                  </a:cubicBezTo>
                  <a:lnTo>
                    <a:pt x="7056" y="7196"/>
                  </a:lnTo>
                  <a:lnTo>
                    <a:pt x="7031" y="7247"/>
                  </a:lnTo>
                  <a:cubicBezTo>
                    <a:pt x="6839" y="7674"/>
                    <a:pt x="6534" y="8037"/>
                    <a:pt x="6138" y="8298"/>
                  </a:cubicBezTo>
                  <a:lnTo>
                    <a:pt x="5934" y="8432"/>
                  </a:lnTo>
                  <a:lnTo>
                    <a:pt x="5947" y="8184"/>
                  </a:lnTo>
                  <a:cubicBezTo>
                    <a:pt x="5954" y="8082"/>
                    <a:pt x="5915" y="7980"/>
                    <a:pt x="5845" y="7903"/>
                  </a:cubicBezTo>
                  <a:cubicBezTo>
                    <a:pt x="5775" y="7827"/>
                    <a:pt x="5680" y="7776"/>
                    <a:pt x="5571" y="7776"/>
                  </a:cubicBezTo>
                  <a:lnTo>
                    <a:pt x="4596" y="7776"/>
                  </a:lnTo>
                  <a:lnTo>
                    <a:pt x="4596" y="10739"/>
                  </a:lnTo>
                  <a:cubicBezTo>
                    <a:pt x="4609" y="10930"/>
                    <a:pt x="4692" y="11109"/>
                    <a:pt x="4838" y="11230"/>
                  </a:cubicBezTo>
                  <a:cubicBezTo>
                    <a:pt x="4967" y="11353"/>
                    <a:pt x="5133" y="11416"/>
                    <a:pt x="5307" y="11416"/>
                  </a:cubicBezTo>
                  <a:cubicBezTo>
                    <a:pt x="5323" y="11416"/>
                    <a:pt x="5338" y="11416"/>
                    <a:pt x="5354" y="11415"/>
                  </a:cubicBezTo>
                  <a:lnTo>
                    <a:pt x="5603" y="11402"/>
                  </a:lnTo>
                  <a:lnTo>
                    <a:pt x="5469" y="11612"/>
                  </a:lnTo>
                  <a:cubicBezTo>
                    <a:pt x="5080" y="12218"/>
                    <a:pt x="4424" y="12779"/>
                    <a:pt x="3799" y="13040"/>
                  </a:cubicBezTo>
                  <a:lnTo>
                    <a:pt x="3748" y="13059"/>
                  </a:lnTo>
                  <a:lnTo>
                    <a:pt x="3704" y="13040"/>
                  </a:lnTo>
                  <a:cubicBezTo>
                    <a:pt x="3073" y="12779"/>
                    <a:pt x="2416" y="12218"/>
                    <a:pt x="2028" y="11612"/>
                  </a:cubicBezTo>
                  <a:lnTo>
                    <a:pt x="1894" y="11402"/>
                  </a:lnTo>
                  <a:lnTo>
                    <a:pt x="2142" y="11415"/>
                  </a:lnTo>
                  <a:cubicBezTo>
                    <a:pt x="2158" y="11416"/>
                    <a:pt x="2174" y="11416"/>
                    <a:pt x="2190" y="11416"/>
                  </a:cubicBezTo>
                  <a:cubicBezTo>
                    <a:pt x="2364" y="11416"/>
                    <a:pt x="2530" y="11353"/>
                    <a:pt x="2659" y="11230"/>
                  </a:cubicBezTo>
                  <a:cubicBezTo>
                    <a:pt x="2805" y="11103"/>
                    <a:pt x="2888" y="10924"/>
                    <a:pt x="2894" y="10733"/>
                  </a:cubicBezTo>
                  <a:lnTo>
                    <a:pt x="2894" y="7769"/>
                  </a:lnTo>
                  <a:lnTo>
                    <a:pt x="1913" y="7769"/>
                  </a:lnTo>
                  <a:cubicBezTo>
                    <a:pt x="1811" y="7776"/>
                    <a:pt x="1715" y="7820"/>
                    <a:pt x="1645" y="7897"/>
                  </a:cubicBezTo>
                  <a:cubicBezTo>
                    <a:pt x="1575" y="7980"/>
                    <a:pt x="1543" y="8082"/>
                    <a:pt x="1550" y="8184"/>
                  </a:cubicBezTo>
                  <a:lnTo>
                    <a:pt x="1562" y="8426"/>
                  </a:lnTo>
                  <a:lnTo>
                    <a:pt x="1352" y="8298"/>
                  </a:lnTo>
                  <a:cubicBezTo>
                    <a:pt x="957" y="8043"/>
                    <a:pt x="645" y="7680"/>
                    <a:pt x="453" y="7253"/>
                  </a:cubicBezTo>
                  <a:lnTo>
                    <a:pt x="434" y="7202"/>
                  </a:lnTo>
                  <a:lnTo>
                    <a:pt x="453" y="7157"/>
                  </a:lnTo>
                  <a:cubicBezTo>
                    <a:pt x="645" y="6724"/>
                    <a:pt x="957" y="6361"/>
                    <a:pt x="1352" y="6106"/>
                  </a:cubicBezTo>
                  <a:lnTo>
                    <a:pt x="1556" y="5972"/>
                  </a:lnTo>
                  <a:lnTo>
                    <a:pt x="1543" y="6214"/>
                  </a:lnTo>
                  <a:cubicBezTo>
                    <a:pt x="1537" y="6316"/>
                    <a:pt x="1575" y="6418"/>
                    <a:pt x="1645" y="6501"/>
                  </a:cubicBezTo>
                  <a:cubicBezTo>
                    <a:pt x="1715" y="6577"/>
                    <a:pt x="1811" y="6622"/>
                    <a:pt x="1919" y="6628"/>
                  </a:cubicBezTo>
                  <a:lnTo>
                    <a:pt x="2894" y="6628"/>
                  </a:lnTo>
                  <a:lnTo>
                    <a:pt x="2894" y="4761"/>
                  </a:lnTo>
                  <a:cubicBezTo>
                    <a:pt x="2882" y="4570"/>
                    <a:pt x="2799" y="4391"/>
                    <a:pt x="2659" y="4270"/>
                  </a:cubicBezTo>
                  <a:cubicBezTo>
                    <a:pt x="2530" y="4148"/>
                    <a:pt x="2359" y="4084"/>
                    <a:pt x="2184" y="4084"/>
                  </a:cubicBezTo>
                  <a:cubicBezTo>
                    <a:pt x="2168" y="4084"/>
                    <a:pt x="2152" y="4084"/>
                    <a:pt x="2136" y="4085"/>
                  </a:cubicBezTo>
                  <a:lnTo>
                    <a:pt x="1894" y="4098"/>
                  </a:lnTo>
                  <a:lnTo>
                    <a:pt x="2021" y="3888"/>
                  </a:lnTo>
                  <a:cubicBezTo>
                    <a:pt x="2416" y="3282"/>
                    <a:pt x="3073" y="2722"/>
                    <a:pt x="3697" y="2460"/>
                  </a:cubicBezTo>
                  <a:lnTo>
                    <a:pt x="3748" y="2441"/>
                  </a:lnTo>
                  <a:close/>
                  <a:moveTo>
                    <a:pt x="3748" y="0"/>
                  </a:moveTo>
                  <a:cubicBezTo>
                    <a:pt x="3149" y="669"/>
                    <a:pt x="2620" y="1402"/>
                    <a:pt x="2155" y="2173"/>
                  </a:cubicBezTo>
                  <a:cubicBezTo>
                    <a:pt x="747" y="4519"/>
                    <a:pt x="1" y="7202"/>
                    <a:pt x="7" y="9943"/>
                  </a:cubicBezTo>
                  <a:lnTo>
                    <a:pt x="7" y="13365"/>
                  </a:lnTo>
                  <a:lnTo>
                    <a:pt x="7483" y="13365"/>
                  </a:lnTo>
                  <a:lnTo>
                    <a:pt x="7483" y="9943"/>
                  </a:lnTo>
                  <a:cubicBezTo>
                    <a:pt x="7490" y="7202"/>
                    <a:pt x="6750"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2"/>
            <p:cNvSpPr/>
            <p:nvPr/>
          </p:nvSpPr>
          <p:spPr>
            <a:xfrm>
              <a:off x="1774250" y="3166750"/>
              <a:ext cx="151725" cy="251600"/>
            </a:xfrm>
            <a:custGeom>
              <a:rect b="b" l="l" r="r" t="t"/>
              <a:pathLst>
                <a:path extrusionOk="0" h="10064" w="6069">
                  <a:moveTo>
                    <a:pt x="3034" y="0"/>
                  </a:moveTo>
                  <a:cubicBezTo>
                    <a:pt x="2486" y="262"/>
                    <a:pt x="2008" y="650"/>
                    <a:pt x="1645" y="1135"/>
                  </a:cubicBezTo>
                  <a:cubicBezTo>
                    <a:pt x="1823" y="1167"/>
                    <a:pt x="1983" y="1249"/>
                    <a:pt x="2117" y="1364"/>
                  </a:cubicBezTo>
                  <a:cubicBezTo>
                    <a:pt x="2308" y="1543"/>
                    <a:pt x="2416" y="1785"/>
                    <a:pt x="2429" y="2040"/>
                  </a:cubicBezTo>
                  <a:lnTo>
                    <a:pt x="2429" y="4162"/>
                  </a:lnTo>
                  <a:lnTo>
                    <a:pt x="1199" y="4162"/>
                  </a:lnTo>
                  <a:cubicBezTo>
                    <a:pt x="1027" y="4156"/>
                    <a:pt x="861" y="4079"/>
                    <a:pt x="746" y="3952"/>
                  </a:cubicBezTo>
                  <a:cubicBezTo>
                    <a:pt x="683" y="3882"/>
                    <a:pt x="638" y="3805"/>
                    <a:pt x="612" y="3716"/>
                  </a:cubicBezTo>
                  <a:cubicBezTo>
                    <a:pt x="351" y="3920"/>
                    <a:pt x="141" y="4188"/>
                    <a:pt x="1" y="4487"/>
                  </a:cubicBezTo>
                  <a:cubicBezTo>
                    <a:pt x="141" y="4780"/>
                    <a:pt x="351" y="5042"/>
                    <a:pt x="612" y="5252"/>
                  </a:cubicBezTo>
                  <a:cubicBezTo>
                    <a:pt x="638" y="5163"/>
                    <a:pt x="689" y="5080"/>
                    <a:pt x="746" y="5010"/>
                  </a:cubicBezTo>
                  <a:cubicBezTo>
                    <a:pt x="861" y="4882"/>
                    <a:pt x="1027" y="4812"/>
                    <a:pt x="1199" y="4799"/>
                  </a:cubicBezTo>
                  <a:lnTo>
                    <a:pt x="2435" y="4799"/>
                  </a:lnTo>
                  <a:lnTo>
                    <a:pt x="2435" y="8018"/>
                  </a:lnTo>
                  <a:cubicBezTo>
                    <a:pt x="2423" y="8279"/>
                    <a:pt x="2308" y="8521"/>
                    <a:pt x="2117" y="8700"/>
                  </a:cubicBezTo>
                  <a:cubicBezTo>
                    <a:pt x="1983" y="8815"/>
                    <a:pt x="1823" y="8897"/>
                    <a:pt x="1645" y="8929"/>
                  </a:cubicBezTo>
                  <a:cubicBezTo>
                    <a:pt x="2008" y="9414"/>
                    <a:pt x="2486" y="9802"/>
                    <a:pt x="3034" y="10064"/>
                  </a:cubicBezTo>
                  <a:cubicBezTo>
                    <a:pt x="3576" y="9802"/>
                    <a:pt x="4054" y="9414"/>
                    <a:pt x="4417" y="8929"/>
                  </a:cubicBezTo>
                  <a:cubicBezTo>
                    <a:pt x="4245" y="8897"/>
                    <a:pt x="4080" y="8815"/>
                    <a:pt x="3952" y="8700"/>
                  </a:cubicBezTo>
                  <a:cubicBezTo>
                    <a:pt x="3761" y="8521"/>
                    <a:pt x="3646" y="8279"/>
                    <a:pt x="3633" y="8024"/>
                  </a:cubicBezTo>
                  <a:lnTo>
                    <a:pt x="3633" y="4806"/>
                  </a:lnTo>
                  <a:lnTo>
                    <a:pt x="4864" y="4806"/>
                  </a:lnTo>
                  <a:cubicBezTo>
                    <a:pt x="5036" y="4812"/>
                    <a:pt x="5201" y="4889"/>
                    <a:pt x="5316" y="5016"/>
                  </a:cubicBezTo>
                  <a:cubicBezTo>
                    <a:pt x="5380" y="5086"/>
                    <a:pt x="5424" y="5163"/>
                    <a:pt x="5456" y="5252"/>
                  </a:cubicBezTo>
                  <a:cubicBezTo>
                    <a:pt x="5711" y="5048"/>
                    <a:pt x="5922" y="4787"/>
                    <a:pt x="6068" y="4487"/>
                  </a:cubicBezTo>
                  <a:cubicBezTo>
                    <a:pt x="5922" y="4188"/>
                    <a:pt x="5711" y="3926"/>
                    <a:pt x="5456" y="3722"/>
                  </a:cubicBezTo>
                  <a:cubicBezTo>
                    <a:pt x="5424" y="3805"/>
                    <a:pt x="5380" y="3888"/>
                    <a:pt x="5316" y="3958"/>
                  </a:cubicBezTo>
                  <a:cubicBezTo>
                    <a:pt x="5201" y="4086"/>
                    <a:pt x="5042" y="4162"/>
                    <a:pt x="4870" y="4168"/>
                  </a:cubicBezTo>
                  <a:lnTo>
                    <a:pt x="3633" y="4168"/>
                  </a:lnTo>
                  <a:lnTo>
                    <a:pt x="3633" y="2046"/>
                  </a:lnTo>
                  <a:cubicBezTo>
                    <a:pt x="3646" y="1785"/>
                    <a:pt x="3761" y="1543"/>
                    <a:pt x="3952" y="1364"/>
                  </a:cubicBezTo>
                  <a:cubicBezTo>
                    <a:pt x="4080" y="1249"/>
                    <a:pt x="4245" y="1167"/>
                    <a:pt x="4417" y="1135"/>
                  </a:cubicBezTo>
                  <a:cubicBezTo>
                    <a:pt x="4054" y="650"/>
                    <a:pt x="3582" y="262"/>
                    <a:pt x="30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2"/>
            <p:cNvSpPr/>
            <p:nvPr/>
          </p:nvSpPr>
          <p:spPr>
            <a:xfrm>
              <a:off x="1642800" y="418855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2"/>
            <p:cNvSpPr/>
            <p:nvPr/>
          </p:nvSpPr>
          <p:spPr>
            <a:xfrm>
              <a:off x="1857100" y="4365250"/>
              <a:ext cx="86400" cy="122550"/>
            </a:xfrm>
            <a:custGeom>
              <a:rect b="b" l="l" r="r" t="t"/>
              <a:pathLst>
                <a:path extrusionOk="0" h="4902" w="3456">
                  <a:moveTo>
                    <a:pt x="3455" y="1"/>
                  </a:moveTo>
                  <a:cubicBezTo>
                    <a:pt x="2945" y="1498"/>
                    <a:pt x="1588"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2"/>
            <p:cNvSpPr/>
            <p:nvPr/>
          </p:nvSpPr>
          <p:spPr>
            <a:xfrm>
              <a:off x="1756575" y="4680100"/>
              <a:ext cx="62625" cy="62325"/>
            </a:xfrm>
            <a:custGeom>
              <a:rect b="b" l="l" r="r" t="t"/>
              <a:pathLst>
                <a:path extrusionOk="0" h="2493" w="2505">
                  <a:moveTo>
                    <a:pt x="0" y="0"/>
                  </a:moveTo>
                  <a:lnTo>
                    <a:pt x="0" y="2492"/>
                  </a:lnTo>
                  <a:lnTo>
                    <a:pt x="2505" y="2492"/>
                  </a:lnTo>
                  <a:cubicBezTo>
                    <a:pt x="1326" y="2097"/>
                    <a:pt x="402" y="118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2"/>
            <p:cNvSpPr/>
            <p:nvPr/>
          </p:nvSpPr>
          <p:spPr>
            <a:xfrm>
              <a:off x="2019800" y="4602500"/>
              <a:ext cx="37450" cy="189800"/>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
            <p:cNvSpPr/>
            <p:nvPr/>
          </p:nvSpPr>
          <p:spPr>
            <a:xfrm>
              <a:off x="2019800" y="4842450"/>
              <a:ext cx="37450" cy="52625"/>
            </a:xfrm>
            <a:custGeom>
              <a:rect b="b" l="l" r="r" t="t"/>
              <a:pathLst>
                <a:path extrusionOk="0" h="2105" w="1498">
                  <a:moveTo>
                    <a:pt x="0" y="1"/>
                  </a:moveTo>
                  <a:lnTo>
                    <a:pt x="0"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2"/>
            <p:cNvSpPr/>
            <p:nvPr/>
          </p:nvSpPr>
          <p:spPr>
            <a:xfrm>
              <a:off x="2053100" y="3193602"/>
              <a:ext cx="67900" cy="193125"/>
            </a:xfrm>
            <a:custGeom>
              <a:rect b="b" l="l" r="r" t="t"/>
              <a:pathLst>
                <a:path extrusionOk="0" h="7725" w="2716">
                  <a:moveTo>
                    <a:pt x="1899" y="0"/>
                  </a:moveTo>
                  <a:lnTo>
                    <a:pt x="0" y="822"/>
                  </a:lnTo>
                  <a:cubicBezTo>
                    <a:pt x="446" y="2467"/>
                    <a:pt x="669" y="4168"/>
                    <a:pt x="669" y="5877"/>
                  </a:cubicBezTo>
                  <a:lnTo>
                    <a:pt x="669" y="7725"/>
                  </a:lnTo>
                  <a:lnTo>
                    <a:pt x="2715" y="7725"/>
                  </a:lnTo>
                  <a:lnTo>
                    <a:pt x="2715" y="5877"/>
                  </a:lnTo>
                  <a:cubicBezTo>
                    <a:pt x="2715" y="3888"/>
                    <a:pt x="2441" y="1912"/>
                    <a:pt x="189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2"/>
            <p:cNvSpPr/>
            <p:nvPr/>
          </p:nvSpPr>
          <p:spPr>
            <a:xfrm>
              <a:off x="1853125" y="2953875"/>
              <a:ext cx="125425" cy="157125"/>
            </a:xfrm>
            <a:custGeom>
              <a:rect b="b" l="l" r="r" t="t"/>
              <a:pathLst>
                <a:path extrusionOk="0" h="6285" w="5017">
                  <a:moveTo>
                    <a:pt x="0" y="0"/>
                  </a:moveTo>
                  <a:lnTo>
                    <a:pt x="0" y="1849"/>
                  </a:lnTo>
                  <a:lnTo>
                    <a:pt x="192" y="1995"/>
                  </a:lnTo>
                  <a:cubicBezTo>
                    <a:pt x="1689" y="3200"/>
                    <a:pt x="2977" y="4653"/>
                    <a:pt x="3997" y="6285"/>
                  </a:cubicBezTo>
                  <a:lnTo>
                    <a:pt x="5016" y="5086"/>
                  </a:lnTo>
                  <a:cubicBezTo>
                    <a:pt x="3684" y="3085"/>
                    <a:pt x="1983"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2"/>
            <p:cNvSpPr/>
            <p:nvPr/>
          </p:nvSpPr>
          <p:spPr>
            <a:xfrm>
              <a:off x="1956700" y="3083977"/>
              <a:ext cx="83200" cy="143900"/>
            </a:xfrm>
            <a:custGeom>
              <a:rect b="b" l="l" r="r" t="t"/>
              <a:pathLst>
                <a:path extrusionOk="0" h="5756" w="3328">
                  <a:moveTo>
                    <a:pt x="1014" y="0"/>
                  </a:moveTo>
                  <a:lnTo>
                    <a:pt x="0" y="1192"/>
                  </a:lnTo>
                  <a:cubicBezTo>
                    <a:pt x="13" y="1211"/>
                    <a:pt x="19" y="1224"/>
                    <a:pt x="32" y="1243"/>
                  </a:cubicBezTo>
                  <a:cubicBezTo>
                    <a:pt x="873" y="2652"/>
                    <a:pt x="1517" y="4169"/>
                    <a:pt x="1931" y="5756"/>
                  </a:cubicBezTo>
                  <a:lnTo>
                    <a:pt x="3327" y="5156"/>
                  </a:lnTo>
                  <a:cubicBezTo>
                    <a:pt x="2875" y="3506"/>
                    <a:pt x="2193" y="1932"/>
                    <a:pt x="1313" y="466"/>
                  </a:cubicBezTo>
                  <a:cubicBezTo>
                    <a:pt x="1217" y="306"/>
                    <a:pt x="1116" y="153"/>
                    <a:pt x="101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2"/>
            <p:cNvSpPr/>
            <p:nvPr/>
          </p:nvSpPr>
          <p:spPr>
            <a:xfrm>
              <a:off x="1642800" y="460250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2"/>
            <p:cNvSpPr/>
            <p:nvPr/>
          </p:nvSpPr>
          <p:spPr>
            <a:xfrm>
              <a:off x="1642800" y="3395550"/>
              <a:ext cx="37475" cy="89100"/>
            </a:xfrm>
            <a:custGeom>
              <a:rect b="b" l="l" r="r" t="t"/>
              <a:pathLst>
                <a:path extrusionOk="0" h="3564" w="1499">
                  <a:moveTo>
                    <a:pt x="1" y="0"/>
                  </a:moveTo>
                  <a:lnTo>
                    <a:pt x="1" y="3563"/>
                  </a:lnTo>
                  <a:lnTo>
                    <a:pt x="1498" y="3563"/>
                  </a:lnTo>
                  <a:lnTo>
                    <a:pt x="149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2"/>
            <p:cNvSpPr/>
            <p:nvPr/>
          </p:nvSpPr>
          <p:spPr>
            <a:xfrm>
              <a:off x="1705425" y="4842450"/>
              <a:ext cx="289375" cy="52625"/>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2"/>
            <p:cNvSpPr/>
            <p:nvPr/>
          </p:nvSpPr>
          <p:spPr>
            <a:xfrm>
              <a:off x="1642800" y="3534800"/>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2"/>
            <p:cNvSpPr/>
            <p:nvPr/>
          </p:nvSpPr>
          <p:spPr>
            <a:xfrm>
              <a:off x="1721675" y="2951252"/>
              <a:ext cx="125250" cy="157125"/>
            </a:xfrm>
            <a:custGeom>
              <a:rect b="b" l="l" r="r" t="t"/>
              <a:pathLst>
                <a:path extrusionOk="0" h="6285" w="5010">
                  <a:moveTo>
                    <a:pt x="5010" y="0"/>
                  </a:moveTo>
                  <a:cubicBezTo>
                    <a:pt x="3028" y="1358"/>
                    <a:pt x="1326" y="3085"/>
                    <a:pt x="0" y="5086"/>
                  </a:cubicBezTo>
                  <a:lnTo>
                    <a:pt x="1014" y="6285"/>
                  </a:lnTo>
                  <a:cubicBezTo>
                    <a:pt x="2034"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2"/>
            <p:cNvSpPr/>
            <p:nvPr/>
          </p:nvSpPr>
          <p:spPr>
            <a:xfrm>
              <a:off x="1579225" y="4602500"/>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2"/>
            <p:cNvSpPr/>
            <p:nvPr/>
          </p:nvSpPr>
          <p:spPr>
            <a:xfrm>
              <a:off x="2019800" y="4907625"/>
              <a:ext cx="96725" cy="51175"/>
            </a:xfrm>
            <a:custGeom>
              <a:rect b="b" l="l" r="r" t="t"/>
              <a:pathLst>
                <a:path extrusionOk="0" h="2047" w="3869">
                  <a:moveTo>
                    <a:pt x="0" y="1"/>
                  </a:moveTo>
                  <a:lnTo>
                    <a:pt x="0"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2"/>
            <p:cNvSpPr/>
            <p:nvPr/>
          </p:nvSpPr>
          <p:spPr>
            <a:xfrm>
              <a:off x="1853125" y="2876202"/>
              <a:ext cx="168125" cy="192175"/>
            </a:xfrm>
            <a:custGeom>
              <a:rect b="b" l="l" r="r" t="t"/>
              <a:pathLst>
                <a:path extrusionOk="0" h="7687" w="6725">
                  <a:moveTo>
                    <a:pt x="0" y="1"/>
                  </a:moveTo>
                  <a:lnTo>
                    <a:pt x="0" y="2391"/>
                  </a:lnTo>
                  <a:lnTo>
                    <a:pt x="13" y="2403"/>
                  </a:lnTo>
                  <a:cubicBezTo>
                    <a:pt x="2123" y="3799"/>
                    <a:pt x="3939" y="5590"/>
                    <a:pt x="5354" y="7687"/>
                  </a:cubicBezTo>
                  <a:lnTo>
                    <a:pt x="6724" y="6074"/>
                  </a:lnTo>
                  <a:cubicBezTo>
                    <a:pt x="4946" y="3589"/>
                    <a:pt x="2658"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2"/>
            <p:cNvSpPr/>
            <p:nvPr/>
          </p:nvSpPr>
          <p:spPr>
            <a:xfrm>
              <a:off x="2069825" y="4842450"/>
              <a:ext cx="51175" cy="111875"/>
            </a:xfrm>
            <a:custGeom>
              <a:rect b="b" l="l" r="r" t="t"/>
              <a:pathLst>
                <a:path extrusionOk="0" h="4475" w="2047">
                  <a:moveTo>
                    <a:pt x="0" y="1"/>
                  </a:moveTo>
                  <a:lnTo>
                    <a:pt x="0" y="2429"/>
                  </a:lnTo>
                  <a:lnTo>
                    <a:pt x="2046" y="447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2"/>
            <p:cNvSpPr/>
            <p:nvPr/>
          </p:nvSpPr>
          <p:spPr>
            <a:xfrm>
              <a:off x="1678975" y="2878825"/>
              <a:ext cx="167950" cy="192175"/>
            </a:xfrm>
            <a:custGeom>
              <a:rect b="b" l="l" r="r" t="t"/>
              <a:pathLst>
                <a:path extrusionOk="0" h="7687" w="6718">
                  <a:moveTo>
                    <a:pt x="6718" y="1"/>
                  </a:moveTo>
                  <a:cubicBezTo>
                    <a:pt x="4060" y="1517"/>
                    <a:pt x="1772" y="3589"/>
                    <a:pt x="0" y="6074"/>
                  </a:cubicBezTo>
                  <a:lnTo>
                    <a:pt x="1364" y="7687"/>
                  </a:lnTo>
                  <a:cubicBezTo>
                    <a:pt x="2779" y="5590"/>
                    <a:pt x="4596" y="3799"/>
                    <a:pt x="6705" y="2403"/>
                  </a:cubicBezTo>
                  <a:lnTo>
                    <a:pt x="6718" y="2391"/>
                  </a:lnTo>
                  <a:lnTo>
                    <a:pt x="671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2"/>
            <p:cNvSpPr/>
            <p:nvPr/>
          </p:nvSpPr>
          <p:spPr>
            <a:xfrm>
              <a:off x="1579225" y="3392927"/>
              <a:ext cx="51175" cy="89100"/>
            </a:xfrm>
            <a:custGeom>
              <a:rect b="b" l="l" r="r" t="t"/>
              <a:pathLst>
                <a:path extrusionOk="0" h="3564" w="2047">
                  <a:moveTo>
                    <a:pt x="1" y="0"/>
                  </a:moveTo>
                  <a:lnTo>
                    <a:pt x="1" y="3563"/>
                  </a:lnTo>
                  <a:lnTo>
                    <a:pt x="2047" y="3563"/>
                  </a:lnTo>
                  <a:lnTo>
                    <a:pt x="204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2"/>
            <p:cNvSpPr/>
            <p:nvPr/>
          </p:nvSpPr>
          <p:spPr>
            <a:xfrm>
              <a:off x="1579225" y="4842450"/>
              <a:ext cx="51175" cy="111875"/>
            </a:xfrm>
            <a:custGeom>
              <a:rect b="b" l="l" r="r" t="t"/>
              <a:pathLst>
                <a:path extrusionOk="0" h="4475" w="2047">
                  <a:moveTo>
                    <a:pt x="1" y="1"/>
                  </a:moveTo>
                  <a:lnTo>
                    <a:pt x="1" y="4475"/>
                  </a:lnTo>
                  <a:lnTo>
                    <a:pt x="2047" y="2429"/>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2"/>
            <p:cNvSpPr/>
            <p:nvPr/>
          </p:nvSpPr>
          <p:spPr>
            <a:xfrm>
              <a:off x="1660175" y="3086600"/>
              <a:ext cx="83350" cy="143900"/>
            </a:xfrm>
            <a:custGeom>
              <a:rect b="b" l="l" r="r" t="t"/>
              <a:pathLst>
                <a:path extrusionOk="0" h="5756" w="3334">
                  <a:moveTo>
                    <a:pt x="2314" y="0"/>
                  </a:moveTo>
                  <a:cubicBezTo>
                    <a:pt x="2212" y="160"/>
                    <a:pt x="2110" y="313"/>
                    <a:pt x="2014" y="472"/>
                  </a:cubicBezTo>
                  <a:cubicBezTo>
                    <a:pt x="1135" y="1932"/>
                    <a:pt x="453" y="3506"/>
                    <a:pt x="0" y="5156"/>
                  </a:cubicBezTo>
                  <a:lnTo>
                    <a:pt x="1396" y="5756"/>
                  </a:lnTo>
                  <a:cubicBezTo>
                    <a:pt x="1810" y="4169"/>
                    <a:pt x="2454" y="2652"/>
                    <a:pt x="3302" y="1243"/>
                  </a:cubicBezTo>
                  <a:cubicBezTo>
                    <a:pt x="3308" y="1224"/>
                    <a:pt x="3321" y="1211"/>
                    <a:pt x="3334" y="1192"/>
                  </a:cubicBezTo>
                  <a:lnTo>
                    <a:pt x="231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2"/>
            <p:cNvSpPr/>
            <p:nvPr/>
          </p:nvSpPr>
          <p:spPr>
            <a:xfrm>
              <a:off x="1583700" y="4907625"/>
              <a:ext cx="96725" cy="51175"/>
            </a:xfrm>
            <a:custGeom>
              <a:rect b="b" l="l" r="r" t="t"/>
              <a:pathLst>
                <a:path extrusionOk="0" h="2047" w="3869">
                  <a:moveTo>
                    <a:pt x="2040" y="1"/>
                  </a:moveTo>
                  <a:lnTo>
                    <a:pt x="0"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2"/>
            <p:cNvSpPr/>
            <p:nvPr/>
          </p:nvSpPr>
          <p:spPr>
            <a:xfrm>
              <a:off x="1705425" y="4907625"/>
              <a:ext cx="289375" cy="51175"/>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2"/>
            <p:cNvSpPr/>
            <p:nvPr/>
          </p:nvSpPr>
          <p:spPr>
            <a:xfrm>
              <a:off x="2069825" y="3730775"/>
              <a:ext cx="51175" cy="211625"/>
            </a:xfrm>
            <a:custGeom>
              <a:rect b="b" l="l" r="r" t="t"/>
              <a:pathLst>
                <a:path extrusionOk="0" h="8465" w="2047">
                  <a:moveTo>
                    <a:pt x="0" y="1"/>
                  </a:moveTo>
                  <a:lnTo>
                    <a:pt x="0" y="8465"/>
                  </a:lnTo>
                  <a:lnTo>
                    <a:pt x="2046" y="8465"/>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2"/>
            <p:cNvSpPr/>
            <p:nvPr/>
          </p:nvSpPr>
          <p:spPr>
            <a:xfrm>
              <a:off x="1579225" y="3730775"/>
              <a:ext cx="51175" cy="211625"/>
            </a:xfrm>
            <a:custGeom>
              <a:rect b="b" l="l" r="r" t="t"/>
              <a:pathLst>
                <a:path extrusionOk="0" h="8465" w="2047">
                  <a:moveTo>
                    <a:pt x="1" y="1"/>
                  </a:moveTo>
                  <a:lnTo>
                    <a:pt x="1" y="8465"/>
                  </a:lnTo>
                  <a:lnTo>
                    <a:pt x="2047" y="846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2"/>
            <p:cNvSpPr/>
            <p:nvPr/>
          </p:nvSpPr>
          <p:spPr>
            <a:xfrm>
              <a:off x="1579225" y="394875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
            <p:cNvSpPr/>
            <p:nvPr/>
          </p:nvSpPr>
          <p:spPr>
            <a:xfrm>
              <a:off x="1642800" y="4384525"/>
              <a:ext cx="37475" cy="211800"/>
            </a:xfrm>
            <a:custGeom>
              <a:rect b="b" l="l" r="r" t="t"/>
              <a:pathLst>
                <a:path extrusionOk="0" h="8472" w="1499">
                  <a:moveTo>
                    <a:pt x="1" y="1"/>
                  </a:moveTo>
                  <a:lnTo>
                    <a:pt x="1" y="8471"/>
                  </a:lnTo>
                  <a:lnTo>
                    <a:pt x="1498" y="847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2"/>
            <p:cNvSpPr/>
            <p:nvPr/>
          </p:nvSpPr>
          <p:spPr>
            <a:xfrm>
              <a:off x="1579225" y="4188550"/>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2"/>
            <p:cNvSpPr/>
            <p:nvPr/>
          </p:nvSpPr>
          <p:spPr>
            <a:xfrm>
              <a:off x="1642800" y="3730775"/>
              <a:ext cx="37475" cy="211625"/>
            </a:xfrm>
            <a:custGeom>
              <a:rect b="b" l="l" r="r" t="t"/>
              <a:pathLst>
                <a:path extrusionOk="0" h="8465" w="1499">
                  <a:moveTo>
                    <a:pt x="1" y="1"/>
                  </a:moveTo>
                  <a:lnTo>
                    <a:pt x="1" y="8465"/>
                  </a:lnTo>
                  <a:lnTo>
                    <a:pt x="1498" y="8465"/>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2"/>
            <p:cNvSpPr/>
            <p:nvPr/>
          </p:nvSpPr>
          <p:spPr>
            <a:xfrm>
              <a:off x="1579225" y="4384525"/>
              <a:ext cx="51175" cy="211800"/>
            </a:xfrm>
            <a:custGeom>
              <a:rect b="b" l="l" r="r" t="t"/>
              <a:pathLst>
                <a:path extrusionOk="0" h="8472" w="2047">
                  <a:moveTo>
                    <a:pt x="1" y="1"/>
                  </a:moveTo>
                  <a:lnTo>
                    <a:pt x="1" y="8471"/>
                  </a:lnTo>
                  <a:lnTo>
                    <a:pt x="2047" y="847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2"/>
            <p:cNvSpPr/>
            <p:nvPr/>
          </p:nvSpPr>
          <p:spPr>
            <a:xfrm>
              <a:off x="2019800" y="4188550"/>
              <a:ext cx="37450" cy="189800"/>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2"/>
            <p:cNvSpPr/>
            <p:nvPr/>
          </p:nvSpPr>
          <p:spPr>
            <a:xfrm>
              <a:off x="2019800" y="3948750"/>
              <a:ext cx="37450" cy="189800"/>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2"/>
            <p:cNvSpPr/>
            <p:nvPr/>
          </p:nvSpPr>
          <p:spPr>
            <a:xfrm>
              <a:off x="2019800" y="3730775"/>
              <a:ext cx="37450" cy="211625"/>
            </a:xfrm>
            <a:custGeom>
              <a:rect b="b" l="l" r="r" t="t"/>
              <a:pathLst>
                <a:path extrusionOk="0" h="8465" w="1498">
                  <a:moveTo>
                    <a:pt x="0" y="1"/>
                  </a:moveTo>
                  <a:lnTo>
                    <a:pt x="0"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2"/>
            <p:cNvSpPr/>
            <p:nvPr/>
          </p:nvSpPr>
          <p:spPr>
            <a:xfrm>
              <a:off x="2019800" y="3534800"/>
              <a:ext cx="37450" cy="189800"/>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2"/>
            <p:cNvSpPr/>
            <p:nvPr/>
          </p:nvSpPr>
          <p:spPr>
            <a:xfrm>
              <a:off x="1711000" y="4754825"/>
              <a:ext cx="278225" cy="37475"/>
            </a:xfrm>
            <a:custGeom>
              <a:rect b="b" l="l" r="r" t="t"/>
              <a:pathLst>
                <a:path extrusionOk="0" h="1499" w="11129">
                  <a:moveTo>
                    <a:pt x="1498" y="1"/>
                  </a:moveTo>
                  <a:lnTo>
                    <a:pt x="0" y="1498"/>
                  </a:lnTo>
                  <a:lnTo>
                    <a:pt x="11128" y="1498"/>
                  </a:lnTo>
                  <a:lnTo>
                    <a:pt x="962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2"/>
            <p:cNvSpPr/>
            <p:nvPr/>
          </p:nvSpPr>
          <p:spPr>
            <a:xfrm>
              <a:off x="2069825" y="353480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2"/>
            <p:cNvSpPr/>
            <p:nvPr/>
          </p:nvSpPr>
          <p:spPr>
            <a:xfrm>
              <a:off x="2069825" y="394875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2"/>
            <p:cNvSpPr/>
            <p:nvPr/>
          </p:nvSpPr>
          <p:spPr>
            <a:xfrm>
              <a:off x="1956050" y="4193025"/>
              <a:ext cx="38750" cy="596075"/>
            </a:xfrm>
            <a:custGeom>
              <a:rect b="b" l="l" r="r" t="t"/>
              <a:pathLst>
                <a:path extrusionOk="0" h="23843" w="1550">
                  <a:moveTo>
                    <a:pt x="1549" y="0"/>
                  </a:moveTo>
                  <a:lnTo>
                    <a:pt x="1" y="1542"/>
                  </a:lnTo>
                  <a:lnTo>
                    <a:pt x="1"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2"/>
            <p:cNvSpPr/>
            <p:nvPr/>
          </p:nvSpPr>
          <p:spPr>
            <a:xfrm>
              <a:off x="1642800" y="3218927"/>
              <a:ext cx="50850" cy="167800"/>
            </a:xfrm>
            <a:custGeom>
              <a:rect b="b" l="l" r="r" t="t"/>
              <a:pathLst>
                <a:path extrusionOk="0" h="6712" w="2034">
                  <a:moveTo>
                    <a:pt x="638" y="1"/>
                  </a:moveTo>
                  <a:cubicBezTo>
                    <a:pt x="217" y="1588"/>
                    <a:pt x="1" y="3226"/>
                    <a:pt x="1" y="4864"/>
                  </a:cubicBezTo>
                  <a:lnTo>
                    <a:pt x="1" y="6712"/>
                  </a:lnTo>
                  <a:lnTo>
                    <a:pt x="1498" y="6712"/>
                  </a:lnTo>
                  <a:lnTo>
                    <a:pt x="1498" y="4864"/>
                  </a:lnTo>
                  <a:cubicBezTo>
                    <a:pt x="1498" y="3430"/>
                    <a:pt x="1683" y="1996"/>
                    <a:pt x="2034" y="606"/>
                  </a:cubicBezTo>
                  <a:lnTo>
                    <a:pt x="63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2"/>
            <p:cNvSpPr/>
            <p:nvPr/>
          </p:nvSpPr>
          <p:spPr>
            <a:xfrm>
              <a:off x="2069825" y="3395550"/>
              <a:ext cx="51175" cy="89100"/>
            </a:xfrm>
            <a:custGeom>
              <a:rect b="b" l="l" r="r" t="t"/>
              <a:pathLst>
                <a:path extrusionOk="0" h="3564" w="2047">
                  <a:moveTo>
                    <a:pt x="0" y="0"/>
                  </a:moveTo>
                  <a:lnTo>
                    <a:pt x="0" y="3563"/>
                  </a:lnTo>
                  <a:lnTo>
                    <a:pt x="2046" y="3563"/>
                  </a:lnTo>
                  <a:lnTo>
                    <a:pt x="204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2"/>
            <p:cNvSpPr/>
            <p:nvPr/>
          </p:nvSpPr>
          <p:spPr>
            <a:xfrm>
              <a:off x="2019800" y="3392927"/>
              <a:ext cx="37450" cy="89100"/>
            </a:xfrm>
            <a:custGeom>
              <a:rect b="b" l="l" r="r" t="t"/>
              <a:pathLst>
                <a:path extrusionOk="0" h="3564" w="1498">
                  <a:moveTo>
                    <a:pt x="0" y="0"/>
                  </a:moveTo>
                  <a:lnTo>
                    <a:pt x="0"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
            <p:cNvSpPr/>
            <p:nvPr/>
          </p:nvSpPr>
          <p:spPr>
            <a:xfrm>
              <a:off x="2019800" y="4384525"/>
              <a:ext cx="37450" cy="211800"/>
            </a:xfrm>
            <a:custGeom>
              <a:rect b="b" l="l" r="r" t="t"/>
              <a:pathLst>
                <a:path extrusionOk="0" h="8472" w="1498">
                  <a:moveTo>
                    <a:pt x="0" y="1"/>
                  </a:moveTo>
                  <a:lnTo>
                    <a:pt x="0"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2"/>
            <p:cNvSpPr/>
            <p:nvPr/>
          </p:nvSpPr>
          <p:spPr>
            <a:xfrm>
              <a:off x="2069825" y="418855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2"/>
            <p:cNvSpPr/>
            <p:nvPr/>
          </p:nvSpPr>
          <p:spPr>
            <a:xfrm>
              <a:off x="2069825" y="4384525"/>
              <a:ext cx="51175" cy="211800"/>
            </a:xfrm>
            <a:custGeom>
              <a:rect b="b" l="l" r="r" t="t"/>
              <a:pathLst>
                <a:path extrusionOk="0" h="8472" w="2047">
                  <a:moveTo>
                    <a:pt x="0" y="1"/>
                  </a:moveTo>
                  <a:lnTo>
                    <a:pt x="0" y="8471"/>
                  </a:lnTo>
                  <a:lnTo>
                    <a:pt x="2046" y="847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2"/>
            <p:cNvSpPr/>
            <p:nvPr/>
          </p:nvSpPr>
          <p:spPr>
            <a:xfrm>
              <a:off x="1528725" y="2833725"/>
              <a:ext cx="642775" cy="2176700"/>
            </a:xfrm>
            <a:custGeom>
              <a:rect b="b" l="l" r="r" t="t"/>
              <a:pathLst>
                <a:path extrusionOk="0" h="87068" w="25711">
                  <a:moveTo>
                    <a:pt x="12855" y="294"/>
                  </a:moveTo>
                  <a:lnTo>
                    <a:pt x="13314" y="536"/>
                  </a:lnTo>
                  <a:cubicBezTo>
                    <a:pt x="20797" y="4488"/>
                    <a:pt x="25449" y="12257"/>
                    <a:pt x="25449" y="20816"/>
                  </a:cubicBezTo>
                  <a:lnTo>
                    <a:pt x="25449" y="86812"/>
                  </a:lnTo>
                  <a:lnTo>
                    <a:pt x="262" y="86812"/>
                  </a:lnTo>
                  <a:lnTo>
                    <a:pt x="262" y="20816"/>
                  </a:lnTo>
                  <a:cubicBezTo>
                    <a:pt x="262" y="12257"/>
                    <a:pt x="4908" y="4488"/>
                    <a:pt x="12390" y="536"/>
                  </a:cubicBezTo>
                  <a:lnTo>
                    <a:pt x="12849" y="300"/>
                  </a:lnTo>
                  <a:lnTo>
                    <a:pt x="12855" y="294"/>
                  </a:lnTo>
                  <a:close/>
                  <a:moveTo>
                    <a:pt x="12855" y="1"/>
                  </a:moveTo>
                  <a:lnTo>
                    <a:pt x="12734" y="65"/>
                  </a:lnTo>
                  <a:lnTo>
                    <a:pt x="12275" y="307"/>
                  </a:lnTo>
                  <a:cubicBezTo>
                    <a:pt x="4704" y="4297"/>
                    <a:pt x="0" y="12155"/>
                    <a:pt x="0" y="20810"/>
                  </a:cubicBezTo>
                  <a:lnTo>
                    <a:pt x="0" y="87067"/>
                  </a:lnTo>
                  <a:lnTo>
                    <a:pt x="25710" y="87067"/>
                  </a:lnTo>
                  <a:lnTo>
                    <a:pt x="25710" y="20816"/>
                  </a:lnTo>
                  <a:cubicBezTo>
                    <a:pt x="25710" y="12161"/>
                    <a:pt x="21007" y="4303"/>
                    <a:pt x="13435" y="307"/>
                  </a:cubicBezTo>
                  <a:lnTo>
                    <a:pt x="12976" y="71"/>
                  </a:lnTo>
                  <a:lnTo>
                    <a:pt x="12855" y="7"/>
                  </a:lnTo>
                  <a:lnTo>
                    <a:pt x="1285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2"/>
            <p:cNvSpPr/>
            <p:nvPr/>
          </p:nvSpPr>
          <p:spPr>
            <a:xfrm>
              <a:off x="1497650" y="3295325"/>
              <a:ext cx="6550" cy="1735175"/>
            </a:xfrm>
            <a:custGeom>
              <a:rect b="b" l="l" r="r" t="t"/>
              <a:pathLst>
                <a:path extrusionOk="0" h="69407" w="262">
                  <a:moveTo>
                    <a:pt x="134" y="1"/>
                  </a:moveTo>
                  <a:cubicBezTo>
                    <a:pt x="58" y="1"/>
                    <a:pt x="0" y="58"/>
                    <a:pt x="0" y="134"/>
                  </a:cubicBezTo>
                  <a:lnTo>
                    <a:pt x="0" y="69279"/>
                  </a:lnTo>
                  <a:cubicBezTo>
                    <a:pt x="0" y="69349"/>
                    <a:pt x="58" y="69406"/>
                    <a:pt x="134" y="69406"/>
                  </a:cubicBezTo>
                  <a:cubicBezTo>
                    <a:pt x="204" y="69406"/>
                    <a:pt x="262" y="69343"/>
                    <a:pt x="262" y="69273"/>
                  </a:cubicBezTo>
                  <a:lnTo>
                    <a:pt x="262" y="134"/>
                  </a:lnTo>
                  <a:cubicBezTo>
                    <a:pt x="262" y="58"/>
                    <a:pt x="204" y="1"/>
                    <a:pt x="13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2"/>
            <p:cNvSpPr/>
            <p:nvPr/>
          </p:nvSpPr>
          <p:spPr>
            <a:xfrm>
              <a:off x="867000" y="2538000"/>
              <a:ext cx="202075" cy="500350"/>
            </a:xfrm>
            <a:custGeom>
              <a:rect b="b" l="l" r="r" t="t"/>
              <a:pathLst>
                <a:path extrusionOk="0" h="20014" w="8083">
                  <a:moveTo>
                    <a:pt x="1" y="1"/>
                  </a:moveTo>
                  <a:lnTo>
                    <a:pt x="1" y="20013"/>
                  </a:lnTo>
                  <a:cubicBezTo>
                    <a:pt x="1811" y="16610"/>
                    <a:pt x="4341" y="13665"/>
                    <a:pt x="8082" y="11033"/>
                  </a:cubicBezTo>
                  <a:cubicBezTo>
                    <a:pt x="5597" y="9006"/>
                    <a:pt x="3500" y="6349"/>
                    <a:pt x="1874" y="3608"/>
                  </a:cubicBezTo>
                  <a:cubicBezTo>
                    <a:pt x="1180" y="2442"/>
                    <a:pt x="549" y="1237"/>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
            <p:cNvSpPr/>
            <p:nvPr/>
          </p:nvSpPr>
          <p:spPr>
            <a:xfrm>
              <a:off x="852350" y="2718050"/>
              <a:ext cx="177850" cy="178000"/>
            </a:xfrm>
            <a:custGeom>
              <a:rect b="b" l="l" r="r" t="t"/>
              <a:pathLst>
                <a:path extrusionOk="0" h="7120" w="7114">
                  <a:moveTo>
                    <a:pt x="3557" y="1"/>
                  </a:moveTo>
                  <a:cubicBezTo>
                    <a:pt x="1594" y="1"/>
                    <a:pt x="0" y="1594"/>
                    <a:pt x="0" y="3557"/>
                  </a:cubicBezTo>
                  <a:cubicBezTo>
                    <a:pt x="0" y="5527"/>
                    <a:pt x="1594" y="7120"/>
                    <a:pt x="3557" y="7120"/>
                  </a:cubicBezTo>
                  <a:cubicBezTo>
                    <a:pt x="5526" y="7120"/>
                    <a:pt x="7113" y="5527"/>
                    <a:pt x="7113" y="3557"/>
                  </a:cubicBezTo>
                  <a:cubicBezTo>
                    <a:pt x="7113" y="1594"/>
                    <a:pt x="5526" y="1"/>
                    <a:pt x="355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2"/>
            <p:cNvSpPr/>
            <p:nvPr/>
          </p:nvSpPr>
          <p:spPr>
            <a:xfrm>
              <a:off x="883575" y="2749275"/>
              <a:ext cx="115550" cy="115550"/>
            </a:xfrm>
            <a:custGeom>
              <a:rect b="b" l="l" r="r" t="t"/>
              <a:pathLst>
                <a:path extrusionOk="0" h="4622" w="4622">
                  <a:moveTo>
                    <a:pt x="2059" y="1"/>
                  </a:moveTo>
                  <a:cubicBezTo>
                    <a:pt x="1836" y="26"/>
                    <a:pt x="1619" y="77"/>
                    <a:pt x="1422" y="160"/>
                  </a:cubicBezTo>
                  <a:cubicBezTo>
                    <a:pt x="1211" y="250"/>
                    <a:pt x="1020" y="358"/>
                    <a:pt x="848" y="498"/>
                  </a:cubicBezTo>
                  <a:lnTo>
                    <a:pt x="855" y="498"/>
                  </a:lnTo>
                  <a:cubicBezTo>
                    <a:pt x="951" y="528"/>
                    <a:pt x="1050" y="543"/>
                    <a:pt x="1150" y="543"/>
                  </a:cubicBezTo>
                  <a:cubicBezTo>
                    <a:pt x="1282" y="543"/>
                    <a:pt x="1416" y="517"/>
                    <a:pt x="1543" y="466"/>
                  </a:cubicBezTo>
                  <a:cubicBezTo>
                    <a:pt x="1760" y="377"/>
                    <a:pt x="1944" y="211"/>
                    <a:pt x="2059" y="1"/>
                  </a:cubicBezTo>
                  <a:close/>
                  <a:moveTo>
                    <a:pt x="2556" y="1"/>
                  </a:moveTo>
                  <a:lnTo>
                    <a:pt x="2556" y="1"/>
                  </a:lnTo>
                  <a:cubicBezTo>
                    <a:pt x="2671" y="211"/>
                    <a:pt x="2849" y="377"/>
                    <a:pt x="3072" y="466"/>
                  </a:cubicBezTo>
                  <a:cubicBezTo>
                    <a:pt x="3196" y="517"/>
                    <a:pt x="3330" y="543"/>
                    <a:pt x="3463" y="543"/>
                  </a:cubicBezTo>
                  <a:cubicBezTo>
                    <a:pt x="3564" y="543"/>
                    <a:pt x="3665" y="528"/>
                    <a:pt x="3761" y="498"/>
                  </a:cubicBezTo>
                  <a:cubicBezTo>
                    <a:pt x="3589" y="358"/>
                    <a:pt x="3398" y="243"/>
                    <a:pt x="3194" y="160"/>
                  </a:cubicBezTo>
                  <a:cubicBezTo>
                    <a:pt x="2990" y="77"/>
                    <a:pt x="2779" y="20"/>
                    <a:pt x="2556" y="1"/>
                  </a:cubicBezTo>
                  <a:close/>
                  <a:moveTo>
                    <a:pt x="498" y="855"/>
                  </a:moveTo>
                  <a:lnTo>
                    <a:pt x="498" y="855"/>
                  </a:lnTo>
                  <a:cubicBezTo>
                    <a:pt x="357" y="1027"/>
                    <a:pt x="243" y="1218"/>
                    <a:pt x="160" y="1422"/>
                  </a:cubicBezTo>
                  <a:cubicBezTo>
                    <a:pt x="77" y="1626"/>
                    <a:pt x="20" y="1843"/>
                    <a:pt x="1" y="2060"/>
                  </a:cubicBezTo>
                  <a:cubicBezTo>
                    <a:pt x="211" y="1945"/>
                    <a:pt x="370" y="1766"/>
                    <a:pt x="466" y="1543"/>
                  </a:cubicBezTo>
                  <a:cubicBezTo>
                    <a:pt x="555" y="1327"/>
                    <a:pt x="568" y="1084"/>
                    <a:pt x="498" y="855"/>
                  </a:cubicBezTo>
                  <a:close/>
                  <a:moveTo>
                    <a:pt x="4118" y="855"/>
                  </a:moveTo>
                  <a:lnTo>
                    <a:pt x="4118" y="855"/>
                  </a:lnTo>
                  <a:cubicBezTo>
                    <a:pt x="4048" y="1078"/>
                    <a:pt x="4060" y="1320"/>
                    <a:pt x="4150" y="1543"/>
                  </a:cubicBezTo>
                  <a:cubicBezTo>
                    <a:pt x="4239" y="1760"/>
                    <a:pt x="4405" y="1945"/>
                    <a:pt x="4615" y="2060"/>
                  </a:cubicBezTo>
                  <a:cubicBezTo>
                    <a:pt x="4589" y="1837"/>
                    <a:pt x="4538" y="1626"/>
                    <a:pt x="4456" y="1422"/>
                  </a:cubicBezTo>
                  <a:cubicBezTo>
                    <a:pt x="4373" y="1218"/>
                    <a:pt x="4258" y="1027"/>
                    <a:pt x="4118" y="855"/>
                  </a:cubicBezTo>
                  <a:close/>
                  <a:moveTo>
                    <a:pt x="1" y="2563"/>
                  </a:moveTo>
                  <a:lnTo>
                    <a:pt x="1" y="2563"/>
                  </a:lnTo>
                  <a:cubicBezTo>
                    <a:pt x="26" y="2780"/>
                    <a:pt x="77" y="2996"/>
                    <a:pt x="160" y="3200"/>
                  </a:cubicBezTo>
                  <a:cubicBezTo>
                    <a:pt x="243" y="3404"/>
                    <a:pt x="357" y="3596"/>
                    <a:pt x="498" y="3768"/>
                  </a:cubicBezTo>
                  <a:cubicBezTo>
                    <a:pt x="568" y="3538"/>
                    <a:pt x="555" y="3296"/>
                    <a:pt x="466" y="3073"/>
                  </a:cubicBezTo>
                  <a:cubicBezTo>
                    <a:pt x="377" y="2856"/>
                    <a:pt x="211" y="2671"/>
                    <a:pt x="1" y="2563"/>
                  </a:cubicBezTo>
                  <a:close/>
                  <a:moveTo>
                    <a:pt x="4621" y="2557"/>
                  </a:moveTo>
                  <a:lnTo>
                    <a:pt x="4621" y="2557"/>
                  </a:lnTo>
                  <a:cubicBezTo>
                    <a:pt x="4411" y="2671"/>
                    <a:pt x="4245" y="2856"/>
                    <a:pt x="4156" y="3073"/>
                  </a:cubicBezTo>
                  <a:cubicBezTo>
                    <a:pt x="4067" y="3290"/>
                    <a:pt x="4054" y="3538"/>
                    <a:pt x="4124" y="3768"/>
                  </a:cubicBezTo>
                  <a:cubicBezTo>
                    <a:pt x="4258" y="3589"/>
                    <a:pt x="4373" y="3398"/>
                    <a:pt x="4462" y="3194"/>
                  </a:cubicBezTo>
                  <a:cubicBezTo>
                    <a:pt x="4545" y="2990"/>
                    <a:pt x="4596" y="2780"/>
                    <a:pt x="4621" y="2557"/>
                  </a:cubicBezTo>
                  <a:close/>
                  <a:moveTo>
                    <a:pt x="3467" y="4073"/>
                  </a:moveTo>
                  <a:cubicBezTo>
                    <a:pt x="3333" y="4073"/>
                    <a:pt x="3200" y="4099"/>
                    <a:pt x="3072" y="4150"/>
                  </a:cubicBezTo>
                  <a:cubicBezTo>
                    <a:pt x="2856" y="4239"/>
                    <a:pt x="2671" y="4405"/>
                    <a:pt x="2556" y="4615"/>
                  </a:cubicBezTo>
                  <a:cubicBezTo>
                    <a:pt x="2779" y="4596"/>
                    <a:pt x="2996" y="4539"/>
                    <a:pt x="3194" y="4456"/>
                  </a:cubicBezTo>
                  <a:cubicBezTo>
                    <a:pt x="3404" y="4373"/>
                    <a:pt x="3595" y="4258"/>
                    <a:pt x="3767" y="4118"/>
                  </a:cubicBezTo>
                  <a:cubicBezTo>
                    <a:pt x="3668" y="4088"/>
                    <a:pt x="3567" y="4073"/>
                    <a:pt x="3467" y="4073"/>
                  </a:cubicBezTo>
                  <a:close/>
                  <a:moveTo>
                    <a:pt x="1152" y="4080"/>
                  </a:moveTo>
                  <a:cubicBezTo>
                    <a:pt x="1051" y="4080"/>
                    <a:pt x="951" y="4094"/>
                    <a:pt x="855" y="4125"/>
                  </a:cubicBezTo>
                  <a:cubicBezTo>
                    <a:pt x="1027" y="4265"/>
                    <a:pt x="1218" y="4373"/>
                    <a:pt x="1422" y="4462"/>
                  </a:cubicBezTo>
                  <a:cubicBezTo>
                    <a:pt x="1626" y="4545"/>
                    <a:pt x="1842" y="4596"/>
                    <a:pt x="2059" y="4622"/>
                  </a:cubicBezTo>
                  <a:cubicBezTo>
                    <a:pt x="1944" y="4411"/>
                    <a:pt x="1766" y="4246"/>
                    <a:pt x="1543" y="4156"/>
                  </a:cubicBezTo>
                  <a:cubicBezTo>
                    <a:pt x="1419" y="4106"/>
                    <a:pt x="1286" y="4080"/>
                    <a:pt x="1152" y="4080"/>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2"/>
            <p:cNvSpPr/>
            <p:nvPr/>
          </p:nvSpPr>
          <p:spPr>
            <a:xfrm>
              <a:off x="865250" y="2730975"/>
              <a:ext cx="152200" cy="152175"/>
            </a:xfrm>
            <a:custGeom>
              <a:rect b="b" l="l" r="r" t="t"/>
              <a:pathLst>
                <a:path extrusionOk="0" h="6087" w="6088">
                  <a:moveTo>
                    <a:pt x="3041" y="261"/>
                  </a:moveTo>
                  <a:cubicBezTo>
                    <a:pt x="4577" y="261"/>
                    <a:pt x="5819" y="1504"/>
                    <a:pt x="5826" y="3040"/>
                  </a:cubicBezTo>
                  <a:cubicBezTo>
                    <a:pt x="5819" y="4576"/>
                    <a:pt x="4577" y="5819"/>
                    <a:pt x="3041" y="5825"/>
                  </a:cubicBezTo>
                  <a:cubicBezTo>
                    <a:pt x="1505" y="5819"/>
                    <a:pt x="262" y="4576"/>
                    <a:pt x="262" y="3040"/>
                  </a:cubicBezTo>
                  <a:cubicBezTo>
                    <a:pt x="262" y="1504"/>
                    <a:pt x="1505" y="261"/>
                    <a:pt x="3041" y="261"/>
                  </a:cubicBezTo>
                  <a:close/>
                  <a:moveTo>
                    <a:pt x="3041" y="0"/>
                  </a:moveTo>
                  <a:cubicBezTo>
                    <a:pt x="1364" y="0"/>
                    <a:pt x="1" y="1364"/>
                    <a:pt x="1" y="3040"/>
                  </a:cubicBezTo>
                  <a:cubicBezTo>
                    <a:pt x="1" y="4723"/>
                    <a:pt x="1364" y="6080"/>
                    <a:pt x="3041" y="6087"/>
                  </a:cubicBezTo>
                  <a:cubicBezTo>
                    <a:pt x="4723" y="6080"/>
                    <a:pt x="6081" y="4723"/>
                    <a:pt x="6087" y="3040"/>
                  </a:cubicBezTo>
                  <a:cubicBezTo>
                    <a:pt x="6081" y="1364"/>
                    <a:pt x="4723" y="0"/>
                    <a:pt x="304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
            <p:cNvSpPr/>
            <p:nvPr/>
          </p:nvSpPr>
          <p:spPr>
            <a:xfrm>
              <a:off x="898075" y="2763775"/>
              <a:ext cx="86375" cy="86400"/>
            </a:xfrm>
            <a:custGeom>
              <a:rect b="b" l="l" r="r" t="t"/>
              <a:pathLst>
                <a:path extrusionOk="0" h="3456" w="3455">
                  <a:moveTo>
                    <a:pt x="1728" y="1"/>
                  </a:moveTo>
                  <a:cubicBezTo>
                    <a:pt x="778" y="1"/>
                    <a:pt x="0" y="779"/>
                    <a:pt x="0" y="1728"/>
                  </a:cubicBezTo>
                  <a:cubicBezTo>
                    <a:pt x="0" y="2684"/>
                    <a:pt x="778" y="3455"/>
                    <a:pt x="1728" y="3455"/>
                  </a:cubicBezTo>
                  <a:cubicBezTo>
                    <a:pt x="2684" y="3455"/>
                    <a:pt x="3455" y="2684"/>
                    <a:pt x="3455" y="1728"/>
                  </a:cubicBezTo>
                  <a:cubicBezTo>
                    <a:pt x="3455" y="779"/>
                    <a:pt x="2684" y="1"/>
                    <a:pt x="172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
            <p:cNvSpPr/>
            <p:nvPr/>
          </p:nvSpPr>
          <p:spPr>
            <a:xfrm>
              <a:off x="837525" y="2360350"/>
              <a:ext cx="282200" cy="826800"/>
            </a:xfrm>
            <a:custGeom>
              <a:rect b="b" l="l" r="r" t="t"/>
              <a:pathLst>
                <a:path extrusionOk="0" h="33072" w="11288">
                  <a:moveTo>
                    <a:pt x="262" y="1594"/>
                  </a:moveTo>
                  <a:cubicBezTo>
                    <a:pt x="1422" y="7024"/>
                    <a:pt x="5463" y="14360"/>
                    <a:pt x="10823" y="18184"/>
                  </a:cubicBezTo>
                  <a:cubicBezTo>
                    <a:pt x="5545" y="21600"/>
                    <a:pt x="2352" y="25615"/>
                    <a:pt x="262" y="31491"/>
                  </a:cubicBezTo>
                  <a:lnTo>
                    <a:pt x="262" y="1594"/>
                  </a:lnTo>
                  <a:close/>
                  <a:moveTo>
                    <a:pt x="262" y="1"/>
                  </a:moveTo>
                  <a:lnTo>
                    <a:pt x="1" y="13"/>
                  </a:lnTo>
                  <a:lnTo>
                    <a:pt x="1" y="33072"/>
                  </a:lnTo>
                  <a:lnTo>
                    <a:pt x="256" y="32307"/>
                  </a:lnTo>
                  <a:cubicBezTo>
                    <a:pt x="2340" y="26029"/>
                    <a:pt x="5590" y="21842"/>
                    <a:pt x="11129" y="18299"/>
                  </a:cubicBezTo>
                  <a:lnTo>
                    <a:pt x="11288" y="18197"/>
                  </a:lnTo>
                  <a:lnTo>
                    <a:pt x="11129" y="18082"/>
                  </a:lnTo>
                  <a:cubicBezTo>
                    <a:pt x="4596" y="13525"/>
                    <a:pt x="785" y="4596"/>
                    <a:pt x="26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2"/>
            <p:cNvSpPr/>
            <p:nvPr/>
          </p:nvSpPr>
          <p:spPr>
            <a:xfrm>
              <a:off x="1932950" y="2538000"/>
              <a:ext cx="202050" cy="500350"/>
            </a:xfrm>
            <a:custGeom>
              <a:rect b="b" l="l" r="r" t="t"/>
              <a:pathLst>
                <a:path extrusionOk="0" h="20014" w="8082">
                  <a:moveTo>
                    <a:pt x="8082" y="1"/>
                  </a:moveTo>
                  <a:cubicBezTo>
                    <a:pt x="7527" y="1237"/>
                    <a:pt x="6903" y="2442"/>
                    <a:pt x="6208" y="3608"/>
                  </a:cubicBezTo>
                  <a:cubicBezTo>
                    <a:pt x="4583" y="6349"/>
                    <a:pt x="2486" y="9006"/>
                    <a:pt x="1" y="11033"/>
                  </a:cubicBezTo>
                  <a:cubicBezTo>
                    <a:pt x="3742" y="13665"/>
                    <a:pt x="6272" y="16610"/>
                    <a:pt x="8082" y="20013"/>
                  </a:cubicBezTo>
                  <a:lnTo>
                    <a:pt x="808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
            <p:cNvSpPr/>
            <p:nvPr/>
          </p:nvSpPr>
          <p:spPr>
            <a:xfrm>
              <a:off x="1971675" y="2718050"/>
              <a:ext cx="178000" cy="178000"/>
            </a:xfrm>
            <a:custGeom>
              <a:rect b="b" l="l" r="r" t="t"/>
              <a:pathLst>
                <a:path extrusionOk="0" h="7120" w="7120">
                  <a:moveTo>
                    <a:pt x="3557" y="1"/>
                  </a:moveTo>
                  <a:cubicBezTo>
                    <a:pt x="1594" y="1"/>
                    <a:pt x="0" y="1594"/>
                    <a:pt x="0" y="3557"/>
                  </a:cubicBezTo>
                  <a:cubicBezTo>
                    <a:pt x="0" y="5527"/>
                    <a:pt x="1594" y="7120"/>
                    <a:pt x="3557" y="7120"/>
                  </a:cubicBezTo>
                  <a:cubicBezTo>
                    <a:pt x="5526" y="7120"/>
                    <a:pt x="7119" y="5527"/>
                    <a:pt x="7119" y="3557"/>
                  </a:cubicBezTo>
                  <a:cubicBezTo>
                    <a:pt x="7119" y="1594"/>
                    <a:pt x="5526" y="1"/>
                    <a:pt x="355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2"/>
            <p:cNvSpPr/>
            <p:nvPr/>
          </p:nvSpPr>
          <p:spPr>
            <a:xfrm>
              <a:off x="2002900" y="2749275"/>
              <a:ext cx="115550" cy="115550"/>
            </a:xfrm>
            <a:custGeom>
              <a:rect b="b" l="l" r="r" t="t"/>
              <a:pathLst>
                <a:path extrusionOk="0" h="4622" w="4622">
                  <a:moveTo>
                    <a:pt x="2059" y="1"/>
                  </a:moveTo>
                  <a:lnTo>
                    <a:pt x="2059" y="1"/>
                  </a:lnTo>
                  <a:cubicBezTo>
                    <a:pt x="1842" y="20"/>
                    <a:pt x="1626" y="77"/>
                    <a:pt x="1422" y="160"/>
                  </a:cubicBezTo>
                  <a:cubicBezTo>
                    <a:pt x="1218" y="243"/>
                    <a:pt x="1027" y="358"/>
                    <a:pt x="854" y="498"/>
                  </a:cubicBezTo>
                  <a:cubicBezTo>
                    <a:pt x="953" y="528"/>
                    <a:pt x="1054" y="543"/>
                    <a:pt x="1155" y="543"/>
                  </a:cubicBezTo>
                  <a:cubicBezTo>
                    <a:pt x="1289" y="543"/>
                    <a:pt x="1422" y="517"/>
                    <a:pt x="1549" y="466"/>
                  </a:cubicBezTo>
                  <a:cubicBezTo>
                    <a:pt x="1766" y="377"/>
                    <a:pt x="1951" y="211"/>
                    <a:pt x="2059" y="1"/>
                  </a:cubicBezTo>
                  <a:close/>
                  <a:moveTo>
                    <a:pt x="2563" y="1"/>
                  </a:moveTo>
                  <a:lnTo>
                    <a:pt x="2563" y="1"/>
                  </a:lnTo>
                  <a:cubicBezTo>
                    <a:pt x="2677" y="211"/>
                    <a:pt x="2856" y="377"/>
                    <a:pt x="3079" y="466"/>
                  </a:cubicBezTo>
                  <a:cubicBezTo>
                    <a:pt x="3202" y="517"/>
                    <a:pt x="3334" y="543"/>
                    <a:pt x="3467" y="543"/>
                  </a:cubicBezTo>
                  <a:cubicBezTo>
                    <a:pt x="3567" y="543"/>
                    <a:pt x="3668" y="528"/>
                    <a:pt x="3767" y="498"/>
                  </a:cubicBezTo>
                  <a:cubicBezTo>
                    <a:pt x="3595" y="358"/>
                    <a:pt x="3404" y="250"/>
                    <a:pt x="3200" y="160"/>
                  </a:cubicBezTo>
                  <a:cubicBezTo>
                    <a:pt x="2996" y="77"/>
                    <a:pt x="2786" y="26"/>
                    <a:pt x="2563" y="1"/>
                  </a:cubicBezTo>
                  <a:close/>
                  <a:moveTo>
                    <a:pt x="498" y="855"/>
                  </a:moveTo>
                  <a:cubicBezTo>
                    <a:pt x="498" y="857"/>
                    <a:pt x="499" y="859"/>
                    <a:pt x="499" y="861"/>
                  </a:cubicBezTo>
                  <a:lnTo>
                    <a:pt x="499" y="861"/>
                  </a:lnTo>
                  <a:cubicBezTo>
                    <a:pt x="501" y="859"/>
                    <a:pt x="502" y="857"/>
                    <a:pt x="504" y="855"/>
                  </a:cubicBezTo>
                  <a:close/>
                  <a:moveTo>
                    <a:pt x="499" y="861"/>
                  </a:moveTo>
                  <a:cubicBezTo>
                    <a:pt x="361" y="1031"/>
                    <a:pt x="248" y="1221"/>
                    <a:pt x="166" y="1422"/>
                  </a:cubicBezTo>
                  <a:cubicBezTo>
                    <a:pt x="83" y="1626"/>
                    <a:pt x="26" y="1837"/>
                    <a:pt x="7" y="2060"/>
                  </a:cubicBezTo>
                  <a:cubicBezTo>
                    <a:pt x="217" y="1945"/>
                    <a:pt x="383" y="1760"/>
                    <a:pt x="472" y="1543"/>
                  </a:cubicBezTo>
                  <a:cubicBezTo>
                    <a:pt x="561" y="1322"/>
                    <a:pt x="568" y="1082"/>
                    <a:pt x="499" y="861"/>
                  </a:cubicBezTo>
                  <a:close/>
                  <a:moveTo>
                    <a:pt x="4124" y="855"/>
                  </a:moveTo>
                  <a:lnTo>
                    <a:pt x="4124" y="855"/>
                  </a:lnTo>
                  <a:cubicBezTo>
                    <a:pt x="4054" y="1084"/>
                    <a:pt x="4067" y="1327"/>
                    <a:pt x="4156" y="1543"/>
                  </a:cubicBezTo>
                  <a:cubicBezTo>
                    <a:pt x="4245" y="1766"/>
                    <a:pt x="4411" y="1945"/>
                    <a:pt x="4621" y="2060"/>
                  </a:cubicBezTo>
                  <a:cubicBezTo>
                    <a:pt x="4602" y="1843"/>
                    <a:pt x="4545" y="1626"/>
                    <a:pt x="4462" y="1422"/>
                  </a:cubicBezTo>
                  <a:cubicBezTo>
                    <a:pt x="4379" y="1218"/>
                    <a:pt x="4264" y="1027"/>
                    <a:pt x="4124" y="855"/>
                  </a:cubicBezTo>
                  <a:close/>
                  <a:moveTo>
                    <a:pt x="0" y="2557"/>
                  </a:moveTo>
                  <a:cubicBezTo>
                    <a:pt x="20" y="2780"/>
                    <a:pt x="77" y="2990"/>
                    <a:pt x="160" y="3194"/>
                  </a:cubicBezTo>
                  <a:cubicBezTo>
                    <a:pt x="243" y="3398"/>
                    <a:pt x="357" y="3589"/>
                    <a:pt x="498" y="3768"/>
                  </a:cubicBezTo>
                  <a:cubicBezTo>
                    <a:pt x="568" y="3538"/>
                    <a:pt x="555" y="3296"/>
                    <a:pt x="466" y="3073"/>
                  </a:cubicBezTo>
                  <a:cubicBezTo>
                    <a:pt x="376" y="2856"/>
                    <a:pt x="211" y="2671"/>
                    <a:pt x="0" y="2557"/>
                  </a:cubicBezTo>
                  <a:close/>
                  <a:moveTo>
                    <a:pt x="4621" y="2563"/>
                  </a:moveTo>
                  <a:lnTo>
                    <a:pt x="4621" y="2563"/>
                  </a:lnTo>
                  <a:cubicBezTo>
                    <a:pt x="4411" y="2671"/>
                    <a:pt x="4245" y="2856"/>
                    <a:pt x="4156" y="3073"/>
                  </a:cubicBezTo>
                  <a:cubicBezTo>
                    <a:pt x="4060" y="3296"/>
                    <a:pt x="4054" y="3538"/>
                    <a:pt x="4118" y="3768"/>
                  </a:cubicBezTo>
                  <a:lnTo>
                    <a:pt x="4124" y="3768"/>
                  </a:lnTo>
                  <a:cubicBezTo>
                    <a:pt x="4258" y="3596"/>
                    <a:pt x="4373" y="3404"/>
                    <a:pt x="4462" y="3200"/>
                  </a:cubicBezTo>
                  <a:cubicBezTo>
                    <a:pt x="4545" y="2996"/>
                    <a:pt x="4596" y="2780"/>
                    <a:pt x="4621" y="2563"/>
                  </a:cubicBezTo>
                  <a:close/>
                  <a:moveTo>
                    <a:pt x="1152" y="4073"/>
                  </a:moveTo>
                  <a:cubicBezTo>
                    <a:pt x="1051" y="4073"/>
                    <a:pt x="950" y="4088"/>
                    <a:pt x="854" y="4118"/>
                  </a:cubicBezTo>
                  <a:cubicBezTo>
                    <a:pt x="1027" y="4258"/>
                    <a:pt x="1218" y="4373"/>
                    <a:pt x="1422" y="4456"/>
                  </a:cubicBezTo>
                  <a:cubicBezTo>
                    <a:pt x="1626" y="4539"/>
                    <a:pt x="1842" y="4596"/>
                    <a:pt x="2059" y="4615"/>
                  </a:cubicBezTo>
                  <a:cubicBezTo>
                    <a:pt x="1951" y="4405"/>
                    <a:pt x="1766" y="4239"/>
                    <a:pt x="1543" y="4150"/>
                  </a:cubicBezTo>
                  <a:cubicBezTo>
                    <a:pt x="1419" y="4099"/>
                    <a:pt x="1286" y="4073"/>
                    <a:pt x="1152" y="4073"/>
                  </a:cubicBezTo>
                  <a:close/>
                  <a:moveTo>
                    <a:pt x="3466" y="4080"/>
                  </a:moveTo>
                  <a:cubicBezTo>
                    <a:pt x="3333" y="4080"/>
                    <a:pt x="3200" y="4106"/>
                    <a:pt x="3072" y="4156"/>
                  </a:cubicBezTo>
                  <a:cubicBezTo>
                    <a:pt x="2856" y="4246"/>
                    <a:pt x="2671" y="4411"/>
                    <a:pt x="2563" y="4622"/>
                  </a:cubicBezTo>
                  <a:cubicBezTo>
                    <a:pt x="2779" y="4596"/>
                    <a:pt x="2996" y="4545"/>
                    <a:pt x="3200" y="4462"/>
                  </a:cubicBezTo>
                  <a:cubicBezTo>
                    <a:pt x="3404" y="4373"/>
                    <a:pt x="3595" y="4265"/>
                    <a:pt x="3767" y="4125"/>
                  </a:cubicBezTo>
                  <a:cubicBezTo>
                    <a:pt x="3668" y="4094"/>
                    <a:pt x="3567" y="4080"/>
                    <a:pt x="3466" y="4080"/>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2"/>
            <p:cNvSpPr/>
            <p:nvPr/>
          </p:nvSpPr>
          <p:spPr>
            <a:xfrm>
              <a:off x="1984575" y="2730975"/>
              <a:ext cx="152200" cy="152175"/>
            </a:xfrm>
            <a:custGeom>
              <a:rect b="b" l="l" r="r" t="t"/>
              <a:pathLst>
                <a:path extrusionOk="0" h="6087" w="6088">
                  <a:moveTo>
                    <a:pt x="3041" y="261"/>
                  </a:moveTo>
                  <a:cubicBezTo>
                    <a:pt x="4577" y="261"/>
                    <a:pt x="5819" y="1504"/>
                    <a:pt x="5826" y="3040"/>
                  </a:cubicBezTo>
                  <a:cubicBezTo>
                    <a:pt x="5826" y="4576"/>
                    <a:pt x="4577" y="5819"/>
                    <a:pt x="3041" y="5825"/>
                  </a:cubicBezTo>
                  <a:cubicBezTo>
                    <a:pt x="1505" y="5819"/>
                    <a:pt x="262" y="4576"/>
                    <a:pt x="262" y="3040"/>
                  </a:cubicBezTo>
                  <a:cubicBezTo>
                    <a:pt x="262" y="1504"/>
                    <a:pt x="1511" y="261"/>
                    <a:pt x="3041" y="261"/>
                  </a:cubicBezTo>
                  <a:close/>
                  <a:moveTo>
                    <a:pt x="3041" y="0"/>
                  </a:moveTo>
                  <a:cubicBezTo>
                    <a:pt x="1364" y="0"/>
                    <a:pt x="1" y="1364"/>
                    <a:pt x="1" y="3040"/>
                  </a:cubicBezTo>
                  <a:cubicBezTo>
                    <a:pt x="1" y="4723"/>
                    <a:pt x="1364" y="6080"/>
                    <a:pt x="3041" y="6087"/>
                  </a:cubicBezTo>
                  <a:cubicBezTo>
                    <a:pt x="4723" y="6080"/>
                    <a:pt x="6081" y="4723"/>
                    <a:pt x="6087" y="3040"/>
                  </a:cubicBezTo>
                  <a:cubicBezTo>
                    <a:pt x="6081" y="1364"/>
                    <a:pt x="4723" y="0"/>
                    <a:pt x="304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
            <p:cNvSpPr/>
            <p:nvPr/>
          </p:nvSpPr>
          <p:spPr>
            <a:xfrm>
              <a:off x="2017550" y="2763775"/>
              <a:ext cx="86225" cy="86400"/>
            </a:xfrm>
            <a:custGeom>
              <a:rect b="b" l="l" r="r" t="t"/>
              <a:pathLst>
                <a:path extrusionOk="0" h="3456" w="3449">
                  <a:moveTo>
                    <a:pt x="1722" y="1"/>
                  </a:moveTo>
                  <a:cubicBezTo>
                    <a:pt x="772" y="1"/>
                    <a:pt x="1" y="779"/>
                    <a:pt x="1" y="1728"/>
                  </a:cubicBezTo>
                  <a:cubicBezTo>
                    <a:pt x="1" y="2684"/>
                    <a:pt x="772" y="3455"/>
                    <a:pt x="1722" y="3455"/>
                  </a:cubicBezTo>
                  <a:cubicBezTo>
                    <a:pt x="2678" y="3455"/>
                    <a:pt x="3449" y="2684"/>
                    <a:pt x="3449" y="1728"/>
                  </a:cubicBezTo>
                  <a:cubicBezTo>
                    <a:pt x="3449" y="779"/>
                    <a:pt x="2678" y="1"/>
                    <a:pt x="172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2"/>
            <p:cNvSpPr/>
            <p:nvPr/>
          </p:nvSpPr>
          <p:spPr>
            <a:xfrm>
              <a:off x="1882125" y="2360350"/>
              <a:ext cx="282375" cy="826800"/>
            </a:xfrm>
            <a:custGeom>
              <a:rect b="b" l="l" r="r" t="t"/>
              <a:pathLst>
                <a:path extrusionOk="0" h="33072" w="11295">
                  <a:moveTo>
                    <a:pt x="11033" y="1594"/>
                  </a:moveTo>
                  <a:lnTo>
                    <a:pt x="11033" y="31491"/>
                  </a:lnTo>
                  <a:cubicBezTo>
                    <a:pt x="8942" y="25615"/>
                    <a:pt x="5743" y="21600"/>
                    <a:pt x="472" y="18184"/>
                  </a:cubicBezTo>
                  <a:cubicBezTo>
                    <a:pt x="5826" y="14360"/>
                    <a:pt x="9873" y="7024"/>
                    <a:pt x="11033" y="1594"/>
                  </a:cubicBezTo>
                  <a:close/>
                  <a:moveTo>
                    <a:pt x="11033" y="1"/>
                  </a:moveTo>
                  <a:cubicBezTo>
                    <a:pt x="10510" y="4596"/>
                    <a:pt x="6692" y="13525"/>
                    <a:pt x="160" y="18082"/>
                  </a:cubicBezTo>
                  <a:lnTo>
                    <a:pt x="0" y="18197"/>
                  </a:lnTo>
                  <a:lnTo>
                    <a:pt x="166" y="18299"/>
                  </a:lnTo>
                  <a:cubicBezTo>
                    <a:pt x="5705" y="21842"/>
                    <a:pt x="8955" y="26029"/>
                    <a:pt x="11039" y="32307"/>
                  </a:cubicBezTo>
                  <a:lnTo>
                    <a:pt x="11294" y="33072"/>
                  </a:lnTo>
                  <a:lnTo>
                    <a:pt x="11288" y="13"/>
                  </a:lnTo>
                  <a:lnTo>
                    <a:pt x="1103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15" name="Shape 1315"/>
        <p:cNvGrpSpPr/>
        <p:nvPr/>
      </p:nvGrpSpPr>
      <p:grpSpPr>
        <a:xfrm>
          <a:off x="0" y="0"/>
          <a:ext cx="0" cy="0"/>
          <a:chOff x="0" y="0"/>
          <a:chExt cx="0" cy="0"/>
        </a:xfrm>
      </p:grpSpPr>
      <p:grpSp>
        <p:nvGrpSpPr>
          <p:cNvPr id="1316" name="Google Shape;1316;p11"/>
          <p:cNvGrpSpPr/>
          <p:nvPr/>
        </p:nvGrpSpPr>
        <p:grpSpPr>
          <a:xfrm>
            <a:off x="708810" y="-3587586"/>
            <a:ext cx="7726381" cy="15307505"/>
            <a:chOff x="1971751" y="-320964"/>
            <a:chExt cx="5200499" cy="10303228"/>
          </a:xfrm>
        </p:grpSpPr>
        <p:grpSp>
          <p:nvGrpSpPr>
            <p:cNvPr id="1317" name="Google Shape;1317;p11"/>
            <p:cNvGrpSpPr/>
            <p:nvPr/>
          </p:nvGrpSpPr>
          <p:grpSpPr>
            <a:xfrm>
              <a:off x="1971751" y="-320964"/>
              <a:ext cx="5200499" cy="10303228"/>
              <a:chOff x="1971751" y="-320964"/>
              <a:chExt cx="5200499" cy="10303228"/>
            </a:xfrm>
          </p:grpSpPr>
          <p:sp>
            <p:nvSpPr>
              <p:cNvPr id="1318" name="Google Shape;1318;p11"/>
              <p:cNvSpPr/>
              <p:nvPr/>
            </p:nvSpPr>
            <p:spPr>
              <a:xfrm>
                <a:off x="1971751" y="-320964"/>
                <a:ext cx="5200499" cy="10303228"/>
              </a:xfrm>
              <a:custGeom>
                <a:rect b="b" l="l" r="r" t="t"/>
                <a:pathLst>
                  <a:path extrusionOk="0" h="177359" w="89521">
                    <a:moveTo>
                      <a:pt x="44761" y="1"/>
                    </a:moveTo>
                    <a:lnTo>
                      <a:pt x="23595" y="11180"/>
                    </a:lnTo>
                    <a:cubicBezTo>
                      <a:pt x="9707" y="18541"/>
                      <a:pt x="0" y="35048"/>
                      <a:pt x="0" y="51306"/>
                    </a:cubicBezTo>
                    <a:lnTo>
                      <a:pt x="0" y="177359"/>
                    </a:lnTo>
                    <a:lnTo>
                      <a:pt x="89521" y="177359"/>
                    </a:lnTo>
                    <a:lnTo>
                      <a:pt x="89521" y="51306"/>
                    </a:lnTo>
                    <a:cubicBezTo>
                      <a:pt x="89521" y="35048"/>
                      <a:pt x="79820" y="18541"/>
                      <a:pt x="65933" y="11180"/>
                    </a:cubicBezTo>
                    <a:lnTo>
                      <a:pt x="4476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9" name="Google Shape;1319;p11"/>
              <p:cNvSpPr/>
              <p:nvPr/>
            </p:nvSpPr>
            <p:spPr>
              <a:xfrm>
                <a:off x="2035071" y="-249510"/>
                <a:ext cx="5074264" cy="10168453"/>
              </a:xfrm>
              <a:custGeom>
                <a:rect b="b" l="l" r="r" t="t"/>
                <a:pathLst>
                  <a:path extrusionOk="0" h="175039" w="87348">
                    <a:moveTo>
                      <a:pt x="43671" y="294"/>
                    </a:moveTo>
                    <a:lnTo>
                      <a:pt x="64212" y="11135"/>
                    </a:lnTo>
                    <a:cubicBezTo>
                      <a:pt x="77679" y="18280"/>
                      <a:pt x="87086" y="34290"/>
                      <a:pt x="87086" y="50076"/>
                    </a:cubicBezTo>
                    <a:lnTo>
                      <a:pt x="87086" y="174778"/>
                    </a:lnTo>
                    <a:lnTo>
                      <a:pt x="262" y="174778"/>
                    </a:lnTo>
                    <a:lnTo>
                      <a:pt x="262" y="50076"/>
                    </a:lnTo>
                    <a:cubicBezTo>
                      <a:pt x="262" y="34290"/>
                      <a:pt x="9669" y="18273"/>
                      <a:pt x="23136" y="11135"/>
                    </a:cubicBezTo>
                    <a:lnTo>
                      <a:pt x="43671" y="294"/>
                    </a:lnTo>
                    <a:close/>
                    <a:moveTo>
                      <a:pt x="43671" y="1"/>
                    </a:moveTo>
                    <a:lnTo>
                      <a:pt x="23008" y="10912"/>
                    </a:lnTo>
                    <a:cubicBezTo>
                      <a:pt x="16195" y="14526"/>
                      <a:pt x="10363" y="20357"/>
                      <a:pt x="6150" y="27789"/>
                    </a:cubicBezTo>
                    <a:cubicBezTo>
                      <a:pt x="2180" y="34787"/>
                      <a:pt x="0" y="42702"/>
                      <a:pt x="0" y="50076"/>
                    </a:cubicBezTo>
                    <a:lnTo>
                      <a:pt x="0" y="175039"/>
                    </a:lnTo>
                    <a:lnTo>
                      <a:pt x="87347" y="175039"/>
                    </a:lnTo>
                    <a:lnTo>
                      <a:pt x="87347" y="50076"/>
                    </a:lnTo>
                    <a:cubicBezTo>
                      <a:pt x="87347" y="42702"/>
                      <a:pt x="85161" y="34787"/>
                      <a:pt x="81191" y="27789"/>
                    </a:cubicBezTo>
                    <a:cubicBezTo>
                      <a:pt x="76978" y="20357"/>
                      <a:pt x="71152" y="14526"/>
                      <a:pt x="64333" y="10906"/>
                    </a:cubicBezTo>
                    <a:lnTo>
                      <a:pt x="43734" y="33"/>
                    </a:lnTo>
                    <a:lnTo>
                      <a:pt x="43671"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0" name="Google Shape;1320;p11"/>
              <p:cNvSpPr/>
              <p:nvPr/>
            </p:nvSpPr>
            <p:spPr>
              <a:xfrm>
                <a:off x="2084276" y="-85457"/>
                <a:ext cx="4975797" cy="9963328"/>
              </a:xfrm>
              <a:custGeom>
                <a:rect b="b" l="l" r="r" t="t"/>
                <a:pathLst>
                  <a:path extrusionOk="0" h="171508" w="85653">
                    <a:moveTo>
                      <a:pt x="42824" y="287"/>
                    </a:moveTo>
                    <a:lnTo>
                      <a:pt x="62970" y="9904"/>
                    </a:lnTo>
                    <a:cubicBezTo>
                      <a:pt x="77004" y="16635"/>
                      <a:pt x="85391" y="34079"/>
                      <a:pt x="85391" y="47048"/>
                    </a:cubicBezTo>
                    <a:lnTo>
                      <a:pt x="85391" y="171246"/>
                    </a:lnTo>
                    <a:lnTo>
                      <a:pt x="269" y="171246"/>
                    </a:lnTo>
                    <a:lnTo>
                      <a:pt x="269" y="47048"/>
                    </a:lnTo>
                    <a:cubicBezTo>
                      <a:pt x="269" y="34079"/>
                      <a:pt x="8650" y="16641"/>
                      <a:pt x="22684" y="9904"/>
                    </a:cubicBezTo>
                    <a:lnTo>
                      <a:pt x="42824" y="287"/>
                    </a:lnTo>
                    <a:close/>
                    <a:moveTo>
                      <a:pt x="42824" y="0"/>
                    </a:moveTo>
                    <a:lnTo>
                      <a:pt x="22569" y="9669"/>
                    </a:lnTo>
                    <a:cubicBezTo>
                      <a:pt x="8446" y="16450"/>
                      <a:pt x="1" y="33996"/>
                      <a:pt x="1" y="47048"/>
                    </a:cubicBezTo>
                    <a:lnTo>
                      <a:pt x="1" y="171508"/>
                    </a:lnTo>
                    <a:lnTo>
                      <a:pt x="85653" y="171508"/>
                    </a:lnTo>
                    <a:lnTo>
                      <a:pt x="85653" y="47048"/>
                    </a:lnTo>
                    <a:cubicBezTo>
                      <a:pt x="85653" y="33996"/>
                      <a:pt x="77208" y="16450"/>
                      <a:pt x="63084" y="9675"/>
                    </a:cubicBezTo>
                    <a:lnTo>
                      <a:pt x="42824" y="0"/>
                    </a:ln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1" name="Google Shape;1321;p11"/>
              <p:cNvSpPr/>
              <p:nvPr/>
            </p:nvSpPr>
            <p:spPr>
              <a:xfrm>
                <a:off x="2209814" y="348843"/>
                <a:ext cx="4724721" cy="4724721"/>
              </a:xfrm>
              <a:custGeom>
                <a:rect b="b" l="l" r="r" t="t"/>
                <a:pathLst>
                  <a:path extrusionOk="0" h="81331" w="81331">
                    <a:moveTo>
                      <a:pt x="40663" y="262"/>
                    </a:moveTo>
                    <a:cubicBezTo>
                      <a:pt x="62944" y="262"/>
                      <a:pt x="81070" y="18387"/>
                      <a:pt x="81070" y="40662"/>
                    </a:cubicBezTo>
                    <a:cubicBezTo>
                      <a:pt x="81070" y="62944"/>
                      <a:pt x="62944" y="81069"/>
                      <a:pt x="40663" y="81069"/>
                    </a:cubicBezTo>
                    <a:cubicBezTo>
                      <a:pt x="18388" y="81069"/>
                      <a:pt x="262" y="62944"/>
                      <a:pt x="262" y="40662"/>
                    </a:cubicBezTo>
                    <a:cubicBezTo>
                      <a:pt x="262" y="18387"/>
                      <a:pt x="18388" y="262"/>
                      <a:pt x="40663" y="262"/>
                    </a:cubicBezTo>
                    <a:close/>
                    <a:moveTo>
                      <a:pt x="40663" y="0"/>
                    </a:moveTo>
                    <a:cubicBezTo>
                      <a:pt x="18247" y="0"/>
                      <a:pt x="0" y="18247"/>
                      <a:pt x="0" y="40662"/>
                    </a:cubicBezTo>
                    <a:cubicBezTo>
                      <a:pt x="0" y="63084"/>
                      <a:pt x="18241" y="81331"/>
                      <a:pt x="40663" y="81331"/>
                    </a:cubicBezTo>
                    <a:cubicBezTo>
                      <a:pt x="63090" y="81331"/>
                      <a:pt x="81331" y="63084"/>
                      <a:pt x="81331" y="40662"/>
                    </a:cubicBezTo>
                    <a:cubicBezTo>
                      <a:pt x="81331" y="18247"/>
                      <a:pt x="63084" y="0"/>
                      <a:pt x="4066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2" name="Google Shape;1322;p11"/>
              <p:cNvSpPr/>
              <p:nvPr/>
            </p:nvSpPr>
            <p:spPr>
              <a:xfrm>
                <a:off x="2084276" y="-85457"/>
                <a:ext cx="4975797" cy="9963328"/>
              </a:xfrm>
              <a:custGeom>
                <a:rect b="b" l="l" r="r" t="t"/>
                <a:pathLst>
                  <a:path extrusionOk="0" h="171508" w="85653">
                    <a:moveTo>
                      <a:pt x="42824" y="287"/>
                    </a:moveTo>
                    <a:lnTo>
                      <a:pt x="62970" y="9904"/>
                    </a:lnTo>
                    <a:cubicBezTo>
                      <a:pt x="77004" y="16635"/>
                      <a:pt x="85391" y="34079"/>
                      <a:pt x="85391" y="47048"/>
                    </a:cubicBezTo>
                    <a:lnTo>
                      <a:pt x="85391" y="171246"/>
                    </a:lnTo>
                    <a:lnTo>
                      <a:pt x="269" y="171246"/>
                    </a:lnTo>
                    <a:lnTo>
                      <a:pt x="269" y="47048"/>
                    </a:lnTo>
                    <a:cubicBezTo>
                      <a:pt x="269" y="34079"/>
                      <a:pt x="8650" y="16641"/>
                      <a:pt x="22684" y="9904"/>
                    </a:cubicBezTo>
                    <a:lnTo>
                      <a:pt x="42824" y="287"/>
                    </a:lnTo>
                    <a:close/>
                    <a:moveTo>
                      <a:pt x="42824" y="0"/>
                    </a:moveTo>
                    <a:lnTo>
                      <a:pt x="22569" y="9669"/>
                    </a:lnTo>
                    <a:cubicBezTo>
                      <a:pt x="8446" y="16450"/>
                      <a:pt x="1" y="33996"/>
                      <a:pt x="1" y="47048"/>
                    </a:cubicBezTo>
                    <a:lnTo>
                      <a:pt x="1" y="171508"/>
                    </a:lnTo>
                    <a:lnTo>
                      <a:pt x="85653" y="171508"/>
                    </a:lnTo>
                    <a:lnTo>
                      <a:pt x="85653" y="47048"/>
                    </a:lnTo>
                    <a:cubicBezTo>
                      <a:pt x="85653" y="33996"/>
                      <a:pt x="77208" y="16450"/>
                      <a:pt x="63084" y="9675"/>
                    </a:cubicBezTo>
                    <a:lnTo>
                      <a:pt x="42824"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3" name="Google Shape;1323;p11"/>
              <p:cNvSpPr/>
              <p:nvPr/>
            </p:nvSpPr>
            <p:spPr>
              <a:xfrm>
                <a:off x="3829258" y="13359"/>
                <a:ext cx="1486239" cy="369236"/>
              </a:xfrm>
              <a:custGeom>
                <a:rect b="b" l="l" r="r" t="t"/>
                <a:pathLst>
                  <a:path extrusionOk="0" h="6356" w="25584">
                    <a:moveTo>
                      <a:pt x="12786" y="288"/>
                    </a:moveTo>
                    <a:lnTo>
                      <a:pt x="24289" y="5788"/>
                    </a:lnTo>
                    <a:cubicBezTo>
                      <a:pt x="19987" y="4736"/>
                      <a:pt x="16304" y="4252"/>
                      <a:pt x="12786" y="4252"/>
                    </a:cubicBezTo>
                    <a:cubicBezTo>
                      <a:pt x="9274" y="4252"/>
                      <a:pt x="5590" y="4743"/>
                      <a:pt x="1288" y="5788"/>
                    </a:cubicBezTo>
                    <a:lnTo>
                      <a:pt x="12786" y="288"/>
                    </a:lnTo>
                    <a:close/>
                    <a:moveTo>
                      <a:pt x="12786" y="1"/>
                    </a:moveTo>
                    <a:lnTo>
                      <a:pt x="1" y="6113"/>
                    </a:lnTo>
                    <a:lnTo>
                      <a:pt x="90" y="6355"/>
                    </a:lnTo>
                    <a:cubicBezTo>
                      <a:pt x="4921" y="5093"/>
                      <a:pt x="8949" y="4507"/>
                      <a:pt x="12786" y="4507"/>
                    </a:cubicBezTo>
                    <a:cubicBezTo>
                      <a:pt x="16622" y="4507"/>
                      <a:pt x="20663" y="5093"/>
                      <a:pt x="25494" y="6355"/>
                    </a:cubicBezTo>
                    <a:lnTo>
                      <a:pt x="25583" y="6107"/>
                    </a:lnTo>
                    <a:lnTo>
                      <a:pt x="1278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4" name="Google Shape;1324;p11"/>
              <p:cNvSpPr/>
              <p:nvPr/>
            </p:nvSpPr>
            <p:spPr>
              <a:xfrm>
                <a:off x="4219524" y="75982"/>
                <a:ext cx="705708" cy="168875"/>
              </a:xfrm>
              <a:custGeom>
                <a:rect b="b" l="l" r="r" t="t"/>
                <a:pathLst>
                  <a:path extrusionOk="0" h="2907" w="12148">
                    <a:moveTo>
                      <a:pt x="6074" y="0"/>
                    </a:moveTo>
                    <a:lnTo>
                      <a:pt x="0" y="2906"/>
                    </a:lnTo>
                    <a:cubicBezTo>
                      <a:pt x="2008" y="2607"/>
                      <a:pt x="4034" y="2454"/>
                      <a:pt x="6068" y="2454"/>
                    </a:cubicBezTo>
                    <a:cubicBezTo>
                      <a:pt x="8107" y="2454"/>
                      <a:pt x="10134" y="2607"/>
                      <a:pt x="12148" y="2906"/>
                    </a:cubicBezTo>
                    <a:lnTo>
                      <a:pt x="6074"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5" name="Google Shape;1325;p11"/>
              <p:cNvSpPr/>
              <p:nvPr/>
            </p:nvSpPr>
            <p:spPr>
              <a:xfrm>
                <a:off x="4564593" y="-248406"/>
                <a:ext cx="15220" cy="277798"/>
              </a:xfrm>
              <a:custGeom>
                <a:rect b="b" l="l" r="r" t="t"/>
                <a:pathLst>
                  <a:path extrusionOk="0" h="4782" w="262">
                    <a:moveTo>
                      <a:pt x="128" y="1"/>
                    </a:moveTo>
                    <a:cubicBezTo>
                      <a:pt x="57" y="1"/>
                      <a:pt x="0" y="58"/>
                      <a:pt x="0" y="128"/>
                    </a:cubicBezTo>
                    <a:lnTo>
                      <a:pt x="0" y="4654"/>
                    </a:lnTo>
                    <a:cubicBezTo>
                      <a:pt x="0" y="4724"/>
                      <a:pt x="57" y="4781"/>
                      <a:pt x="128" y="4781"/>
                    </a:cubicBezTo>
                    <a:cubicBezTo>
                      <a:pt x="204" y="4781"/>
                      <a:pt x="261" y="4724"/>
                      <a:pt x="261" y="4654"/>
                    </a:cubicBezTo>
                    <a:lnTo>
                      <a:pt x="261" y="128"/>
                    </a:lnTo>
                    <a:cubicBezTo>
                      <a:pt x="261" y="58"/>
                      <a:pt x="204" y="1"/>
                      <a:pt x="128"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p11"/>
              <p:cNvSpPr/>
              <p:nvPr/>
            </p:nvSpPr>
            <p:spPr>
              <a:xfrm>
                <a:off x="5303588" y="367607"/>
                <a:ext cx="1849781" cy="2752945"/>
              </a:xfrm>
              <a:custGeom>
                <a:rect b="b" l="l" r="r" t="t"/>
                <a:pathLst>
                  <a:path extrusionOk="0" h="47389" w="31842">
                    <a:moveTo>
                      <a:pt x="143" y="1"/>
                    </a:moveTo>
                    <a:cubicBezTo>
                      <a:pt x="91" y="1"/>
                      <a:pt x="39" y="35"/>
                      <a:pt x="19" y="85"/>
                    </a:cubicBezTo>
                    <a:cubicBezTo>
                      <a:pt x="0" y="155"/>
                      <a:pt x="32" y="232"/>
                      <a:pt x="102" y="251"/>
                    </a:cubicBezTo>
                    <a:cubicBezTo>
                      <a:pt x="19586" y="7058"/>
                      <a:pt x="31568" y="26815"/>
                      <a:pt x="28591" y="47242"/>
                    </a:cubicBezTo>
                    <a:cubicBezTo>
                      <a:pt x="28585" y="47312"/>
                      <a:pt x="28629" y="47375"/>
                      <a:pt x="28706" y="47388"/>
                    </a:cubicBezTo>
                    <a:lnTo>
                      <a:pt x="28725" y="47388"/>
                    </a:lnTo>
                    <a:cubicBezTo>
                      <a:pt x="28789" y="47388"/>
                      <a:pt x="28840" y="47337"/>
                      <a:pt x="28853" y="47280"/>
                    </a:cubicBezTo>
                    <a:cubicBezTo>
                      <a:pt x="31842" y="26732"/>
                      <a:pt x="19790" y="6847"/>
                      <a:pt x="185" y="9"/>
                    </a:cubicBezTo>
                    <a:cubicBezTo>
                      <a:pt x="172" y="3"/>
                      <a:pt x="157" y="1"/>
                      <a:pt x="14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7" name="Google Shape;1327;p11"/>
              <p:cNvSpPr/>
              <p:nvPr/>
            </p:nvSpPr>
            <p:spPr>
              <a:xfrm>
                <a:off x="1990979" y="367549"/>
                <a:ext cx="1849839" cy="2753004"/>
              </a:xfrm>
              <a:custGeom>
                <a:rect b="b" l="l" r="r" t="t"/>
                <a:pathLst>
                  <a:path extrusionOk="0" h="47390" w="31843">
                    <a:moveTo>
                      <a:pt x="31703" y="1"/>
                    </a:moveTo>
                    <a:cubicBezTo>
                      <a:pt x="31687" y="1"/>
                      <a:pt x="31672" y="4"/>
                      <a:pt x="31657" y="10"/>
                    </a:cubicBezTo>
                    <a:cubicBezTo>
                      <a:pt x="12053" y="6848"/>
                      <a:pt x="1" y="26733"/>
                      <a:pt x="2990" y="47275"/>
                    </a:cubicBezTo>
                    <a:cubicBezTo>
                      <a:pt x="3003" y="47338"/>
                      <a:pt x="3054" y="47389"/>
                      <a:pt x="3117" y="47389"/>
                    </a:cubicBezTo>
                    <a:lnTo>
                      <a:pt x="3136" y="47389"/>
                    </a:lnTo>
                    <a:cubicBezTo>
                      <a:pt x="3213" y="47376"/>
                      <a:pt x="3258" y="47313"/>
                      <a:pt x="3251" y="47236"/>
                    </a:cubicBezTo>
                    <a:cubicBezTo>
                      <a:pt x="275" y="26816"/>
                      <a:pt x="12257" y="7059"/>
                      <a:pt x="31740" y="252"/>
                    </a:cubicBezTo>
                    <a:cubicBezTo>
                      <a:pt x="31810" y="226"/>
                      <a:pt x="31842" y="156"/>
                      <a:pt x="31823" y="86"/>
                    </a:cubicBezTo>
                    <a:cubicBezTo>
                      <a:pt x="31803" y="32"/>
                      <a:pt x="31754" y="1"/>
                      <a:pt x="3170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8" name="Google Shape;1328;p11"/>
              <p:cNvSpPr/>
              <p:nvPr/>
            </p:nvSpPr>
            <p:spPr>
              <a:xfrm>
                <a:off x="5248400" y="157428"/>
                <a:ext cx="101139" cy="198851"/>
              </a:xfrm>
              <a:custGeom>
                <a:rect b="b" l="l" r="r" t="t"/>
                <a:pathLst>
                  <a:path extrusionOk="0" h="3423" w="1741">
                    <a:moveTo>
                      <a:pt x="1592" y="0"/>
                    </a:moveTo>
                    <a:cubicBezTo>
                      <a:pt x="1543" y="0"/>
                      <a:pt x="1496" y="30"/>
                      <a:pt x="1473" y="77"/>
                    </a:cubicBezTo>
                    <a:lnTo>
                      <a:pt x="26" y="3238"/>
                    </a:lnTo>
                    <a:cubicBezTo>
                      <a:pt x="1" y="3308"/>
                      <a:pt x="26" y="3384"/>
                      <a:pt x="90" y="3410"/>
                    </a:cubicBezTo>
                    <a:cubicBezTo>
                      <a:pt x="109" y="3423"/>
                      <a:pt x="128" y="3423"/>
                      <a:pt x="147" y="3423"/>
                    </a:cubicBezTo>
                    <a:cubicBezTo>
                      <a:pt x="198" y="3423"/>
                      <a:pt x="243" y="3397"/>
                      <a:pt x="262" y="3346"/>
                    </a:cubicBezTo>
                    <a:lnTo>
                      <a:pt x="1715" y="185"/>
                    </a:lnTo>
                    <a:cubicBezTo>
                      <a:pt x="1741" y="121"/>
                      <a:pt x="1715" y="45"/>
                      <a:pt x="1645" y="13"/>
                    </a:cubicBezTo>
                    <a:cubicBezTo>
                      <a:pt x="1628" y="4"/>
                      <a:pt x="1610" y="0"/>
                      <a:pt x="159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9" name="Google Shape;1329;p11"/>
              <p:cNvSpPr/>
              <p:nvPr/>
            </p:nvSpPr>
            <p:spPr>
              <a:xfrm>
                <a:off x="3794809" y="157196"/>
                <a:ext cx="101139" cy="199083"/>
              </a:xfrm>
              <a:custGeom>
                <a:rect b="b" l="l" r="r" t="t"/>
                <a:pathLst>
                  <a:path extrusionOk="0" h="3427" w="1741">
                    <a:moveTo>
                      <a:pt x="142" y="1"/>
                    </a:moveTo>
                    <a:cubicBezTo>
                      <a:pt x="124" y="1"/>
                      <a:pt x="107" y="4"/>
                      <a:pt x="90" y="11"/>
                    </a:cubicBezTo>
                    <a:cubicBezTo>
                      <a:pt x="26" y="42"/>
                      <a:pt x="1" y="119"/>
                      <a:pt x="26" y="183"/>
                    </a:cubicBezTo>
                    <a:lnTo>
                      <a:pt x="1473" y="3350"/>
                    </a:lnTo>
                    <a:cubicBezTo>
                      <a:pt x="1499" y="3395"/>
                      <a:pt x="1543" y="3427"/>
                      <a:pt x="1594" y="3427"/>
                    </a:cubicBezTo>
                    <a:cubicBezTo>
                      <a:pt x="1613" y="3427"/>
                      <a:pt x="1632" y="3420"/>
                      <a:pt x="1645" y="3414"/>
                    </a:cubicBezTo>
                    <a:cubicBezTo>
                      <a:pt x="1715" y="3382"/>
                      <a:pt x="1741" y="3306"/>
                      <a:pt x="1709" y="3242"/>
                    </a:cubicBezTo>
                    <a:lnTo>
                      <a:pt x="262" y="74"/>
                    </a:lnTo>
                    <a:cubicBezTo>
                      <a:pt x="243" y="27"/>
                      <a:pt x="193" y="1"/>
                      <a:pt x="14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30" name="Google Shape;1330;p11"/>
            <p:cNvSpPr/>
            <p:nvPr/>
          </p:nvSpPr>
          <p:spPr>
            <a:xfrm>
              <a:off x="6992802" y="9795961"/>
              <a:ext cx="118741" cy="122982"/>
            </a:xfrm>
            <a:custGeom>
              <a:rect b="b" l="l" r="r" t="t"/>
              <a:pathLst>
                <a:path extrusionOk="0" h="2117" w="2044">
                  <a:moveTo>
                    <a:pt x="185" y="1"/>
                  </a:moveTo>
                  <a:cubicBezTo>
                    <a:pt x="87" y="1"/>
                    <a:pt x="0" y="123"/>
                    <a:pt x="87" y="224"/>
                  </a:cubicBezTo>
                  <a:lnTo>
                    <a:pt x="1776" y="2072"/>
                  </a:lnTo>
                  <a:cubicBezTo>
                    <a:pt x="1801" y="2098"/>
                    <a:pt x="1840" y="2117"/>
                    <a:pt x="1871" y="2117"/>
                  </a:cubicBezTo>
                  <a:lnTo>
                    <a:pt x="1878" y="2117"/>
                  </a:lnTo>
                  <a:cubicBezTo>
                    <a:pt x="1986" y="2117"/>
                    <a:pt x="2043" y="1983"/>
                    <a:pt x="1967" y="1900"/>
                  </a:cubicBezTo>
                  <a:lnTo>
                    <a:pt x="278" y="46"/>
                  </a:lnTo>
                  <a:cubicBezTo>
                    <a:pt x="250" y="14"/>
                    <a:pt x="217" y="1"/>
                    <a:pt x="185"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1" name="Google Shape;1331;p11"/>
            <p:cNvSpPr/>
            <p:nvPr/>
          </p:nvSpPr>
          <p:spPr>
            <a:xfrm>
              <a:off x="2034316" y="9796194"/>
              <a:ext cx="115197" cy="122749"/>
            </a:xfrm>
            <a:custGeom>
              <a:rect b="b" l="l" r="r" t="t"/>
              <a:pathLst>
                <a:path extrusionOk="0" h="2113" w="1983">
                  <a:moveTo>
                    <a:pt x="1834" y="0"/>
                  </a:moveTo>
                  <a:cubicBezTo>
                    <a:pt x="1799" y="0"/>
                    <a:pt x="1764" y="15"/>
                    <a:pt x="1740" y="42"/>
                  </a:cubicBezTo>
                  <a:lnTo>
                    <a:pt x="45" y="1896"/>
                  </a:lnTo>
                  <a:cubicBezTo>
                    <a:pt x="0" y="1947"/>
                    <a:pt x="0" y="2030"/>
                    <a:pt x="58" y="2081"/>
                  </a:cubicBezTo>
                  <a:cubicBezTo>
                    <a:pt x="77" y="2100"/>
                    <a:pt x="109" y="2113"/>
                    <a:pt x="147" y="2113"/>
                  </a:cubicBezTo>
                  <a:cubicBezTo>
                    <a:pt x="179" y="2113"/>
                    <a:pt x="217" y="2100"/>
                    <a:pt x="243" y="2068"/>
                  </a:cubicBezTo>
                  <a:lnTo>
                    <a:pt x="1932" y="220"/>
                  </a:lnTo>
                  <a:cubicBezTo>
                    <a:pt x="1983" y="163"/>
                    <a:pt x="1976" y="80"/>
                    <a:pt x="1925" y="35"/>
                  </a:cubicBezTo>
                  <a:cubicBezTo>
                    <a:pt x="1898" y="11"/>
                    <a:pt x="1866" y="0"/>
                    <a:pt x="1834"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2" name="Google Shape;1332;p11"/>
            <p:cNvSpPr/>
            <p:nvPr/>
          </p:nvSpPr>
          <p:spPr>
            <a:xfrm>
              <a:off x="6645002" y="1401769"/>
              <a:ext cx="131463" cy="85222"/>
            </a:xfrm>
            <a:custGeom>
              <a:rect b="b" l="l" r="r" t="t"/>
              <a:pathLst>
                <a:path extrusionOk="0" h="1467" w="2263">
                  <a:moveTo>
                    <a:pt x="2112" y="1"/>
                  </a:moveTo>
                  <a:cubicBezTo>
                    <a:pt x="2089" y="1"/>
                    <a:pt x="2066" y="7"/>
                    <a:pt x="2046" y="20"/>
                  </a:cubicBezTo>
                  <a:lnTo>
                    <a:pt x="83" y="1225"/>
                  </a:lnTo>
                  <a:cubicBezTo>
                    <a:pt x="19" y="1263"/>
                    <a:pt x="0" y="1346"/>
                    <a:pt x="38" y="1403"/>
                  </a:cubicBezTo>
                  <a:cubicBezTo>
                    <a:pt x="64" y="1441"/>
                    <a:pt x="102" y="1467"/>
                    <a:pt x="147" y="1467"/>
                  </a:cubicBezTo>
                  <a:cubicBezTo>
                    <a:pt x="172" y="1467"/>
                    <a:pt x="198" y="1461"/>
                    <a:pt x="217" y="1448"/>
                  </a:cubicBezTo>
                  <a:lnTo>
                    <a:pt x="2180" y="243"/>
                  </a:lnTo>
                  <a:cubicBezTo>
                    <a:pt x="2243" y="205"/>
                    <a:pt x="2263" y="122"/>
                    <a:pt x="2224" y="65"/>
                  </a:cubicBezTo>
                  <a:cubicBezTo>
                    <a:pt x="2199" y="23"/>
                    <a:pt x="2155" y="1"/>
                    <a:pt x="211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3" name="Google Shape;1333;p11"/>
            <p:cNvSpPr/>
            <p:nvPr/>
          </p:nvSpPr>
          <p:spPr>
            <a:xfrm>
              <a:off x="6937846" y="2206583"/>
              <a:ext cx="128501" cy="38690"/>
            </a:xfrm>
            <a:custGeom>
              <a:rect b="b" l="l" r="r" t="t"/>
              <a:pathLst>
                <a:path extrusionOk="0" h="666" w="2212">
                  <a:moveTo>
                    <a:pt x="2070" y="1"/>
                  </a:moveTo>
                  <a:cubicBezTo>
                    <a:pt x="2062" y="1"/>
                    <a:pt x="2054" y="1"/>
                    <a:pt x="2046" y="3"/>
                  </a:cubicBezTo>
                  <a:lnTo>
                    <a:pt x="115" y="411"/>
                  </a:lnTo>
                  <a:cubicBezTo>
                    <a:pt x="45" y="423"/>
                    <a:pt x="0" y="494"/>
                    <a:pt x="13" y="564"/>
                  </a:cubicBezTo>
                  <a:cubicBezTo>
                    <a:pt x="26" y="621"/>
                    <a:pt x="77" y="666"/>
                    <a:pt x="141" y="666"/>
                  </a:cubicBezTo>
                  <a:lnTo>
                    <a:pt x="166" y="666"/>
                  </a:lnTo>
                  <a:lnTo>
                    <a:pt x="2097" y="258"/>
                  </a:lnTo>
                  <a:cubicBezTo>
                    <a:pt x="2167" y="245"/>
                    <a:pt x="2212" y="175"/>
                    <a:pt x="2199" y="105"/>
                  </a:cubicBezTo>
                  <a:cubicBezTo>
                    <a:pt x="2188" y="43"/>
                    <a:pt x="2132" y="1"/>
                    <a:pt x="207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4" name="Google Shape;1334;p11"/>
            <p:cNvSpPr/>
            <p:nvPr/>
          </p:nvSpPr>
          <p:spPr>
            <a:xfrm>
              <a:off x="2077653" y="2206815"/>
              <a:ext cx="128907" cy="38457"/>
            </a:xfrm>
            <a:custGeom>
              <a:rect b="b" l="l" r="r" t="t"/>
              <a:pathLst>
                <a:path extrusionOk="0" h="662" w="2219">
                  <a:moveTo>
                    <a:pt x="139" y="1"/>
                  </a:moveTo>
                  <a:cubicBezTo>
                    <a:pt x="81" y="1"/>
                    <a:pt x="30" y="42"/>
                    <a:pt x="19" y="101"/>
                  </a:cubicBezTo>
                  <a:cubicBezTo>
                    <a:pt x="0" y="171"/>
                    <a:pt x="45" y="241"/>
                    <a:pt x="115" y="254"/>
                  </a:cubicBezTo>
                  <a:lnTo>
                    <a:pt x="2052" y="662"/>
                  </a:lnTo>
                  <a:lnTo>
                    <a:pt x="2078" y="662"/>
                  </a:lnTo>
                  <a:cubicBezTo>
                    <a:pt x="2135" y="662"/>
                    <a:pt x="2193" y="623"/>
                    <a:pt x="2205" y="560"/>
                  </a:cubicBezTo>
                  <a:cubicBezTo>
                    <a:pt x="2218" y="490"/>
                    <a:pt x="2173" y="426"/>
                    <a:pt x="2103" y="407"/>
                  </a:cubicBezTo>
                  <a:lnTo>
                    <a:pt x="172" y="5"/>
                  </a:lnTo>
                  <a:cubicBezTo>
                    <a:pt x="161" y="2"/>
                    <a:pt x="150" y="1"/>
                    <a:pt x="139"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5" name="Google Shape;1335;p11"/>
            <p:cNvSpPr/>
            <p:nvPr/>
          </p:nvSpPr>
          <p:spPr>
            <a:xfrm>
              <a:off x="6964511" y="3208214"/>
              <a:ext cx="144825" cy="15278"/>
            </a:xfrm>
            <a:custGeom>
              <a:rect b="b" l="l" r="r" t="t"/>
              <a:pathLst>
                <a:path extrusionOk="0" h="263" w="2493">
                  <a:moveTo>
                    <a:pt x="128" y="1"/>
                  </a:moveTo>
                  <a:cubicBezTo>
                    <a:pt x="58" y="1"/>
                    <a:pt x="0" y="58"/>
                    <a:pt x="0" y="135"/>
                  </a:cubicBezTo>
                  <a:cubicBezTo>
                    <a:pt x="0" y="205"/>
                    <a:pt x="58" y="262"/>
                    <a:pt x="128" y="262"/>
                  </a:cubicBezTo>
                  <a:lnTo>
                    <a:pt x="2358" y="262"/>
                  </a:lnTo>
                  <a:cubicBezTo>
                    <a:pt x="2435" y="262"/>
                    <a:pt x="2492" y="205"/>
                    <a:pt x="2492" y="135"/>
                  </a:cubicBezTo>
                  <a:cubicBezTo>
                    <a:pt x="2492" y="58"/>
                    <a:pt x="2435" y="1"/>
                    <a:pt x="235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11"/>
            <p:cNvSpPr/>
            <p:nvPr/>
          </p:nvSpPr>
          <p:spPr>
            <a:xfrm>
              <a:off x="6961896" y="4605919"/>
              <a:ext cx="149995" cy="14872"/>
            </a:xfrm>
            <a:custGeom>
              <a:rect b="b" l="l" r="r" t="t"/>
              <a:pathLst>
                <a:path extrusionOk="0" h="256" w="2582">
                  <a:moveTo>
                    <a:pt x="167" y="0"/>
                  </a:moveTo>
                  <a:cubicBezTo>
                    <a:pt x="1" y="0"/>
                    <a:pt x="3" y="255"/>
                    <a:pt x="173" y="255"/>
                  </a:cubicBezTo>
                  <a:lnTo>
                    <a:pt x="2403" y="255"/>
                  </a:lnTo>
                  <a:cubicBezTo>
                    <a:pt x="2582" y="255"/>
                    <a:pt x="2582" y="0"/>
                    <a:pt x="2403" y="0"/>
                  </a:cubicBezTo>
                  <a:lnTo>
                    <a:pt x="173" y="0"/>
                  </a:lnTo>
                  <a:cubicBezTo>
                    <a:pt x="171" y="0"/>
                    <a:pt x="169" y="0"/>
                    <a:pt x="16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7" name="Google Shape;1337;p11"/>
            <p:cNvSpPr/>
            <p:nvPr/>
          </p:nvSpPr>
          <p:spPr>
            <a:xfrm>
              <a:off x="6961896" y="6003218"/>
              <a:ext cx="149995" cy="14872"/>
            </a:xfrm>
            <a:custGeom>
              <a:rect b="b" l="l" r="r" t="t"/>
              <a:pathLst>
                <a:path extrusionOk="0" h="256" w="2582">
                  <a:moveTo>
                    <a:pt x="173" y="0"/>
                  </a:moveTo>
                  <a:cubicBezTo>
                    <a:pt x="1" y="0"/>
                    <a:pt x="1" y="255"/>
                    <a:pt x="173" y="255"/>
                  </a:cubicBezTo>
                  <a:lnTo>
                    <a:pt x="2403" y="255"/>
                  </a:lnTo>
                  <a:cubicBezTo>
                    <a:pt x="2582" y="255"/>
                    <a:pt x="2582" y="0"/>
                    <a:pt x="2403"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8" name="Google Shape;1338;p11"/>
            <p:cNvSpPr/>
            <p:nvPr/>
          </p:nvSpPr>
          <p:spPr>
            <a:xfrm>
              <a:off x="6993383" y="7400517"/>
              <a:ext cx="118509" cy="15220"/>
            </a:xfrm>
            <a:custGeom>
              <a:rect b="b" l="l" r="r" t="t"/>
              <a:pathLst>
                <a:path extrusionOk="0" h="262" w="2040">
                  <a:moveTo>
                    <a:pt x="172" y="0"/>
                  </a:moveTo>
                  <a:cubicBezTo>
                    <a:pt x="0" y="0"/>
                    <a:pt x="0" y="255"/>
                    <a:pt x="172" y="262"/>
                  </a:cubicBezTo>
                  <a:lnTo>
                    <a:pt x="1861" y="262"/>
                  </a:lnTo>
                  <a:cubicBezTo>
                    <a:pt x="2040" y="262"/>
                    <a:pt x="2040" y="0"/>
                    <a:pt x="186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9" name="Google Shape;1339;p11"/>
            <p:cNvSpPr/>
            <p:nvPr/>
          </p:nvSpPr>
          <p:spPr>
            <a:xfrm>
              <a:off x="6993383" y="8797816"/>
              <a:ext cx="118509" cy="15220"/>
            </a:xfrm>
            <a:custGeom>
              <a:rect b="b" l="l" r="r" t="t"/>
              <a:pathLst>
                <a:path extrusionOk="0" h="262" w="2040">
                  <a:moveTo>
                    <a:pt x="172" y="0"/>
                  </a:moveTo>
                  <a:cubicBezTo>
                    <a:pt x="0" y="0"/>
                    <a:pt x="0" y="262"/>
                    <a:pt x="172" y="262"/>
                  </a:cubicBezTo>
                  <a:lnTo>
                    <a:pt x="1861" y="262"/>
                  </a:lnTo>
                  <a:cubicBezTo>
                    <a:pt x="2040" y="262"/>
                    <a:pt x="2040" y="0"/>
                    <a:pt x="186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0" name="Google Shape;1340;p11"/>
            <p:cNvSpPr/>
            <p:nvPr/>
          </p:nvSpPr>
          <p:spPr>
            <a:xfrm>
              <a:off x="2035071" y="4605919"/>
              <a:ext cx="144825" cy="14872"/>
            </a:xfrm>
            <a:custGeom>
              <a:rect b="b" l="l" r="r" t="t"/>
              <a:pathLst>
                <a:path extrusionOk="0" h="256" w="2493">
                  <a:moveTo>
                    <a:pt x="128" y="0"/>
                  </a:moveTo>
                  <a:cubicBezTo>
                    <a:pt x="58" y="0"/>
                    <a:pt x="0" y="58"/>
                    <a:pt x="0" y="128"/>
                  </a:cubicBezTo>
                  <a:cubicBezTo>
                    <a:pt x="0" y="198"/>
                    <a:pt x="58" y="255"/>
                    <a:pt x="128" y="255"/>
                  </a:cubicBezTo>
                  <a:lnTo>
                    <a:pt x="2358" y="255"/>
                  </a:lnTo>
                  <a:cubicBezTo>
                    <a:pt x="2435" y="255"/>
                    <a:pt x="2492" y="198"/>
                    <a:pt x="2492" y="128"/>
                  </a:cubicBezTo>
                  <a:cubicBezTo>
                    <a:pt x="2492" y="58"/>
                    <a:pt x="2435" y="0"/>
                    <a:pt x="235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1" name="Google Shape;1341;p11"/>
            <p:cNvSpPr/>
            <p:nvPr/>
          </p:nvSpPr>
          <p:spPr>
            <a:xfrm>
              <a:off x="2035071" y="6003218"/>
              <a:ext cx="144825" cy="14872"/>
            </a:xfrm>
            <a:custGeom>
              <a:rect b="b" l="l" r="r" t="t"/>
              <a:pathLst>
                <a:path extrusionOk="0" h="256" w="2493">
                  <a:moveTo>
                    <a:pt x="128" y="0"/>
                  </a:moveTo>
                  <a:cubicBezTo>
                    <a:pt x="58" y="0"/>
                    <a:pt x="0" y="58"/>
                    <a:pt x="0" y="128"/>
                  </a:cubicBezTo>
                  <a:cubicBezTo>
                    <a:pt x="0" y="198"/>
                    <a:pt x="58" y="255"/>
                    <a:pt x="128" y="255"/>
                  </a:cubicBezTo>
                  <a:lnTo>
                    <a:pt x="2358" y="255"/>
                  </a:lnTo>
                  <a:cubicBezTo>
                    <a:pt x="2435" y="255"/>
                    <a:pt x="2492" y="198"/>
                    <a:pt x="2492" y="128"/>
                  </a:cubicBezTo>
                  <a:cubicBezTo>
                    <a:pt x="2492" y="58"/>
                    <a:pt x="2435" y="0"/>
                    <a:pt x="2358"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p11"/>
            <p:cNvSpPr/>
            <p:nvPr/>
          </p:nvSpPr>
          <p:spPr>
            <a:xfrm>
              <a:off x="2035071" y="7400517"/>
              <a:ext cx="113338" cy="15220"/>
            </a:xfrm>
            <a:custGeom>
              <a:rect b="b" l="l" r="r" t="t"/>
              <a:pathLst>
                <a:path extrusionOk="0" h="262" w="1951">
                  <a:moveTo>
                    <a:pt x="128" y="0"/>
                  </a:moveTo>
                  <a:cubicBezTo>
                    <a:pt x="58" y="0"/>
                    <a:pt x="0" y="58"/>
                    <a:pt x="0" y="128"/>
                  </a:cubicBezTo>
                  <a:cubicBezTo>
                    <a:pt x="0" y="198"/>
                    <a:pt x="58" y="262"/>
                    <a:pt x="128" y="262"/>
                  </a:cubicBezTo>
                  <a:lnTo>
                    <a:pt x="1823" y="262"/>
                  </a:lnTo>
                  <a:cubicBezTo>
                    <a:pt x="1893" y="262"/>
                    <a:pt x="1950" y="198"/>
                    <a:pt x="1950" y="128"/>
                  </a:cubicBezTo>
                  <a:cubicBezTo>
                    <a:pt x="1950" y="58"/>
                    <a:pt x="1893" y="0"/>
                    <a:pt x="1823"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3" name="Google Shape;1343;p11"/>
            <p:cNvSpPr/>
            <p:nvPr/>
          </p:nvSpPr>
          <p:spPr>
            <a:xfrm>
              <a:off x="2035071" y="8797816"/>
              <a:ext cx="113338" cy="15220"/>
            </a:xfrm>
            <a:custGeom>
              <a:rect b="b" l="l" r="r" t="t"/>
              <a:pathLst>
                <a:path extrusionOk="0" h="262" w="1951">
                  <a:moveTo>
                    <a:pt x="128" y="0"/>
                  </a:moveTo>
                  <a:cubicBezTo>
                    <a:pt x="58" y="0"/>
                    <a:pt x="0" y="58"/>
                    <a:pt x="0" y="128"/>
                  </a:cubicBezTo>
                  <a:cubicBezTo>
                    <a:pt x="0" y="204"/>
                    <a:pt x="58" y="262"/>
                    <a:pt x="128" y="262"/>
                  </a:cubicBezTo>
                  <a:lnTo>
                    <a:pt x="1823" y="262"/>
                  </a:lnTo>
                  <a:cubicBezTo>
                    <a:pt x="1893" y="262"/>
                    <a:pt x="1950" y="204"/>
                    <a:pt x="1950" y="128"/>
                  </a:cubicBezTo>
                  <a:cubicBezTo>
                    <a:pt x="1950" y="58"/>
                    <a:pt x="1893" y="0"/>
                    <a:pt x="1823"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11"/>
            <p:cNvSpPr/>
            <p:nvPr/>
          </p:nvSpPr>
          <p:spPr>
            <a:xfrm>
              <a:off x="2034665" y="3208214"/>
              <a:ext cx="144825" cy="15278"/>
            </a:xfrm>
            <a:custGeom>
              <a:rect b="b" l="l" r="r" t="t"/>
              <a:pathLst>
                <a:path extrusionOk="0" h="263" w="2493">
                  <a:moveTo>
                    <a:pt x="135" y="1"/>
                  </a:moveTo>
                  <a:cubicBezTo>
                    <a:pt x="65" y="1"/>
                    <a:pt x="7" y="58"/>
                    <a:pt x="7" y="135"/>
                  </a:cubicBezTo>
                  <a:cubicBezTo>
                    <a:pt x="1" y="205"/>
                    <a:pt x="65" y="262"/>
                    <a:pt x="135" y="262"/>
                  </a:cubicBezTo>
                  <a:lnTo>
                    <a:pt x="2365" y="262"/>
                  </a:lnTo>
                  <a:cubicBezTo>
                    <a:pt x="2435" y="262"/>
                    <a:pt x="2493" y="205"/>
                    <a:pt x="2493" y="135"/>
                  </a:cubicBezTo>
                  <a:cubicBezTo>
                    <a:pt x="2493" y="58"/>
                    <a:pt x="2435" y="1"/>
                    <a:pt x="236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11"/>
            <p:cNvSpPr/>
            <p:nvPr/>
          </p:nvSpPr>
          <p:spPr>
            <a:xfrm>
              <a:off x="2596339" y="7540462"/>
              <a:ext cx="228884" cy="228884"/>
            </a:xfrm>
            <a:custGeom>
              <a:rect b="b" l="l" r="r" t="t"/>
              <a:pathLst>
                <a:path extrusionOk="0" h="3940" w="3940">
                  <a:moveTo>
                    <a:pt x="3939" y="0"/>
                  </a:moveTo>
                  <a:lnTo>
                    <a:pt x="1" y="3939"/>
                  </a:lnTo>
                  <a:lnTo>
                    <a:pt x="3939" y="3939"/>
                  </a:lnTo>
                  <a:lnTo>
                    <a:pt x="393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6" name="Google Shape;1346;p11"/>
            <p:cNvSpPr/>
            <p:nvPr/>
          </p:nvSpPr>
          <p:spPr>
            <a:xfrm>
              <a:off x="2596339" y="7827788"/>
              <a:ext cx="228884" cy="229233"/>
            </a:xfrm>
            <a:custGeom>
              <a:rect b="b" l="l" r="r" t="t"/>
              <a:pathLst>
                <a:path extrusionOk="0" h="3946" w="3940">
                  <a:moveTo>
                    <a:pt x="1" y="0"/>
                  </a:moveTo>
                  <a:lnTo>
                    <a:pt x="3939" y="3945"/>
                  </a:lnTo>
                  <a:lnTo>
                    <a:pt x="393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7" name="Google Shape;1347;p11"/>
            <p:cNvSpPr/>
            <p:nvPr/>
          </p:nvSpPr>
          <p:spPr>
            <a:xfrm>
              <a:off x="2596339" y="8346089"/>
              <a:ext cx="228884" cy="228884"/>
            </a:xfrm>
            <a:custGeom>
              <a:rect b="b" l="l" r="r" t="t"/>
              <a:pathLst>
                <a:path extrusionOk="0" h="3940" w="3940">
                  <a:moveTo>
                    <a:pt x="3939" y="1"/>
                  </a:moveTo>
                  <a:lnTo>
                    <a:pt x="1" y="3940"/>
                  </a:lnTo>
                  <a:lnTo>
                    <a:pt x="3939" y="3940"/>
                  </a:lnTo>
                  <a:lnTo>
                    <a:pt x="393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11"/>
            <p:cNvSpPr/>
            <p:nvPr/>
          </p:nvSpPr>
          <p:spPr>
            <a:xfrm>
              <a:off x="2854386" y="7827788"/>
              <a:ext cx="230395" cy="230337"/>
            </a:xfrm>
            <a:custGeom>
              <a:rect b="b" l="l" r="r" t="t"/>
              <a:pathLst>
                <a:path extrusionOk="0" h="3965" w="3966">
                  <a:moveTo>
                    <a:pt x="1" y="0"/>
                  </a:moveTo>
                  <a:lnTo>
                    <a:pt x="1" y="3964"/>
                  </a:lnTo>
                  <a:lnTo>
                    <a:pt x="396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9" name="Google Shape;1349;p11"/>
            <p:cNvSpPr/>
            <p:nvPr/>
          </p:nvSpPr>
          <p:spPr>
            <a:xfrm>
              <a:off x="2562668" y="7831099"/>
              <a:ext cx="266993" cy="740563"/>
            </a:xfrm>
            <a:custGeom>
              <a:rect b="b" l="l" r="r" t="t"/>
              <a:pathLst>
                <a:path extrusionOk="0" h="12748" w="4596">
                  <a:moveTo>
                    <a:pt x="0" y="1"/>
                  </a:moveTo>
                  <a:lnTo>
                    <a:pt x="0" y="12747"/>
                  </a:lnTo>
                  <a:lnTo>
                    <a:pt x="4595" y="8152"/>
                  </a:lnTo>
                  <a:lnTo>
                    <a:pt x="4595" y="4596"/>
                  </a:lnTo>
                  <a:lnTo>
                    <a:pt x="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0" name="Google Shape;1350;p11"/>
            <p:cNvSpPr/>
            <p:nvPr/>
          </p:nvSpPr>
          <p:spPr>
            <a:xfrm>
              <a:off x="2854386" y="7539358"/>
              <a:ext cx="230395" cy="229988"/>
            </a:xfrm>
            <a:custGeom>
              <a:rect b="b" l="l" r="r" t="t"/>
              <a:pathLst>
                <a:path extrusionOk="0" h="3959" w="3966">
                  <a:moveTo>
                    <a:pt x="1" y="0"/>
                  </a:moveTo>
                  <a:lnTo>
                    <a:pt x="1" y="3958"/>
                  </a:lnTo>
                  <a:lnTo>
                    <a:pt x="3965" y="3958"/>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1" name="Google Shape;1351;p11"/>
            <p:cNvSpPr/>
            <p:nvPr/>
          </p:nvSpPr>
          <p:spPr>
            <a:xfrm>
              <a:off x="2854386" y="8344637"/>
              <a:ext cx="230395" cy="230337"/>
            </a:xfrm>
            <a:custGeom>
              <a:rect b="b" l="l" r="r" t="t"/>
              <a:pathLst>
                <a:path extrusionOk="0" h="3965" w="3966">
                  <a:moveTo>
                    <a:pt x="1" y="0"/>
                  </a:moveTo>
                  <a:lnTo>
                    <a:pt x="1" y="3965"/>
                  </a:lnTo>
                  <a:lnTo>
                    <a:pt x="3965" y="3965"/>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2" name="Google Shape;1352;p11"/>
            <p:cNvSpPr/>
            <p:nvPr/>
          </p:nvSpPr>
          <p:spPr>
            <a:xfrm>
              <a:off x="2562668" y="7183542"/>
              <a:ext cx="266993" cy="582842"/>
            </a:xfrm>
            <a:custGeom>
              <a:rect b="b" l="l" r="r" t="t"/>
              <a:pathLst>
                <a:path extrusionOk="0" h="10033" w="4596">
                  <a:moveTo>
                    <a:pt x="4595" y="1"/>
                  </a:moveTo>
                  <a:lnTo>
                    <a:pt x="0" y="4596"/>
                  </a:lnTo>
                  <a:lnTo>
                    <a:pt x="0" y="10032"/>
                  </a:lnTo>
                  <a:lnTo>
                    <a:pt x="4595" y="5431"/>
                  </a:lnTo>
                  <a:lnTo>
                    <a:pt x="4595"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3" name="Google Shape;1353;p11"/>
            <p:cNvSpPr/>
            <p:nvPr/>
          </p:nvSpPr>
          <p:spPr>
            <a:xfrm>
              <a:off x="2258670" y="7022103"/>
              <a:ext cx="64134" cy="157779"/>
            </a:xfrm>
            <a:custGeom>
              <a:rect b="b" l="l" r="r" t="t"/>
              <a:pathLst>
                <a:path extrusionOk="0" h="2716" w="1104">
                  <a:moveTo>
                    <a:pt x="115" y="1"/>
                  </a:moveTo>
                  <a:cubicBezTo>
                    <a:pt x="90" y="326"/>
                    <a:pt x="33" y="1435"/>
                    <a:pt x="20" y="1671"/>
                  </a:cubicBezTo>
                  <a:cubicBezTo>
                    <a:pt x="7" y="2015"/>
                    <a:pt x="7" y="2365"/>
                    <a:pt x="1" y="2716"/>
                  </a:cubicBezTo>
                  <a:lnTo>
                    <a:pt x="989" y="2716"/>
                  </a:lnTo>
                  <a:cubicBezTo>
                    <a:pt x="1008" y="1804"/>
                    <a:pt x="1046" y="899"/>
                    <a:pt x="110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4" name="Google Shape;1354;p11"/>
            <p:cNvSpPr/>
            <p:nvPr/>
          </p:nvSpPr>
          <p:spPr>
            <a:xfrm>
              <a:off x="3894787" y="6886980"/>
              <a:ext cx="235158" cy="77089"/>
            </a:xfrm>
            <a:custGeom>
              <a:rect b="b" l="l" r="r" t="t"/>
              <a:pathLst>
                <a:path extrusionOk="0" h="1327" w="4048">
                  <a:moveTo>
                    <a:pt x="2021" y="0"/>
                  </a:moveTo>
                  <a:cubicBezTo>
                    <a:pt x="1148" y="0"/>
                    <a:pt x="351" y="523"/>
                    <a:pt x="1" y="1326"/>
                  </a:cubicBezTo>
                  <a:lnTo>
                    <a:pt x="4048" y="1326"/>
                  </a:lnTo>
                  <a:cubicBezTo>
                    <a:pt x="3691" y="523"/>
                    <a:pt x="2901" y="0"/>
                    <a:pt x="2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5" name="Google Shape;1355;p11"/>
            <p:cNvSpPr/>
            <p:nvPr/>
          </p:nvSpPr>
          <p:spPr>
            <a:xfrm>
              <a:off x="4175838" y="6711831"/>
              <a:ext cx="180726" cy="252238"/>
            </a:xfrm>
            <a:custGeom>
              <a:rect b="b" l="l" r="r" t="t"/>
              <a:pathLst>
                <a:path extrusionOk="0" h="4342" w="3111">
                  <a:moveTo>
                    <a:pt x="2568" y="1"/>
                  </a:moveTo>
                  <a:cubicBezTo>
                    <a:pt x="1287" y="1148"/>
                    <a:pt x="389" y="2665"/>
                    <a:pt x="0" y="4341"/>
                  </a:cubicBezTo>
                  <a:lnTo>
                    <a:pt x="3110" y="4341"/>
                  </a:lnTo>
                  <a:cubicBezTo>
                    <a:pt x="2989" y="2875"/>
                    <a:pt x="2804" y="1435"/>
                    <a:pt x="256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6" name="Google Shape;1356;p11"/>
            <p:cNvSpPr/>
            <p:nvPr/>
          </p:nvSpPr>
          <p:spPr>
            <a:xfrm>
              <a:off x="2858823" y="7182089"/>
              <a:ext cx="264786" cy="580576"/>
            </a:xfrm>
            <a:custGeom>
              <a:rect b="b" l="l" r="r" t="t"/>
              <a:pathLst>
                <a:path extrusionOk="0" h="9994" w="4558">
                  <a:moveTo>
                    <a:pt x="1" y="0"/>
                  </a:moveTo>
                  <a:lnTo>
                    <a:pt x="1" y="5437"/>
                  </a:lnTo>
                  <a:lnTo>
                    <a:pt x="4558" y="9993"/>
                  </a:lnTo>
                  <a:lnTo>
                    <a:pt x="4558" y="4557"/>
                  </a:ln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7" name="Google Shape;1357;p11"/>
            <p:cNvSpPr/>
            <p:nvPr/>
          </p:nvSpPr>
          <p:spPr>
            <a:xfrm>
              <a:off x="4171714" y="7022103"/>
              <a:ext cx="197050" cy="747244"/>
            </a:xfrm>
            <a:custGeom>
              <a:rect b="b" l="l" r="r" t="t"/>
              <a:pathLst>
                <a:path extrusionOk="0" h="12863" w="3392">
                  <a:moveTo>
                    <a:pt x="1" y="1"/>
                  </a:moveTo>
                  <a:cubicBezTo>
                    <a:pt x="90" y="1256"/>
                    <a:pt x="135" y="2525"/>
                    <a:pt x="135" y="3799"/>
                  </a:cubicBezTo>
                  <a:lnTo>
                    <a:pt x="135" y="12862"/>
                  </a:lnTo>
                  <a:lnTo>
                    <a:pt x="3392" y="12862"/>
                  </a:lnTo>
                  <a:lnTo>
                    <a:pt x="3392" y="3799"/>
                  </a:lnTo>
                  <a:cubicBezTo>
                    <a:pt x="3392" y="2525"/>
                    <a:pt x="3347" y="1256"/>
                    <a:pt x="326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8" name="Google Shape;1358;p11"/>
            <p:cNvSpPr/>
            <p:nvPr/>
          </p:nvSpPr>
          <p:spPr>
            <a:xfrm>
              <a:off x="3414943" y="7827788"/>
              <a:ext cx="145580" cy="747186"/>
            </a:xfrm>
            <a:custGeom>
              <a:rect b="b" l="l" r="r" t="t"/>
              <a:pathLst>
                <a:path extrusionOk="0" h="12862" w="2506">
                  <a:moveTo>
                    <a:pt x="1" y="0"/>
                  </a:moveTo>
                  <a:lnTo>
                    <a:pt x="1" y="12862"/>
                  </a:lnTo>
                  <a:lnTo>
                    <a:pt x="2505" y="12862"/>
                  </a:lnTo>
                  <a:lnTo>
                    <a:pt x="25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9" name="Google Shape;1359;p11"/>
            <p:cNvSpPr/>
            <p:nvPr/>
          </p:nvSpPr>
          <p:spPr>
            <a:xfrm>
              <a:off x="2596339" y="8633414"/>
              <a:ext cx="228884" cy="228884"/>
            </a:xfrm>
            <a:custGeom>
              <a:rect b="b" l="l" r="r" t="t"/>
              <a:pathLst>
                <a:path extrusionOk="0" h="3940" w="3940">
                  <a:moveTo>
                    <a:pt x="1" y="1"/>
                  </a:moveTo>
                  <a:lnTo>
                    <a:pt x="3939" y="3939"/>
                  </a:lnTo>
                  <a:lnTo>
                    <a:pt x="393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0" name="Google Shape;1360;p11"/>
            <p:cNvSpPr/>
            <p:nvPr/>
          </p:nvSpPr>
          <p:spPr>
            <a:xfrm>
              <a:off x="3152829" y="7827788"/>
              <a:ext cx="145580" cy="747186"/>
            </a:xfrm>
            <a:custGeom>
              <a:rect b="b" l="l" r="r" t="t"/>
              <a:pathLst>
                <a:path extrusionOk="0" h="12862" w="2506">
                  <a:moveTo>
                    <a:pt x="0" y="0"/>
                  </a:moveTo>
                  <a:lnTo>
                    <a:pt x="0" y="12862"/>
                  </a:lnTo>
                  <a:lnTo>
                    <a:pt x="2505" y="12862"/>
                  </a:lnTo>
                  <a:lnTo>
                    <a:pt x="25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1" name="Google Shape;1361;p11"/>
            <p:cNvSpPr/>
            <p:nvPr/>
          </p:nvSpPr>
          <p:spPr>
            <a:xfrm>
              <a:off x="2257566" y="9021414"/>
              <a:ext cx="57453" cy="172244"/>
            </a:xfrm>
            <a:custGeom>
              <a:rect b="b" l="l" r="r" t="t"/>
              <a:pathLst>
                <a:path extrusionOk="0" h="2965" w="989">
                  <a:moveTo>
                    <a:pt x="1" y="1"/>
                  </a:moveTo>
                  <a:lnTo>
                    <a:pt x="1" y="2965"/>
                  </a:lnTo>
                  <a:lnTo>
                    <a:pt x="988" y="2965"/>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2" name="Google Shape;1362;p11"/>
            <p:cNvSpPr/>
            <p:nvPr/>
          </p:nvSpPr>
          <p:spPr>
            <a:xfrm>
              <a:off x="2257566" y="7611916"/>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3" name="Google Shape;1363;p11"/>
            <p:cNvSpPr/>
            <p:nvPr/>
          </p:nvSpPr>
          <p:spPr>
            <a:xfrm>
              <a:off x="2257566" y="7827788"/>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11"/>
            <p:cNvSpPr/>
            <p:nvPr/>
          </p:nvSpPr>
          <p:spPr>
            <a:xfrm>
              <a:off x="4390548" y="7022103"/>
              <a:ext cx="64134" cy="157779"/>
            </a:xfrm>
            <a:custGeom>
              <a:rect b="b" l="l" r="r" t="t"/>
              <a:pathLst>
                <a:path extrusionOk="0" h="2716" w="1104">
                  <a:moveTo>
                    <a:pt x="1" y="1"/>
                  </a:moveTo>
                  <a:cubicBezTo>
                    <a:pt x="58" y="899"/>
                    <a:pt x="90" y="1804"/>
                    <a:pt x="109" y="2716"/>
                  </a:cubicBezTo>
                  <a:lnTo>
                    <a:pt x="1103" y="2716"/>
                  </a:lnTo>
                  <a:cubicBezTo>
                    <a:pt x="1103" y="2512"/>
                    <a:pt x="1103" y="2308"/>
                    <a:pt x="1090" y="2104"/>
                  </a:cubicBezTo>
                  <a:cubicBezTo>
                    <a:pt x="1090" y="1957"/>
                    <a:pt x="1001" y="90"/>
                    <a:pt x="9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5" name="Google Shape;1365;p11"/>
            <p:cNvSpPr/>
            <p:nvPr/>
          </p:nvSpPr>
          <p:spPr>
            <a:xfrm>
              <a:off x="2344182" y="7827788"/>
              <a:ext cx="189265" cy="747186"/>
            </a:xfrm>
            <a:custGeom>
              <a:rect b="b" l="l" r="r" t="t"/>
              <a:pathLst>
                <a:path extrusionOk="0" h="12862" w="3258">
                  <a:moveTo>
                    <a:pt x="1" y="0"/>
                  </a:moveTo>
                  <a:lnTo>
                    <a:pt x="1" y="12862"/>
                  </a:lnTo>
                  <a:lnTo>
                    <a:pt x="3258" y="12862"/>
                  </a:lnTo>
                  <a:lnTo>
                    <a:pt x="325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6" name="Google Shape;1366;p11"/>
            <p:cNvSpPr/>
            <p:nvPr/>
          </p:nvSpPr>
          <p:spPr>
            <a:xfrm>
              <a:off x="2257566" y="8215787"/>
              <a:ext cx="57453" cy="172593"/>
            </a:xfrm>
            <a:custGeom>
              <a:rect b="b" l="l" r="r" t="t"/>
              <a:pathLst>
                <a:path extrusionOk="0" h="2971" w="989">
                  <a:moveTo>
                    <a:pt x="1" y="0"/>
                  </a:moveTo>
                  <a:lnTo>
                    <a:pt x="1" y="2970"/>
                  </a:lnTo>
                  <a:lnTo>
                    <a:pt x="988" y="2970"/>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7" name="Google Shape;1367;p11"/>
            <p:cNvSpPr/>
            <p:nvPr/>
          </p:nvSpPr>
          <p:spPr>
            <a:xfrm>
              <a:off x="2257566" y="8633414"/>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p11"/>
            <p:cNvSpPr/>
            <p:nvPr/>
          </p:nvSpPr>
          <p:spPr>
            <a:xfrm>
              <a:off x="2257566" y="8417194"/>
              <a:ext cx="57453" cy="157779"/>
            </a:xfrm>
            <a:custGeom>
              <a:rect b="b" l="l" r="r" t="t"/>
              <a:pathLst>
                <a:path extrusionOk="0" h="2716" w="989">
                  <a:moveTo>
                    <a:pt x="1" y="1"/>
                  </a:moveTo>
                  <a:lnTo>
                    <a:pt x="1" y="2716"/>
                  </a:lnTo>
                  <a:lnTo>
                    <a:pt x="988" y="271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9" name="Google Shape;1369;p11"/>
            <p:cNvSpPr/>
            <p:nvPr/>
          </p:nvSpPr>
          <p:spPr>
            <a:xfrm>
              <a:off x="2344182" y="7022103"/>
              <a:ext cx="197398" cy="747244"/>
            </a:xfrm>
            <a:custGeom>
              <a:rect b="b" l="l" r="r" t="t"/>
              <a:pathLst>
                <a:path extrusionOk="0" h="12863" w="3398">
                  <a:moveTo>
                    <a:pt x="135" y="1"/>
                  </a:moveTo>
                  <a:cubicBezTo>
                    <a:pt x="52" y="1256"/>
                    <a:pt x="1" y="2525"/>
                    <a:pt x="1" y="3799"/>
                  </a:cubicBezTo>
                  <a:lnTo>
                    <a:pt x="1" y="12862"/>
                  </a:lnTo>
                  <a:lnTo>
                    <a:pt x="3258" y="12862"/>
                  </a:lnTo>
                  <a:lnTo>
                    <a:pt x="3258" y="3799"/>
                  </a:lnTo>
                  <a:cubicBezTo>
                    <a:pt x="3258" y="2525"/>
                    <a:pt x="3302" y="1256"/>
                    <a:pt x="339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0" name="Google Shape;1370;p11"/>
            <p:cNvSpPr/>
            <p:nvPr/>
          </p:nvSpPr>
          <p:spPr>
            <a:xfrm>
              <a:off x="2854386" y="8633414"/>
              <a:ext cx="230395" cy="229988"/>
            </a:xfrm>
            <a:custGeom>
              <a:rect b="b" l="l" r="r" t="t"/>
              <a:pathLst>
                <a:path extrusionOk="0" h="3959" w="3966">
                  <a:moveTo>
                    <a:pt x="1" y="1"/>
                  </a:moveTo>
                  <a:lnTo>
                    <a:pt x="1" y="3959"/>
                  </a:lnTo>
                  <a:lnTo>
                    <a:pt x="39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1" name="Google Shape;1371;p11"/>
            <p:cNvSpPr/>
            <p:nvPr/>
          </p:nvSpPr>
          <p:spPr>
            <a:xfrm>
              <a:off x="2562668" y="7022103"/>
              <a:ext cx="266993" cy="387361"/>
            </a:xfrm>
            <a:custGeom>
              <a:rect b="b" l="l" r="r" t="t"/>
              <a:pathLst>
                <a:path extrusionOk="0" h="6668" w="4596">
                  <a:moveTo>
                    <a:pt x="134" y="1"/>
                  </a:moveTo>
                  <a:cubicBezTo>
                    <a:pt x="45" y="1256"/>
                    <a:pt x="0" y="2525"/>
                    <a:pt x="0" y="3799"/>
                  </a:cubicBezTo>
                  <a:lnTo>
                    <a:pt x="0" y="6667"/>
                  </a:lnTo>
                  <a:lnTo>
                    <a:pt x="4595" y="2066"/>
                  </a:lnTo>
                  <a:lnTo>
                    <a:pt x="459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2" name="Google Shape;1372;p11"/>
            <p:cNvSpPr/>
            <p:nvPr/>
          </p:nvSpPr>
          <p:spPr>
            <a:xfrm>
              <a:off x="2858823" y="7834410"/>
              <a:ext cx="264786" cy="733883"/>
            </a:xfrm>
            <a:custGeom>
              <a:rect b="b" l="l" r="r" t="t"/>
              <a:pathLst>
                <a:path extrusionOk="0" h="12633" w="4558">
                  <a:moveTo>
                    <a:pt x="4558" y="1"/>
                  </a:moveTo>
                  <a:lnTo>
                    <a:pt x="1" y="4558"/>
                  </a:lnTo>
                  <a:lnTo>
                    <a:pt x="1" y="8076"/>
                  </a:lnTo>
                  <a:lnTo>
                    <a:pt x="4558" y="12633"/>
                  </a:lnTo>
                  <a:lnTo>
                    <a:pt x="45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p11"/>
            <p:cNvSpPr/>
            <p:nvPr/>
          </p:nvSpPr>
          <p:spPr>
            <a:xfrm>
              <a:off x="2257566" y="8014729"/>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11"/>
            <p:cNvSpPr/>
            <p:nvPr/>
          </p:nvSpPr>
          <p:spPr>
            <a:xfrm>
              <a:off x="2257566" y="8820007"/>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11"/>
            <p:cNvSpPr/>
            <p:nvPr/>
          </p:nvSpPr>
          <p:spPr>
            <a:xfrm>
              <a:off x="2257566" y="7410509"/>
              <a:ext cx="57453" cy="172244"/>
            </a:xfrm>
            <a:custGeom>
              <a:rect b="b" l="l" r="r" t="t"/>
              <a:pathLst>
                <a:path extrusionOk="0" h="2965" w="989">
                  <a:moveTo>
                    <a:pt x="1" y="0"/>
                  </a:moveTo>
                  <a:lnTo>
                    <a:pt x="1" y="2964"/>
                  </a:lnTo>
                  <a:lnTo>
                    <a:pt x="988" y="2964"/>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11"/>
            <p:cNvSpPr/>
            <p:nvPr/>
          </p:nvSpPr>
          <p:spPr>
            <a:xfrm>
              <a:off x="2257566" y="7208696"/>
              <a:ext cx="58209" cy="172593"/>
            </a:xfrm>
            <a:custGeom>
              <a:rect b="b" l="l" r="r" t="t"/>
              <a:pathLst>
                <a:path extrusionOk="0" h="2971" w="1002">
                  <a:moveTo>
                    <a:pt x="13" y="1"/>
                  </a:moveTo>
                  <a:cubicBezTo>
                    <a:pt x="13" y="199"/>
                    <a:pt x="1" y="390"/>
                    <a:pt x="1" y="581"/>
                  </a:cubicBezTo>
                  <a:lnTo>
                    <a:pt x="1" y="2971"/>
                  </a:lnTo>
                  <a:lnTo>
                    <a:pt x="988" y="2971"/>
                  </a:lnTo>
                  <a:cubicBezTo>
                    <a:pt x="988" y="2971"/>
                    <a:pt x="995" y="199"/>
                    <a:pt x="100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11"/>
            <p:cNvSpPr/>
            <p:nvPr/>
          </p:nvSpPr>
          <p:spPr>
            <a:xfrm>
              <a:off x="3589685" y="7022103"/>
              <a:ext cx="265192" cy="384398"/>
            </a:xfrm>
            <a:custGeom>
              <a:rect b="b" l="l" r="r" t="t"/>
              <a:pathLst>
                <a:path extrusionOk="0" h="6617" w="4565">
                  <a:moveTo>
                    <a:pt x="135" y="1"/>
                  </a:moveTo>
                  <a:cubicBezTo>
                    <a:pt x="46" y="1256"/>
                    <a:pt x="1" y="2525"/>
                    <a:pt x="1" y="3799"/>
                  </a:cubicBezTo>
                  <a:lnTo>
                    <a:pt x="1" y="6616"/>
                  </a:lnTo>
                  <a:lnTo>
                    <a:pt x="4564" y="2047"/>
                  </a:lnTo>
                  <a:lnTo>
                    <a:pt x="456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11"/>
            <p:cNvSpPr/>
            <p:nvPr/>
          </p:nvSpPr>
          <p:spPr>
            <a:xfrm>
              <a:off x="4397984" y="8417194"/>
              <a:ext cx="57395" cy="157779"/>
            </a:xfrm>
            <a:custGeom>
              <a:rect b="b" l="l" r="r" t="t"/>
              <a:pathLst>
                <a:path extrusionOk="0" h="2716" w="988">
                  <a:moveTo>
                    <a:pt x="0" y="1"/>
                  </a:moveTo>
                  <a:lnTo>
                    <a:pt x="0" y="2716"/>
                  </a:lnTo>
                  <a:lnTo>
                    <a:pt x="988" y="271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11"/>
            <p:cNvSpPr/>
            <p:nvPr/>
          </p:nvSpPr>
          <p:spPr>
            <a:xfrm>
              <a:off x="3884040" y="7022103"/>
              <a:ext cx="266645" cy="386606"/>
            </a:xfrm>
            <a:custGeom>
              <a:rect b="b" l="l" r="r" t="t"/>
              <a:pathLst>
                <a:path extrusionOk="0" h="6655" w="4590">
                  <a:moveTo>
                    <a:pt x="1" y="1"/>
                  </a:moveTo>
                  <a:lnTo>
                    <a:pt x="1" y="2066"/>
                  </a:lnTo>
                  <a:lnTo>
                    <a:pt x="4590" y="6655"/>
                  </a:lnTo>
                  <a:lnTo>
                    <a:pt x="4590" y="3799"/>
                  </a:lnTo>
                  <a:cubicBezTo>
                    <a:pt x="4590" y="2525"/>
                    <a:pt x="4539" y="1256"/>
                    <a:pt x="444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0" name="Google Shape;1380;p11"/>
            <p:cNvSpPr/>
            <p:nvPr/>
          </p:nvSpPr>
          <p:spPr>
            <a:xfrm>
              <a:off x="3620451" y="7539358"/>
              <a:ext cx="229988" cy="229988"/>
            </a:xfrm>
            <a:custGeom>
              <a:rect b="b" l="l" r="r" t="t"/>
              <a:pathLst>
                <a:path extrusionOk="0" h="3959" w="3959">
                  <a:moveTo>
                    <a:pt x="3958" y="0"/>
                  </a:moveTo>
                  <a:lnTo>
                    <a:pt x="0" y="3958"/>
                  </a:lnTo>
                  <a:lnTo>
                    <a:pt x="3958" y="3958"/>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p11"/>
            <p:cNvSpPr/>
            <p:nvPr/>
          </p:nvSpPr>
          <p:spPr>
            <a:xfrm>
              <a:off x="4397984" y="8633414"/>
              <a:ext cx="57395" cy="157431"/>
            </a:xfrm>
            <a:custGeom>
              <a:rect b="b" l="l" r="r" t="t"/>
              <a:pathLst>
                <a:path extrusionOk="0" h="2710" w="988">
                  <a:moveTo>
                    <a:pt x="0" y="1"/>
                  </a:moveTo>
                  <a:lnTo>
                    <a:pt x="0"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11"/>
            <p:cNvSpPr/>
            <p:nvPr/>
          </p:nvSpPr>
          <p:spPr>
            <a:xfrm>
              <a:off x="3589685" y="7182089"/>
              <a:ext cx="265192" cy="581332"/>
            </a:xfrm>
            <a:custGeom>
              <a:rect b="b" l="l" r="r" t="t"/>
              <a:pathLst>
                <a:path extrusionOk="0" h="10007" w="4565">
                  <a:moveTo>
                    <a:pt x="4564" y="0"/>
                  </a:moveTo>
                  <a:lnTo>
                    <a:pt x="1" y="4570"/>
                  </a:lnTo>
                  <a:lnTo>
                    <a:pt x="1" y="10006"/>
                  </a:lnTo>
                  <a:lnTo>
                    <a:pt x="4564" y="5437"/>
                  </a:lnTo>
                  <a:lnTo>
                    <a:pt x="456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11"/>
            <p:cNvSpPr/>
            <p:nvPr/>
          </p:nvSpPr>
          <p:spPr>
            <a:xfrm>
              <a:off x="3879602" y="7540462"/>
              <a:ext cx="229233" cy="228884"/>
            </a:xfrm>
            <a:custGeom>
              <a:rect b="b" l="l" r="r" t="t"/>
              <a:pathLst>
                <a:path extrusionOk="0" h="3940" w="3946">
                  <a:moveTo>
                    <a:pt x="1" y="0"/>
                  </a:moveTo>
                  <a:lnTo>
                    <a:pt x="1" y="3939"/>
                  </a:lnTo>
                  <a:lnTo>
                    <a:pt x="3946" y="3939"/>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4" name="Google Shape;1384;p11"/>
            <p:cNvSpPr/>
            <p:nvPr/>
          </p:nvSpPr>
          <p:spPr>
            <a:xfrm>
              <a:off x="4397984" y="7410509"/>
              <a:ext cx="57395" cy="172244"/>
            </a:xfrm>
            <a:custGeom>
              <a:rect b="b" l="l" r="r" t="t"/>
              <a:pathLst>
                <a:path extrusionOk="0" h="2965" w="988">
                  <a:moveTo>
                    <a:pt x="0" y="0"/>
                  </a:moveTo>
                  <a:lnTo>
                    <a:pt x="0" y="2964"/>
                  </a:lnTo>
                  <a:lnTo>
                    <a:pt x="988" y="2964"/>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5" name="Google Shape;1385;p11"/>
            <p:cNvSpPr/>
            <p:nvPr/>
          </p:nvSpPr>
          <p:spPr>
            <a:xfrm>
              <a:off x="3884040" y="7183542"/>
              <a:ext cx="266645" cy="582087"/>
            </a:xfrm>
            <a:custGeom>
              <a:rect b="b" l="l" r="r" t="t"/>
              <a:pathLst>
                <a:path extrusionOk="0" h="10020" w="4590">
                  <a:moveTo>
                    <a:pt x="1" y="1"/>
                  </a:moveTo>
                  <a:lnTo>
                    <a:pt x="1" y="5431"/>
                  </a:lnTo>
                  <a:lnTo>
                    <a:pt x="4590" y="10019"/>
                  </a:lnTo>
                  <a:lnTo>
                    <a:pt x="4590" y="4583"/>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6" name="Google Shape;1386;p11"/>
            <p:cNvSpPr/>
            <p:nvPr/>
          </p:nvSpPr>
          <p:spPr>
            <a:xfrm>
              <a:off x="4397984" y="8820007"/>
              <a:ext cx="57395" cy="172244"/>
            </a:xfrm>
            <a:custGeom>
              <a:rect b="b" l="l" r="r" t="t"/>
              <a:pathLst>
                <a:path extrusionOk="0" h="2965" w="988">
                  <a:moveTo>
                    <a:pt x="0" y="1"/>
                  </a:moveTo>
                  <a:lnTo>
                    <a:pt x="0"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11"/>
            <p:cNvSpPr/>
            <p:nvPr/>
          </p:nvSpPr>
          <p:spPr>
            <a:xfrm>
              <a:off x="2678911" y="5497814"/>
              <a:ext cx="133729" cy="206286"/>
            </a:xfrm>
            <a:custGeom>
              <a:rect b="b" l="l" r="r" t="t"/>
              <a:pathLst>
                <a:path extrusionOk="0" h="3551" w="2302">
                  <a:moveTo>
                    <a:pt x="1715" y="1"/>
                  </a:moveTo>
                  <a:cubicBezTo>
                    <a:pt x="1651" y="83"/>
                    <a:pt x="1587" y="166"/>
                    <a:pt x="1530" y="256"/>
                  </a:cubicBezTo>
                  <a:cubicBezTo>
                    <a:pt x="1364" y="498"/>
                    <a:pt x="657" y="1588"/>
                    <a:pt x="466" y="1887"/>
                  </a:cubicBezTo>
                  <a:cubicBezTo>
                    <a:pt x="306" y="2142"/>
                    <a:pt x="153" y="2397"/>
                    <a:pt x="0" y="2652"/>
                  </a:cubicBezTo>
                  <a:cubicBezTo>
                    <a:pt x="211" y="2951"/>
                    <a:pt x="415" y="3245"/>
                    <a:pt x="619" y="3551"/>
                  </a:cubicBezTo>
                  <a:cubicBezTo>
                    <a:pt x="1148" y="2639"/>
                    <a:pt x="1709" y="1747"/>
                    <a:pt x="2301" y="880"/>
                  </a:cubicBezTo>
                  <a:cubicBezTo>
                    <a:pt x="2104" y="587"/>
                    <a:pt x="1912" y="287"/>
                    <a:pt x="171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11"/>
            <p:cNvSpPr/>
            <p:nvPr/>
          </p:nvSpPr>
          <p:spPr>
            <a:xfrm>
              <a:off x="3898137" y="5497465"/>
              <a:ext cx="133729" cy="206286"/>
            </a:xfrm>
            <a:custGeom>
              <a:rect b="b" l="l" r="r" t="t"/>
              <a:pathLst>
                <a:path extrusionOk="0" h="3551" w="2302">
                  <a:moveTo>
                    <a:pt x="587" y="0"/>
                  </a:moveTo>
                  <a:cubicBezTo>
                    <a:pt x="389" y="293"/>
                    <a:pt x="198" y="587"/>
                    <a:pt x="1" y="880"/>
                  </a:cubicBezTo>
                  <a:cubicBezTo>
                    <a:pt x="593" y="1747"/>
                    <a:pt x="1148" y="2639"/>
                    <a:pt x="1683" y="3550"/>
                  </a:cubicBezTo>
                  <a:cubicBezTo>
                    <a:pt x="1887" y="3251"/>
                    <a:pt x="2097" y="2951"/>
                    <a:pt x="2301" y="2652"/>
                  </a:cubicBezTo>
                  <a:lnTo>
                    <a:pt x="2270" y="2594"/>
                  </a:lnTo>
                  <a:lnTo>
                    <a:pt x="2193" y="2460"/>
                  </a:lnTo>
                  <a:cubicBezTo>
                    <a:pt x="1849" y="1893"/>
                    <a:pt x="1492" y="1326"/>
                    <a:pt x="1122" y="778"/>
                  </a:cubicBezTo>
                  <a:cubicBezTo>
                    <a:pt x="1059" y="676"/>
                    <a:pt x="988" y="574"/>
                    <a:pt x="918" y="478"/>
                  </a:cubicBezTo>
                  <a:cubicBezTo>
                    <a:pt x="810" y="319"/>
                    <a:pt x="695" y="160"/>
                    <a:pt x="58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9" name="Google Shape;1389;p11"/>
            <p:cNvSpPr/>
            <p:nvPr/>
          </p:nvSpPr>
          <p:spPr>
            <a:xfrm>
              <a:off x="2562668" y="8636377"/>
              <a:ext cx="266993" cy="590975"/>
            </a:xfrm>
            <a:custGeom>
              <a:rect b="b" l="l" r="r" t="t"/>
              <a:pathLst>
                <a:path extrusionOk="0" h="10173" w="4596">
                  <a:moveTo>
                    <a:pt x="0" y="1"/>
                  </a:moveTo>
                  <a:lnTo>
                    <a:pt x="0" y="5571"/>
                  </a:lnTo>
                  <a:lnTo>
                    <a:pt x="4595" y="10173"/>
                  </a:lnTo>
                  <a:lnTo>
                    <a:pt x="4595" y="4602"/>
                  </a:lnTo>
                  <a:lnTo>
                    <a:pt x="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0" name="Google Shape;1390;p11"/>
            <p:cNvSpPr/>
            <p:nvPr/>
          </p:nvSpPr>
          <p:spPr>
            <a:xfrm>
              <a:off x="2858823" y="7022103"/>
              <a:ext cx="264786" cy="383643"/>
            </a:xfrm>
            <a:custGeom>
              <a:rect b="b" l="l" r="r" t="t"/>
              <a:pathLst>
                <a:path extrusionOk="0" h="6604" w="4558">
                  <a:moveTo>
                    <a:pt x="1" y="1"/>
                  </a:moveTo>
                  <a:lnTo>
                    <a:pt x="1" y="2047"/>
                  </a:lnTo>
                  <a:lnTo>
                    <a:pt x="4558" y="6604"/>
                  </a:lnTo>
                  <a:lnTo>
                    <a:pt x="4558" y="3799"/>
                  </a:lnTo>
                  <a:cubicBezTo>
                    <a:pt x="4558" y="2525"/>
                    <a:pt x="4507" y="1256"/>
                    <a:pt x="441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1" name="Google Shape;1391;p11"/>
            <p:cNvSpPr/>
            <p:nvPr/>
          </p:nvSpPr>
          <p:spPr>
            <a:xfrm>
              <a:off x="4350929" y="6654842"/>
              <a:ext cx="93006" cy="309226"/>
            </a:xfrm>
            <a:custGeom>
              <a:rect b="b" l="l" r="r" t="t"/>
              <a:pathLst>
                <a:path extrusionOk="0" h="5323" w="1601">
                  <a:moveTo>
                    <a:pt x="906" y="0"/>
                  </a:moveTo>
                  <a:cubicBezTo>
                    <a:pt x="593" y="185"/>
                    <a:pt x="287" y="389"/>
                    <a:pt x="1" y="612"/>
                  </a:cubicBezTo>
                  <a:cubicBezTo>
                    <a:pt x="268" y="2161"/>
                    <a:pt x="466" y="3729"/>
                    <a:pt x="606" y="5322"/>
                  </a:cubicBezTo>
                  <a:lnTo>
                    <a:pt x="1600" y="5322"/>
                  </a:lnTo>
                  <a:cubicBezTo>
                    <a:pt x="1575" y="5067"/>
                    <a:pt x="1562" y="4819"/>
                    <a:pt x="1537" y="4564"/>
                  </a:cubicBezTo>
                  <a:cubicBezTo>
                    <a:pt x="1537" y="4519"/>
                    <a:pt x="1416" y="3391"/>
                    <a:pt x="1352" y="2881"/>
                  </a:cubicBezTo>
                  <a:cubicBezTo>
                    <a:pt x="1333" y="2760"/>
                    <a:pt x="1320" y="2645"/>
                    <a:pt x="1307" y="2531"/>
                  </a:cubicBezTo>
                  <a:cubicBezTo>
                    <a:pt x="1237" y="2014"/>
                    <a:pt x="1065" y="899"/>
                    <a:pt x="1065" y="861"/>
                  </a:cubicBezTo>
                  <a:cubicBezTo>
                    <a:pt x="1014" y="574"/>
                    <a:pt x="957" y="287"/>
                    <a:pt x="90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11"/>
            <p:cNvSpPr/>
            <p:nvPr/>
          </p:nvSpPr>
          <p:spPr>
            <a:xfrm>
              <a:off x="4201747" y="6083154"/>
              <a:ext cx="196643" cy="575058"/>
            </a:xfrm>
            <a:custGeom>
              <a:rect b="b" l="l" r="r" t="t"/>
              <a:pathLst>
                <a:path extrusionOk="0" h="9899" w="3385">
                  <a:moveTo>
                    <a:pt x="733" y="1"/>
                  </a:moveTo>
                  <a:cubicBezTo>
                    <a:pt x="478" y="288"/>
                    <a:pt x="236" y="575"/>
                    <a:pt x="0" y="861"/>
                  </a:cubicBezTo>
                  <a:cubicBezTo>
                    <a:pt x="1090" y="3793"/>
                    <a:pt x="1919" y="6820"/>
                    <a:pt x="2473" y="9899"/>
                  </a:cubicBezTo>
                  <a:cubicBezTo>
                    <a:pt x="2766" y="9688"/>
                    <a:pt x="3066" y="9491"/>
                    <a:pt x="3384" y="9319"/>
                  </a:cubicBezTo>
                  <a:cubicBezTo>
                    <a:pt x="3365" y="9242"/>
                    <a:pt x="2919" y="7120"/>
                    <a:pt x="2875" y="6903"/>
                  </a:cubicBezTo>
                  <a:cubicBezTo>
                    <a:pt x="2798" y="6597"/>
                    <a:pt x="2722" y="6285"/>
                    <a:pt x="2645" y="5979"/>
                  </a:cubicBezTo>
                  <a:cubicBezTo>
                    <a:pt x="2524" y="5520"/>
                    <a:pt x="2403" y="5068"/>
                    <a:pt x="2275" y="4615"/>
                  </a:cubicBezTo>
                  <a:cubicBezTo>
                    <a:pt x="2224" y="4443"/>
                    <a:pt x="2180" y="4277"/>
                    <a:pt x="2129" y="4112"/>
                  </a:cubicBezTo>
                  <a:cubicBezTo>
                    <a:pt x="2033" y="3774"/>
                    <a:pt x="1753" y="2882"/>
                    <a:pt x="1715" y="2773"/>
                  </a:cubicBezTo>
                  <a:cubicBezTo>
                    <a:pt x="1415" y="1836"/>
                    <a:pt x="1084" y="912"/>
                    <a:pt x="73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3" name="Google Shape;1393;p11"/>
            <p:cNvSpPr/>
            <p:nvPr/>
          </p:nvSpPr>
          <p:spPr>
            <a:xfrm>
              <a:off x="3879602" y="7827788"/>
              <a:ext cx="229233" cy="229233"/>
            </a:xfrm>
            <a:custGeom>
              <a:rect b="b" l="l" r="r" t="t"/>
              <a:pathLst>
                <a:path extrusionOk="0" h="3946" w="3946">
                  <a:moveTo>
                    <a:pt x="1" y="0"/>
                  </a:moveTo>
                  <a:lnTo>
                    <a:pt x="1" y="3945"/>
                  </a:lnTo>
                  <a:lnTo>
                    <a:pt x="394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4" name="Google Shape;1394;p11"/>
            <p:cNvSpPr/>
            <p:nvPr/>
          </p:nvSpPr>
          <p:spPr>
            <a:xfrm>
              <a:off x="4397984" y="8014729"/>
              <a:ext cx="57395" cy="172244"/>
            </a:xfrm>
            <a:custGeom>
              <a:rect b="b" l="l" r="r" t="t"/>
              <a:pathLst>
                <a:path extrusionOk="0" h="2965" w="988">
                  <a:moveTo>
                    <a:pt x="0" y="1"/>
                  </a:moveTo>
                  <a:lnTo>
                    <a:pt x="0"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11"/>
            <p:cNvSpPr/>
            <p:nvPr/>
          </p:nvSpPr>
          <p:spPr>
            <a:xfrm>
              <a:off x="4397984" y="8215787"/>
              <a:ext cx="57395" cy="172593"/>
            </a:xfrm>
            <a:custGeom>
              <a:rect b="b" l="l" r="r" t="t"/>
              <a:pathLst>
                <a:path extrusionOk="0" h="2971" w="988">
                  <a:moveTo>
                    <a:pt x="0" y="0"/>
                  </a:moveTo>
                  <a:lnTo>
                    <a:pt x="0" y="2970"/>
                  </a:lnTo>
                  <a:lnTo>
                    <a:pt x="988" y="2970"/>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11"/>
            <p:cNvSpPr/>
            <p:nvPr/>
          </p:nvSpPr>
          <p:spPr>
            <a:xfrm>
              <a:off x="4179498" y="7827788"/>
              <a:ext cx="189265" cy="747186"/>
            </a:xfrm>
            <a:custGeom>
              <a:rect b="b" l="l" r="r" t="t"/>
              <a:pathLst>
                <a:path extrusionOk="0" h="12862" w="3258">
                  <a:moveTo>
                    <a:pt x="1" y="0"/>
                  </a:moveTo>
                  <a:lnTo>
                    <a:pt x="1" y="12862"/>
                  </a:lnTo>
                  <a:lnTo>
                    <a:pt x="3258" y="12862"/>
                  </a:lnTo>
                  <a:lnTo>
                    <a:pt x="325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7" name="Google Shape;1397;p11"/>
            <p:cNvSpPr/>
            <p:nvPr/>
          </p:nvSpPr>
          <p:spPr>
            <a:xfrm>
              <a:off x="3884040" y="8637132"/>
              <a:ext cx="266645" cy="590220"/>
            </a:xfrm>
            <a:custGeom>
              <a:rect b="b" l="l" r="r" t="t"/>
              <a:pathLst>
                <a:path extrusionOk="0" h="10160" w="4590">
                  <a:moveTo>
                    <a:pt x="4590" y="0"/>
                  </a:moveTo>
                  <a:lnTo>
                    <a:pt x="1" y="4589"/>
                  </a:lnTo>
                  <a:lnTo>
                    <a:pt x="1" y="10160"/>
                  </a:lnTo>
                  <a:lnTo>
                    <a:pt x="4590" y="5571"/>
                  </a:lnTo>
                  <a:lnTo>
                    <a:pt x="459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p11"/>
            <p:cNvSpPr/>
            <p:nvPr/>
          </p:nvSpPr>
          <p:spPr>
            <a:xfrm>
              <a:off x="4397577" y="7208696"/>
              <a:ext cx="57802" cy="172593"/>
            </a:xfrm>
            <a:custGeom>
              <a:rect b="b" l="l" r="r" t="t"/>
              <a:pathLst>
                <a:path extrusionOk="0" h="2971" w="995">
                  <a:moveTo>
                    <a:pt x="1" y="1"/>
                  </a:moveTo>
                  <a:cubicBezTo>
                    <a:pt x="1" y="199"/>
                    <a:pt x="7" y="390"/>
                    <a:pt x="7" y="587"/>
                  </a:cubicBezTo>
                  <a:lnTo>
                    <a:pt x="7" y="2971"/>
                  </a:lnTo>
                  <a:lnTo>
                    <a:pt x="995" y="2971"/>
                  </a:lnTo>
                  <a:cubicBezTo>
                    <a:pt x="995" y="2971"/>
                    <a:pt x="989" y="199"/>
                    <a:pt x="98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9" name="Google Shape;1399;p11"/>
            <p:cNvSpPr/>
            <p:nvPr/>
          </p:nvSpPr>
          <p:spPr>
            <a:xfrm>
              <a:off x="4397984" y="7827788"/>
              <a:ext cx="57395" cy="157779"/>
            </a:xfrm>
            <a:custGeom>
              <a:rect b="b" l="l" r="r" t="t"/>
              <a:pathLst>
                <a:path extrusionOk="0" h="2716" w="988">
                  <a:moveTo>
                    <a:pt x="0" y="0"/>
                  </a:moveTo>
                  <a:lnTo>
                    <a:pt x="0"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0" name="Google Shape;1400;p11"/>
            <p:cNvSpPr/>
            <p:nvPr/>
          </p:nvSpPr>
          <p:spPr>
            <a:xfrm>
              <a:off x="4397984" y="7611916"/>
              <a:ext cx="57395" cy="157431"/>
            </a:xfrm>
            <a:custGeom>
              <a:rect b="b" l="l" r="r" t="t"/>
              <a:pathLst>
                <a:path extrusionOk="0" h="2710" w="988">
                  <a:moveTo>
                    <a:pt x="0" y="1"/>
                  </a:moveTo>
                  <a:lnTo>
                    <a:pt x="0"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1" name="Google Shape;1401;p11"/>
            <p:cNvSpPr/>
            <p:nvPr/>
          </p:nvSpPr>
          <p:spPr>
            <a:xfrm>
              <a:off x="3879602" y="8346089"/>
              <a:ext cx="229233" cy="228884"/>
            </a:xfrm>
            <a:custGeom>
              <a:rect b="b" l="l" r="r" t="t"/>
              <a:pathLst>
                <a:path extrusionOk="0" h="3940" w="3946">
                  <a:moveTo>
                    <a:pt x="1" y="1"/>
                  </a:moveTo>
                  <a:lnTo>
                    <a:pt x="1" y="3940"/>
                  </a:lnTo>
                  <a:lnTo>
                    <a:pt x="3946" y="3940"/>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2" name="Google Shape;1402;p11"/>
            <p:cNvSpPr/>
            <p:nvPr/>
          </p:nvSpPr>
          <p:spPr>
            <a:xfrm>
              <a:off x="3620451" y="8344637"/>
              <a:ext cx="229988" cy="230337"/>
            </a:xfrm>
            <a:custGeom>
              <a:rect b="b" l="l" r="r" t="t"/>
              <a:pathLst>
                <a:path extrusionOk="0" h="3965" w="3959">
                  <a:moveTo>
                    <a:pt x="3958" y="0"/>
                  </a:moveTo>
                  <a:lnTo>
                    <a:pt x="0" y="3965"/>
                  </a:lnTo>
                  <a:lnTo>
                    <a:pt x="3958" y="3965"/>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3" name="Google Shape;1403;p11"/>
            <p:cNvSpPr/>
            <p:nvPr/>
          </p:nvSpPr>
          <p:spPr>
            <a:xfrm>
              <a:off x="3620451" y="7827788"/>
              <a:ext cx="229988" cy="230337"/>
            </a:xfrm>
            <a:custGeom>
              <a:rect b="b" l="l" r="r" t="t"/>
              <a:pathLst>
                <a:path extrusionOk="0" h="3965" w="3959">
                  <a:moveTo>
                    <a:pt x="0" y="0"/>
                  </a:moveTo>
                  <a:lnTo>
                    <a:pt x="3958" y="3964"/>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4" name="Google Shape;1404;p11"/>
            <p:cNvSpPr/>
            <p:nvPr/>
          </p:nvSpPr>
          <p:spPr>
            <a:xfrm>
              <a:off x="3620451" y="8633414"/>
              <a:ext cx="229988" cy="230337"/>
            </a:xfrm>
            <a:custGeom>
              <a:rect b="b" l="l" r="r" t="t"/>
              <a:pathLst>
                <a:path extrusionOk="0" h="3965" w="3959">
                  <a:moveTo>
                    <a:pt x="0" y="1"/>
                  </a:moveTo>
                  <a:lnTo>
                    <a:pt x="3958" y="3965"/>
                  </a:lnTo>
                  <a:lnTo>
                    <a:pt x="395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5" name="Google Shape;1405;p11"/>
            <p:cNvSpPr/>
            <p:nvPr/>
          </p:nvSpPr>
          <p:spPr>
            <a:xfrm>
              <a:off x="3884040" y="7831854"/>
              <a:ext cx="266645" cy="739401"/>
            </a:xfrm>
            <a:custGeom>
              <a:rect b="b" l="l" r="r" t="t"/>
              <a:pathLst>
                <a:path extrusionOk="0" h="12728" w="4590">
                  <a:moveTo>
                    <a:pt x="4590" y="0"/>
                  </a:moveTo>
                  <a:lnTo>
                    <a:pt x="1" y="4583"/>
                  </a:lnTo>
                  <a:lnTo>
                    <a:pt x="1" y="8139"/>
                  </a:lnTo>
                  <a:lnTo>
                    <a:pt x="4590" y="12728"/>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6" name="Google Shape;1406;p11"/>
            <p:cNvSpPr/>
            <p:nvPr/>
          </p:nvSpPr>
          <p:spPr>
            <a:xfrm>
              <a:off x="3589685" y="7833713"/>
              <a:ext cx="265192" cy="735335"/>
            </a:xfrm>
            <a:custGeom>
              <a:rect b="b" l="l" r="r" t="t"/>
              <a:pathLst>
                <a:path extrusionOk="0" h="12658" w="4565">
                  <a:moveTo>
                    <a:pt x="1" y="0"/>
                  </a:moveTo>
                  <a:lnTo>
                    <a:pt x="1" y="12658"/>
                  </a:lnTo>
                  <a:lnTo>
                    <a:pt x="4564" y="8088"/>
                  </a:lnTo>
                  <a:lnTo>
                    <a:pt x="4564"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7" name="Google Shape;1407;p11"/>
            <p:cNvSpPr/>
            <p:nvPr/>
          </p:nvSpPr>
          <p:spPr>
            <a:xfrm>
              <a:off x="3879602" y="8633414"/>
              <a:ext cx="229233" cy="228884"/>
            </a:xfrm>
            <a:custGeom>
              <a:rect b="b" l="l" r="r" t="t"/>
              <a:pathLst>
                <a:path extrusionOk="0" h="3940" w="3946">
                  <a:moveTo>
                    <a:pt x="1" y="1"/>
                  </a:moveTo>
                  <a:lnTo>
                    <a:pt x="1" y="3939"/>
                  </a:lnTo>
                  <a:lnTo>
                    <a:pt x="394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8" name="Google Shape;1408;p11"/>
            <p:cNvSpPr/>
            <p:nvPr/>
          </p:nvSpPr>
          <p:spPr>
            <a:xfrm>
              <a:off x="3589685" y="8639340"/>
              <a:ext cx="265192" cy="589116"/>
            </a:xfrm>
            <a:custGeom>
              <a:rect b="b" l="l" r="r" t="t"/>
              <a:pathLst>
                <a:path extrusionOk="0" h="10141" w="4565">
                  <a:moveTo>
                    <a:pt x="1" y="1"/>
                  </a:moveTo>
                  <a:lnTo>
                    <a:pt x="1" y="5571"/>
                  </a:lnTo>
                  <a:lnTo>
                    <a:pt x="4564" y="10141"/>
                  </a:lnTo>
                  <a:lnTo>
                    <a:pt x="4564" y="4570"/>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9" name="Google Shape;1409;p11"/>
            <p:cNvSpPr/>
            <p:nvPr/>
          </p:nvSpPr>
          <p:spPr>
            <a:xfrm>
              <a:off x="3368682" y="4924324"/>
              <a:ext cx="491753" cy="523181"/>
            </a:xfrm>
            <a:custGeom>
              <a:rect b="b" l="l" r="r" t="t"/>
              <a:pathLst>
                <a:path extrusionOk="0" h="9006" w="8465">
                  <a:moveTo>
                    <a:pt x="1" y="0"/>
                  </a:moveTo>
                  <a:lnTo>
                    <a:pt x="1" y="1211"/>
                  </a:lnTo>
                  <a:cubicBezTo>
                    <a:pt x="2894" y="3321"/>
                    <a:pt x="5539" y="5940"/>
                    <a:pt x="7865" y="9006"/>
                  </a:cubicBezTo>
                  <a:cubicBezTo>
                    <a:pt x="8063" y="8725"/>
                    <a:pt x="8267" y="8445"/>
                    <a:pt x="8465" y="8165"/>
                  </a:cubicBezTo>
                  <a:cubicBezTo>
                    <a:pt x="5966" y="4921"/>
                    <a:pt x="3130" y="2180"/>
                    <a:pt x="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0" name="Google Shape;1410;p11"/>
            <p:cNvSpPr/>
            <p:nvPr/>
          </p:nvSpPr>
          <p:spPr>
            <a:xfrm>
              <a:off x="3371257" y="5313428"/>
              <a:ext cx="316256" cy="1225577"/>
            </a:xfrm>
            <a:custGeom>
              <a:rect b="b" l="l" r="r" t="t"/>
              <a:pathLst>
                <a:path extrusionOk="0" h="21097" w="5444">
                  <a:moveTo>
                    <a:pt x="1" y="1"/>
                  </a:moveTo>
                  <a:lnTo>
                    <a:pt x="1" y="21097"/>
                  </a:lnTo>
                  <a:cubicBezTo>
                    <a:pt x="1116" y="15794"/>
                    <a:pt x="2945" y="10765"/>
                    <a:pt x="5444" y="6234"/>
                  </a:cubicBezTo>
                  <a:cubicBezTo>
                    <a:pt x="5201" y="5877"/>
                    <a:pt x="4953" y="5514"/>
                    <a:pt x="4691" y="5169"/>
                  </a:cubicBezTo>
                  <a:cubicBezTo>
                    <a:pt x="3302" y="3296"/>
                    <a:pt x="1728" y="1562"/>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1" name="Google Shape;1411;p11"/>
            <p:cNvSpPr/>
            <p:nvPr/>
          </p:nvSpPr>
          <p:spPr>
            <a:xfrm>
              <a:off x="2859578" y="5786998"/>
              <a:ext cx="426573" cy="1177070"/>
            </a:xfrm>
            <a:custGeom>
              <a:rect b="b" l="l" r="r" t="t"/>
              <a:pathLst>
                <a:path extrusionOk="0" h="20262" w="7343">
                  <a:moveTo>
                    <a:pt x="1607" y="0"/>
                  </a:moveTo>
                  <a:cubicBezTo>
                    <a:pt x="1033" y="931"/>
                    <a:pt x="504" y="1899"/>
                    <a:pt x="1" y="2894"/>
                  </a:cubicBezTo>
                  <a:cubicBezTo>
                    <a:pt x="2614" y="8120"/>
                    <a:pt x="4258" y="14041"/>
                    <a:pt x="4819" y="20261"/>
                  </a:cubicBezTo>
                  <a:lnTo>
                    <a:pt x="7343" y="20261"/>
                  </a:lnTo>
                  <a:cubicBezTo>
                    <a:pt x="6744" y="12989"/>
                    <a:pt x="4781" y="6061"/>
                    <a:pt x="160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2" name="Google Shape;1412;p11"/>
            <p:cNvSpPr/>
            <p:nvPr/>
          </p:nvSpPr>
          <p:spPr>
            <a:xfrm>
              <a:off x="3025839" y="5313428"/>
              <a:ext cx="316256" cy="1225577"/>
            </a:xfrm>
            <a:custGeom>
              <a:rect b="b" l="l" r="r" t="t"/>
              <a:pathLst>
                <a:path extrusionOk="0" h="21097" w="5444">
                  <a:moveTo>
                    <a:pt x="5443" y="1"/>
                  </a:moveTo>
                  <a:cubicBezTo>
                    <a:pt x="3754" y="1524"/>
                    <a:pt x="2218" y="3213"/>
                    <a:pt x="854" y="5029"/>
                  </a:cubicBezTo>
                  <a:cubicBezTo>
                    <a:pt x="829" y="5074"/>
                    <a:pt x="791" y="5125"/>
                    <a:pt x="752" y="5176"/>
                  </a:cubicBezTo>
                  <a:cubicBezTo>
                    <a:pt x="491" y="5526"/>
                    <a:pt x="249" y="5883"/>
                    <a:pt x="0" y="6240"/>
                  </a:cubicBezTo>
                  <a:cubicBezTo>
                    <a:pt x="2499" y="10772"/>
                    <a:pt x="4334" y="15800"/>
                    <a:pt x="5443" y="21097"/>
                  </a:cubicBezTo>
                  <a:lnTo>
                    <a:pt x="544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3" name="Google Shape;1413;p11"/>
            <p:cNvSpPr/>
            <p:nvPr/>
          </p:nvSpPr>
          <p:spPr>
            <a:xfrm>
              <a:off x="3426793" y="5786591"/>
              <a:ext cx="426980" cy="1177477"/>
            </a:xfrm>
            <a:custGeom>
              <a:rect b="b" l="l" r="r" t="t"/>
              <a:pathLst>
                <a:path extrusionOk="0" h="20269" w="7350">
                  <a:moveTo>
                    <a:pt x="5737" y="1"/>
                  </a:moveTo>
                  <a:cubicBezTo>
                    <a:pt x="2569" y="6062"/>
                    <a:pt x="606" y="12996"/>
                    <a:pt x="1" y="20268"/>
                  </a:cubicBezTo>
                  <a:lnTo>
                    <a:pt x="2525" y="20268"/>
                  </a:lnTo>
                  <a:cubicBezTo>
                    <a:pt x="3085" y="14048"/>
                    <a:pt x="4736" y="8121"/>
                    <a:pt x="7349" y="2894"/>
                  </a:cubicBezTo>
                  <a:cubicBezTo>
                    <a:pt x="6846" y="1900"/>
                    <a:pt x="6310" y="938"/>
                    <a:pt x="57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4" name="Google Shape;1414;p11"/>
            <p:cNvSpPr/>
            <p:nvPr/>
          </p:nvSpPr>
          <p:spPr>
            <a:xfrm>
              <a:off x="3614142" y="5987301"/>
              <a:ext cx="403278" cy="870865"/>
            </a:xfrm>
            <a:custGeom>
              <a:rect b="b" l="l" r="r" t="t"/>
              <a:pathLst>
                <a:path extrusionOk="0" h="14991" w="6942">
                  <a:moveTo>
                    <a:pt x="4405" y="0"/>
                  </a:moveTo>
                  <a:cubicBezTo>
                    <a:pt x="2174" y="4564"/>
                    <a:pt x="683" y="9649"/>
                    <a:pt x="1" y="14990"/>
                  </a:cubicBezTo>
                  <a:cubicBezTo>
                    <a:pt x="957" y="13429"/>
                    <a:pt x="2652" y="12479"/>
                    <a:pt x="4481" y="12473"/>
                  </a:cubicBezTo>
                  <a:cubicBezTo>
                    <a:pt x="4551" y="12473"/>
                    <a:pt x="4615" y="12486"/>
                    <a:pt x="4679" y="12486"/>
                  </a:cubicBezTo>
                  <a:cubicBezTo>
                    <a:pt x="5144" y="10351"/>
                    <a:pt x="5902" y="8286"/>
                    <a:pt x="6941" y="6361"/>
                  </a:cubicBezTo>
                  <a:cubicBezTo>
                    <a:pt x="6253" y="4181"/>
                    <a:pt x="5405" y="2052"/>
                    <a:pt x="44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5" name="Google Shape;1415;p11"/>
            <p:cNvSpPr/>
            <p:nvPr/>
          </p:nvSpPr>
          <p:spPr>
            <a:xfrm>
              <a:off x="2696338" y="5987998"/>
              <a:ext cx="402465" cy="870168"/>
            </a:xfrm>
            <a:custGeom>
              <a:rect b="b" l="l" r="r" t="t"/>
              <a:pathLst>
                <a:path extrusionOk="0" h="14979" w="6928">
                  <a:moveTo>
                    <a:pt x="2530" y="1"/>
                  </a:moveTo>
                  <a:cubicBezTo>
                    <a:pt x="1530" y="2047"/>
                    <a:pt x="682" y="4169"/>
                    <a:pt x="0" y="6342"/>
                  </a:cubicBezTo>
                  <a:cubicBezTo>
                    <a:pt x="1033" y="8267"/>
                    <a:pt x="1797" y="10332"/>
                    <a:pt x="2263" y="12474"/>
                  </a:cubicBezTo>
                  <a:cubicBezTo>
                    <a:pt x="2326" y="12474"/>
                    <a:pt x="2384" y="12461"/>
                    <a:pt x="2447" y="12461"/>
                  </a:cubicBezTo>
                  <a:cubicBezTo>
                    <a:pt x="4277" y="12467"/>
                    <a:pt x="5972" y="13417"/>
                    <a:pt x="6928" y="14978"/>
                  </a:cubicBezTo>
                  <a:cubicBezTo>
                    <a:pt x="6252" y="9644"/>
                    <a:pt x="4761" y="4558"/>
                    <a:pt x="253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6" name="Google Shape;1416;p11"/>
            <p:cNvSpPr/>
            <p:nvPr/>
          </p:nvSpPr>
          <p:spPr>
            <a:xfrm>
              <a:off x="2257566" y="9629759"/>
              <a:ext cx="57453" cy="57453"/>
            </a:xfrm>
            <a:custGeom>
              <a:rect b="b" l="l" r="r" t="t"/>
              <a:pathLst>
                <a:path extrusionOk="0" h="989" w="989">
                  <a:moveTo>
                    <a:pt x="1" y="0"/>
                  </a:moveTo>
                  <a:lnTo>
                    <a:pt x="1" y="988"/>
                  </a:lnTo>
                  <a:lnTo>
                    <a:pt x="988" y="988"/>
                  </a:lnTo>
                  <a:lnTo>
                    <a:pt x="988"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7" name="Google Shape;1417;p11"/>
            <p:cNvSpPr/>
            <p:nvPr/>
          </p:nvSpPr>
          <p:spPr>
            <a:xfrm>
              <a:off x="2481222" y="5679585"/>
              <a:ext cx="216975" cy="421810"/>
            </a:xfrm>
            <a:custGeom>
              <a:rect b="b" l="l" r="r" t="t"/>
              <a:pathLst>
                <a:path extrusionOk="0" h="7261" w="3735">
                  <a:moveTo>
                    <a:pt x="3123" y="1"/>
                  </a:moveTo>
                  <a:cubicBezTo>
                    <a:pt x="3034" y="148"/>
                    <a:pt x="2945" y="294"/>
                    <a:pt x="2862" y="447"/>
                  </a:cubicBezTo>
                  <a:cubicBezTo>
                    <a:pt x="2715" y="708"/>
                    <a:pt x="2091" y="1862"/>
                    <a:pt x="1925" y="2181"/>
                  </a:cubicBezTo>
                  <a:cubicBezTo>
                    <a:pt x="1785" y="2455"/>
                    <a:pt x="1651" y="2729"/>
                    <a:pt x="1517" y="3003"/>
                  </a:cubicBezTo>
                  <a:cubicBezTo>
                    <a:pt x="1358" y="3321"/>
                    <a:pt x="1205" y="3640"/>
                    <a:pt x="1058" y="3965"/>
                  </a:cubicBezTo>
                  <a:cubicBezTo>
                    <a:pt x="931" y="4246"/>
                    <a:pt x="803" y="4526"/>
                    <a:pt x="676" y="4806"/>
                  </a:cubicBezTo>
                  <a:cubicBezTo>
                    <a:pt x="535" y="5138"/>
                    <a:pt x="395" y="5463"/>
                    <a:pt x="255" y="5794"/>
                  </a:cubicBezTo>
                  <a:cubicBezTo>
                    <a:pt x="172" y="5998"/>
                    <a:pt x="89" y="6209"/>
                    <a:pt x="0" y="6419"/>
                  </a:cubicBezTo>
                  <a:cubicBezTo>
                    <a:pt x="255" y="6699"/>
                    <a:pt x="497" y="6980"/>
                    <a:pt x="733" y="7260"/>
                  </a:cubicBezTo>
                  <a:cubicBezTo>
                    <a:pt x="1574" y="5074"/>
                    <a:pt x="2581" y="2945"/>
                    <a:pt x="3735" y="906"/>
                  </a:cubicBezTo>
                  <a:cubicBezTo>
                    <a:pt x="3537" y="600"/>
                    <a:pt x="3333" y="300"/>
                    <a:pt x="312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8" name="Google Shape;1418;p11"/>
            <p:cNvSpPr/>
            <p:nvPr/>
          </p:nvSpPr>
          <p:spPr>
            <a:xfrm>
              <a:off x="4014748" y="5679236"/>
              <a:ext cx="217789" cy="422855"/>
            </a:xfrm>
            <a:custGeom>
              <a:rect b="b" l="l" r="r" t="t"/>
              <a:pathLst>
                <a:path extrusionOk="0" h="7279" w="3749">
                  <a:moveTo>
                    <a:pt x="619" y="1"/>
                  </a:moveTo>
                  <a:cubicBezTo>
                    <a:pt x="409" y="300"/>
                    <a:pt x="205" y="600"/>
                    <a:pt x="1" y="906"/>
                  </a:cubicBezTo>
                  <a:cubicBezTo>
                    <a:pt x="1161" y="2951"/>
                    <a:pt x="2168" y="5080"/>
                    <a:pt x="3009" y="7279"/>
                  </a:cubicBezTo>
                  <a:cubicBezTo>
                    <a:pt x="3251" y="6992"/>
                    <a:pt x="3493" y="6705"/>
                    <a:pt x="3748" y="6425"/>
                  </a:cubicBezTo>
                  <a:cubicBezTo>
                    <a:pt x="3704" y="6323"/>
                    <a:pt x="3359" y="5475"/>
                    <a:pt x="3219" y="5163"/>
                  </a:cubicBezTo>
                  <a:cubicBezTo>
                    <a:pt x="3143" y="4985"/>
                    <a:pt x="2741" y="4080"/>
                    <a:pt x="2614" y="3812"/>
                  </a:cubicBezTo>
                  <a:cubicBezTo>
                    <a:pt x="2410" y="3372"/>
                    <a:pt x="2199" y="2932"/>
                    <a:pt x="1983" y="2505"/>
                  </a:cubicBezTo>
                  <a:cubicBezTo>
                    <a:pt x="1925" y="2397"/>
                    <a:pt x="1409" y="1409"/>
                    <a:pt x="1205" y="1027"/>
                  </a:cubicBezTo>
                  <a:cubicBezTo>
                    <a:pt x="1148" y="925"/>
                    <a:pt x="1090" y="823"/>
                    <a:pt x="1033" y="714"/>
                  </a:cubicBezTo>
                  <a:cubicBezTo>
                    <a:pt x="899" y="479"/>
                    <a:pt x="759" y="236"/>
                    <a:pt x="6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9" name="Google Shape;1419;p11"/>
            <p:cNvSpPr/>
            <p:nvPr/>
          </p:nvSpPr>
          <p:spPr>
            <a:xfrm>
              <a:off x="3884040" y="9438693"/>
              <a:ext cx="266645" cy="161846"/>
            </a:xfrm>
            <a:custGeom>
              <a:rect b="b" l="l" r="r" t="t"/>
              <a:pathLst>
                <a:path extrusionOk="0" h="2786" w="4590">
                  <a:moveTo>
                    <a:pt x="1" y="1"/>
                  </a:moveTo>
                  <a:lnTo>
                    <a:pt x="1" y="2786"/>
                  </a:lnTo>
                  <a:lnTo>
                    <a:pt x="4590" y="2786"/>
                  </a:lnTo>
                  <a:lnTo>
                    <a:pt x="459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p11"/>
            <p:cNvSpPr/>
            <p:nvPr/>
          </p:nvSpPr>
          <p:spPr>
            <a:xfrm>
              <a:off x="3589685" y="9438693"/>
              <a:ext cx="265192" cy="161846"/>
            </a:xfrm>
            <a:custGeom>
              <a:rect b="b" l="l" r="r" t="t"/>
              <a:pathLst>
                <a:path extrusionOk="0" h="2786" w="4565">
                  <a:moveTo>
                    <a:pt x="1" y="1"/>
                  </a:moveTo>
                  <a:lnTo>
                    <a:pt x="1" y="2786"/>
                  </a:lnTo>
                  <a:lnTo>
                    <a:pt x="4564" y="2786"/>
                  </a:lnTo>
                  <a:lnTo>
                    <a:pt x="456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1" name="Google Shape;1421;p11"/>
            <p:cNvSpPr/>
            <p:nvPr/>
          </p:nvSpPr>
          <p:spPr>
            <a:xfrm>
              <a:off x="4179498" y="9438693"/>
              <a:ext cx="189265" cy="161846"/>
            </a:xfrm>
            <a:custGeom>
              <a:rect b="b" l="l" r="r" t="t"/>
              <a:pathLst>
                <a:path extrusionOk="0" h="2786" w="3258">
                  <a:moveTo>
                    <a:pt x="1" y="1"/>
                  </a:moveTo>
                  <a:lnTo>
                    <a:pt x="1" y="2786"/>
                  </a:lnTo>
                  <a:lnTo>
                    <a:pt x="3258" y="2786"/>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2" name="Google Shape;1422;p11"/>
            <p:cNvSpPr/>
            <p:nvPr/>
          </p:nvSpPr>
          <p:spPr>
            <a:xfrm>
              <a:off x="4397984" y="9222879"/>
              <a:ext cx="57395" cy="157779"/>
            </a:xfrm>
            <a:custGeom>
              <a:rect b="b" l="l" r="r" t="t"/>
              <a:pathLst>
                <a:path extrusionOk="0" h="2716" w="988">
                  <a:moveTo>
                    <a:pt x="0" y="0"/>
                  </a:moveTo>
                  <a:lnTo>
                    <a:pt x="0"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3" name="Google Shape;1423;p11"/>
            <p:cNvSpPr/>
            <p:nvPr/>
          </p:nvSpPr>
          <p:spPr>
            <a:xfrm>
              <a:off x="4397984" y="9438693"/>
              <a:ext cx="57395" cy="161846"/>
            </a:xfrm>
            <a:custGeom>
              <a:rect b="b" l="l" r="r" t="t"/>
              <a:pathLst>
                <a:path extrusionOk="0" h="2786" w="988">
                  <a:moveTo>
                    <a:pt x="0" y="1"/>
                  </a:moveTo>
                  <a:lnTo>
                    <a:pt x="0" y="2786"/>
                  </a:lnTo>
                  <a:lnTo>
                    <a:pt x="988" y="278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4" name="Google Shape;1424;p11"/>
            <p:cNvSpPr/>
            <p:nvPr/>
          </p:nvSpPr>
          <p:spPr>
            <a:xfrm>
              <a:off x="2344182" y="9629759"/>
              <a:ext cx="189265" cy="57453"/>
            </a:xfrm>
            <a:custGeom>
              <a:rect b="b" l="l" r="r" t="t"/>
              <a:pathLst>
                <a:path extrusionOk="0" h="989" w="3258">
                  <a:moveTo>
                    <a:pt x="1" y="0"/>
                  </a:moveTo>
                  <a:lnTo>
                    <a:pt x="1" y="988"/>
                  </a:lnTo>
                  <a:lnTo>
                    <a:pt x="3258" y="988"/>
                  </a:lnTo>
                  <a:lnTo>
                    <a:pt x="32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5" name="Google Shape;1425;p11"/>
            <p:cNvSpPr/>
            <p:nvPr/>
          </p:nvSpPr>
          <p:spPr>
            <a:xfrm>
              <a:off x="3887002" y="5759927"/>
              <a:ext cx="281458" cy="562510"/>
            </a:xfrm>
            <a:custGeom>
              <a:rect b="b" l="l" r="r" t="t"/>
              <a:pathLst>
                <a:path extrusionOk="0" h="9683" w="4845">
                  <a:moveTo>
                    <a:pt x="1900" y="1"/>
                  </a:moveTo>
                  <a:cubicBezTo>
                    <a:pt x="1218" y="1078"/>
                    <a:pt x="587" y="2200"/>
                    <a:pt x="1" y="3353"/>
                  </a:cubicBezTo>
                  <a:cubicBezTo>
                    <a:pt x="1014" y="5399"/>
                    <a:pt x="1875" y="7509"/>
                    <a:pt x="2576" y="9682"/>
                  </a:cubicBezTo>
                  <a:cubicBezTo>
                    <a:pt x="3238" y="8509"/>
                    <a:pt x="4003" y="7388"/>
                    <a:pt x="4845" y="6336"/>
                  </a:cubicBezTo>
                  <a:cubicBezTo>
                    <a:pt x="4016" y="4156"/>
                    <a:pt x="3035" y="2034"/>
                    <a:pt x="190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6" name="Google Shape;1426;p11"/>
            <p:cNvSpPr/>
            <p:nvPr/>
          </p:nvSpPr>
          <p:spPr>
            <a:xfrm>
              <a:off x="2858823" y="8640095"/>
              <a:ext cx="264786" cy="588361"/>
            </a:xfrm>
            <a:custGeom>
              <a:rect b="b" l="l" r="r" t="t"/>
              <a:pathLst>
                <a:path extrusionOk="0" h="10128" w="4558">
                  <a:moveTo>
                    <a:pt x="4558" y="0"/>
                  </a:moveTo>
                  <a:lnTo>
                    <a:pt x="1" y="4557"/>
                  </a:lnTo>
                  <a:lnTo>
                    <a:pt x="1" y="10128"/>
                  </a:lnTo>
                  <a:lnTo>
                    <a:pt x="4558" y="5571"/>
                  </a:lnTo>
                  <a:lnTo>
                    <a:pt x="455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7" name="Google Shape;1427;p11"/>
            <p:cNvSpPr/>
            <p:nvPr/>
          </p:nvSpPr>
          <p:spPr>
            <a:xfrm>
              <a:off x="2732240" y="5575193"/>
              <a:ext cx="204776" cy="348439"/>
            </a:xfrm>
            <a:custGeom>
              <a:rect b="b" l="l" r="r" t="t"/>
              <a:pathLst>
                <a:path extrusionOk="0" h="5998" w="3525">
                  <a:moveTo>
                    <a:pt x="1676" y="1"/>
                  </a:moveTo>
                  <a:cubicBezTo>
                    <a:pt x="1084" y="874"/>
                    <a:pt x="536" y="1772"/>
                    <a:pt x="0" y="2697"/>
                  </a:cubicBezTo>
                  <a:cubicBezTo>
                    <a:pt x="682" y="3761"/>
                    <a:pt x="1320" y="4857"/>
                    <a:pt x="1906" y="5998"/>
                  </a:cubicBezTo>
                  <a:cubicBezTo>
                    <a:pt x="2416" y="5016"/>
                    <a:pt x="2951" y="4067"/>
                    <a:pt x="3525" y="3136"/>
                  </a:cubicBezTo>
                  <a:cubicBezTo>
                    <a:pt x="2945" y="2066"/>
                    <a:pt x="2327" y="1014"/>
                    <a:pt x="16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8" name="Google Shape;1428;p11"/>
            <p:cNvSpPr/>
            <p:nvPr/>
          </p:nvSpPr>
          <p:spPr>
            <a:xfrm>
              <a:off x="2902160" y="5030924"/>
              <a:ext cx="439935" cy="61688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80"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9" name="Google Shape;1429;p11"/>
            <p:cNvSpPr/>
            <p:nvPr/>
          </p:nvSpPr>
          <p:spPr>
            <a:xfrm>
              <a:off x="3371257" y="5030924"/>
              <a:ext cx="439935" cy="616536"/>
            </a:xfrm>
            <a:custGeom>
              <a:rect b="b" l="l" r="r" t="t"/>
              <a:pathLst>
                <a:path extrusionOk="0" h="10613" w="7573">
                  <a:moveTo>
                    <a:pt x="1" y="1"/>
                  </a:moveTo>
                  <a:lnTo>
                    <a:pt x="1" y="4188"/>
                  </a:lnTo>
                  <a:cubicBezTo>
                    <a:pt x="1887" y="5852"/>
                    <a:pt x="3595" y="7706"/>
                    <a:pt x="5099" y="9733"/>
                  </a:cubicBezTo>
                  <a:cubicBezTo>
                    <a:pt x="5310" y="10020"/>
                    <a:pt x="5514" y="10319"/>
                    <a:pt x="5724" y="10612"/>
                  </a:cubicBezTo>
                  <a:cubicBezTo>
                    <a:pt x="6304" y="9586"/>
                    <a:pt x="6922" y="8586"/>
                    <a:pt x="7572" y="7611"/>
                  </a:cubicBezTo>
                  <a:cubicBezTo>
                    <a:pt x="5329" y="4628"/>
                    <a:pt x="2786" y="2079"/>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11"/>
            <p:cNvSpPr/>
            <p:nvPr/>
          </p:nvSpPr>
          <p:spPr>
            <a:xfrm>
              <a:off x="2847767" y="4924324"/>
              <a:ext cx="491753" cy="523181"/>
            </a:xfrm>
            <a:custGeom>
              <a:rect b="b" l="l" r="r" t="t"/>
              <a:pathLst>
                <a:path extrusionOk="0" h="9006" w="8465">
                  <a:moveTo>
                    <a:pt x="8464" y="0"/>
                  </a:moveTo>
                  <a:cubicBezTo>
                    <a:pt x="5335" y="2180"/>
                    <a:pt x="2492" y="4921"/>
                    <a:pt x="0" y="8165"/>
                  </a:cubicBezTo>
                  <a:cubicBezTo>
                    <a:pt x="198" y="8445"/>
                    <a:pt x="402" y="8725"/>
                    <a:pt x="599" y="9006"/>
                  </a:cubicBezTo>
                  <a:cubicBezTo>
                    <a:pt x="2926" y="5940"/>
                    <a:pt x="5564" y="3321"/>
                    <a:pt x="8464" y="1211"/>
                  </a:cubicBezTo>
                  <a:lnTo>
                    <a:pt x="84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1" name="Google Shape;1431;p11"/>
            <p:cNvSpPr/>
            <p:nvPr/>
          </p:nvSpPr>
          <p:spPr>
            <a:xfrm>
              <a:off x="3414943" y="9438693"/>
              <a:ext cx="145580" cy="161846"/>
            </a:xfrm>
            <a:custGeom>
              <a:rect b="b" l="l" r="r" t="t"/>
              <a:pathLst>
                <a:path extrusionOk="0" h="2786" w="2506">
                  <a:moveTo>
                    <a:pt x="1" y="1"/>
                  </a:moveTo>
                  <a:lnTo>
                    <a:pt x="1" y="2786"/>
                  </a:lnTo>
                  <a:lnTo>
                    <a:pt x="2505" y="2786"/>
                  </a:lnTo>
                  <a:lnTo>
                    <a:pt x="25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2" name="Google Shape;1432;p11"/>
            <p:cNvSpPr/>
            <p:nvPr/>
          </p:nvSpPr>
          <p:spPr>
            <a:xfrm>
              <a:off x="3776336" y="5574438"/>
              <a:ext cx="204776" cy="348845"/>
            </a:xfrm>
            <a:custGeom>
              <a:rect b="b" l="l" r="r" t="t"/>
              <a:pathLst>
                <a:path extrusionOk="0" h="6005" w="3525">
                  <a:moveTo>
                    <a:pt x="1848" y="1"/>
                  </a:moveTo>
                  <a:cubicBezTo>
                    <a:pt x="1192" y="1021"/>
                    <a:pt x="574" y="2066"/>
                    <a:pt x="0" y="3143"/>
                  </a:cubicBezTo>
                  <a:cubicBezTo>
                    <a:pt x="574" y="4073"/>
                    <a:pt x="1109" y="5023"/>
                    <a:pt x="1619" y="6005"/>
                  </a:cubicBezTo>
                  <a:cubicBezTo>
                    <a:pt x="2205" y="4870"/>
                    <a:pt x="2843" y="3768"/>
                    <a:pt x="3525" y="2703"/>
                  </a:cubicBezTo>
                  <a:cubicBezTo>
                    <a:pt x="2989" y="1779"/>
                    <a:pt x="2441" y="874"/>
                    <a:pt x="184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3" name="Google Shape;1433;p11"/>
            <p:cNvSpPr/>
            <p:nvPr/>
          </p:nvSpPr>
          <p:spPr>
            <a:xfrm>
              <a:off x="2562668" y="9629759"/>
              <a:ext cx="266993" cy="57453"/>
            </a:xfrm>
            <a:custGeom>
              <a:rect b="b" l="l" r="r" t="t"/>
              <a:pathLst>
                <a:path extrusionOk="0" h="989" w="4596">
                  <a:moveTo>
                    <a:pt x="0" y="0"/>
                  </a:moveTo>
                  <a:lnTo>
                    <a:pt x="0" y="988"/>
                  </a:lnTo>
                  <a:lnTo>
                    <a:pt x="4595" y="988"/>
                  </a:lnTo>
                  <a:lnTo>
                    <a:pt x="459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4" name="Google Shape;1434;p11"/>
            <p:cNvSpPr/>
            <p:nvPr/>
          </p:nvSpPr>
          <p:spPr>
            <a:xfrm>
              <a:off x="3152829" y="9629759"/>
              <a:ext cx="145580" cy="57453"/>
            </a:xfrm>
            <a:custGeom>
              <a:rect b="b" l="l" r="r" t="t"/>
              <a:pathLst>
                <a:path extrusionOk="0" h="989" w="2506">
                  <a:moveTo>
                    <a:pt x="0" y="0"/>
                  </a:moveTo>
                  <a:lnTo>
                    <a:pt x="0" y="988"/>
                  </a:lnTo>
                  <a:lnTo>
                    <a:pt x="2505" y="988"/>
                  </a:lnTo>
                  <a:lnTo>
                    <a:pt x="2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5" name="Google Shape;1435;p11"/>
            <p:cNvSpPr/>
            <p:nvPr/>
          </p:nvSpPr>
          <p:spPr>
            <a:xfrm>
              <a:off x="2858823" y="9629759"/>
              <a:ext cx="264786" cy="57453"/>
            </a:xfrm>
            <a:custGeom>
              <a:rect b="b" l="l" r="r" t="t"/>
              <a:pathLst>
                <a:path extrusionOk="0" h="989" w="4558">
                  <a:moveTo>
                    <a:pt x="1" y="0"/>
                  </a:moveTo>
                  <a:lnTo>
                    <a:pt x="1" y="988"/>
                  </a:lnTo>
                  <a:lnTo>
                    <a:pt x="4558" y="988"/>
                  </a:lnTo>
                  <a:lnTo>
                    <a:pt x="45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6" name="Google Shape;1436;p11"/>
            <p:cNvSpPr/>
            <p:nvPr/>
          </p:nvSpPr>
          <p:spPr>
            <a:xfrm>
              <a:off x="3414943" y="9629759"/>
              <a:ext cx="145580" cy="57453"/>
            </a:xfrm>
            <a:custGeom>
              <a:rect b="b" l="l" r="r" t="t"/>
              <a:pathLst>
                <a:path extrusionOk="0" h="989" w="2506">
                  <a:moveTo>
                    <a:pt x="1" y="0"/>
                  </a:moveTo>
                  <a:lnTo>
                    <a:pt x="1" y="988"/>
                  </a:lnTo>
                  <a:lnTo>
                    <a:pt x="2505" y="988"/>
                  </a:lnTo>
                  <a:lnTo>
                    <a:pt x="2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7" name="Google Shape;1437;p11"/>
            <p:cNvSpPr/>
            <p:nvPr/>
          </p:nvSpPr>
          <p:spPr>
            <a:xfrm>
              <a:off x="3884040" y="9629759"/>
              <a:ext cx="266645" cy="57453"/>
            </a:xfrm>
            <a:custGeom>
              <a:rect b="b" l="l" r="r" t="t"/>
              <a:pathLst>
                <a:path extrusionOk="0" h="989" w="4590">
                  <a:moveTo>
                    <a:pt x="1" y="0"/>
                  </a:moveTo>
                  <a:lnTo>
                    <a:pt x="1" y="988"/>
                  </a:lnTo>
                  <a:lnTo>
                    <a:pt x="4590" y="988"/>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8" name="Google Shape;1438;p11"/>
            <p:cNvSpPr/>
            <p:nvPr/>
          </p:nvSpPr>
          <p:spPr>
            <a:xfrm>
              <a:off x="3589685" y="9629759"/>
              <a:ext cx="265192" cy="57453"/>
            </a:xfrm>
            <a:custGeom>
              <a:rect b="b" l="l" r="r" t="t"/>
              <a:pathLst>
                <a:path extrusionOk="0" h="989" w="4565">
                  <a:moveTo>
                    <a:pt x="1" y="0"/>
                  </a:moveTo>
                  <a:lnTo>
                    <a:pt x="1" y="988"/>
                  </a:lnTo>
                  <a:lnTo>
                    <a:pt x="4564" y="988"/>
                  </a:lnTo>
                  <a:lnTo>
                    <a:pt x="45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9" name="Google Shape;1439;p11"/>
            <p:cNvSpPr/>
            <p:nvPr/>
          </p:nvSpPr>
          <p:spPr>
            <a:xfrm>
              <a:off x="4179498" y="9629759"/>
              <a:ext cx="189265" cy="57453"/>
            </a:xfrm>
            <a:custGeom>
              <a:rect b="b" l="l" r="r" t="t"/>
              <a:pathLst>
                <a:path extrusionOk="0" h="989" w="3258">
                  <a:moveTo>
                    <a:pt x="1" y="0"/>
                  </a:moveTo>
                  <a:lnTo>
                    <a:pt x="1" y="988"/>
                  </a:lnTo>
                  <a:lnTo>
                    <a:pt x="3258" y="988"/>
                  </a:lnTo>
                  <a:lnTo>
                    <a:pt x="32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0" name="Google Shape;1440;p11"/>
            <p:cNvSpPr/>
            <p:nvPr/>
          </p:nvSpPr>
          <p:spPr>
            <a:xfrm>
              <a:off x="4397984" y="9629759"/>
              <a:ext cx="57395" cy="57453"/>
            </a:xfrm>
            <a:custGeom>
              <a:rect b="b" l="l" r="r" t="t"/>
              <a:pathLst>
                <a:path extrusionOk="0" h="989" w="988">
                  <a:moveTo>
                    <a:pt x="0" y="0"/>
                  </a:moveTo>
                  <a:lnTo>
                    <a:pt x="0" y="988"/>
                  </a:lnTo>
                  <a:lnTo>
                    <a:pt x="988" y="988"/>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1" name="Google Shape;1441;p11"/>
            <p:cNvSpPr/>
            <p:nvPr/>
          </p:nvSpPr>
          <p:spPr>
            <a:xfrm>
              <a:off x="2545240" y="5759927"/>
              <a:ext cx="281110" cy="562103"/>
            </a:xfrm>
            <a:custGeom>
              <a:rect b="b" l="l" r="r" t="t"/>
              <a:pathLst>
                <a:path extrusionOk="0" h="9676" w="4839">
                  <a:moveTo>
                    <a:pt x="2939" y="1"/>
                  </a:moveTo>
                  <a:cubicBezTo>
                    <a:pt x="1804" y="2034"/>
                    <a:pt x="823" y="4150"/>
                    <a:pt x="1" y="6330"/>
                  </a:cubicBezTo>
                  <a:cubicBezTo>
                    <a:pt x="842" y="7381"/>
                    <a:pt x="1600" y="8503"/>
                    <a:pt x="2270" y="9676"/>
                  </a:cubicBezTo>
                  <a:cubicBezTo>
                    <a:pt x="2964" y="7509"/>
                    <a:pt x="3825" y="5399"/>
                    <a:pt x="4838" y="3360"/>
                  </a:cubicBezTo>
                  <a:cubicBezTo>
                    <a:pt x="4252" y="2206"/>
                    <a:pt x="3621" y="1084"/>
                    <a:pt x="293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2" name="Google Shape;1442;p11"/>
            <p:cNvSpPr/>
            <p:nvPr/>
          </p:nvSpPr>
          <p:spPr>
            <a:xfrm>
              <a:off x="3884040" y="9001837"/>
              <a:ext cx="266645" cy="378821"/>
            </a:xfrm>
            <a:custGeom>
              <a:rect b="b" l="l" r="r" t="t"/>
              <a:pathLst>
                <a:path extrusionOk="0" h="6521" w="4590">
                  <a:moveTo>
                    <a:pt x="4590" y="0"/>
                  </a:moveTo>
                  <a:lnTo>
                    <a:pt x="1" y="4589"/>
                  </a:lnTo>
                  <a:lnTo>
                    <a:pt x="1" y="6520"/>
                  </a:lnTo>
                  <a:lnTo>
                    <a:pt x="4590" y="6520"/>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3" name="Google Shape;1443;p11"/>
            <p:cNvSpPr/>
            <p:nvPr/>
          </p:nvSpPr>
          <p:spPr>
            <a:xfrm>
              <a:off x="3414943" y="8633414"/>
              <a:ext cx="145580" cy="747244"/>
            </a:xfrm>
            <a:custGeom>
              <a:rect b="b" l="l" r="r" t="t"/>
              <a:pathLst>
                <a:path extrusionOk="0" h="12863" w="2506">
                  <a:moveTo>
                    <a:pt x="1" y="1"/>
                  </a:moveTo>
                  <a:lnTo>
                    <a:pt x="1" y="12862"/>
                  </a:lnTo>
                  <a:lnTo>
                    <a:pt x="2505" y="12862"/>
                  </a:lnTo>
                  <a:lnTo>
                    <a:pt x="25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4" name="Google Shape;1444;p11"/>
            <p:cNvSpPr/>
            <p:nvPr/>
          </p:nvSpPr>
          <p:spPr>
            <a:xfrm>
              <a:off x="3589685" y="9004045"/>
              <a:ext cx="265192" cy="376614"/>
            </a:xfrm>
            <a:custGeom>
              <a:rect b="b" l="l" r="r" t="t"/>
              <a:pathLst>
                <a:path extrusionOk="0" h="6483" w="4565">
                  <a:moveTo>
                    <a:pt x="1" y="0"/>
                  </a:moveTo>
                  <a:lnTo>
                    <a:pt x="1" y="6482"/>
                  </a:lnTo>
                  <a:lnTo>
                    <a:pt x="4564" y="6482"/>
                  </a:lnTo>
                  <a:lnTo>
                    <a:pt x="4564"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p11"/>
            <p:cNvSpPr/>
            <p:nvPr/>
          </p:nvSpPr>
          <p:spPr>
            <a:xfrm>
              <a:off x="2858823" y="9004800"/>
              <a:ext cx="264786" cy="375858"/>
            </a:xfrm>
            <a:custGeom>
              <a:rect b="b" l="l" r="r" t="t"/>
              <a:pathLst>
                <a:path extrusionOk="0" h="6470" w="4558">
                  <a:moveTo>
                    <a:pt x="4558" y="0"/>
                  </a:moveTo>
                  <a:lnTo>
                    <a:pt x="1" y="4557"/>
                  </a:lnTo>
                  <a:lnTo>
                    <a:pt x="1" y="6469"/>
                  </a:lnTo>
                  <a:lnTo>
                    <a:pt x="4558" y="6469"/>
                  </a:lnTo>
                  <a:lnTo>
                    <a:pt x="45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6" name="Google Shape;1446;p11"/>
            <p:cNvSpPr/>
            <p:nvPr/>
          </p:nvSpPr>
          <p:spPr>
            <a:xfrm>
              <a:off x="3152829" y="8633414"/>
              <a:ext cx="145580" cy="747244"/>
            </a:xfrm>
            <a:custGeom>
              <a:rect b="b" l="l" r="r" t="t"/>
              <a:pathLst>
                <a:path extrusionOk="0" h="12863" w="2506">
                  <a:moveTo>
                    <a:pt x="0" y="1"/>
                  </a:moveTo>
                  <a:lnTo>
                    <a:pt x="0" y="5718"/>
                  </a:lnTo>
                  <a:cubicBezTo>
                    <a:pt x="7" y="5756"/>
                    <a:pt x="7" y="5794"/>
                    <a:pt x="0" y="5839"/>
                  </a:cubicBezTo>
                  <a:lnTo>
                    <a:pt x="0" y="12862"/>
                  </a:lnTo>
                  <a:lnTo>
                    <a:pt x="2505" y="12862"/>
                  </a:lnTo>
                  <a:lnTo>
                    <a:pt x="25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7" name="Google Shape;1447;p11"/>
            <p:cNvSpPr/>
            <p:nvPr/>
          </p:nvSpPr>
          <p:spPr>
            <a:xfrm>
              <a:off x="4048790" y="6159836"/>
              <a:ext cx="270711" cy="748696"/>
            </a:xfrm>
            <a:custGeom>
              <a:rect b="b" l="l" r="r" t="t"/>
              <a:pathLst>
                <a:path extrusionOk="0" h="12888" w="4660">
                  <a:moveTo>
                    <a:pt x="2270" y="0"/>
                  </a:moveTo>
                  <a:cubicBezTo>
                    <a:pt x="1422" y="1084"/>
                    <a:pt x="664" y="2237"/>
                    <a:pt x="1" y="3448"/>
                  </a:cubicBezTo>
                  <a:cubicBezTo>
                    <a:pt x="951" y="6527"/>
                    <a:pt x="1594" y="9688"/>
                    <a:pt x="1938" y="12887"/>
                  </a:cubicBezTo>
                  <a:cubicBezTo>
                    <a:pt x="2461" y="11345"/>
                    <a:pt x="3404" y="9975"/>
                    <a:pt x="4660" y="8929"/>
                  </a:cubicBezTo>
                  <a:cubicBezTo>
                    <a:pt x="4125" y="5889"/>
                    <a:pt x="3328" y="2900"/>
                    <a:pt x="227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8" name="Google Shape;1448;p11"/>
            <p:cNvSpPr/>
            <p:nvPr/>
          </p:nvSpPr>
          <p:spPr>
            <a:xfrm>
              <a:off x="4397984" y="9021414"/>
              <a:ext cx="57395" cy="172244"/>
            </a:xfrm>
            <a:custGeom>
              <a:rect b="b" l="l" r="r" t="t"/>
              <a:pathLst>
                <a:path extrusionOk="0" h="2965" w="988">
                  <a:moveTo>
                    <a:pt x="0" y="1"/>
                  </a:moveTo>
                  <a:lnTo>
                    <a:pt x="0" y="2965"/>
                  </a:lnTo>
                  <a:lnTo>
                    <a:pt x="988" y="2965"/>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9" name="Google Shape;1449;p11"/>
            <p:cNvSpPr/>
            <p:nvPr/>
          </p:nvSpPr>
          <p:spPr>
            <a:xfrm>
              <a:off x="4179498" y="8633414"/>
              <a:ext cx="189265" cy="747244"/>
            </a:xfrm>
            <a:custGeom>
              <a:rect b="b" l="l" r="r" t="t"/>
              <a:pathLst>
                <a:path extrusionOk="0" h="12863" w="3258">
                  <a:moveTo>
                    <a:pt x="1" y="1"/>
                  </a:moveTo>
                  <a:lnTo>
                    <a:pt x="1" y="12862"/>
                  </a:lnTo>
                  <a:lnTo>
                    <a:pt x="3258" y="12862"/>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0" name="Google Shape;1450;p11"/>
            <p:cNvSpPr/>
            <p:nvPr/>
          </p:nvSpPr>
          <p:spPr>
            <a:xfrm>
              <a:off x="3152829" y="9438693"/>
              <a:ext cx="145580" cy="161846"/>
            </a:xfrm>
            <a:custGeom>
              <a:rect b="b" l="l" r="r" t="t"/>
              <a:pathLst>
                <a:path extrusionOk="0" h="2786" w="2506">
                  <a:moveTo>
                    <a:pt x="0" y="1"/>
                  </a:moveTo>
                  <a:lnTo>
                    <a:pt x="0" y="2786"/>
                  </a:lnTo>
                  <a:lnTo>
                    <a:pt x="2505" y="2786"/>
                  </a:lnTo>
                  <a:lnTo>
                    <a:pt x="25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1" name="Google Shape;1451;p11"/>
            <p:cNvSpPr/>
            <p:nvPr/>
          </p:nvSpPr>
          <p:spPr>
            <a:xfrm>
              <a:off x="2583407" y="6886980"/>
              <a:ext cx="235158" cy="77089"/>
            </a:xfrm>
            <a:custGeom>
              <a:rect b="b" l="l" r="r" t="t"/>
              <a:pathLst>
                <a:path extrusionOk="0" h="1327" w="4048">
                  <a:moveTo>
                    <a:pt x="2021" y="0"/>
                  </a:moveTo>
                  <a:cubicBezTo>
                    <a:pt x="1141" y="0"/>
                    <a:pt x="351" y="523"/>
                    <a:pt x="0" y="1326"/>
                  </a:cubicBezTo>
                  <a:lnTo>
                    <a:pt x="4047" y="1326"/>
                  </a:lnTo>
                  <a:cubicBezTo>
                    <a:pt x="3690" y="523"/>
                    <a:pt x="2900" y="0"/>
                    <a:pt x="2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2" name="Google Shape;1452;p11"/>
            <p:cNvSpPr/>
            <p:nvPr/>
          </p:nvSpPr>
          <p:spPr>
            <a:xfrm>
              <a:off x="3915177" y="6397144"/>
              <a:ext cx="208494" cy="443594"/>
            </a:xfrm>
            <a:custGeom>
              <a:rect b="b" l="l" r="r" t="t"/>
              <a:pathLst>
                <a:path extrusionOk="0" h="7636" w="3589">
                  <a:moveTo>
                    <a:pt x="1963" y="1"/>
                  </a:moveTo>
                  <a:cubicBezTo>
                    <a:pt x="1084" y="1734"/>
                    <a:pt x="421" y="3570"/>
                    <a:pt x="0" y="5475"/>
                  </a:cubicBezTo>
                  <a:cubicBezTo>
                    <a:pt x="1447" y="5666"/>
                    <a:pt x="2741" y="6450"/>
                    <a:pt x="3588" y="7636"/>
                  </a:cubicBezTo>
                  <a:cubicBezTo>
                    <a:pt x="3244" y="5055"/>
                    <a:pt x="2702" y="2499"/>
                    <a:pt x="19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3" name="Google Shape;1453;p11"/>
            <p:cNvSpPr/>
            <p:nvPr/>
          </p:nvSpPr>
          <p:spPr>
            <a:xfrm>
              <a:off x="2562668" y="9001430"/>
              <a:ext cx="266993" cy="379228"/>
            </a:xfrm>
            <a:custGeom>
              <a:rect b="b" l="l" r="r" t="t"/>
              <a:pathLst>
                <a:path extrusionOk="0" h="6528" w="4596">
                  <a:moveTo>
                    <a:pt x="0" y="1"/>
                  </a:moveTo>
                  <a:lnTo>
                    <a:pt x="0" y="6527"/>
                  </a:lnTo>
                  <a:lnTo>
                    <a:pt x="4595" y="6527"/>
                  </a:lnTo>
                  <a:lnTo>
                    <a:pt x="4595" y="4596"/>
                  </a:lnTo>
                  <a:lnTo>
                    <a:pt x="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4" name="Google Shape;1454;p11"/>
            <p:cNvSpPr/>
            <p:nvPr/>
          </p:nvSpPr>
          <p:spPr>
            <a:xfrm>
              <a:off x="2356439" y="6712237"/>
              <a:ext cx="181074" cy="251831"/>
            </a:xfrm>
            <a:custGeom>
              <a:rect b="b" l="l" r="r" t="t"/>
              <a:pathLst>
                <a:path extrusionOk="0" h="4335" w="3117">
                  <a:moveTo>
                    <a:pt x="542" y="0"/>
                  </a:moveTo>
                  <a:cubicBezTo>
                    <a:pt x="306" y="1428"/>
                    <a:pt x="128" y="2868"/>
                    <a:pt x="0" y="4334"/>
                  </a:cubicBezTo>
                  <a:lnTo>
                    <a:pt x="3117" y="4334"/>
                  </a:lnTo>
                  <a:cubicBezTo>
                    <a:pt x="2722" y="2658"/>
                    <a:pt x="1823" y="1141"/>
                    <a:pt x="54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5" name="Google Shape;1455;p11"/>
            <p:cNvSpPr/>
            <p:nvPr/>
          </p:nvSpPr>
          <p:spPr>
            <a:xfrm>
              <a:off x="2344182" y="8633414"/>
              <a:ext cx="189265" cy="747244"/>
            </a:xfrm>
            <a:custGeom>
              <a:rect b="b" l="l" r="r" t="t"/>
              <a:pathLst>
                <a:path extrusionOk="0" h="12863" w="3258">
                  <a:moveTo>
                    <a:pt x="1" y="1"/>
                  </a:moveTo>
                  <a:lnTo>
                    <a:pt x="1" y="12862"/>
                  </a:lnTo>
                  <a:lnTo>
                    <a:pt x="3258" y="12862"/>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6" name="Google Shape;1456;p11"/>
            <p:cNvSpPr/>
            <p:nvPr/>
          </p:nvSpPr>
          <p:spPr>
            <a:xfrm>
              <a:off x="2257566" y="9222879"/>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7" name="Google Shape;1457;p11"/>
            <p:cNvSpPr/>
            <p:nvPr/>
          </p:nvSpPr>
          <p:spPr>
            <a:xfrm>
              <a:off x="2269417" y="6654842"/>
              <a:ext cx="92599" cy="309226"/>
            </a:xfrm>
            <a:custGeom>
              <a:rect b="b" l="l" r="r" t="t"/>
              <a:pathLst>
                <a:path extrusionOk="0" h="5323" w="1594">
                  <a:moveTo>
                    <a:pt x="695" y="0"/>
                  </a:moveTo>
                  <a:lnTo>
                    <a:pt x="561" y="810"/>
                  </a:lnTo>
                  <a:cubicBezTo>
                    <a:pt x="510" y="1109"/>
                    <a:pt x="459" y="1409"/>
                    <a:pt x="415" y="1715"/>
                  </a:cubicBezTo>
                  <a:cubicBezTo>
                    <a:pt x="357" y="2110"/>
                    <a:pt x="306" y="2505"/>
                    <a:pt x="255" y="2900"/>
                  </a:cubicBezTo>
                  <a:cubicBezTo>
                    <a:pt x="217" y="3200"/>
                    <a:pt x="173" y="3493"/>
                    <a:pt x="141" y="3786"/>
                  </a:cubicBezTo>
                  <a:cubicBezTo>
                    <a:pt x="96" y="4207"/>
                    <a:pt x="64" y="4627"/>
                    <a:pt x="26" y="5048"/>
                  </a:cubicBezTo>
                  <a:cubicBezTo>
                    <a:pt x="13" y="5137"/>
                    <a:pt x="7" y="5227"/>
                    <a:pt x="1" y="5322"/>
                  </a:cubicBezTo>
                  <a:lnTo>
                    <a:pt x="988" y="5322"/>
                  </a:lnTo>
                  <a:cubicBezTo>
                    <a:pt x="1122" y="3729"/>
                    <a:pt x="1326" y="2161"/>
                    <a:pt x="1594" y="612"/>
                  </a:cubicBezTo>
                  <a:cubicBezTo>
                    <a:pt x="1307" y="389"/>
                    <a:pt x="1008" y="185"/>
                    <a:pt x="6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8" name="Google Shape;1458;p11"/>
            <p:cNvSpPr/>
            <p:nvPr/>
          </p:nvSpPr>
          <p:spPr>
            <a:xfrm>
              <a:off x="2562668" y="9438693"/>
              <a:ext cx="266993" cy="161846"/>
            </a:xfrm>
            <a:custGeom>
              <a:rect b="b" l="l" r="r" t="t"/>
              <a:pathLst>
                <a:path extrusionOk="0" h="2786" w="4596">
                  <a:moveTo>
                    <a:pt x="0" y="1"/>
                  </a:moveTo>
                  <a:lnTo>
                    <a:pt x="0" y="2786"/>
                  </a:lnTo>
                  <a:lnTo>
                    <a:pt x="4595" y="2786"/>
                  </a:lnTo>
                  <a:lnTo>
                    <a:pt x="459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9" name="Google Shape;1459;p11"/>
            <p:cNvSpPr/>
            <p:nvPr/>
          </p:nvSpPr>
          <p:spPr>
            <a:xfrm>
              <a:off x="2589681" y="6396388"/>
              <a:ext cx="208901" cy="444350"/>
            </a:xfrm>
            <a:custGeom>
              <a:rect b="b" l="l" r="r" t="t"/>
              <a:pathLst>
                <a:path extrusionOk="0" h="7649" w="3596">
                  <a:moveTo>
                    <a:pt x="1626" y="1"/>
                  </a:moveTo>
                  <a:cubicBezTo>
                    <a:pt x="886" y="2506"/>
                    <a:pt x="338" y="5061"/>
                    <a:pt x="1" y="7649"/>
                  </a:cubicBezTo>
                  <a:cubicBezTo>
                    <a:pt x="842" y="6463"/>
                    <a:pt x="2148" y="5673"/>
                    <a:pt x="3595" y="5482"/>
                  </a:cubicBezTo>
                  <a:cubicBezTo>
                    <a:pt x="3174" y="3583"/>
                    <a:pt x="2512" y="1734"/>
                    <a:pt x="162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0" name="Google Shape;1460;p11"/>
            <p:cNvSpPr/>
            <p:nvPr/>
          </p:nvSpPr>
          <p:spPr>
            <a:xfrm>
              <a:off x="2393793" y="6159429"/>
              <a:ext cx="270711" cy="749103"/>
            </a:xfrm>
            <a:custGeom>
              <a:rect b="b" l="l" r="r" t="t"/>
              <a:pathLst>
                <a:path extrusionOk="0" h="12895" w="4660">
                  <a:moveTo>
                    <a:pt x="2397" y="1"/>
                  </a:moveTo>
                  <a:cubicBezTo>
                    <a:pt x="1333" y="2901"/>
                    <a:pt x="530" y="5890"/>
                    <a:pt x="1" y="8936"/>
                  </a:cubicBezTo>
                  <a:cubicBezTo>
                    <a:pt x="1250" y="9982"/>
                    <a:pt x="2193" y="11352"/>
                    <a:pt x="2716" y="12894"/>
                  </a:cubicBezTo>
                  <a:cubicBezTo>
                    <a:pt x="3060" y="9688"/>
                    <a:pt x="3710" y="6521"/>
                    <a:pt x="4660" y="3442"/>
                  </a:cubicBezTo>
                  <a:cubicBezTo>
                    <a:pt x="4003" y="2231"/>
                    <a:pt x="3245" y="1084"/>
                    <a:pt x="239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1" name="Google Shape;1461;p11"/>
            <p:cNvSpPr/>
            <p:nvPr/>
          </p:nvSpPr>
          <p:spPr>
            <a:xfrm>
              <a:off x="2834018" y="6741109"/>
              <a:ext cx="250727" cy="184792"/>
            </a:xfrm>
            <a:custGeom>
              <a:rect b="b" l="l" r="r" t="t"/>
              <a:pathLst>
                <a:path extrusionOk="0" h="3181" w="4316">
                  <a:moveTo>
                    <a:pt x="1" y="0"/>
                  </a:moveTo>
                  <a:cubicBezTo>
                    <a:pt x="199" y="1052"/>
                    <a:pt x="332" y="2110"/>
                    <a:pt x="390" y="3181"/>
                  </a:cubicBezTo>
                  <a:cubicBezTo>
                    <a:pt x="893" y="2448"/>
                    <a:pt x="1728" y="2008"/>
                    <a:pt x="2620" y="2008"/>
                  </a:cubicBezTo>
                  <a:cubicBezTo>
                    <a:pt x="2629" y="2008"/>
                    <a:pt x="2639" y="2008"/>
                    <a:pt x="2648" y="2008"/>
                  </a:cubicBezTo>
                  <a:cubicBezTo>
                    <a:pt x="3256" y="2008"/>
                    <a:pt x="3845" y="2218"/>
                    <a:pt x="4316" y="2601"/>
                  </a:cubicBezTo>
                  <a:cubicBezTo>
                    <a:pt x="3506" y="1007"/>
                    <a:pt x="1868" y="0"/>
                    <a:pt x="7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2" name="Google Shape;1462;p11"/>
            <p:cNvSpPr/>
            <p:nvPr/>
          </p:nvSpPr>
          <p:spPr>
            <a:xfrm>
              <a:off x="2584104" y="6743317"/>
              <a:ext cx="242943" cy="177763"/>
            </a:xfrm>
            <a:custGeom>
              <a:rect b="b" l="l" r="r" t="t"/>
              <a:pathLst>
                <a:path extrusionOk="0" h="3060" w="4182">
                  <a:moveTo>
                    <a:pt x="3799" y="1"/>
                  </a:moveTo>
                  <a:cubicBezTo>
                    <a:pt x="2110" y="211"/>
                    <a:pt x="664" y="1307"/>
                    <a:pt x="1" y="2869"/>
                  </a:cubicBezTo>
                  <a:cubicBezTo>
                    <a:pt x="517" y="2301"/>
                    <a:pt x="1244" y="1976"/>
                    <a:pt x="2009" y="1970"/>
                  </a:cubicBezTo>
                  <a:cubicBezTo>
                    <a:pt x="2863" y="1970"/>
                    <a:pt x="3672" y="2378"/>
                    <a:pt x="4182" y="3060"/>
                  </a:cubicBezTo>
                  <a:cubicBezTo>
                    <a:pt x="4124" y="2034"/>
                    <a:pt x="3997" y="1014"/>
                    <a:pt x="379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3" name="Google Shape;1463;p11"/>
            <p:cNvSpPr/>
            <p:nvPr/>
          </p:nvSpPr>
          <p:spPr>
            <a:xfrm>
              <a:off x="3887002" y="6743665"/>
              <a:ext cx="241839" cy="176311"/>
            </a:xfrm>
            <a:custGeom>
              <a:rect b="b" l="l" r="r" t="t"/>
              <a:pathLst>
                <a:path extrusionOk="0" h="3035" w="4163">
                  <a:moveTo>
                    <a:pt x="383" y="1"/>
                  </a:moveTo>
                  <a:cubicBezTo>
                    <a:pt x="186" y="1002"/>
                    <a:pt x="58" y="2015"/>
                    <a:pt x="1" y="3035"/>
                  </a:cubicBezTo>
                  <a:cubicBezTo>
                    <a:pt x="517" y="2359"/>
                    <a:pt x="1314" y="1964"/>
                    <a:pt x="2155" y="1964"/>
                  </a:cubicBezTo>
                  <a:cubicBezTo>
                    <a:pt x="2920" y="1970"/>
                    <a:pt x="3653" y="2295"/>
                    <a:pt x="4163" y="2863"/>
                  </a:cubicBezTo>
                  <a:cubicBezTo>
                    <a:pt x="3500" y="1301"/>
                    <a:pt x="2059" y="211"/>
                    <a:pt x="38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4" name="Google Shape;1464;p11"/>
            <p:cNvSpPr/>
            <p:nvPr/>
          </p:nvSpPr>
          <p:spPr>
            <a:xfrm>
              <a:off x="2315310" y="6082805"/>
              <a:ext cx="196701" cy="575058"/>
            </a:xfrm>
            <a:custGeom>
              <a:rect b="b" l="l" r="r" t="t"/>
              <a:pathLst>
                <a:path extrusionOk="0" h="9899" w="3386">
                  <a:moveTo>
                    <a:pt x="2652" y="1"/>
                  </a:moveTo>
                  <a:cubicBezTo>
                    <a:pt x="2563" y="243"/>
                    <a:pt x="2467" y="485"/>
                    <a:pt x="2378" y="727"/>
                  </a:cubicBezTo>
                  <a:cubicBezTo>
                    <a:pt x="2270" y="1020"/>
                    <a:pt x="2161" y="1313"/>
                    <a:pt x="2059" y="1600"/>
                  </a:cubicBezTo>
                  <a:cubicBezTo>
                    <a:pt x="1938" y="1944"/>
                    <a:pt x="1518" y="3232"/>
                    <a:pt x="1428" y="3531"/>
                  </a:cubicBezTo>
                  <a:cubicBezTo>
                    <a:pt x="1320" y="3882"/>
                    <a:pt x="950" y="5188"/>
                    <a:pt x="874" y="5494"/>
                  </a:cubicBezTo>
                  <a:cubicBezTo>
                    <a:pt x="778" y="5851"/>
                    <a:pt x="453" y="7177"/>
                    <a:pt x="383" y="7483"/>
                  </a:cubicBezTo>
                  <a:cubicBezTo>
                    <a:pt x="300" y="7853"/>
                    <a:pt x="52" y="9076"/>
                    <a:pt x="1" y="9325"/>
                  </a:cubicBezTo>
                  <a:cubicBezTo>
                    <a:pt x="313" y="9497"/>
                    <a:pt x="613" y="9688"/>
                    <a:pt x="899" y="9898"/>
                  </a:cubicBezTo>
                  <a:cubicBezTo>
                    <a:pt x="1460" y="6820"/>
                    <a:pt x="2289" y="3793"/>
                    <a:pt x="3385" y="855"/>
                  </a:cubicBezTo>
                  <a:cubicBezTo>
                    <a:pt x="3149" y="568"/>
                    <a:pt x="2907" y="281"/>
                    <a:pt x="265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5" name="Google Shape;1465;p11"/>
            <p:cNvSpPr/>
            <p:nvPr/>
          </p:nvSpPr>
          <p:spPr>
            <a:xfrm>
              <a:off x="2257566" y="9438693"/>
              <a:ext cx="57453" cy="161846"/>
            </a:xfrm>
            <a:custGeom>
              <a:rect b="b" l="l" r="r" t="t"/>
              <a:pathLst>
                <a:path extrusionOk="0" h="2786" w="989">
                  <a:moveTo>
                    <a:pt x="1" y="1"/>
                  </a:moveTo>
                  <a:lnTo>
                    <a:pt x="1" y="2786"/>
                  </a:lnTo>
                  <a:lnTo>
                    <a:pt x="988" y="278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6" name="Google Shape;1466;p11"/>
            <p:cNvSpPr/>
            <p:nvPr/>
          </p:nvSpPr>
          <p:spPr>
            <a:xfrm>
              <a:off x="2344182" y="9438693"/>
              <a:ext cx="189265" cy="161846"/>
            </a:xfrm>
            <a:custGeom>
              <a:rect b="b" l="l" r="r" t="t"/>
              <a:pathLst>
                <a:path extrusionOk="0" h="2786" w="3258">
                  <a:moveTo>
                    <a:pt x="1" y="1"/>
                  </a:moveTo>
                  <a:lnTo>
                    <a:pt x="1" y="2786"/>
                  </a:lnTo>
                  <a:lnTo>
                    <a:pt x="3258" y="2786"/>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7" name="Google Shape;1467;p11"/>
            <p:cNvSpPr/>
            <p:nvPr/>
          </p:nvSpPr>
          <p:spPr>
            <a:xfrm>
              <a:off x="2868873" y="6886980"/>
              <a:ext cx="235158" cy="77089"/>
            </a:xfrm>
            <a:custGeom>
              <a:rect b="b" l="l" r="r" t="t"/>
              <a:pathLst>
                <a:path extrusionOk="0" h="1327" w="4048">
                  <a:moveTo>
                    <a:pt x="2020" y="0"/>
                  </a:moveTo>
                  <a:cubicBezTo>
                    <a:pt x="1141" y="0"/>
                    <a:pt x="351" y="523"/>
                    <a:pt x="0" y="1326"/>
                  </a:cubicBezTo>
                  <a:lnTo>
                    <a:pt x="4047" y="1326"/>
                  </a:lnTo>
                  <a:cubicBezTo>
                    <a:pt x="3697" y="523"/>
                    <a:pt x="2900" y="0"/>
                    <a:pt x="20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8" name="Google Shape;1468;p11"/>
            <p:cNvSpPr/>
            <p:nvPr/>
          </p:nvSpPr>
          <p:spPr>
            <a:xfrm>
              <a:off x="3609320" y="6887096"/>
              <a:ext cx="235158" cy="76973"/>
            </a:xfrm>
            <a:custGeom>
              <a:rect b="b" l="l" r="r" t="t"/>
              <a:pathLst>
                <a:path extrusionOk="0" h="1325" w="4048">
                  <a:moveTo>
                    <a:pt x="2024" y="0"/>
                  </a:moveTo>
                  <a:cubicBezTo>
                    <a:pt x="1205" y="0"/>
                    <a:pt x="386" y="441"/>
                    <a:pt x="1" y="1324"/>
                  </a:cubicBezTo>
                  <a:lnTo>
                    <a:pt x="4048" y="1324"/>
                  </a:lnTo>
                  <a:cubicBezTo>
                    <a:pt x="3662" y="441"/>
                    <a:pt x="2843" y="0"/>
                    <a:pt x="202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9" name="Google Shape;1469;p11"/>
            <p:cNvSpPr/>
            <p:nvPr/>
          </p:nvSpPr>
          <p:spPr>
            <a:xfrm>
              <a:off x="3628200" y="6741109"/>
              <a:ext cx="251831" cy="185896"/>
            </a:xfrm>
            <a:custGeom>
              <a:rect b="b" l="l" r="r" t="t"/>
              <a:pathLst>
                <a:path extrusionOk="0" h="3200" w="4335">
                  <a:moveTo>
                    <a:pt x="4239" y="0"/>
                  </a:moveTo>
                  <a:cubicBezTo>
                    <a:pt x="2455" y="0"/>
                    <a:pt x="817" y="1007"/>
                    <a:pt x="1" y="2601"/>
                  </a:cubicBezTo>
                  <a:cubicBezTo>
                    <a:pt x="503" y="2200"/>
                    <a:pt x="1100" y="2007"/>
                    <a:pt x="1692" y="2007"/>
                  </a:cubicBezTo>
                  <a:cubicBezTo>
                    <a:pt x="2559" y="2007"/>
                    <a:pt x="3413" y="2420"/>
                    <a:pt x="3940" y="3200"/>
                  </a:cubicBezTo>
                  <a:cubicBezTo>
                    <a:pt x="3997" y="2129"/>
                    <a:pt x="4131" y="1058"/>
                    <a:pt x="4335" y="7"/>
                  </a:cubicBezTo>
                  <a:cubicBezTo>
                    <a:pt x="4303" y="7"/>
                    <a:pt x="4271" y="0"/>
                    <a:pt x="423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0" name="Google Shape;1470;p11"/>
            <p:cNvSpPr/>
            <p:nvPr/>
          </p:nvSpPr>
          <p:spPr>
            <a:xfrm>
              <a:off x="2858823" y="9438693"/>
              <a:ext cx="264786" cy="161846"/>
            </a:xfrm>
            <a:custGeom>
              <a:rect b="b" l="l" r="r" t="t"/>
              <a:pathLst>
                <a:path extrusionOk="0" h="2786" w="4558">
                  <a:moveTo>
                    <a:pt x="1" y="1"/>
                  </a:moveTo>
                  <a:lnTo>
                    <a:pt x="1" y="2786"/>
                  </a:lnTo>
                  <a:lnTo>
                    <a:pt x="4558" y="2786"/>
                  </a:lnTo>
                  <a:lnTo>
                    <a:pt x="45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1" name="Google Shape;1471;p11"/>
            <p:cNvSpPr/>
            <p:nvPr/>
          </p:nvSpPr>
          <p:spPr>
            <a:xfrm>
              <a:off x="3144696" y="7022103"/>
              <a:ext cx="153713" cy="747244"/>
            </a:xfrm>
            <a:custGeom>
              <a:rect b="b" l="l" r="r" t="t"/>
              <a:pathLst>
                <a:path extrusionOk="0" h="12863" w="2646">
                  <a:moveTo>
                    <a:pt x="0" y="1"/>
                  </a:moveTo>
                  <a:cubicBezTo>
                    <a:pt x="89" y="1256"/>
                    <a:pt x="134" y="2525"/>
                    <a:pt x="140" y="3799"/>
                  </a:cubicBezTo>
                  <a:lnTo>
                    <a:pt x="140" y="7158"/>
                  </a:lnTo>
                  <a:cubicBezTo>
                    <a:pt x="147" y="7203"/>
                    <a:pt x="147" y="7241"/>
                    <a:pt x="140" y="7279"/>
                  </a:cubicBezTo>
                  <a:lnTo>
                    <a:pt x="140" y="12862"/>
                  </a:lnTo>
                  <a:lnTo>
                    <a:pt x="2645" y="12862"/>
                  </a:lnTo>
                  <a:lnTo>
                    <a:pt x="2645" y="3799"/>
                  </a:lnTo>
                  <a:cubicBezTo>
                    <a:pt x="2645" y="2525"/>
                    <a:pt x="2601" y="1256"/>
                    <a:pt x="25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2" name="Google Shape;1472;p11"/>
            <p:cNvSpPr/>
            <p:nvPr/>
          </p:nvSpPr>
          <p:spPr>
            <a:xfrm>
              <a:off x="3414943" y="7022103"/>
              <a:ext cx="153364" cy="747244"/>
            </a:xfrm>
            <a:custGeom>
              <a:rect b="b" l="l" r="r" t="t"/>
              <a:pathLst>
                <a:path extrusionOk="0" h="12863" w="2640">
                  <a:moveTo>
                    <a:pt x="128" y="1"/>
                  </a:moveTo>
                  <a:cubicBezTo>
                    <a:pt x="45" y="1256"/>
                    <a:pt x="1" y="2525"/>
                    <a:pt x="1" y="3799"/>
                  </a:cubicBezTo>
                  <a:lnTo>
                    <a:pt x="1" y="12862"/>
                  </a:lnTo>
                  <a:lnTo>
                    <a:pt x="2505" y="12862"/>
                  </a:lnTo>
                  <a:lnTo>
                    <a:pt x="2505" y="3799"/>
                  </a:lnTo>
                  <a:cubicBezTo>
                    <a:pt x="2505" y="2525"/>
                    <a:pt x="2550" y="1256"/>
                    <a:pt x="263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3" name="Google Shape;1473;p11"/>
            <p:cNvSpPr/>
            <p:nvPr/>
          </p:nvSpPr>
          <p:spPr>
            <a:xfrm>
              <a:off x="2133190" y="4764338"/>
              <a:ext cx="2446624" cy="5046902"/>
            </a:xfrm>
            <a:custGeom>
              <a:rect b="b" l="l" r="r" t="t"/>
              <a:pathLst>
                <a:path extrusionOk="0" h="86877" w="42116">
                  <a:moveTo>
                    <a:pt x="21064" y="332"/>
                  </a:moveTo>
                  <a:lnTo>
                    <a:pt x="21160" y="390"/>
                  </a:lnTo>
                  <a:cubicBezTo>
                    <a:pt x="25825" y="3353"/>
                    <a:pt x="41089" y="15017"/>
                    <a:pt x="41822" y="40912"/>
                  </a:cubicBezTo>
                  <a:cubicBezTo>
                    <a:pt x="41841" y="41472"/>
                    <a:pt x="41854" y="83906"/>
                    <a:pt x="41854" y="86615"/>
                  </a:cubicBezTo>
                  <a:lnTo>
                    <a:pt x="268" y="86615"/>
                  </a:lnTo>
                  <a:lnTo>
                    <a:pt x="268" y="42664"/>
                  </a:lnTo>
                  <a:cubicBezTo>
                    <a:pt x="268" y="30172"/>
                    <a:pt x="3767" y="12773"/>
                    <a:pt x="20446" y="785"/>
                  </a:cubicBezTo>
                  <a:cubicBezTo>
                    <a:pt x="20694" y="600"/>
                    <a:pt x="20905" y="453"/>
                    <a:pt x="21064" y="332"/>
                  </a:cubicBezTo>
                  <a:close/>
                  <a:moveTo>
                    <a:pt x="21058" y="1"/>
                  </a:moveTo>
                  <a:lnTo>
                    <a:pt x="20981" y="65"/>
                  </a:lnTo>
                  <a:cubicBezTo>
                    <a:pt x="20816" y="192"/>
                    <a:pt x="20580" y="358"/>
                    <a:pt x="20293" y="568"/>
                  </a:cubicBezTo>
                  <a:cubicBezTo>
                    <a:pt x="18145" y="2111"/>
                    <a:pt x="13129" y="5724"/>
                    <a:pt x="8572" y="12435"/>
                  </a:cubicBezTo>
                  <a:cubicBezTo>
                    <a:pt x="2887" y="20823"/>
                    <a:pt x="0" y="30995"/>
                    <a:pt x="0" y="42664"/>
                  </a:cubicBezTo>
                  <a:lnTo>
                    <a:pt x="0" y="86876"/>
                  </a:lnTo>
                  <a:lnTo>
                    <a:pt x="42115" y="86876"/>
                  </a:lnTo>
                  <a:lnTo>
                    <a:pt x="42115" y="86742"/>
                  </a:lnTo>
                  <a:cubicBezTo>
                    <a:pt x="42115" y="84894"/>
                    <a:pt x="42103" y="41479"/>
                    <a:pt x="42090" y="40905"/>
                  </a:cubicBezTo>
                  <a:cubicBezTo>
                    <a:pt x="41351" y="14876"/>
                    <a:pt x="25991" y="3143"/>
                    <a:pt x="21300" y="167"/>
                  </a:cubicBezTo>
                  <a:cubicBezTo>
                    <a:pt x="21211" y="116"/>
                    <a:pt x="21160" y="77"/>
                    <a:pt x="21141"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p11"/>
            <p:cNvSpPr/>
            <p:nvPr/>
          </p:nvSpPr>
          <p:spPr>
            <a:xfrm>
              <a:off x="5031831" y="7540462"/>
              <a:ext cx="229233" cy="228884"/>
            </a:xfrm>
            <a:custGeom>
              <a:rect b="b" l="l" r="r" t="t"/>
              <a:pathLst>
                <a:path extrusionOk="0" h="3940" w="3946">
                  <a:moveTo>
                    <a:pt x="3945" y="0"/>
                  </a:moveTo>
                  <a:lnTo>
                    <a:pt x="0" y="3939"/>
                  </a:lnTo>
                  <a:lnTo>
                    <a:pt x="3945" y="3939"/>
                  </a:lnTo>
                  <a:lnTo>
                    <a:pt x="394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5" name="Google Shape;1475;p11"/>
            <p:cNvSpPr/>
            <p:nvPr/>
          </p:nvSpPr>
          <p:spPr>
            <a:xfrm>
              <a:off x="5031831" y="7827788"/>
              <a:ext cx="229233" cy="229233"/>
            </a:xfrm>
            <a:custGeom>
              <a:rect b="b" l="l" r="r" t="t"/>
              <a:pathLst>
                <a:path extrusionOk="0" h="3946" w="3946">
                  <a:moveTo>
                    <a:pt x="0" y="0"/>
                  </a:moveTo>
                  <a:lnTo>
                    <a:pt x="3945" y="3945"/>
                  </a:lnTo>
                  <a:lnTo>
                    <a:pt x="394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6" name="Google Shape;1476;p11"/>
            <p:cNvSpPr/>
            <p:nvPr/>
          </p:nvSpPr>
          <p:spPr>
            <a:xfrm>
              <a:off x="5027394" y="8346089"/>
              <a:ext cx="229233" cy="228884"/>
            </a:xfrm>
            <a:custGeom>
              <a:rect b="b" l="l" r="r" t="t"/>
              <a:pathLst>
                <a:path extrusionOk="0" h="3940" w="3946">
                  <a:moveTo>
                    <a:pt x="3945" y="1"/>
                  </a:moveTo>
                  <a:lnTo>
                    <a:pt x="0" y="3940"/>
                  </a:lnTo>
                  <a:lnTo>
                    <a:pt x="3945" y="3940"/>
                  </a:lnTo>
                  <a:lnTo>
                    <a:pt x="394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7" name="Google Shape;1477;p11"/>
            <p:cNvSpPr/>
            <p:nvPr/>
          </p:nvSpPr>
          <p:spPr>
            <a:xfrm>
              <a:off x="5289878" y="7827788"/>
              <a:ext cx="230337" cy="230337"/>
            </a:xfrm>
            <a:custGeom>
              <a:rect b="b" l="l" r="r" t="t"/>
              <a:pathLst>
                <a:path extrusionOk="0" h="3965" w="3965">
                  <a:moveTo>
                    <a:pt x="0" y="0"/>
                  </a:moveTo>
                  <a:lnTo>
                    <a:pt x="0" y="3964"/>
                  </a:lnTo>
                  <a:lnTo>
                    <a:pt x="396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8" name="Google Shape;1478;p11"/>
            <p:cNvSpPr/>
            <p:nvPr/>
          </p:nvSpPr>
          <p:spPr>
            <a:xfrm>
              <a:off x="4993664" y="7831099"/>
              <a:ext cx="267400" cy="740563"/>
            </a:xfrm>
            <a:custGeom>
              <a:rect b="b" l="l" r="r" t="t"/>
              <a:pathLst>
                <a:path extrusionOk="0" h="12748" w="4603">
                  <a:moveTo>
                    <a:pt x="1" y="1"/>
                  </a:moveTo>
                  <a:lnTo>
                    <a:pt x="1" y="12747"/>
                  </a:lnTo>
                  <a:lnTo>
                    <a:pt x="4602" y="8152"/>
                  </a:lnTo>
                  <a:lnTo>
                    <a:pt x="4602" y="4596"/>
                  </a:lnTo>
                  <a:lnTo>
                    <a:pt x="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9" name="Google Shape;1479;p11"/>
            <p:cNvSpPr/>
            <p:nvPr/>
          </p:nvSpPr>
          <p:spPr>
            <a:xfrm>
              <a:off x="5285441" y="7539358"/>
              <a:ext cx="230337" cy="229988"/>
            </a:xfrm>
            <a:custGeom>
              <a:rect b="b" l="l" r="r" t="t"/>
              <a:pathLst>
                <a:path extrusionOk="0" h="3959" w="3965">
                  <a:moveTo>
                    <a:pt x="0" y="0"/>
                  </a:moveTo>
                  <a:lnTo>
                    <a:pt x="0" y="3958"/>
                  </a:lnTo>
                  <a:lnTo>
                    <a:pt x="3965" y="3958"/>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0" name="Google Shape;1480;p11"/>
            <p:cNvSpPr/>
            <p:nvPr/>
          </p:nvSpPr>
          <p:spPr>
            <a:xfrm>
              <a:off x="5285441" y="8344637"/>
              <a:ext cx="230337" cy="230337"/>
            </a:xfrm>
            <a:custGeom>
              <a:rect b="b" l="l" r="r" t="t"/>
              <a:pathLst>
                <a:path extrusionOk="0" h="3965" w="3965">
                  <a:moveTo>
                    <a:pt x="0" y="0"/>
                  </a:moveTo>
                  <a:lnTo>
                    <a:pt x="0" y="3965"/>
                  </a:lnTo>
                  <a:lnTo>
                    <a:pt x="3965" y="3965"/>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1" name="Google Shape;1481;p11"/>
            <p:cNvSpPr/>
            <p:nvPr/>
          </p:nvSpPr>
          <p:spPr>
            <a:xfrm>
              <a:off x="4993664" y="7183542"/>
              <a:ext cx="267400" cy="582842"/>
            </a:xfrm>
            <a:custGeom>
              <a:rect b="b" l="l" r="r" t="t"/>
              <a:pathLst>
                <a:path extrusionOk="0" h="10033" w="4603">
                  <a:moveTo>
                    <a:pt x="4602" y="1"/>
                  </a:moveTo>
                  <a:lnTo>
                    <a:pt x="1" y="4596"/>
                  </a:lnTo>
                  <a:lnTo>
                    <a:pt x="1" y="10032"/>
                  </a:lnTo>
                  <a:lnTo>
                    <a:pt x="4602" y="5431"/>
                  </a:lnTo>
                  <a:lnTo>
                    <a:pt x="460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2" name="Google Shape;1482;p11"/>
            <p:cNvSpPr/>
            <p:nvPr/>
          </p:nvSpPr>
          <p:spPr>
            <a:xfrm>
              <a:off x="4690073" y="7022103"/>
              <a:ext cx="63727" cy="157779"/>
            </a:xfrm>
            <a:custGeom>
              <a:rect b="b" l="l" r="r" t="t"/>
              <a:pathLst>
                <a:path extrusionOk="0" h="2716" w="1097">
                  <a:moveTo>
                    <a:pt x="109" y="1"/>
                  </a:moveTo>
                  <a:cubicBezTo>
                    <a:pt x="90" y="326"/>
                    <a:pt x="32" y="1435"/>
                    <a:pt x="20" y="1671"/>
                  </a:cubicBezTo>
                  <a:cubicBezTo>
                    <a:pt x="7" y="2015"/>
                    <a:pt x="7" y="2365"/>
                    <a:pt x="1" y="2716"/>
                  </a:cubicBezTo>
                  <a:lnTo>
                    <a:pt x="989" y="2716"/>
                  </a:lnTo>
                  <a:cubicBezTo>
                    <a:pt x="1001" y="1804"/>
                    <a:pt x="1039" y="899"/>
                    <a:pt x="109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3" name="Google Shape;1483;p11"/>
            <p:cNvSpPr/>
            <p:nvPr/>
          </p:nvSpPr>
          <p:spPr>
            <a:xfrm>
              <a:off x="6323615" y="6886980"/>
              <a:ext cx="234810" cy="77089"/>
            </a:xfrm>
            <a:custGeom>
              <a:rect b="b" l="l" r="r" t="t"/>
              <a:pathLst>
                <a:path extrusionOk="0" h="1327" w="4042">
                  <a:moveTo>
                    <a:pt x="2021" y="0"/>
                  </a:moveTo>
                  <a:cubicBezTo>
                    <a:pt x="1141" y="0"/>
                    <a:pt x="351" y="523"/>
                    <a:pt x="1" y="1326"/>
                  </a:cubicBezTo>
                  <a:lnTo>
                    <a:pt x="4041" y="1326"/>
                  </a:lnTo>
                  <a:cubicBezTo>
                    <a:pt x="3691" y="523"/>
                    <a:pt x="2900" y="0"/>
                    <a:pt x="2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4" name="Google Shape;1484;p11"/>
            <p:cNvSpPr/>
            <p:nvPr/>
          </p:nvSpPr>
          <p:spPr>
            <a:xfrm>
              <a:off x="6606835" y="6711831"/>
              <a:ext cx="181132" cy="252238"/>
            </a:xfrm>
            <a:custGeom>
              <a:rect b="b" l="l" r="r" t="t"/>
              <a:pathLst>
                <a:path extrusionOk="0" h="4342" w="3118">
                  <a:moveTo>
                    <a:pt x="2575" y="1"/>
                  </a:moveTo>
                  <a:cubicBezTo>
                    <a:pt x="1288" y="1148"/>
                    <a:pt x="396" y="2665"/>
                    <a:pt x="1" y="4341"/>
                  </a:cubicBezTo>
                  <a:lnTo>
                    <a:pt x="3117" y="4341"/>
                  </a:lnTo>
                  <a:cubicBezTo>
                    <a:pt x="2990" y="2875"/>
                    <a:pt x="2811" y="1435"/>
                    <a:pt x="257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5" name="Google Shape;1485;p11"/>
            <p:cNvSpPr/>
            <p:nvPr/>
          </p:nvSpPr>
          <p:spPr>
            <a:xfrm>
              <a:off x="5289878" y="7182089"/>
              <a:ext cx="264786" cy="580576"/>
            </a:xfrm>
            <a:custGeom>
              <a:rect b="b" l="l" r="r" t="t"/>
              <a:pathLst>
                <a:path extrusionOk="0" h="9994" w="4558">
                  <a:moveTo>
                    <a:pt x="0" y="0"/>
                  </a:moveTo>
                  <a:lnTo>
                    <a:pt x="0" y="5437"/>
                  </a:lnTo>
                  <a:lnTo>
                    <a:pt x="4557" y="9993"/>
                  </a:lnTo>
                  <a:lnTo>
                    <a:pt x="4557" y="4557"/>
                  </a:lnTo>
                  <a:lnTo>
                    <a:pt x="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6" name="Google Shape;1486;p11"/>
            <p:cNvSpPr/>
            <p:nvPr/>
          </p:nvSpPr>
          <p:spPr>
            <a:xfrm>
              <a:off x="6602769" y="7022103"/>
              <a:ext cx="197398" cy="747244"/>
            </a:xfrm>
            <a:custGeom>
              <a:rect b="b" l="l" r="r" t="t"/>
              <a:pathLst>
                <a:path extrusionOk="0" h="12863" w="3398">
                  <a:moveTo>
                    <a:pt x="0" y="1"/>
                  </a:moveTo>
                  <a:cubicBezTo>
                    <a:pt x="90" y="1256"/>
                    <a:pt x="141" y="2525"/>
                    <a:pt x="141" y="3799"/>
                  </a:cubicBezTo>
                  <a:lnTo>
                    <a:pt x="141" y="12862"/>
                  </a:lnTo>
                  <a:lnTo>
                    <a:pt x="3397" y="12862"/>
                  </a:lnTo>
                  <a:lnTo>
                    <a:pt x="3397" y="3799"/>
                  </a:lnTo>
                  <a:cubicBezTo>
                    <a:pt x="3397" y="2525"/>
                    <a:pt x="3346" y="1256"/>
                    <a:pt x="326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7" name="Google Shape;1487;p11"/>
            <p:cNvSpPr/>
            <p:nvPr/>
          </p:nvSpPr>
          <p:spPr>
            <a:xfrm>
              <a:off x="5845998" y="7827788"/>
              <a:ext cx="145580" cy="747186"/>
            </a:xfrm>
            <a:custGeom>
              <a:rect b="b" l="l" r="r" t="t"/>
              <a:pathLst>
                <a:path extrusionOk="0" h="12862" w="2506">
                  <a:moveTo>
                    <a:pt x="0" y="0"/>
                  </a:moveTo>
                  <a:lnTo>
                    <a:pt x="0" y="12862"/>
                  </a:lnTo>
                  <a:lnTo>
                    <a:pt x="2505" y="12862"/>
                  </a:lnTo>
                  <a:lnTo>
                    <a:pt x="25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8" name="Google Shape;1488;p11"/>
            <p:cNvSpPr/>
            <p:nvPr/>
          </p:nvSpPr>
          <p:spPr>
            <a:xfrm>
              <a:off x="5027394" y="8633414"/>
              <a:ext cx="229233" cy="228884"/>
            </a:xfrm>
            <a:custGeom>
              <a:rect b="b" l="l" r="r" t="t"/>
              <a:pathLst>
                <a:path extrusionOk="0" h="3940" w="3946">
                  <a:moveTo>
                    <a:pt x="0" y="1"/>
                  </a:moveTo>
                  <a:lnTo>
                    <a:pt x="3945" y="3939"/>
                  </a:lnTo>
                  <a:lnTo>
                    <a:pt x="394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9" name="Google Shape;1489;p11"/>
            <p:cNvSpPr/>
            <p:nvPr/>
          </p:nvSpPr>
          <p:spPr>
            <a:xfrm>
              <a:off x="5583826" y="7827788"/>
              <a:ext cx="145580" cy="747186"/>
            </a:xfrm>
            <a:custGeom>
              <a:rect b="b" l="l" r="r" t="t"/>
              <a:pathLst>
                <a:path extrusionOk="0" h="12862" w="2506">
                  <a:moveTo>
                    <a:pt x="1" y="0"/>
                  </a:moveTo>
                  <a:lnTo>
                    <a:pt x="1" y="12862"/>
                  </a:lnTo>
                  <a:lnTo>
                    <a:pt x="2506" y="12862"/>
                  </a:lnTo>
                  <a:lnTo>
                    <a:pt x="250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0" name="Google Shape;1490;p11"/>
            <p:cNvSpPr/>
            <p:nvPr/>
          </p:nvSpPr>
          <p:spPr>
            <a:xfrm>
              <a:off x="4688969" y="9021414"/>
              <a:ext cx="57453" cy="172244"/>
            </a:xfrm>
            <a:custGeom>
              <a:rect b="b" l="l" r="r" t="t"/>
              <a:pathLst>
                <a:path extrusionOk="0" h="2965" w="989">
                  <a:moveTo>
                    <a:pt x="1" y="1"/>
                  </a:moveTo>
                  <a:lnTo>
                    <a:pt x="1" y="2965"/>
                  </a:lnTo>
                  <a:lnTo>
                    <a:pt x="988" y="2965"/>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1" name="Google Shape;1491;p11"/>
            <p:cNvSpPr/>
            <p:nvPr/>
          </p:nvSpPr>
          <p:spPr>
            <a:xfrm>
              <a:off x="4688969" y="7611916"/>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2" name="Google Shape;1492;p11"/>
            <p:cNvSpPr/>
            <p:nvPr/>
          </p:nvSpPr>
          <p:spPr>
            <a:xfrm>
              <a:off x="4688969" y="7827788"/>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p11"/>
            <p:cNvSpPr/>
            <p:nvPr/>
          </p:nvSpPr>
          <p:spPr>
            <a:xfrm>
              <a:off x="6821603" y="7022103"/>
              <a:ext cx="64076" cy="157779"/>
            </a:xfrm>
            <a:custGeom>
              <a:rect b="b" l="l" r="r" t="t"/>
              <a:pathLst>
                <a:path extrusionOk="0" h="2716" w="1103">
                  <a:moveTo>
                    <a:pt x="0" y="1"/>
                  </a:moveTo>
                  <a:cubicBezTo>
                    <a:pt x="57" y="899"/>
                    <a:pt x="96" y="1804"/>
                    <a:pt x="115" y="2716"/>
                  </a:cubicBezTo>
                  <a:lnTo>
                    <a:pt x="1103" y="2716"/>
                  </a:lnTo>
                  <a:cubicBezTo>
                    <a:pt x="1103" y="2512"/>
                    <a:pt x="1103" y="2308"/>
                    <a:pt x="1096" y="2104"/>
                  </a:cubicBezTo>
                  <a:cubicBezTo>
                    <a:pt x="1090" y="1957"/>
                    <a:pt x="1001" y="90"/>
                    <a:pt x="99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4" name="Google Shape;1494;p11"/>
            <p:cNvSpPr/>
            <p:nvPr/>
          </p:nvSpPr>
          <p:spPr>
            <a:xfrm>
              <a:off x="4775237" y="7827788"/>
              <a:ext cx="189614" cy="747186"/>
            </a:xfrm>
            <a:custGeom>
              <a:rect b="b" l="l" r="r" t="t"/>
              <a:pathLst>
                <a:path extrusionOk="0" h="12862" w="3264">
                  <a:moveTo>
                    <a:pt x="1" y="0"/>
                  </a:moveTo>
                  <a:lnTo>
                    <a:pt x="1" y="12862"/>
                  </a:lnTo>
                  <a:lnTo>
                    <a:pt x="3264" y="12862"/>
                  </a:lnTo>
                  <a:lnTo>
                    <a:pt x="3264"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5" name="Google Shape;1495;p11"/>
            <p:cNvSpPr/>
            <p:nvPr/>
          </p:nvSpPr>
          <p:spPr>
            <a:xfrm>
              <a:off x="4688969" y="8215787"/>
              <a:ext cx="57453" cy="172593"/>
            </a:xfrm>
            <a:custGeom>
              <a:rect b="b" l="l" r="r" t="t"/>
              <a:pathLst>
                <a:path extrusionOk="0" h="2971" w="989">
                  <a:moveTo>
                    <a:pt x="1" y="0"/>
                  </a:moveTo>
                  <a:lnTo>
                    <a:pt x="1" y="2970"/>
                  </a:lnTo>
                  <a:lnTo>
                    <a:pt x="988" y="2970"/>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6" name="Google Shape;1496;p11"/>
            <p:cNvSpPr/>
            <p:nvPr/>
          </p:nvSpPr>
          <p:spPr>
            <a:xfrm>
              <a:off x="4688969" y="8633414"/>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7" name="Google Shape;1497;p11"/>
            <p:cNvSpPr/>
            <p:nvPr/>
          </p:nvSpPr>
          <p:spPr>
            <a:xfrm>
              <a:off x="4688969" y="8417194"/>
              <a:ext cx="57453" cy="157779"/>
            </a:xfrm>
            <a:custGeom>
              <a:rect b="b" l="l" r="r" t="t"/>
              <a:pathLst>
                <a:path extrusionOk="0" h="2716" w="989">
                  <a:moveTo>
                    <a:pt x="1" y="1"/>
                  </a:moveTo>
                  <a:lnTo>
                    <a:pt x="1" y="2716"/>
                  </a:lnTo>
                  <a:lnTo>
                    <a:pt x="988" y="271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8" name="Google Shape;1498;p11"/>
            <p:cNvSpPr/>
            <p:nvPr/>
          </p:nvSpPr>
          <p:spPr>
            <a:xfrm>
              <a:off x="4775237" y="7022103"/>
              <a:ext cx="197398" cy="747244"/>
            </a:xfrm>
            <a:custGeom>
              <a:rect b="b" l="l" r="r" t="t"/>
              <a:pathLst>
                <a:path extrusionOk="0" h="12863" w="3398">
                  <a:moveTo>
                    <a:pt x="134" y="1"/>
                  </a:moveTo>
                  <a:cubicBezTo>
                    <a:pt x="51" y="1256"/>
                    <a:pt x="1" y="2525"/>
                    <a:pt x="1" y="3799"/>
                  </a:cubicBezTo>
                  <a:lnTo>
                    <a:pt x="1" y="12862"/>
                  </a:lnTo>
                  <a:lnTo>
                    <a:pt x="3257" y="12862"/>
                  </a:lnTo>
                  <a:lnTo>
                    <a:pt x="3257" y="3799"/>
                  </a:lnTo>
                  <a:cubicBezTo>
                    <a:pt x="3257" y="2525"/>
                    <a:pt x="3302" y="1256"/>
                    <a:pt x="339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9" name="Google Shape;1499;p11"/>
            <p:cNvSpPr/>
            <p:nvPr/>
          </p:nvSpPr>
          <p:spPr>
            <a:xfrm>
              <a:off x="5285441" y="8633414"/>
              <a:ext cx="230337" cy="229988"/>
            </a:xfrm>
            <a:custGeom>
              <a:rect b="b" l="l" r="r" t="t"/>
              <a:pathLst>
                <a:path extrusionOk="0" h="3959" w="3965">
                  <a:moveTo>
                    <a:pt x="0" y="1"/>
                  </a:moveTo>
                  <a:lnTo>
                    <a:pt x="0" y="3959"/>
                  </a:lnTo>
                  <a:lnTo>
                    <a:pt x="39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11"/>
            <p:cNvSpPr/>
            <p:nvPr/>
          </p:nvSpPr>
          <p:spPr>
            <a:xfrm>
              <a:off x="4993664" y="7022103"/>
              <a:ext cx="266993" cy="387361"/>
            </a:xfrm>
            <a:custGeom>
              <a:rect b="b" l="l" r="r" t="t"/>
              <a:pathLst>
                <a:path extrusionOk="0" h="6668" w="4596">
                  <a:moveTo>
                    <a:pt x="135" y="1"/>
                  </a:moveTo>
                  <a:cubicBezTo>
                    <a:pt x="52" y="1256"/>
                    <a:pt x="7" y="2525"/>
                    <a:pt x="1" y="3799"/>
                  </a:cubicBezTo>
                  <a:lnTo>
                    <a:pt x="1" y="6667"/>
                  </a:lnTo>
                  <a:lnTo>
                    <a:pt x="4596" y="2066"/>
                  </a:lnTo>
                  <a:lnTo>
                    <a:pt x="4596"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1" name="Google Shape;1501;p11"/>
            <p:cNvSpPr/>
            <p:nvPr/>
          </p:nvSpPr>
          <p:spPr>
            <a:xfrm>
              <a:off x="5289878" y="7834410"/>
              <a:ext cx="264786" cy="733883"/>
            </a:xfrm>
            <a:custGeom>
              <a:rect b="b" l="l" r="r" t="t"/>
              <a:pathLst>
                <a:path extrusionOk="0" h="12633" w="4558">
                  <a:moveTo>
                    <a:pt x="4557" y="1"/>
                  </a:moveTo>
                  <a:lnTo>
                    <a:pt x="0" y="4558"/>
                  </a:lnTo>
                  <a:lnTo>
                    <a:pt x="0" y="8076"/>
                  </a:lnTo>
                  <a:lnTo>
                    <a:pt x="4557" y="12633"/>
                  </a:lnTo>
                  <a:lnTo>
                    <a:pt x="45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2" name="Google Shape;1502;p11"/>
            <p:cNvSpPr/>
            <p:nvPr/>
          </p:nvSpPr>
          <p:spPr>
            <a:xfrm>
              <a:off x="4688969" y="8014729"/>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3" name="Google Shape;1503;p11"/>
            <p:cNvSpPr/>
            <p:nvPr/>
          </p:nvSpPr>
          <p:spPr>
            <a:xfrm>
              <a:off x="4688969" y="8820007"/>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4" name="Google Shape;1504;p11"/>
            <p:cNvSpPr/>
            <p:nvPr/>
          </p:nvSpPr>
          <p:spPr>
            <a:xfrm>
              <a:off x="4688969" y="7410509"/>
              <a:ext cx="57453" cy="172244"/>
            </a:xfrm>
            <a:custGeom>
              <a:rect b="b" l="l" r="r" t="t"/>
              <a:pathLst>
                <a:path extrusionOk="0" h="2965" w="989">
                  <a:moveTo>
                    <a:pt x="1" y="0"/>
                  </a:moveTo>
                  <a:lnTo>
                    <a:pt x="1" y="2964"/>
                  </a:lnTo>
                  <a:lnTo>
                    <a:pt x="988" y="2964"/>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5" name="Google Shape;1505;p11"/>
            <p:cNvSpPr/>
            <p:nvPr/>
          </p:nvSpPr>
          <p:spPr>
            <a:xfrm>
              <a:off x="4688969" y="7208696"/>
              <a:ext cx="57802" cy="172593"/>
            </a:xfrm>
            <a:custGeom>
              <a:rect b="b" l="l" r="r" t="t"/>
              <a:pathLst>
                <a:path extrusionOk="0" h="2971" w="995">
                  <a:moveTo>
                    <a:pt x="7" y="1"/>
                  </a:moveTo>
                  <a:cubicBezTo>
                    <a:pt x="7" y="199"/>
                    <a:pt x="1" y="390"/>
                    <a:pt x="1" y="581"/>
                  </a:cubicBezTo>
                  <a:lnTo>
                    <a:pt x="1" y="2971"/>
                  </a:lnTo>
                  <a:lnTo>
                    <a:pt x="988" y="2971"/>
                  </a:lnTo>
                  <a:cubicBezTo>
                    <a:pt x="988" y="2971"/>
                    <a:pt x="995" y="199"/>
                    <a:pt x="9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6" name="Google Shape;1506;p11"/>
            <p:cNvSpPr/>
            <p:nvPr/>
          </p:nvSpPr>
          <p:spPr>
            <a:xfrm>
              <a:off x="6021088" y="7022103"/>
              <a:ext cx="265192" cy="384398"/>
            </a:xfrm>
            <a:custGeom>
              <a:rect b="b" l="l" r="r" t="t"/>
              <a:pathLst>
                <a:path extrusionOk="0" h="6617" w="4565">
                  <a:moveTo>
                    <a:pt x="135" y="1"/>
                  </a:moveTo>
                  <a:cubicBezTo>
                    <a:pt x="46" y="1256"/>
                    <a:pt x="1" y="2525"/>
                    <a:pt x="1" y="3799"/>
                  </a:cubicBezTo>
                  <a:lnTo>
                    <a:pt x="1" y="6616"/>
                  </a:lnTo>
                  <a:lnTo>
                    <a:pt x="4564" y="2047"/>
                  </a:lnTo>
                  <a:lnTo>
                    <a:pt x="4564"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7" name="Google Shape;1507;p11"/>
            <p:cNvSpPr/>
            <p:nvPr/>
          </p:nvSpPr>
          <p:spPr>
            <a:xfrm>
              <a:off x="6829329" y="8417194"/>
              <a:ext cx="57453" cy="157779"/>
            </a:xfrm>
            <a:custGeom>
              <a:rect b="b" l="l" r="r" t="t"/>
              <a:pathLst>
                <a:path extrusionOk="0" h="2716" w="989">
                  <a:moveTo>
                    <a:pt x="1" y="1"/>
                  </a:moveTo>
                  <a:lnTo>
                    <a:pt x="1" y="2716"/>
                  </a:lnTo>
                  <a:lnTo>
                    <a:pt x="989" y="2716"/>
                  </a:lnTo>
                  <a:lnTo>
                    <a:pt x="9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8" name="Google Shape;1508;p11"/>
            <p:cNvSpPr/>
            <p:nvPr/>
          </p:nvSpPr>
          <p:spPr>
            <a:xfrm>
              <a:off x="6315443" y="7022103"/>
              <a:ext cx="266296" cy="386606"/>
            </a:xfrm>
            <a:custGeom>
              <a:rect b="b" l="l" r="r" t="t"/>
              <a:pathLst>
                <a:path extrusionOk="0" h="6655" w="4584">
                  <a:moveTo>
                    <a:pt x="1" y="1"/>
                  </a:moveTo>
                  <a:lnTo>
                    <a:pt x="1" y="2066"/>
                  </a:lnTo>
                  <a:lnTo>
                    <a:pt x="4583" y="6655"/>
                  </a:lnTo>
                  <a:lnTo>
                    <a:pt x="4583" y="3799"/>
                  </a:lnTo>
                  <a:cubicBezTo>
                    <a:pt x="4583" y="2525"/>
                    <a:pt x="4539" y="1256"/>
                    <a:pt x="4449"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9" name="Google Shape;1509;p11"/>
            <p:cNvSpPr/>
            <p:nvPr/>
          </p:nvSpPr>
          <p:spPr>
            <a:xfrm>
              <a:off x="6051448" y="7539358"/>
              <a:ext cx="230395" cy="229988"/>
            </a:xfrm>
            <a:custGeom>
              <a:rect b="b" l="l" r="r" t="t"/>
              <a:pathLst>
                <a:path extrusionOk="0" h="3959" w="3966">
                  <a:moveTo>
                    <a:pt x="3965" y="0"/>
                  </a:moveTo>
                  <a:lnTo>
                    <a:pt x="1" y="3958"/>
                  </a:lnTo>
                  <a:lnTo>
                    <a:pt x="3965" y="3958"/>
                  </a:lnTo>
                  <a:lnTo>
                    <a:pt x="396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0" name="Google Shape;1510;p11"/>
            <p:cNvSpPr/>
            <p:nvPr/>
          </p:nvSpPr>
          <p:spPr>
            <a:xfrm>
              <a:off x="6829329" y="8633414"/>
              <a:ext cx="57453" cy="157431"/>
            </a:xfrm>
            <a:custGeom>
              <a:rect b="b" l="l" r="r" t="t"/>
              <a:pathLst>
                <a:path extrusionOk="0" h="2710" w="989">
                  <a:moveTo>
                    <a:pt x="1" y="1"/>
                  </a:moveTo>
                  <a:lnTo>
                    <a:pt x="1" y="2709"/>
                  </a:lnTo>
                  <a:lnTo>
                    <a:pt x="989" y="2709"/>
                  </a:lnTo>
                  <a:lnTo>
                    <a:pt x="9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1" name="Google Shape;1511;p11"/>
            <p:cNvSpPr/>
            <p:nvPr/>
          </p:nvSpPr>
          <p:spPr>
            <a:xfrm>
              <a:off x="6020740" y="7182089"/>
              <a:ext cx="265541" cy="581332"/>
            </a:xfrm>
            <a:custGeom>
              <a:rect b="b" l="l" r="r" t="t"/>
              <a:pathLst>
                <a:path extrusionOk="0" h="10007" w="4571">
                  <a:moveTo>
                    <a:pt x="4570" y="0"/>
                  </a:moveTo>
                  <a:lnTo>
                    <a:pt x="1" y="4570"/>
                  </a:lnTo>
                  <a:lnTo>
                    <a:pt x="1" y="10006"/>
                  </a:lnTo>
                  <a:lnTo>
                    <a:pt x="4570" y="5437"/>
                  </a:lnTo>
                  <a:lnTo>
                    <a:pt x="457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2" name="Google Shape;1512;p11"/>
            <p:cNvSpPr/>
            <p:nvPr/>
          </p:nvSpPr>
          <p:spPr>
            <a:xfrm>
              <a:off x="6311006" y="7540462"/>
              <a:ext cx="228884" cy="228884"/>
            </a:xfrm>
            <a:custGeom>
              <a:rect b="b" l="l" r="r" t="t"/>
              <a:pathLst>
                <a:path extrusionOk="0" h="3940" w="3940">
                  <a:moveTo>
                    <a:pt x="1" y="0"/>
                  </a:moveTo>
                  <a:lnTo>
                    <a:pt x="1" y="3939"/>
                  </a:lnTo>
                  <a:lnTo>
                    <a:pt x="3939" y="3939"/>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3" name="Google Shape;1513;p11"/>
            <p:cNvSpPr/>
            <p:nvPr/>
          </p:nvSpPr>
          <p:spPr>
            <a:xfrm>
              <a:off x="6829329" y="7410509"/>
              <a:ext cx="57453" cy="172244"/>
            </a:xfrm>
            <a:custGeom>
              <a:rect b="b" l="l" r="r" t="t"/>
              <a:pathLst>
                <a:path extrusionOk="0" h="2965" w="989">
                  <a:moveTo>
                    <a:pt x="1" y="0"/>
                  </a:moveTo>
                  <a:lnTo>
                    <a:pt x="1" y="2964"/>
                  </a:lnTo>
                  <a:lnTo>
                    <a:pt x="989" y="2964"/>
                  </a:lnTo>
                  <a:lnTo>
                    <a:pt x="9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4" name="Google Shape;1514;p11"/>
            <p:cNvSpPr/>
            <p:nvPr/>
          </p:nvSpPr>
          <p:spPr>
            <a:xfrm>
              <a:off x="6315443" y="7183542"/>
              <a:ext cx="266296" cy="582087"/>
            </a:xfrm>
            <a:custGeom>
              <a:rect b="b" l="l" r="r" t="t"/>
              <a:pathLst>
                <a:path extrusionOk="0" h="10020" w="4584">
                  <a:moveTo>
                    <a:pt x="1" y="1"/>
                  </a:moveTo>
                  <a:lnTo>
                    <a:pt x="1" y="5431"/>
                  </a:lnTo>
                  <a:lnTo>
                    <a:pt x="4583" y="10019"/>
                  </a:lnTo>
                  <a:lnTo>
                    <a:pt x="4583" y="4583"/>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5" name="Google Shape;1515;p11"/>
            <p:cNvSpPr/>
            <p:nvPr/>
          </p:nvSpPr>
          <p:spPr>
            <a:xfrm>
              <a:off x="6829329" y="8820007"/>
              <a:ext cx="57453" cy="172244"/>
            </a:xfrm>
            <a:custGeom>
              <a:rect b="b" l="l" r="r" t="t"/>
              <a:pathLst>
                <a:path extrusionOk="0" h="2965" w="989">
                  <a:moveTo>
                    <a:pt x="1" y="1"/>
                  </a:moveTo>
                  <a:lnTo>
                    <a:pt x="1" y="2964"/>
                  </a:lnTo>
                  <a:lnTo>
                    <a:pt x="989" y="2964"/>
                  </a:lnTo>
                  <a:lnTo>
                    <a:pt x="9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6" name="Google Shape;1516;p11"/>
            <p:cNvSpPr/>
            <p:nvPr/>
          </p:nvSpPr>
          <p:spPr>
            <a:xfrm>
              <a:off x="5107391" y="5497814"/>
              <a:ext cx="133671" cy="206286"/>
            </a:xfrm>
            <a:custGeom>
              <a:rect b="b" l="l" r="r" t="t"/>
              <a:pathLst>
                <a:path extrusionOk="0" h="3551" w="2301">
                  <a:moveTo>
                    <a:pt x="1714" y="1"/>
                  </a:moveTo>
                  <a:cubicBezTo>
                    <a:pt x="1651" y="83"/>
                    <a:pt x="1593" y="166"/>
                    <a:pt x="1530" y="256"/>
                  </a:cubicBezTo>
                  <a:cubicBezTo>
                    <a:pt x="1364" y="498"/>
                    <a:pt x="656" y="1588"/>
                    <a:pt x="465" y="1887"/>
                  </a:cubicBezTo>
                  <a:cubicBezTo>
                    <a:pt x="306" y="2142"/>
                    <a:pt x="153" y="2397"/>
                    <a:pt x="0" y="2652"/>
                  </a:cubicBezTo>
                  <a:cubicBezTo>
                    <a:pt x="210" y="2951"/>
                    <a:pt x="421" y="3245"/>
                    <a:pt x="618" y="3551"/>
                  </a:cubicBezTo>
                  <a:cubicBezTo>
                    <a:pt x="1154" y="2639"/>
                    <a:pt x="1708" y="1747"/>
                    <a:pt x="2301" y="880"/>
                  </a:cubicBezTo>
                  <a:cubicBezTo>
                    <a:pt x="2103" y="587"/>
                    <a:pt x="1912" y="287"/>
                    <a:pt x="171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7" name="Google Shape;1517;p11"/>
            <p:cNvSpPr/>
            <p:nvPr/>
          </p:nvSpPr>
          <p:spPr>
            <a:xfrm>
              <a:off x="6329541" y="5497465"/>
              <a:ext cx="133729" cy="206286"/>
            </a:xfrm>
            <a:custGeom>
              <a:rect b="b" l="l" r="r" t="t"/>
              <a:pathLst>
                <a:path extrusionOk="0" h="3551" w="2302">
                  <a:moveTo>
                    <a:pt x="587" y="0"/>
                  </a:moveTo>
                  <a:cubicBezTo>
                    <a:pt x="383" y="293"/>
                    <a:pt x="192" y="587"/>
                    <a:pt x="1" y="880"/>
                  </a:cubicBezTo>
                  <a:cubicBezTo>
                    <a:pt x="593" y="1747"/>
                    <a:pt x="1148" y="2639"/>
                    <a:pt x="1677" y="3550"/>
                  </a:cubicBezTo>
                  <a:cubicBezTo>
                    <a:pt x="1881" y="3251"/>
                    <a:pt x="2091" y="2951"/>
                    <a:pt x="2301" y="2652"/>
                  </a:cubicBezTo>
                  <a:lnTo>
                    <a:pt x="2269" y="2594"/>
                  </a:lnTo>
                  <a:lnTo>
                    <a:pt x="2187" y="2460"/>
                  </a:lnTo>
                  <a:cubicBezTo>
                    <a:pt x="1842" y="1893"/>
                    <a:pt x="1486" y="1326"/>
                    <a:pt x="1122" y="778"/>
                  </a:cubicBezTo>
                  <a:cubicBezTo>
                    <a:pt x="1052" y="676"/>
                    <a:pt x="988" y="574"/>
                    <a:pt x="918" y="478"/>
                  </a:cubicBezTo>
                  <a:cubicBezTo>
                    <a:pt x="810" y="319"/>
                    <a:pt x="695" y="160"/>
                    <a:pt x="58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8" name="Google Shape;1518;p11"/>
            <p:cNvSpPr/>
            <p:nvPr/>
          </p:nvSpPr>
          <p:spPr>
            <a:xfrm>
              <a:off x="4993664" y="8636377"/>
              <a:ext cx="267400" cy="590975"/>
            </a:xfrm>
            <a:custGeom>
              <a:rect b="b" l="l" r="r" t="t"/>
              <a:pathLst>
                <a:path extrusionOk="0" h="10173" w="4603">
                  <a:moveTo>
                    <a:pt x="1" y="1"/>
                  </a:moveTo>
                  <a:lnTo>
                    <a:pt x="1" y="5571"/>
                  </a:lnTo>
                  <a:lnTo>
                    <a:pt x="4602" y="10173"/>
                  </a:lnTo>
                  <a:lnTo>
                    <a:pt x="4602" y="4602"/>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9" name="Google Shape;1519;p11"/>
            <p:cNvSpPr/>
            <p:nvPr/>
          </p:nvSpPr>
          <p:spPr>
            <a:xfrm>
              <a:off x="5289878" y="7022103"/>
              <a:ext cx="264786" cy="383643"/>
            </a:xfrm>
            <a:custGeom>
              <a:rect b="b" l="l" r="r" t="t"/>
              <a:pathLst>
                <a:path extrusionOk="0" h="6604" w="4558">
                  <a:moveTo>
                    <a:pt x="0" y="1"/>
                  </a:moveTo>
                  <a:lnTo>
                    <a:pt x="0" y="2047"/>
                  </a:lnTo>
                  <a:lnTo>
                    <a:pt x="4557" y="6604"/>
                  </a:lnTo>
                  <a:lnTo>
                    <a:pt x="4557" y="3799"/>
                  </a:lnTo>
                  <a:cubicBezTo>
                    <a:pt x="4557" y="2525"/>
                    <a:pt x="4513" y="1256"/>
                    <a:pt x="4424"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0" name="Google Shape;1520;p11"/>
            <p:cNvSpPr/>
            <p:nvPr/>
          </p:nvSpPr>
          <p:spPr>
            <a:xfrm>
              <a:off x="6779757" y="6654842"/>
              <a:ext cx="92599" cy="309226"/>
            </a:xfrm>
            <a:custGeom>
              <a:rect b="b" l="l" r="r" t="t"/>
              <a:pathLst>
                <a:path extrusionOk="0" h="5323" w="1594">
                  <a:moveTo>
                    <a:pt x="906" y="0"/>
                  </a:moveTo>
                  <a:cubicBezTo>
                    <a:pt x="587" y="185"/>
                    <a:pt x="287" y="389"/>
                    <a:pt x="1" y="612"/>
                  </a:cubicBezTo>
                  <a:cubicBezTo>
                    <a:pt x="262" y="2161"/>
                    <a:pt x="466" y="3729"/>
                    <a:pt x="600" y="5322"/>
                  </a:cubicBezTo>
                  <a:lnTo>
                    <a:pt x="1594" y="5322"/>
                  </a:lnTo>
                  <a:cubicBezTo>
                    <a:pt x="1575" y="5067"/>
                    <a:pt x="1556" y="4819"/>
                    <a:pt x="1537" y="4564"/>
                  </a:cubicBezTo>
                  <a:cubicBezTo>
                    <a:pt x="1530" y="4519"/>
                    <a:pt x="1409" y="3391"/>
                    <a:pt x="1345" y="2881"/>
                  </a:cubicBezTo>
                  <a:cubicBezTo>
                    <a:pt x="1333" y="2760"/>
                    <a:pt x="1320" y="2645"/>
                    <a:pt x="1301" y="2531"/>
                  </a:cubicBezTo>
                  <a:cubicBezTo>
                    <a:pt x="1231" y="2014"/>
                    <a:pt x="1065" y="899"/>
                    <a:pt x="1059" y="861"/>
                  </a:cubicBezTo>
                  <a:cubicBezTo>
                    <a:pt x="1014" y="574"/>
                    <a:pt x="957" y="287"/>
                    <a:pt x="90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1" name="Google Shape;1521;p11"/>
            <p:cNvSpPr/>
            <p:nvPr/>
          </p:nvSpPr>
          <p:spPr>
            <a:xfrm>
              <a:off x="6630169" y="6083154"/>
              <a:ext cx="196643" cy="575058"/>
            </a:xfrm>
            <a:custGeom>
              <a:rect b="b" l="l" r="r" t="t"/>
              <a:pathLst>
                <a:path extrusionOk="0" h="9899" w="3385">
                  <a:moveTo>
                    <a:pt x="734" y="1"/>
                  </a:moveTo>
                  <a:cubicBezTo>
                    <a:pt x="485" y="288"/>
                    <a:pt x="237" y="575"/>
                    <a:pt x="1" y="861"/>
                  </a:cubicBezTo>
                  <a:cubicBezTo>
                    <a:pt x="1097" y="3793"/>
                    <a:pt x="1925" y="6820"/>
                    <a:pt x="2480" y="9899"/>
                  </a:cubicBezTo>
                  <a:cubicBezTo>
                    <a:pt x="2767" y="9688"/>
                    <a:pt x="3073" y="9491"/>
                    <a:pt x="3385" y="9319"/>
                  </a:cubicBezTo>
                  <a:cubicBezTo>
                    <a:pt x="3372" y="9242"/>
                    <a:pt x="2926" y="7120"/>
                    <a:pt x="2875" y="6903"/>
                  </a:cubicBezTo>
                  <a:cubicBezTo>
                    <a:pt x="2805" y="6597"/>
                    <a:pt x="2722" y="6285"/>
                    <a:pt x="2646" y="5979"/>
                  </a:cubicBezTo>
                  <a:cubicBezTo>
                    <a:pt x="2531" y="5520"/>
                    <a:pt x="2410" y="5068"/>
                    <a:pt x="2276" y="4615"/>
                  </a:cubicBezTo>
                  <a:cubicBezTo>
                    <a:pt x="2231" y="4443"/>
                    <a:pt x="2187" y="4277"/>
                    <a:pt x="2136" y="4112"/>
                  </a:cubicBezTo>
                  <a:cubicBezTo>
                    <a:pt x="2034" y="3774"/>
                    <a:pt x="1753" y="2882"/>
                    <a:pt x="1722" y="2773"/>
                  </a:cubicBezTo>
                  <a:cubicBezTo>
                    <a:pt x="1416" y="1836"/>
                    <a:pt x="1091" y="912"/>
                    <a:pt x="73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2" name="Google Shape;1522;p11"/>
            <p:cNvSpPr/>
            <p:nvPr/>
          </p:nvSpPr>
          <p:spPr>
            <a:xfrm>
              <a:off x="6311006" y="7827788"/>
              <a:ext cx="228884" cy="229233"/>
            </a:xfrm>
            <a:custGeom>
              <a:rect b="b" l="l" r="r" t="t"/>
              <a:pathLst>
                <a:path extrusionOk="0" h="3946" w="3940">
                  <a:moveTo>
                    <a:pt x="1" y="0"/>
                  </a:moveTo>
                  <a:lnTo>
                    <a:pt x="1" y="3945"/>
                  </a:lnTo>
                  <a:lnTo>
                    <a:pt x="393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3" name="Google Shape;1523;p11"/>
            <p:cNvSpPr/>
            <p:nvPr/>
          </p:nvSpPr>
          <p:spPr>
            <a:xfrm>
              <a:off x="6829329" y="8014729"/>
              <a:ext cx="57453" cy="172244"/>
            </a:xfrm>
            <a:custGeom>
              <a:rect b="b" l="l" r="r" t="t"/>
              <a:pathLst>
                <a:path extrusionOk="0" h="2965" w="989">
                  <a:moveTo>
                    <a:pt x="1" y="1"/>
                  </a:moveTo>
                  <a:lnTo>
                    <a:pt x="1" y="2964"/>
                  </a:lnTo>
                  <a:lnTo>
                    <a:pt x="989" y="2964"/>
                  </a:lnTo>
                  <a:lnTo>
                    <a:pt x="9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4" name="Google Shape;1524;p11"/>
            <p:cNvSpPr/>
            <p:nvPr/>
          </p:nvSpPr>
          <p:spPr>
            <a:xfrm>
              <a:off x="6829329" y="8215787"/>
              <a:ext cx="57453" cy="172593"/>
            </a:xfrm>
            <a:custGeom>
              <a:rect b="b" l="l" r="r" t="t"/>
              <a:pathLst>
                <a:path extrusionOk="0" h="2971" w="989">
                  <a:moveTo>
                    <a:pt x="1" y="0"/>
                  </a:moveTo>
                  <a:lnTo>
                    <a:pt x="1" y="2970"/>
                  </a:lnTo>
                  <a:lnTo>
                    <a:pt x="989" y="2970"/>
                  </a:lnTo>
                  <a:lnTo>
                    <a:pt x="9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5" name="Google Shape;1525;p11"/>
            <p:cNvSpPr/>
            <p:nvPr/>
          </p:nvSpPr>
          <p:spPr>
            <a:xfrm>
              <a:off x="6610902" y="7827788"/>
              <a:ext cx="189265" cy="747186"/>
            </a:xfrm>
            <a:custGeom>
              <a:rect b="b" l="l" r="r" t="t"/>
              <a:pathLst>
                <a:path extrusionOk="0" h="12862" w="3258">
                  <a:moveTo>
                    <a:pt x="1" y="0"/>
                  </a:moveTo>
                  <a:lnTo>
                    <a:pt x="1" y="12862"/>
                  </a:lnTo>
                  <a:lnTo>
                    <a:pt x="3257" y="12862"/>
                  </a:lnTo>
                  <a:lnTo>
                    <a:pt x="3257"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6" name="Google Shape;1526;p11"/>
            <p:cNvSpPr/>
            <p:nvPr/>
          </p:nvSpPr>
          <p:spPr>
            <a:xfrm>
              <a:off x="6315443" y="8637132"/>
              <a:ext cx="266296" cy="590220"/>
            </a:xfrm>
            <a:custGeom>
              <a:rect b="b" l="l" r="r" t="t"/>
              <a:pathLst>
                <a:path extrusionOk="0" h="10160" w="4584">
                  <a:moveTo>
                    <a:pt x="4583" y="0"/>
                  </a:moveTo>
                  <a:lnTo>
                    <a:pt x="1" y="4589"/>
                  </a:lnTo>
                  <a:lnTo>
                    <a:pt x="1" y="10160"/>
                  </a:lnTo>
                  <a:lnTo>
                    <a:pt x="4583" y="5571"/>
                  </a:lnTo>
                  <a:lnTo>
                    <a:pt x="458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7" name="Google Shape;1527;p11"/>
            <p:cNvSpPr/>
            <p:nvPr/>
          </p:nvSpPr>
          <p:spPr>
            <a:xfrm>
              <a:off x="6828632" y="7208696"/>
              <a:ext cx="58151" cy="172593"/>
            </a:xfrm>
            <a:custGeom>
              <a:rect b="b" l="l" r="r" t="t"/>
              <a:pathLst>
                <a:path extrusionOk="0" h="2971" w="1001">
                  <a:moveTo>
                    <a:pt x="0" y="1"/>
                  </a:moveTo>
                  <a:cubicBezTo>
                    <a:pt x="0" y="199"/>
                    <a:pt x="13" y="390"/>
                    <a:pt x="13" y="587"/>
                  </a:cubicBezTo>
                  <a:lnTo>
                    <a:pt x="13" y="2971"/>
                  </a:lnTo>
                  <a:lnTo>
                    <a:pt x="1001" y="2971"/>
                  </a:lnTo>
                  <a:cubicBezTo>
                    <a:pt x="1001" y="2971"/>
                    <a:pt x="994" y="199"/>
                    <a:pt x="99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8" name="Google Shape;1528;p11"/>
            <p:cNvSpPr/>
            <p:nvPr/>
          </p:nvSpPr>
          <p:spPr>
            <a:xfrm>
              <a:off x="6829329" y="7827788"/>
              <a:ext cx="57453" cy="157779"/>
            </a:xfrm>
            <a:custGeom>
              <a:rect b="b" l="l" r="r" t="t"/>
              <a:pathLst>
                <a:path extrusionOk="0" h="2716" w="989">
                  <a:moveTo>
                    <a:pt x="1" y="0"/>
                  </a:moveTo>
                  <a:lnTo>
                    <a:pt x="1" y="2715"/>
                  </a:lnTo>
                  <a:lnTo>
                    <a:pt x="989" y="2715"/>
                  </a:lnTo>
                  <a:lnTo>
                    <a:pt x="9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9" name="Google Shape;1529;p11"/>
            <p:cNvSpPr/>
            <p:nvPr/>
          </p:nvSpPr>
          <p:spPr>
            <a:xfrm>
              <a:off x="6829329" y="7611916"/>
              <a:ext cx="57453" cy="157431"/>
            </a:xfrm>
            <a:custGeom>
              <a:rect b="b" l="l" r="r" t="t"/>
              <a:pathLst>
                <a:path extrusionOk="0" h="2710" w="989">
                  <a:moveTo>
                    <a:pt x="1" y="1"/>
                  </a:moveTo>
                  <a:lnTo>
                    <a:pt x="1" y="2709"/>
                  </a:lnTo>
                  <a:lnTo>
                    <a:pt x="989" y="2709"/>
                  </a:lnTo>
                  <a:lnTo>
                    <a:pt x="9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0" name="Google Shape;1530;p11"/>
            <p:cNvSpPr/>
            <p:nvPr/>
          </p:nvSpPr>
          <p:spPr>
            <a:xfrm>
              <a:off x="6315443" y="8346089"/>
              <a:ext cx="228884" cy="228884"/>
            </a:xfrm>
            <a:custGeom>
              <a:rect b="b" l="l" r="r" t="t"/>
              <a:pathLst>
                <a:path extrusionOk="0" h="3940" w="3940">
                  <a:moveTo>
                    <a:pt x="1" y="1"/>
                  </a:moveTo>
                  <a:lnTo>
                    <a:pt x="1" y="3940"/>
                  </a:lnTo>
                  <a:lnTo>
                    <a:pt x="3939" y="3940"/>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1" name="Google Shape;1531;p11"/>
            <p:cNvSpPr/>
            <p:nvPr/>
          </p:nvSpPr>
          <p:spPr>
            <a:xfrm>
              <a:off x="6051448" y="8344637"/>
              <a:ext cx="230395" cy="230337"/>
            </a:xfrm>
            <a:custGeom>
              <a:rect b="b" l="l" r="r" t="t"/>
              <a:pathLst>
                <a:path extrusionOk="0" h="3965" w="3966">
                  <a:moveTo>
                    <a:pt x="3965" y="0"/>
                  </a:moveTo>
                  <a:lnTo>
                    <a:pt x="1" y="3965"/>
                  </a:lnTo>
                  <a:lnTo>
                    <a:pt x="3965" y="3965"/>
                  </a:lnTo>
                  <a:lnTo>
                    <a:pt x="396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2" name="Google Shape;1532;p11"/>
            <p:cNvSpPr/>
            <p:nvPr/>
          </p:nvSpPr>
          <p:spPr>
            <a:xfrm>
              <a:off x="6051448" y="7827788"/>
              <a:ext cx="230395" cy="230337"/>
            </a:xfrm>
            <a:custGeom>
              <a:rect b="b" l="l" r="r" t="t"/>
              <a:pathLst>
                <a:path extrusionOk="0" h="3965" w="3966">
                  <a:moveTo>
                    <a:pt x="1" y="0"/>
                  </a:moveTo>
                  <a:lnTo>
                    <a:pt x="3965" y="3964"/>
                  </a:lnTo>
                  <a:lnTo>
                    <a:pt x="396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3" name="Google Shape;1533;p11"/>
            <p:cNvSpPr/>
            <p:nvPr/>
          </p:nvSpPr>
          <p:spPr>
            <a:xfrm>
              <a:off x="6055886" y="8633414"/>
              <a:ext cx="230395" cy="230337"/>
            </a:xfrm>
            <a:custGeom>
              <a:rect b="b" l="l" r="r" t="t"/>
              <a:pathLst>
                <a:path extrusionOk="0" h="3965" w="3966">
                  <a:moveTo>
                    <a:pt x="1" y="1"/>
                  </a:moveTo>
                  <a:lnTo>
                    <a:pt x="3965" y="3965"/>
                  </a:lnTo>
                  <a:lnTo>
                    <a:pt x="39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4" name="Google Shape;1534;p11"/>
            <p:cNvSpPr/>
            <p:nvPr/>
          </p:nvSpPr>
          <p:spPr>
            <a:xfrm>
              <a:off x="6315443" y="7831854"/>
              <a:ext cx="266296" cy="739401"/>
            </a:xfrm>
            <a:custGeom>
              <a:rect b="b" l="l" r="r" t="t"/>
              <a:pathLst>
                <a:path extrusionOk="0" h="12728" w="4584">
                  <a:moveTo>
                    <a:pt x="4583" y="0"/>
                  </a:moveTo>
                  <a:lnTo>
                    <a:pt x="1" y="4583"/>
                  </a:lnTo>
                  <a:lnTo>
                    <a:pt x="1" y="8139"/>
                  </a:lnTo>
                  <a:lnTo>
                    <a:pt x="4583" y="12728"/>
                  </a:lnTo>
                  <a:lnTo>
                    <a:pt x="458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5" name="Google Shape;1535;p11"/>
            <p:cNvSpPr/>
            <p:nvPr/>
          </p:nvSpPr>
          <p:spPr>
            <a:xfrm>
              <a:off x="6020740" y="7833713"/>
              <a:ext cx="265541" cy="735335"/>
            </a:xfrm>
            <a:custGeom>
              <a:rect b="b" l="l" r="r" t="t"/>
              <a:pathLst>
                <a:path extrusionOk="0" h="12658" w="4571">
                  <a:moveTo>
                    <a:pt x="1" y="0"/>
                  </a:moveTo>
                  <a:lnTo>
                    <a:pt x="1" y="12658"/>
                  </a:lnTo>
                  <a:lnTo>
                    <a:pt x="4570" y="8088"/>
                  </a:lnTo>
                  <a:lnTo>
                    <a:pt x="4570"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6" name="Google Shape;1536;p11"/>
            <p:cNvSpPr/>
            <p:nvPr/>
          </p:nvSpPr>
          <p:spPr>
            <a:xfrm>
              <a:off x="6315443" y="8633414"/>
              <a:ext cx="228884" cy="228884"/>
            </a:xfrm>
            <a:custGeom>
              <a:rect b="b" l="l" r="r" t="t"/>
              <a:pathLst>
                <a:path extrusionOk="0" h="3940" w="3940">
                  <a:moveTo>
                    <a:pt x="1" y="1"/>
                  </a:moveTo>
                  <a:lnTo>
                    <a:pt x="1" y="3939"/>
                  </a:lnTo>
                  <a:lnTo>
                    <a:pt x="393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7" name="Google Shape;1537;p11"/>
            <p:cNvSpPr/>
            <p:nvPr/>
          </p:nvSpPr>
          <p:spPr>
            <a:xfrm>
              <a:off x="6020740" y="8639340"/>
              <a:ext cx="265541" cy="589116"/>
            </a:xfrm>
            <a:custGeom>
              <a:rect b="b" l="l" r="r" t="t"/>
              <a:pathLst>
                <a:path extrusionOk="0" h="10141" w="4571">
                  <a:moveTo>
                    <a:pt x="1" y="1"/>
                  </a:moveTo>
                  <a:lnTo>
                    <a:pt x="1" y="5571"/>
                  </a:lnTo>
                  <a:lnTo>
                    <a:pt x="4570" y="10141"/>
                  </a:lnTo>
                  <a:lnTo>
                    <a:pt x="4570" y="4570"/>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8" name="Google Shape;1538;p11"/>
            <p:cNvSpPr/>
            <p:nvPr/>
          </p:nvSpPr>
          <p:spPr>
            <a:xfrm>
              <a:off x="5799737" y="4924324"/>
              <a:ext cx="491753" cy="523181"/>
            </a:xfrm>
            <a:custGeom>
              <a:rect b="b" l="l" r="r" t="t"/>
              <a:pathLst>
                <a:path extrusionOk="0" h="9006" w="8465">
                  <a:moveTo>
                    <a:pt x="0" y="0"/>
                  </a:moveTo>
                  <a:lnTo>
                    <a:pt x="0" y="1211"/>
                  </a:lnTo>
                  <a:cubicBezTo>
                    <a:pt x="2900" y="3321"/>
                    <a:pt x="5545" y="5940"/>
                    <a:pt x="7871" y="9006"/>
                  </a:cubicBezTo>
                  <a:cubicBezTo>
                    <a:pt x="8063" y="8725"/>
                    <a:pt x="8266" y="8445"/>
                    <a:pt x="8464" y="8165"/>
                  </a:cubicBezTo>
                  <a:cubicBezTo>
                    <a:pt x="5966" y="4921"/>
                    <a:pt x="3130" y="2180"/>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9" name="Google Shape;1539;p11"/>
            <p:cNvSpPr/>
            <p:nvPr/>
          </p:nvSpPr>
          <p:spPr>
            <a:xfrm>
              <a:off x="5802312" y="5313428"/>
              <a:ext cx="316604" cy="1225577"/>
            </a:xfrm>
            <a:custGeom>
              <a:rect b="b" l="l" r="r" t="t"/>
              <a:pathLst>
                <a:path extrusionOk="0" h="21097" w="5450">
                  <a:moveTo>
                    <a:pt x="0" y="1"/>
                  </a:moveTo>
                  <a:lnTo>
                    <a:pt x="0" y="21097"/>
                  </a:lnTo>
                  <a:cubicBezTo>
                    <a:pt x="1116" y="15794"/>
                    <a:pt x="2951" y="10765"/>
                    <a:pt x="5449" y="6234"/>
                  </a:cubicBezTo>
                  <a:cubicBezTo>
                    <a:pt x="5201" y="5877"/>
                    <a:pt x="4952" y="5514"/>
                    <a:pt x="4691" y="5169"/>
                  </a:cubicBezTo>
                  <a:cubicBezTo>
                    <a:pt x="3302" y="3296"/>
                    <a:pt x="1734" y="1562"/>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0" name="Google Shape;1540;p11"/>
            <p:cNvSpPr/>
            <p:nvPr/>
          </p:nvSpPr>
          <p:spPr>
            <a:xfrm>
              <a:off x="5290633" y="5786998"/>
              <a:ext cx="426922" cy="1177070"/>
            </a:xfrm>
            <a:custGeom>
              <a:rect b="b" l="l" r="r" t="t"/>
              <a:pathLst>
                <a:path extrusionOk="0" h="20262" w="7349">
                  <a:moveTo>
                    <a:pt x="1613" y="0"/>
                  </a:moveTo>
                  <a:cubicBezTo>
                    <a:pt x="1039" y="931"/>
                    <a:pt x="504" y="1899"/>
                    <a:pt x="0" y="2894"/>
                  </a:cubicBezTo>
                  <a:cubicBezTo>
                    <a:pt x="2620" y="8120"/>
                    <a:pt x="4264" y="14041"/>
                    <a:pt x="4825" y="20261"/>
                  </a:cubicBezTo>
                  <a:lnTo>
                    <a:pt x="7349" y="20261"/>
                  </a:lnTo>
                  <a:cubicBezTo>
                    <a:pt x="6743" y="12989"/>
                    <a:pt x="4780" y="6061"/>
                    <a:pt x="161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1" name="Google Shape;1541;p11"/>
            <p:cNvSpPr/>
            <p:nvPr/>
          </p:nvSpPr>
          <p:spPr>
            <a:xfrm>
              <a:off x="5456836" y="5313428"/>
              <a:ext cx="316256" cy="1225577"/>
            </a:xfrm>
            <a:custGeom>
              <a:rect b="b" l="l" r="r" t="t"/>
              <a:pathLst>
                <a:path extrusionOk="0" h="21097" w="5444">
                  <a:moveTo>
                    <a:pt x="5444" y="1"/>
                  </a:moveTo>
                  <a:cubicBezTo>
                    <a:pt x="3761" y="1524"/>
                    <a:pt x="2225" y="3213"/>
                    <a:pt x="861" y="5029"/>
                  </a:cubicBezTo>
                  <a:cubicBezTo>
                    <a:pt x="829" y="5074"/>
                    <a:pt x="791" y="5125"/>
                    <a:pt x="753" y="5176"/>
                  </a:cubicBezTo>
                  <a:cubicBezTo>
                    <a:pt x="498" y="5526"/>
                    <a:pt x="249" y="5883"/>
                    <a:pt x="1" y="6240"/>
                  </a:cubicBezTo>
                  <a:cubicBezTo>
                    <a:pt x="2506" y="10772"/>
                    <a:pt x="4335" y="15800"/>
                    <a:pt x="5444" y="21097"/>
                  </a:cubicBezTo>
                  <a:lnTo>
                    <a:pt x="544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2" name="Google Shape;1542;p11"/>
            <p:cNvSpPr/>
            <p:nvPr/>
          </p:nvSpPr>
          <p:spPr>
            <a:xfrm>
              <a:off x="5858197" y="5786591"/>
              <a:ext cx="426980" cy="1177477"/>
            </a:xfrm>
            <a:custGeom>
              <a:rect b="b" l="l" r="r" t="t"/>
              <a:pathLst>
                <a:path extrusionOk="0" h="20269" w="7350">
                  <a:moveTo>
                    <a:pt x="5737" y="1"/>
                  </a:moveTo>
                  <a:cubicBezTo>
                    <a:pt x="2563" y="6062"/>
                    <a:pt x="600" y="12996"/>
                    <a:pt x="1" y="20268"/>
                  </a:cubicBezTo>
                  <a:lnTo>
                    <a:pt x="2524" y="20268"/>
                  </a:lnTo>
                  <a:cubicBezTo>
                    <a:pt x="3085" y="14048"/>
                    <a:pt x="4730" y="8121"/>
                    <a:pt x="7349" y="2894"/>
                  </a:cubicBezTo>
                  <a:cubicBezTo>
                    <a:pt x="6846" y="1900"/>
                    <a:pt x="6310" y="938"/>
                    <a:pt x="57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3" name="Google Shape;1543;p11"/>
            <p:cNvSpPr/>
            <p:nvPr/>
          </p:nvSpPr>
          <p:spPr>
            <a:xfrm>
              <a:off x="6045545" y="5987301"/>
              <a:ext cx="402871" cy="870865"/>
            </a:xfrm>
            <a:custGeom>
              <a:rect b="b" l="l" r="r" t="t"/>
              <a:pathLst>
                <a:path extrusionOk="0" h="14991" w="6935">
                  <a:moveTo>
                    <a:pt x="4405" y="0"/>
                  </a:moveTo>
                  <a:cubicBezTo>
                    <a:pt x="2174" y="4564"/>
                    <a:pt x="682" y="9649"/>
                    <a:pt x="1" y="14990"/>
                  </a:cubicBezTo>
                  <a:cubicBezTo>
                    <a:pt x="957" y="13429"/>
                    <a:pt x="2652" y="12479"/>
                    <a:pt x="4481" y="12473"/>
                  </a:cubicBezTo>
                  <a:cubicBezTo>
                    <a:pt x="4545" y="12473"/>
                    <a:pt x="4608" y="12486"/>
                    <a:pt x="4679" y="12486"/>
                  </a:cubicBezTo>
                  <a:cubicBezTo>
                    <a:pt x="5144" y="10351"/>
                    <a:pt x="5902" y="8286"/>
                    <a:pt x="6935" y="6361"/>
                  </a:cubicBezTo>
                  <a:cubicBezTo>
                    <a:pt x="6253" y="4181"/>
                    <a:pt x="5405" y="2052"/>
                    <a:pt x="44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4" name="Google Shape;1544;p11"/>
            <p:cNvSpPr/>
            <p:nvPr/>
          </p:nvSpPr>
          <p:spPr>
            <a:xfrm>
              <a:off x="5127335" y="5987998"/>
              <a:ext cx="402871" cy="870168"/>
            </a:xfrm>
            <a:custGeom>
              <a:rect b="b" l="l" r="r" t="t"/>
              <a:pathLst>
                <a:path extrusionOk="0" h="14979" w="6935">
                  <a:moveTo>
                    <a:pt x="2531" y="1"/>
                  </a:moveTo>
                  <a:cubicBezTo>
                    <a:pt x="1530" y="2047"/>
                    <a:pt x="683" y="4169"/>
                    <a:pt x="1" y="6342"/>
                  </a:cubicBezTo>
                  <a:cubicBezTo>
                    <a:pt x="1039" y="8267"/>
                    <a:pt x="1804" y="10332"/>
                    <a:pt x="2269" y="12474"/>
                  </a:cubicBezTo>
                  <a:cubicBezTo>
                    <a:pt x="2327" y="12474"/>
                    <a:pt x="2391" y="12461"/>
                    <a:pt x="2454" y="12461"/>
                  </a:cubicBezTo>
                  <a:cubicBezTo>
                    <a:pt x="4277" y="12467"/>
                    <a:pt x="5979" y="13417"/>
                    <a:pt x="6935" y="14978"/>
                  </a:cubicBezTo>
                  <a:cubicBezTo>
                    <a:pt x="6253" y="9644"/>
                    <a:pt x="4761" y="4558"/>
                    <a:pt x="253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5" name="Google Shape;1545;p11"/>
            <p:cNvSpPr/>
            <p:nvPr/>
          </p:nvSpPr>
          <p:spPr>
            <a:xfrm>
              <a:off x="4688969" y="9629759"/>
              <a:ext cx="57453" cy="57453"/>
            </a:xfrm>
            <a:custGeom>
              <a:rect b="b" l="l" r="r" t="t"/>
              <a:pathLst>
                <a:path extrusionOk="0" h="989" w="989">
                  <a:moveTo>
                    <a:pt x="1" y="0"/>
                  </a:moveTo>
                  <a:lnTo>
                    <a:pt x="1" y="988"/>
                  </a:lnTo>
                  <a:lnTo>
                    <a:pt x="988" y="988"/>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6" name="Google Shape;1546;p11"/>
            <p:cNvSpPr/>
            <p:nvPr/>
          </p:nvSpPr>
          <p:spPr>
            <a:xfrm>
              <a:off x="4910050" y="5679585"/>
              <a:ext cx="216975" cy="421810"/>
            </a:xfrm>
            <a:custGeom>
              <a:rect b="b" l="l" r="r" t="t"/>
              <a:pathLst>
                <a:path extrusionOk="0" h="7261" w="3735">
                  <a:moveTo>
                    <a:pt x="3123" y="1"/>
                  </a:moveTo>
                  <a:cubicBezTo>
                    <a:pt x="3034" y="148"/>
                    <a:pt x="2945" y="294"/>
                    <a:pt x="2862" y="447"/>
                  </a:cubicBezTo>
                  <a:cubicBezTo>
                    <a:pt x="2709" y="708"/>
                    <a:pt x="2084" y="1862"/>
                    <a:pt x="1925" y="2181"/>
                  </a:cubicBezTo>
                  <a:cubicBezTo>
                    <a:pt x="1785" y="2455"/>
                    <a:pt x="1644" y="2729"/>
                    <a:pt x="1511" y="3003"/>
                  </a:cubicBezTo>
                  <a:cubicBezTo>
                    <a:pt x="1358" y="3321"/>
                    <a:pt x="1205" y="3640"/>
                    <a:pt x="1052" y="3965"/>
                  </a:cubicBezTo>
                  <a:cubicBezTo>
                    <a:pt x="924" y="4246"/>
                    <a:pt x="797" y="4526"/>
                    <a:pt x="676" y="4806"/>
                  </a:cubicBezTo>
                  <a:cubicBezTo>
                    <a:pt x="529" y="5138"/>
                    <a:pt x="389" y="5463"/>
                    <a:pt x="255" y="5794"/>
                  </a:cubicBezTo>
                  <a:cubicBezTo>
                    <a:pt x="166" y="5998"/>
                    <a:pt x="83" y="6209"/>
                    <a:pt x="0" y="6419"/>
                  </a:cubicBezTo>
                  <a:cubicBezTo>
                    <a:pt x="249" y="6699"/>
                    <a:pt x="491" y="6980"/>
                    <a:pt x="727" y="7260"/>
                  </a:cubicBezTo>
                  <a:cubicBezTo>
                    <a:pt x="1574" y="5074"/>
                    <a:pt x="2581" y="2945"/>
                    <a:pt x="3735" y="906"/>
                  </a:cubicBezTo>
                  <a:cubicBezTo>
                    <a:pt x="3537" y="600"/>
                    <a:pt x="3327" y="300"/>
                    <a:pt x="312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7" name="Google Shape;1547;p11"/>
            <p:cNvSpPr/>
            <p:nvPr/>
          </p:nvSpPr>
          <p:spPr>
            <a:xfrm>
              <a:off x="6443576" y="5679236"/>
              <a:ext cx="217382" cy="422855"/>
            </a:xfrm>
            <a:custGeom>
              <a:rect b="b" l="l" r="r" t="t"/>
              <a:pathLst>
                <a:path extrusionOk="0" h="7279" w="3742">
                  <a:moveTo>
                    <a:pt x="612" y="1"/>
                  </a:moveTo>
                  <a:cubicBezTo>
                    <a:pt x="408" y="300"/>
                    <a:pt x="198" y="600"/>
                    <a:pt x="1" y="906"/>
                  </a:cubicBezTo>
                  <a:cubicBezTo>
                    <a:pt x="1154" y="2951"/>
                    <a:pt x="2161" y="5080"/>
                    <a:pt x="3009" y="7279"/>
                  </a:cubicBezTo>
                  <a:cubicBezTo>
                    <a:pt x="3245" y="6992"/>
                    <a:pt x="3493" y="6705"/>
                    <a:pt x="3742" y="6425"/>
                  </a:cubicBezTo>
                  <a:cubicBezTo>
                    <a:pt x="3703" y="6323"/>
                    <a:pt x="3353" y="5475"/>
                    <a:pt x="3219" y="5163"/>
                  </a:cubicBezTo>
                  <a:cubicBezTo>
                    <a:pt x="3136" y="4985"/>
                    <a:pt x="2741" y="4080"/>
                    <a:pt x="2614" y="3812"/>
                  </a:cubicBezTo>
                  <a:cubicBezTo>
                    <a:pt x="2410" y="3372"/>
                    <a:pt x="2199" y="2932"/>
                    <a:pt x="1976" y="2505"/>
                  </a:cubicBezTo>
                  <a:cubicBezTo>
                    <a:pt x="1925" y="2397"/>
                    <a:pt x="1409" y="1409"/>
                    <a:pt x="1199" y="1027"/>
                  </a:cubicBezTo>
                  <a:cubicBezTo>
                    <a:pt x="1141" y="925"/>
                    <a:pt x="1084" y="823"/>
                    <a:pt x="1027" y="714"/>
                  </a:cubicBezTo>
                  <a:cubicBezTo>
                    <a:pt x="893" y="479"/>
                    <a:pt x="753" y="236"/>
                    <a:pt x="61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8" name="Google Shape;1548;p11"/>
            <p:cNvSpPr/>
            <p:nvPr/>
          </p:nvSpPr>
          <p:spPr>
            <a:xfrm>
              <a:off x="6315443" y="9438693"/>
              <a:ext cx="266296" cy="161846"/>
            </a:xfrm>
            <a:custGeom>
              <a:rect b="b" l="l" r="r" t="t"/>
              <a:pathLst>
                <a:path extrusionOk="0" h="2786" w="4584">
                  <a:moveTo>
                    <a:pt x="1" y="1"/>
                  </a:moveTo>
                  <a:lnTo>
                    <a:pt x="1" y="2786"/>
                  </a:lnTo>
                  <a:lnTo>
                    <a:pt x="4583" y="2786"/>
                  </a:lnTo>
                  <a:lnTo>
                    <a:pt x="4583"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9" name="Google Shape;1549;p11"/>
            <p:cNvSpPr/>
            <p:nvPr/>
          </p:nvSpPr>
          <p:spPr>
            <a:xfrm>
              <a:off x="6020740" y="9438693"/>
              <a:ext cx="265541" cy="161846"/>
            </a:xfrm>
            <a:custGeom>
              <a:rect b="b" l="l" r="r" t="t"/>
              <a:pathLst>
                <a:path extrusionOk="0" h="2786" w="4571">
                  <a:moveTo>
                    <a:pt x="1" y="1"/>
                  </a:moveTo>
                  <a:lnTo>
                    <a:pt x="1" y="2786"/>
                  </a:lnTo>
                  <a:lnTo>
                    <a:pt x="4570" y="2786"/>
                  </a:lnTo>
                  <a:lnTo>
                    <a:pt x="457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p11"/>
            <p:cNvSpPr/>
            <p:nvPr/>
          </p:nvSpPr>
          <p:spPr>
            <a:xfrm>
              <a:off x="6610902" y="9438693"/>
              <a:ext cx="189265" cy="161846"/>
            </a:xfrm>
            <a:custGeom>
              <a:rect b="b" l="l" r="r" t="t"/>
              <a:pathLst>
                <a:path extrusionOk="0" h="2786" w="3258">
                  <a:moveTo>
                    <a:pt x="1" y="1"/>
                  </a:moveTo>
                  <a:lnTo>
                    <a:pt x="1" y="2786"/>
                  </a:lnTo>
                  <a:lnTo>
                    <a:pt x="3257" y="2786"/>
                  </a:lnTo>
                  <a:lnTo>
                    <a:pt x="3257"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1" name="Google Shape;1551;p11"/>
            <p:cNvSpPr/>
            <p:nvPr/>
          </p:nvSpPr>
          <p:spPr>
            <a:xfrm>
              <a:off x="6829329" y="9222879"/>
              <a:ext cx="57453" cy="157779"/>
            </a:xfrm>
            <a:custGeom>
              <a:rect b="b" l="l" r="r" t="t"/>
              <a:pathLst>
                <a:path extrusionOk="0" h="2716" w="989">
                  <a:moveTo>
                    <a:pt x="1" y="0"/>
                  </a:moveTo>
                  <a:lnTo>
                    <a:pt x="1" y="2715"/>
                  </a:lnTo>
                  <a:lnTo>
                    <a:pt x="989" y="2715"/>
                  </a:lnTo>
                  <a:lnTo>
                    <a:pt x="9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2" name="Google Shape;1552;p11"/>
            <p:cNvSpPr/>
            <p:nvPr/>
          </p:nvSpPr>
          <p:spPr>
            <a:xfrm>
              <a:off x="6829329" y="9438693"/>
              <a:ext cx="57453" cy="161846"/>
            </a:xfrm>
            <a:custGeom>
              <a:rect b="b" l="l" r="r" t="t"/>
              <a:pathLst>
                <a:path extrusionOk="0" h="2786" w="989">
                  <a:moveTo>
                    <a:pt x="1" y="1"/>
                  </a:moveTo>
                  <a:lnTo>
                    <a:pt x="1" y="2786"/>
                  </a:lnTo>
                  <a:lnTo>
                    <a:pt x="989" y="2786"/>
                  </a:lnTo>
                  <a:lnTo>
                    <a:pt x="9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3" name="Google Shape;1553;p11"/>
            <p:cNvSpPr/>
            <p:nvPr/>
          </p:nvSpPr>
          <p:spPr>
            <a:xfrm>
              <a:off x="4775237" y="9629759"/>
              <a:ext cx="189614" cy="57453"/>
            </a:xfrm>
            <a:custGeom>
              <a:rect b="b" l="l" r="r" t="t"/>
              <a:pathLst>
                <a:path extrusionOk="0" h="989" w="3264">
                  <a:moveTo>
                    <a:pt x="1" y="0"/>
                  </a:moveTo>
                  <a:lnTo>
                    <a:pt x="1" y="988"/>
                  </a:lnTo>
                  <a:lnTo>
                    <a:pt x="3264" y="988"/>
                  </a:lnTo>
                  <a:lnTo>
                    <a:pt x="32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4" name="Google Shape;1554;p11"/>
            <p:cNvSpPr/>
            <p:nvPr/>
          </p:nvSpPr>
          <p:spPr>
            <a:xfrm>
              <a:off x="6318057" y="5759927"/>
              <a:ext cx="281458" cy="562510"/>
            </a:xfrm>
            <a:custGeom>
              <a:rect b="b" l="l" r="r" t="t"/>
              <a:pathLst>
                <a:path extrusionOk="0" h="9683" w="4845">
                  <a:moveTo>
                    <a:pt x="1906" y="1"/>
                  </a:moveTo>
                  <a:cubicBezTo>
                    <a:pt x="1224" y="1078"/>
                    <a:pt x="587" y="2200"/>
                    <a:pt x="0" y="3353"/>
                  </a:cubicBezTo>
                  <a:cubicBezTo>
                    <a:pt x="1014" y="5399"/>
                    <a:pt x="1874" y="7509"/>
                    <a:pt x="2575" y="9682"/>
                  </a:cubicBezTo>
                  <a:cubicBezTo>
                    <a:pt x="3244" y="8509"/>
                    <a:pt x="4003" y="7388"/>
                    <a:pt x="4844" y="6336"/>
                  </a:cubicBezTo>
                  <a:cubicBezTo>
                    <a:pt x="4022" y="4156"/>
                    <a:pt x="3040" y="2034"/>
                    <a:pt x="190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5" name="Google Shape;1555;p11"/>
            <p:cNvSpPr/>
            <p:nvPr/>
          </p:nvSpPr>
          <p:spPr>
            <a:xfrm>
              <a:off x="5289878" y="8640095"/>
              <a:ext cx="264786" cy="588361"/>
            </a:xfrm>
            <a:custGeom>
              <a:rect b="b" l="l" r="r" t="t"/>
              <a:pathLst>
                <a:path extrusionOk="0" h="10128" w="4558">
                  <a:moveTo>
                    <a:pt x="4557" y="0"/>
                  </a:moveTo>
                  <a:lnTo>
                    <a:pt x="0" y="4557"/>
                  </a:lnTo>
                  <a:lnTo>
                    <a:pt x="0" y="10128"/>
                  </a:lnTo>
                  <a:lnTo>
                    <a:pt x="4557" y="5571"/>
                  </a:lnTo>
                  <a:lnTo>
                    <a:pt x="455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6" name="Google Shape;1556;p11"/>
            <p:cNvSpPr/>
            <p:nvPr/>
          </p:nvSpPr>
          <p:spPr>
            <a:xfrm>
              <a:off x="5163643" y="5575193"/>
              <a:ext cx="204776" cy="348439"/>
            </a:xfrm>
            <a:custGeom>
              <a:rect b="b" l="l" r="r" t="t"/>
              <a:pathLst>
                <a:path extrusionOk="0" h="5998" w="3525">
                  <a:moveTo>
                    <a:pt x="1670" y="1"/>
                  </a:moveTo>
                  <a:cubicBezTo>
                    <a:pt x="1084" y="874"/>
                    <a:pt x="529" y="1772"/>
                    <a:pt x="0" y="2697"/>
                  </a:cubicBezTo>
                  <a:cubicBezTo>
                    <a:pt x="676" y="3761"/>
                    <a:pt x="1313" y="4857"/>
                    <a:pt x="1906" y="5998"/>
                  </a:cubicBezTo>
                  <a:cubicBezTo>
                    <a:pt x="2409" y="5016"/>
                    <a:pt x="2951" y="4067"/>
                    <a:pt x="3525" y="3136"/>
                  </a:cubicBezTo>
                  <a:cubicBezTo>
                    <a:pt x="2945" y="2066"/>
                    <a:pt x="2326" y="1014"/>
                    <a:pt x="167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7" name="Google Shape;1557;p11"/>
            <p:cNvSpPr/>
            <p:nvPr/>
          </p:nvSpPr>
          <p:spPr>
            <a:xfrm>
              <a:off x="5333564" y="5030924"/>
              <a:ext cx="439935" cy="61688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73"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8" name="Google Shape;1558;p11"/>
            <p:cNvSpPr/>
            <p:nvPr/>
          </p:nvSpPr>
          <p:spPr>
            <a:xfrm>
              <a:off x="5802312" y="5030924"/>
              <a:ext cx="440283" cy="616536"/>
            </a:xfrm>
            <a:custGeom>
              <a:rect b="b" l="l" r="r" t="t"/>
              <a:pathLst>
                <a:path extrusionOk="0" h="10613" w="7579">
                  <a:moveTo>
                    <a:pt x="0" y="1"/>
                  </a:moveTo>
                  <a:lnTo>
                    <a:pt x="0" y="4188"/>
                  </a:lnTo>
                  <a:cubicBezTo>
                    <a:pt x="1893" y="5852"/>
                    <a:pt x="3601" y="7706"/>
                    <a:pt x="5099" y="9733"/>
                  </a:cubicBezTo>
                  <a:cubicBezTo>
                    <a:pt x="5316" y="10020"/>
                    <a:pt x="5520" y="10319"/>
                    <a:pt x="5724" y="10612"/>
                  </a:cubicBezTo>
                  <a:cubicBezTo>
                    <a:pt x="6310" y="9586"/>
                    <a:pt x="6928" y="8586"/>
                    <a:pt x="7578" y="7611"/>
                  </a:cubicBezTo>
                  <a:cubicBezTo>
                    <a:pt x="5335" y="4628"/>
                    <a:pt x="2785" y="2079"/>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9" name="Google Shape;1559;p11"/>
            <p:cNvSpPr/>
            <p:nvPr/>
          </p:nvSpPr>
          <p:spPr>
            <a:xfrm>
              <a:off x="5278763" y="4924324"/>
              <a:ext cx="491753" cy="523181"/>
            </a:xfrm>
            <a:custGeom>
              <a:rect b="b" l="l" r="r" t="t"/>
              <a:pathLst>
                <a:path extrusionOk="0" h="9006" w="8465">
                  <a:moveTo>
                    <a:pt x="8465" y="0"/>
                  </a:moveTo>
                  <a:cubicBezTo>
                    <a:pt x="5335" y="2180"/>
                    <a:pt x="2499" y="4921"/>
                    <a:pt x="1" y="8165"/>
                  </a:cubicBezTo>
                  <a:cubicBezTo>
                    <a:pt x="205" y="8445"/>
                    <a:pt x="409" y="8725"/>
                    <a:pt x="600" y="9006"/>
                  </a:cubicBezTo>
                  <a:cubicBezTo>
                    <a:pt x="2926" y="5940"/>
                    <a:pt x="5565" y="3321"/>
                    <a:pt x="8465" y="1211"/>
                  </a:cubicBezTo>
                  <a:lnTo>
                    <a:pt x="846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0" name="Google Shape;1560;p11"/>
            <p:cNvSpPr/>
            <p:nvPr/>
          </p:nvSpPr>
          <p:spPr>
            <a:xfrm>
              <a:off x="5845998" y="9438693"/>
              <a:ext cx="145580" cy="161846"/>
            </a:xfrm>
            <a:custGeom>
              <a:rect b="b" l="l" r="r" t="t"/>
              <a:pathLst>
                <a:path extrusionOk="0" h="2786" w="2506">
                  <a:moveTo>
                    <a:pt x="0" y="1"/>
                  </a:moveTo>
                  <a:lnTo>
                    <a:pt x="0" y="2786"/>
                  </a:lnTo>
                  <a:lnTo>
                    <a:pt x="2505" y="2786"/>
                  </a:lnTo>
                  <a:lnTo>
                    <a:pt x="25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1" name="Google Shape;1561;p11"/>
            <p:cNvSpPr/>
            <p:nvPr/>
          </p:nvSpPr>
          <p:spPr>
            <a:xfrm>
              <a:off x="6207333" y="5574438"/>
              <a:ext cx="204834" cy="348845"/>
            </a:xfrm>
            <a:custGeom>
              <a:rect b="b" l="l" r="r" t="t"/>
              <a:pathLst>
                <a:path extrusionOk="0" h="6005" w="3526">
                  <a:moveTo>
                    <a:pt x="1855" y="1"/>
                  </a:moveTo>
                  <a:cubicBezTo>
                    <a:pt x="1199" y="1021"/>
                    <a:pt x="581" y="2066"/>
                    <a:pt x="1" y="3143"/>
                  </a:cubicBezTo>
                  <a:cubicBezTo>
                    <a:pt x="574" y="4073"/>
                    <a:pt x="1116" y="5023"/>
                    <a:pt x="1620" y="6005"/>
                  </a:cubicBezTo>
                  <a:cubicBezTo>
                    <a:pt x="2212" y="4870"/>
                    <a:pt x="2843" y="3768"/>
                    <a:pt x="3525" y="2703"/>
                  </a:cubicBezTo>
                  <a:cubicBezTo>
                    <a:pt x="2996" y="1779"/>
                    <a:pt x="2442" y="874"/>
                    <a:pt x="185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2" name="Google Shape;1562;p11"/>
            <p:cNvSpPr/>
            <p:nvPr/>
          </p:nvSpPr>
          <p:spPr>
            <a:xfrm>
              <a:off x="4993664" y="9629759"/>
              <a:ext cx="267400" cy="57453"/>
            </a:xfrm>
            <a:custGeom>
              <a:rect b="b" l="l" r="r" t="t"/>
              <a:pathLst>
                <a:path extrusionOk="0" h="989" w="4603">
                  <a:moveTo>
                    <a:pt x="1" y="0"/>
                  </a:moveTo>
                  <a:lnTo>
                    <a:pt x="1" y="988"/>
                  </a:lnTo>
                  <a:lnTo>
                    <a:pt x="4602" y="988"/>
                  </a:lnTo>
                  <a:lnTo>
                    <a:pt x="460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3" name="Google Shape;1563;p11"/>
            <p:cNvSpPr/>
            <p:nvPr/>
          </p:nvSpPr>
          <p:spPr>
            <a:xfrm>
              <a:off x="5583826" y="9629759"/>
              <a:ext cx="145580" cy="57453"/>
            </a:xfrm>
            <a:custGeom>
              <a:rect b="b" l="l" r="r" t="t"/>
              <a:pathLst>
                <a:path extrusionOk="0" h="989" w="2506">
                  <a:moveTo>
                    <a:pt x="1" y="0"/>
                  </a:moveTo>
                  <a:lnTo>
                    <a:pt x="1" y="988"/>
                  </a:lnTo>
                  <a:lnTo>
                    <a:pt x="2506" y="988"/>
                  </a:lnTo>
                  <a:lnTo>
                    <a:pt x="250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4" name="Google Shape;1564;p11"/>
            <p:cNvSpPr/>
            <p:nvPr/>
          </p:nvSpPr>
          <p:spPr>
            <a:xfrm>
              <a:off x="5289878" y="9629759"/>
              <a:ext cx="264786" cy="57453"/>
            </a:xfrm>
            <a:custGeom>
              <a:rect b="b" l="l" r="r" t="t"/>
              <a:pathLst>
                <a:path extrusionOk="0" h="989" w="4558">
                  <a:moveTo>
                    <a:pt x="0" y="0"/>
                  </a:moveTo>
                  <a:lnTo>
                    <a:pt x="0" y="988"/>
                  </a:lnTo>
                  <a:lnTo>
                    <a:pt x="4557" y="988"/>
                  </a:lnTo>
                  <a:lnTo>
                    <a:pt x="455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5" name="Google Shape;1565;p11"/>
            <p:cNvSpPr/>
            <p:nvPr/>
          </p:nvSpPr>
          <p:spPr>
            <a:xfrm>
              <a:off x="5845998" y="9629759"/>
              <a:ext cx="145580" cy="57453"/>
            </a:xfrm>
            <a:custGeom>
              <a:rect b="b" l="l" r="r" t="t"/>
              <a:pathLst>
                <a:path extrusionOk="0" h="989" w="2506">
                  <a:moveTo>
                    <a:pt x="0" y="0"/>
                  </a:moveTo>
                  <a:lnTo>
                    <a:pt x="0" y="988"/>
                  </a:lnTo>
                  <a:lnTo>
                    <a:pt x="2505" y="988"/>
                  </a:lnTo>
                  <a:lnTo>
                    <a:pt x="2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p11"/>
            <p:cNvSpPr/>
            <p:nvPr/>
          </p:nvSpPr>
          <p:spPr>
            <a:xfrm>
              <a:off x="6315443" y="9629759"/>
              <a:ext cx="266296" cy="57453"/>
            </a:xfrm>
            <a:custGeom>
              <a:rect b="b" l="l" r="r" t="t"/>
              <a:pathLst>
                <a:path extrusionOk="0" h="989" w="4584">
                  <a:moveTo>
                    <a:pt x="1" y="0"/>
                  </a:moveTo>
                  <a:lnTo>
                    <a:pt x="1" y="988"/>
                  </a:lnTo>
                  <a:lnTo>
                    <a:pt x="4583" y="988"/>
                  </a:lnTo>
                  <a:lnTo>
                    <a:pt x="458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7" name="Google Shape;1567;p11"/>
            <p:cNvSpPr/>
            <p:nvPr/>
          </p:nvSpPr>
          <p:spPr>
            <a:xfrm>
              <a:off x="6020740" y="9629759"/>
              <a:ext cx="265541" cy="57453"/>
            </a:xfrm>
            <a:custGeom>
              <a:rect b="b" l="l" r="r" t="t"/>
              <a:pathLst>
                <a:path extrusionOk="0" h="989" w="4571">
                  <a:moveTo>
                    <a:pt x="1" y="0"/>
                  </a:moveTo>
                  <a:lnTo>
                    <a:pt x="1" y="988"/>
                  </a:lnTo>
                  <a:lnTo>
                    <a:pt x="4570" y="988"/>
                  </a:lnTo>
                  <a:lnTo>
                    <a:pt x="4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8" name="Google Shape;1568;p11"/>
            <p:cNvSpPr/>
            <p:nvPr/>
          </p:nvSpPr>
          <p:spPr>
            <a:xfrm>
              <a:off x="6610902" y="9629759"/>
              <a:ext cx="189265" cy="57453"/>
            </a:xfrm>
            <a:custGeom>
              <a:rect b="b" l="l" r="r" t="t"/>
              <a:pathLst>
                <a:path extrusionOk="0" h="989" w="3258">
                  <a:moveTo>
                    <a:pt x="1" y="0"/>
                  </a:moveTo>
                  <a:lnTo>
                    <a:pt x="1" y="988"/>
                  </a:lnTo>
                  <a:lnTo>
                    <a:pt x="3257" y="988"/>
                  </a:lnTo>
                  <a:lnTo>
                    <a:pt x="325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9" name="Google Shape;1569;p11"/>
            <p:cNvSpPr/>
            <p:nvPr/>
          </p:nvSpPr>
          <p:spPr>
            <a:xfrm>
              <a:off x="6829329" y="9629759"/>
              <a:ext cx="57453" cy="57453"/>
            </a:xfrm>
            <a:custGeom>
              <a:rect b="b" l="l" r="r" t="t"/>
              <a:pathLst>
                <a:path extrusionOk="0" h="989" w="989">
                  <a:moveTo>
                    <a:pt x="1" y="0"/>
                  </a:moveTo>
                  <a:lnTo>
                    <a:pt x="1" y="988"/>
                  </a:lnTo>
                  <a:lnTo>
                    <a:pt x="989" y="988"/>
                  </a:lnTo>
                  <a:lnTo>
                    <a:pt x="9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0" name="Google Shape;1570;p11"/>
            <p:cNvSpPr/>
            <p:nvPr/>
          </p:nvSpPr>
          <p:spPr>
            <a:xfrm>
              <a:off x="4976295" y="5760334"/>
              <a:ext cx="281400" cy="561696"/>
            </a:xfrm>
            <a:custGeom>
              <a:rect b="b" l="l" r="r" t="t"/>
              <a:pathLst>
                <a:path extrusionOk="0" h="9669" w="4844">
                  <a:moveTo>
                    <a:pt x="2938" y="0"/>
                  </a:moveTo>
                  <a:cubicBezTo>
                    <a:pt x="1804" y="2033"/>
                    <a:pt x="822" y="4143"/>
                    <a:pt x="0" y="6323"/>
                  </a:cubicBezTo>
                  <a:cubicBezTo>
                    <a:pt x="842" y="7374"/>
                    <a:pt x="1600" y="8496"/>
                    <a:pt x="2269" y="9669"/>
                  </a:cubicBezTo>
                  <a:cubicBezTo>
                    <a:pt x="2970" y="7502"/>
                    <a:pt x="3831" y="5392"/>
                    <a:pt x="4844" y="3353"/>
                  </a:cubicBezTo>
                  <a:cubicBezTo>
                    <a:pt x="4258" y="2199"/>
                    <a:pt x="3620" y="1084"/>
                    <a:pt x="293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1" name="Google Shape;1571;p11"/>
            <p:cNvSpPr/>
            <p:nvPr/>
          </p:nvSpPr>
          <p:spPr>
            <a:xfrm>
              <a:off x="6315443" y="9001837"/>
              <a:ext cx="266296" cy="378821"/>
            </a:xfrm>
            <a:custGeom>
              <a:rect b="b" l="l" r="r" t="t"/>
              <a:pathLst>
                <a:path extrusionOk="0" h="6521" w="4584">
                  <a:moveTo>
                    <a:pt x="4583" y="0"/>
                  </a:moveTo>
                  <a:lnTo>
                    <a:pt x="1" y="4589"/>
                  </a:lnTo>
                  <a:lnTo>
                    <a:pt x="1" y="6520"/>
                  </a:lnTo>
                  <a:lnTo>
                    <a:pt x="4583" y="6520"/>
                  </a:lnTo>
                  <a:lnTo>
                    <a:pt x="458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2" name="Google Shape;1572;p11"/>
            <p:cNvSpPr/>
            <p:nvPr/>
          </p:nvSpPr>
          <p:spPr>
            <a:xfrm>
              <a:off x="5845998" y="8633414"/>
              <a:ext cx="145580" cy="747244"/>
            </a:xfrm>
            <a:custGeom>
              <a:rect b="b" l="l" r="r" t="t"/>
              <a:pathLst>
                <a:path extrusionOk="0" h="12863" w="2506">
                  <a:moveTo>
                    <a:pt x="0" y="1"/>
                  </a:moveTo>
                  <a:lnTo>
                    <a:pt x="0" y="12862"/>
                  </a:lnTo>
                  <a:lnTo>
                    <a:pt x="2505" y="12862"/>
                  </a:lnTo>
                  <a:lnTo>
                    <a:pt x="25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3" name="Google Shape;1573;p11"/>
            <p:cNvSpPr/>
            <p:nvPr/>
          </p:nvSpPr>
          <p:spPr>
            <a:xfrm>
              <a:off x="6020740" y="9004045"/>
              <a:ext cx="265541" cy="376614"/>
            </a:xfrm>
            <a:custGeom>
              <a:rect b="b" l="l" r="r" t="t"/>
              <a:pathLst>
                <a:path extrusionOk="0" h="6483" w="4571">
                  <a:moveTo>
                    <a:pt x="1" y="0"/>
                  </a:moveTo>
                  <a:lnTo>
                    <a:pt x="1" y="6482"/>
                  </a:lnTo>
                  <a:lnTo>
                    <a:pt x="4570" y="6482"/>
                  </a:lnTo>
                  <a:lnTo>
                    <a:pt x="4570"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4" name="Google Shape;1574;p11"/>
            <p:cNvSpPr/>
            <p:nvPr/>
          </p:nvSpPr>
          <p:spPr>
            <a:xfrm>
              <a:off x="5289878" y="9004800"/>
              <a:ext cx="264786" cy="375858"/>
            </a:xfrm>
            <a:custGeom>
              <a:rect b="b" l="l" r="r" t="t"/>
              <a:pathLst>
                <a:path extrusionOk="0" h="6470" w="4558">
                  <a:moveTo>
                    <a:pt x="4557" y="0"/>
                  </a:moveTo>
                  <a:lnTo>
                    <a:pt x="0" y="4557"/>
                  </a:lnTo>
                  <a:lnTo>
                    <a:pt x="0" y="6469"/>
                  </a:lnTo>
                  <a:lnTo>
                    <a:pt x="4557" y="6469"/>
                  </a:lnTo>
                  <a:lnTo>
                    <a:pt x="455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5" name="Google Shape;1575;p11"/>
            <p:cNvSpPr/>
            <p:nvPr/>
          </p:nvSpPr>
          <p:spPr>
            <a:xfrm>
              <a:off x="5583826" y="8633414"/>
              <a:ext cx="145580" cy="747244"/>
            </a:xfrm>
            <a:custGeom>
              <a:rect b="b" l="l" r="r" t="t"/>
              <a:pathLst>
                <a:path extrusionOk="0" h="12863" w="2506">
                  <a:moveTo>
                    <a:pt x="1" y="1"/>
                  </a:moveTo>
                  <a:lnTo>
                    <a:pt x="1" y="5718"/>
                  </a:lnTo>
                  <a:cubicBezTo>
                    <a:pt x="14" y="5756"/>
                    <a:pt x="14" y="5794"/>
                    <a:pt x="1" y="5839"/>
                  </a:cubicBezTo>
                  <a:lnTo>
                    <a:pt x="1" y="12862"/>
                  </a:lnTo>
                  <a:lnTo>
                    <a:pt x="2506" y="12862"/>
                  </a:lnTo>
                  <a:lnTo>
                    <a:pt x="250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6" name="Google Shape;1576;p11"/>
            <p:cNvSpPr/>
            <p:nvPr/>
          </p:nvSpPr>
          <p:spPr>
            <a:xfrm>
              <a:off x="6480193" y="6159836"/>
              <a:ext cx="270362" cy="748696"/>
            </a:xfrm>
            <a:custGeom>
              <a:rect b="b" l="l" r="r" t="t"/>
              <a:pathLst>
                <a:path extrusionOk="0" h="12888" w="4654">
                  <a:moveTo>
                    <a:pt x="2263" y="0"/>
                  </a:moveTo>
                  <a:cubicBezTo>
                    <a:pt x="1416" y="1084"/>
                    <a:pt x="657" y="2237"/>
                    <a:pt x="1" y="3448"/>
                  </a:cubicBezTo>
                  <a:cubicBezTo>
                    <a:pt x="944" y="6527"/>
                    <a:pt x="1594" y="9688"/>
                    <a:pt x="1938" y="12887"/>
                  </a:cubicBezTo>
                  <a:cubicBezTo>
                    <a:pt x="2461" y="11345"/>
                    <a:pt x="3398" y="9975"/>
                    <a:pt x="4653" y="8929"/>
                  </a:cubicBezTo>
                  <a:cubicBezTo>
                    <a:pt x="4124" y="5889"/>
                    <a:pt x="3321" y="2900"/>
                    <a:pt x="226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7" name="Google Shape;1577;p11"/>
            <p:cNvSpPr/>
            <p:nvPr/>
          </p:nvSpPr>
          <p:spPr>
            <a:xfrm>
              <a:off x="6829329" y="9021414"/>
              <a:ext cx="57453" cy="172244"/>
            </a:xfrm>
            <a:custGeom>
              <a:rect b="b" l="l" r="r" t="t"/>
              <a:pathLst>
                <a:path extrusionOk="0" h="2965" w="989">
                  <a:moveTo>
                    <a:pt x="1" y="1"/>
                  </a:moveTo>
                  <a:lnTo>
                    <a:pt x="1" y="2965"/>
                  </a:lnTo>
                  <a:lnTo>
                    <a:pt x="989" y="2965"/>
                  </a:lnTo>
                  <a:lnTo>
                    <a:pt x="9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8" name="Google Shape;1578;p11"/>
            <p:cNvSpPr/>
            <p:nvPr/>
          </p:nvSpPr>
          <p:spPr>
            <a:xfrm>
              <a:off x="6610902" y="8633414"/>
              <a:ext cx="189265" cy="747244"/>
            </a:xfrm>
            <a:custGeom>
              <a:rect b="b" l="l" r="r" t="t"/>
              <a:pathLst>
                <a:path extrusionOk="0" h="12863" w="3258">
                  <a:moveTo>
                    <a:pt x="1" y="1"/>
                  </a:moveTo>
                  <a:lnTo>
                    <a:pt x="1" y="12862"/>
                  </a:lnTo>
                  <a:lnTo>
                    <a:pt x="3257" y="12862"/>
                  </a:lnTo>
                  <a:lnTo>
                    <a:pt x="3257"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9" name="Google Shape;1579;p11"/>
            <p:cNvSpPr/>
            <p:nvPr/>
          </p:nvSpPr>
          <p:spPr>
            <a:xfrm>
              <a:off x="5583826" y="9438693"/>
              <a:ext cx="145580" cy="161846"/>
            </a:xfrm>
            <a:custGeom>
              <a:rect b="b" l="l" r="r" t="t"/>
              <a:pathLst>
                <a:path extrusionOk="0" h="2786" w="2506">
                  <a:moveTo>
                    <a:pt x="1" y="1"/>
                  </a:moveTo>
                  <a:lnTo>
                    <a:pt x="1" y="2786"/>
                  </a:lnTo>
                  <a:lnTo>
                    <a:pt x="2506" y="2786"/>
                  </a:lnTo>
                  <a:lnTo>
                    <a:pt x="2506"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0" name="Google Shape;1580;p11"/>
            <p:cNvSpPr/>
            <p:nvPr/>
          </p:nvSpPr>
          <p:spPr>
            <a:xfrm>
              <a:off x="5014403" y="6886980"/>
              <a:ext cx="235158" cy="77089"/>
            </a:xfrm>
            <a:custGeom>
              <a:rect b="b" l="l" r="r" t="t"/>
              <a:pathLst>
                <a:path extrusionOk="0" h="1327" w="4048">
                  <a:moveTo>
                    <a:pt x="2027" y="0"/>
                  </a:moveTo>
                  <a:cubicBezTo>
                    <a:pt x="1148" y="0"/>
                    <a:pt x="358" y="523"/>
                    <a:pt x="1" y="1326"/>
                  </a:cubicBezTo>
                  <a:lnTo>
                    <a:pt x="4048" y="1326"/>
                  </a:lnTo>
                  <a:cubicBezTo>
                    <a:pt x="3697" y="523"/>
                    <a:pt x="2901" y="0"/>
                    <a:pt x="202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1" name="Google Shape;1581;p11"/>
            <p:cNvSpPr/>
            <p:nvPr/>
          </p:nvSpPr>
          <p:spPr>
            <a:xfrm>
              <a:off x="6346581" y="6397144"/>
              <a:ext cx="208087" cy="443594"/>
            </a:xfrm>
            <a:custGeom>
              <a:rect b="b" l="l" r="r" t="t"/>
              <a:pathLst>
                <a:path extrusionOk="0" h="7636" w="3582">
                  <a:moveTo>
                    <a:pt x="1963" y="1"/>
                  </a:moveTo>
                  <a:cubicBezTo>
                    <a:pt x="1077" y="1734"/>
                    <a:pt x="421" y="3570"/>
                    <a:pt x="0" y="5475"/>
                  </a:cubicBezTo>
                  <a:cubicBezTo>
                    <a:pt x="1440" y="5666"/>
                    <a:pt x="2741" y="6450"/>
                    <a:pt x="3582" y="7636"/>
                  </a:cubicBezTo>
                  <a:cubicBezTo>
                    <a:pt x="3244" y="5055"/>
                    <a:pt x="2702" y="2499"/>
                    <a:pt x="19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2" name="Google Shape;1582;p11"/>
            <p:cNvSpPr/>
            <p:nvPr/>
          </p:nvSpPr>
          <p:spPr>
            <a:xfrm>
              <a:off x="4993664" y="9001430"/>
              <a:ext cx="267400" cy="379228"/>
            </a:xfrm>
            <a:custGeom>
              <a:rect b="b" l="l" r="r" t="t"/>
              <a:pathLst>
                <a:path extrusionOk="0" h="6528" w="4603">
                  <a:moveTo>
                    <a:pt x="1" y="1"/>
                  </a:moveTo>
                  <a:lnTo>
                    <a:pt x="1" y="6527"/>
                  </a:lnTo>
                  <a:lnTo>
                    <a:pt x="4602" y="6527"/>
                  </a:lnTo>
                  <a:lnTo>
                    <a:pt x="4602" y="4596"/>
                  </a:lnTo>
                  <a:lnTo>
                    <a:pt x="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3" name="Google Shape;1583;p11"/>
            <p:cNvSpPr/>
            <p:nvPr/>
          </p:nvSpPr>
          <p:spPr>
            <a:xfrm>
              <a:off x="4787843" y="6712237"/>
              <a:ext cx="180726" cy="251831"/>
            </a:xfrm>
            <a:custGeom>
              <a:rect b="b" l="l" r="r" t="t"/>
              <a:pathLst>
                <a:path extrusionOk="0" h="4335" w="3111">
                  <a:moveTo>
                    <a:pt x="542" y="0"/>
                  </a:moveTo>
                  <a:cubicBezTo>
                    <a:pt x="306" y="1428"/>
                    <a:pt x="121" y="2868"/>
                    <a:pt x="0" y="4334"/>
                  </a:cubicBezTo>
                  <a:lnTo>
                    <a:pt x="3110" y="4334"/>
                  </a:lnTo>
                  <a:cubicBezTo>
                    <a:pt x="2722" y="2658"/>
                    <a:pt x="1823" y="1141"/>
                    <a:pt x="54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4" name="Google Shape;1584;p11"/>
            <p:cNvSpPr/>
            <p:nvPr/>
          </p:nvSpPr>
          <p:spPr>
            <a:xfrm>
              <a:off x="4775237" y="8633414"/>
              <a:ext cx="189614" cy="747244"/>
            </a:xfrm>
            <a:custGeom>
              <a:rect b="b" l="l" r="r" t="t"/>
              <a:pathLst>
                <a:path extrusionOk="0" h="12863" w="3264">
                  <a:moveTo>
                    <a:pt x="1" y="1"/>
                  </a:moveTo>
                  <a:lnTo>
                    <a:pt x="1" y="12862"/>
                  </a:lnTo>
                  <a:lnTo>
                    <a:pt x="3264" y="12862"/>
                  </a:lnTo>
                  <a:lnTo>
                    <a:pt x="326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5" name="Google Shape;1585;p11"/>
            <p:cNvSpPr/>
            <p:nvPr/>
          </p:nvSpPr>
          <p:spPr>
            <a:xfrm>
              <a:off x="4688969" y="9222879"/>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6" name="Google Shape;1586;p11"/>
            <p:cNvSpPr/>
            <p:nvPr/>
          </p:nvSpPr>
          <p:spPr>
            <a:xfrm>
              <a:off x="4697897" y="6654842"/>
              <a:ext cx="92599" cy="309226"/>
            </a:xfrm>
            <a:custGeom>
              <a:rect b="b" l="l" r="r" t="t"/>
              <a:pathLst>
                <a:path extrusionOk="0" h="5323" w="1594">
                  <a:moveTo>
                    <a:pt x="695" y="0"/>
                  </a:moveTo>
                  <a:cubicBezTo>
                    <a:pt x="650" y="268"/>
                    <a:pt x="606" y="542"/>
                    <a:pt x="561" y="810"/>
                  </a:cubicBezTo>
                  <a:cubicBezTo>
                    <a:pt x="510" y="1109"/>
                    <a:pt x="459" y="1409"/>
                    <a:pt x="414" y="1715"/>
                  </a:cubicBezTo>
                  <a:cubicBezTo>
                    <a:pt x="357" y="2110"/>
                    <a:pt x="306" y="2505"/>
                    <a:pt x="255" y="2900"/>
                  </a:cubicBezTo>
                  <a:cubicBezTo>
                    <a:pt x="217" y="3200"/>
                    <a:pt x="179" y="3493"/>
                    <a:pt x="147" y="3786"/>
                  </a:cubicBezTo>
                  <a:cubicBezTo>
                    <a:pt x="96" y="4207"/>
                    <a:pt x="64" y="4627"/>
                    <a:pt x="26" y="5048"/>
                  </a:cubicBezTo>
                  <a:cubicBezTo>
                    <a:pt x="19" y="5137"/>
                    <a:pt x="6" y="5227"/>
                    <a:pt x="0" y="5322"/>
                  </a:cubicBezTo>
                  <a:lnTo>
                    <a:pt x="994" y="5322"/>
                  </a:lnTo>
                  <a:cubicBezTo>
                    <a:pt x="1128" y="3729"/>
                    <a:pt x="1326" y="2161"/>
                    <a:pt x="1593" y="612"/>
                  </a:cubicBezTo>
                  <a:cubicBezTo>
                    <a:pt x="1307" y="389"/>
                    <a:pt x="1007" y="185"/>
                    <a:pt x="6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7" name="Google Shape;1587;p11"/>
            <p:cNvSpPr/>
            <p:nvPr/>
          </p:nvSpPr>
          <p:spPr>
            <a:xfrm>
              <a:off x="4993664" y="9438693"/>
              <a:ext cx="267400" cy="161846"/>
            </a:xfrm>
            <a:custGeom>
              <a:rect b="b" l="l" r="r" t="t"/>
              <a:pathLst>
                <a:path extrusionOk="0" h="2786" w="4603">
                  <a:moveTo>
                    <a:pt x="1" y="1"/>
                  </a:moveTo>
                  <a:lnTo>
                    <a:pt x="1" y="2786"/>
                  </a:lnTo>
                  <a:lnTo>
                    <a:pt x="4602" y="2786"/>
                  </a:lnTo>
                  <a:lnTo>
                    <a:pt x="460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8" name="Google Shape;1588;p11"/>
            <p:cNvSpPr/>
            <p:nvPr/>
          </p:nvSpPr>
          <p:spPr>
            <a:xfrm>
              <a:off x="5020736" y="6396388"/>
              <a:ext cx="208843" cy="444350"/>
            </a:xfrm>
            <a:custGeom>
              <a:rect b="b" l="l" r="r" t="t"/>
              <a:pathLst>
                <a:path extrusionOk="0" h="7649" w="3595">
                  <a:moveTo>
                    <a:pt x="1632" y="1"/>
                  </a:moveTo>
                  <a:cubicBezTo>
                    <a:pt x="886" y="2506"/>
                    <a:pt x="344" y="5061"/>
                    <a:pt x="0" y="7649"/>
                  </a:cubicBezTo>
                  <a:cubicBezTo>
                    <a:pt x="848" y="6463"/>
                    <a:pt x="2148" y="5673"/>
                    <a:pt x="3595" y="5482"/>
                  </a:cubicBezTo>
                  <a:cubicBezTo>
                    <a:pt x="3174" y="3583"/>
                    <a:pt x="2518" y="1734"/>
                    <a:pt x="16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9" name="Google Shape;1589;p11"/>
            <p:cNvSpPr/>
            <p:nvPr/>
          </p:nvSpPr>
          <p:spPr>
            <a:xfrm>
              <a:off x="4824848" y="6159429"/>
              <a:ext cx="271060" cy="749451"/>
            </a:xfrm>
            <a:custGeom>
              <a:rect b="b" l="l" r="r" t="t"/>
              <a:pathLst>
                <a:path extrusionOk="0" h="12901" w="4666">
                  <a:moveTo>
                    <a:pt x="2403" y="1"/>
                  </a:moveTo>
                  <a:cubicBezTo>
                    <a:pt x="1339" y="2901"/>
                    <a:pt x="536" y="5890"/>
                    <a:pt x="1" y="8936"/>
                  </a:cubicBezTo>
                  <a:cubicBezTo>
                    <a:pt x="1256" y="9982"/>
                    <a:pt x="2199" y="11352"/>
                    <a:pt x="2722" y="12901"/>
                  </a:cubicBezTo>
                  <a:cubicBezTo>
                    <a:pt x="3066" y="9688"/>
                    <a:pt x="3716" y="6521"/>
                    <a:pt x="4666" y="3442"/>
                  </a:cubicBezTo>
                  <a:cubicBezTo>
                    <a:pt x="4003" y="2231"/>
                    <a:pt x="3251" y="1084"/>
                    <a:pt x="240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0" name="Google Shape;1590;p11"/>
            <p:cNvSpPr/>
            <p:nvPr/>
          </p:nvSpPr>
          <p:spPr>
            <a:xfrm>
              <a:off x="5265421" y="6741109"/>
              <a:ext cx="250727" cy="184792"/>
            </a:xfrm>
            <a:custGeom>
              <a:rect b="b" l="l" r="r" t="t"/>
              <a:pathLst>
                <a:path extrusionOk="0" h="3181" w="4316">
                  <a:moveTo>
                    <a:pt x="1" y="0"/>
                  </a:moveTo>
                  <a:cubicBezTo>
                    <a:pt x="198" y="1052"/>
                    <a:pt x="332" y="2110"/>
                    <a:pt x="390" y="3181"/>
                  </a:cubicBezTo>
                  <a:cubicBezTo>
                    <a:pt x="918" y="2411"/>
                    <a:pt x="1765" y="2003"/>
                    <a:pt x="2624" y="2003"/>
                  </a:cubicBezTo>
                  <a:cubicBezTo>
                    <a:pt x="3216" y="2003"/>
                    <a:pt x="3814" y="2197"/>
                    <a:pt x="4316" y="2601"/>
                  </a:cubicBezTo>
                  <a:cubicBezTo>
                    <a:pt x="3506" y="1007"/>
                    <a:pt x="1868" y="0"/>
                    <a:pt x="7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1" name="Google Shape;1591;p11"/>
            <p:cNvSpPr/>
            <p:nvPr/>
          </p:nvSpPr>
          <p:spPr>
            <a:xfrm>
              <a:off x="5015507" y="6743317"/>
              <a:ext cx="242594" cy="177763"/>
            </a:xfrm>
            <a:custGeom>
              <a:rect b="b" l="l" r="r" t="t"/>
              <a:pathLst>
                <a:path extrusionOk="0" h="3060" w="4176">
                  <a:moveTo>
                    <a:pt x="3793" y="1"/>
                  </a:moveTo>
                  <a:cubicBezTo>
                    <a:pt x="2110" y="211"/>
                    <a:pt x="664" y="1307"/>
                    <a:pt x="1" y="2869"/>
                  </a:cubicBezTo>
                  <a:cubicBezTo>
                    <a:pt x="540" y="2269"/>
                    <a:pt x="1275" y="1974"/>
                    <a:pt x="2007" y="1974"/>
                  </a:cubicBezTo>
                  <a:cubicBezTo>
                    <a:pt x="2824" y="1974"/>
                    <a:pt x="3638" y="2341"/>
                    <a:pt x="4175" y="3060"/>
                  </a:cubicBezTo>
                  <a:cubicBezTo>
                    <a:pt x="4118" y="2034"/>
                    <a:pt x="3991" y="1014"/>
                    <a:pt x="379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2" name="Google Shape;1592;p11"/>
            <p:cNvSpPr/>
            <p:nvPr/>
          </p:nvSpPr>
          <p:spPr>
            <a:xfrm>
              <a:off x="6318057" y="6743665"/>
              <a:ext cx="242188" cy="176311"/>
            </a:xfrm>
            <a:custGeom>
              <a:rect b="b" l="l" r="r" t="t"/>
              <a:pathLst>
                <a:path extrusionOk="0" h="3035" w="4169">
                  <a:moveTo>
                    <a:pt x="383" y="1"/>
                  </a:moveTo>
                  <a:cubicBezTo>
                    <a:pt x="185" y="1002"/>
                    <a:pt x="58" y="2015"/>
                    <a:pt x="0" y="3035"/>
                  </a:cubicBezTo>
                  <a:cubicBezTo>
                    <a:pt x="517" y="2359"/>
                    <a:pt x="1313" y="1964"/>
                    <a:pt x="2161" y="1964"/>
                  </a:cubicBezTo>
                  <a:cubicBezTo>
                    <a:pt x="2926" y="1970"/>
                    <a:pt x="3652" y="2295"/>
                    <a:pt x="4169" y="2863"/>
                  </a:cubicBezTo>
                  <a:cubicBezTo>
                    <a:pt x="3506" y="1301"/>
                    <a:pt x="2065" y="211"/>
                    <a:pt x="38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3" name="Google Shape;1593;p11"/>
            <p:cNvSpPr/>
            <p:nvPr/>
          </p:nvSpPr>
          <p:spPr>
            <a:xfrm>
              <a:off x="4744138" y="6082805"/>
              <a:ext cx="196643" cy="575058"/>
            </a:xfrm>
            <a:custGeom>
              <a:rect b="b" l="l" r="r" t="t"/>
              <a:pathLst>
                <a:path extrusionOk="0" h="9899" w="3385">
                  <a:moveTo>
                    <a:pt x="2652" y="1"/>
                  </a:moveTo>
                  <a:cubicBezTo>
                    <a:pt x="2556" y="243"/>
                    <a:pt x="2467" y="485"/>
                    <a:pt x="2378" y="727"/>
                  </a:cubicBezTo>
                  <a:cubicBezTo>
                    <a:pt x="2270" y="1020"/>
                    <a:pt x="2161" y="1313"/>
                    <a:pt x="2059" y="1600"/>
                  </a:cubicBezTo>
                  <a:cubicBezTo>
                    <a:pt x="1938" y="1944"/>
                    <a:pt x="1518" y="3232"/>
                    <a:pt x="1428" y="3531"/>
                  </a:cubicBezTo>
                  <a:cubicBezTo>
                    <a:pt x="1320" y="3882"/>
                    <a:pt x="950" y="5188"/>
                    <a:pt x="868" y="5494"/>
                  </a:cubicBezTo>
                  <a:cubicBezTo>
                    <a:pt x="772" y="5851"/>
                    <a:pt x="447" y="7177"/>
                    <a:pt x="377" y="7483"/>
                  </a:cubicBezTo>
                  <a:cubicBezTo>
                    <a:pt x="300" y="7853"/>
                    <a:pt x="45" y="9076"/>
                    <a:pt x="1" y="9325"/>
                  </a:cubicBezTo>
                  <a:cubicBezTo>
                    <a:pt x="313" y="9497"/>
                    <a:pt x="613" y="9688"/>
                    <a:pt x="899" y="9898"/>
                  </a:cubicBezTo>
                  <a:cubicBezTo>
                    <a:pt x="1454" y="6820"/>
                    <a:pt x="2289" y="3793"/>
                    <a:pt x="3385" y="855"/>
                  </a:cubicBezTo>
                  <a:cubicBezTo>
                    <a:pt x="3143" y="568"/>
                    <a:pt x="2901" y="281"/>
                    <a:pt x="265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4" name="Google Shape;1594;p11"/>
            <p:cNvSpPr/>
            <p:nvPr/>
          </p:nvSpPr>
          <p:spPr>
            <a:xfrm>
              <a:off x="4688969" y="9438693"/>
              <a:ext cx="57453" cy="161846"/>
            </a:xfrm>
            <a:custGeom>
              <a:rect b="b" l="l" r="r" t="t"/>
              <a:pathLst>
                <a:path extrusionOk="0" h="2786" w="989">
                  <a:moveTo>
                    <a:pt x="1" y="1"/>
                  </a:moveTo>
                  <a:lnTo>
                    <a:pt x="1" y="2786"/>
                  </a:lnTo>
                  <a:lnTo>
                    <a:pt x="988" y="278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5" name="Google Shape;1595;p11"/>
            <p:cNvSpPr/>
            <p:nvPr/>
          </p:nvSpPr>
          <p:spPr>
            <a:xfrm>
              <a:off x="4775237" y="9438693"/>
              <a:ext cx="189614" cy="161846"/>
            </a:xfrm>
            <a:custGeom>
              <a:rect b="b" l="l" r="r" t="t"/>
              <a:pathLst>
                <a:path extrusionOk="0" h="2786" w="3264">
                  <a:moveTo>
                    <a:pt x="1" y="1"/>
                  </a:moveTo>
                  <a:lnTo>
                    <a:pt x="1" y="2786"/>
                  </a:lnTo>
                  <a:lnTo>
                    <a:pt x="3264" y="2786"/>
                  </a:lnTo>
                  <a:lnTo>
                    <a:pt x="326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6" name="Google Shape;1596;p11"/>
            <p:cNvSpPr/>
            <p:nvPr/>
          </p:nvSpPr>
          <p:spPr>
            <a:xfrm>
              <a:off x="5297295" y="6886980"/>
              <a:ext cx="235158" cy="77089"/>
            </a:xfrm>
            <a:custGeom>
              <a:rect b="b" l="l" r="r" t="t"/>
              <a:pathLst>
                <a:path extrusionOk="0" h="1327" w="4048">
                  <a:moveTo>
                    <a:pt x="2027" y="0"/>
                  </a:moveTo>
                  <a:cubicBezTo>
                    <a:pt x="1148" y="0"/>
                    <a:pt x="351" y="523"/>
                    <a:pt x="1" y="1326"/>
                  </a:cubicBezTo>
                  <a:lnTo>
                    <a:pt x="4048" y="1326"/>
                  </a:lnTo>
                  <a:cubicBezTo>
                    <a:pt x="3697" y="523"/>
                    <a:pt x="2900" y="0"/>
                    <a:pt x="202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11"/>
            <p:cNvSpPr/>
            <p:nvPr/>
          </p:nvSpPr>
          <p:spPr>
            <a:xfrm>
              <a:off x="6037800" y="6887096"/>
              <a:ext cx="235158" cy="76973"/>
            </a:xfrm>
            <a:custGeom>
              <a:rect b="b" l="l" r="r" t="t"/>
              <a:pathLst>
                <a:path extrusionOk="0" h="1325" w="4048">
                  <a:moveTo>
                    <a:pt x="2024" y="0"/>
                  </a:moveTo>
                  <a:cubicBezTo>
                    <a:pt x="1205" y="0"/>
                    <a:pt x="386" y="441"/>
                    <a:pt x="0" y="1324"/>
                  </a:cubicBezTo>
                  <a:lnTo>
                    <a:pt x="4047" y="1324"/>
                  </a:lnTo>
                  <a:cubicBezTo>
                    <a:pt x="3662" y="441"/>
                    <a:pt x="2843" y="0"/>
                    <a:pt x="202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8" name="Google Shape;1598;p11"/>
            <p:cNvSpPr/>
            <p:nvPr/>
          </p:nvSpPr>
          <p:spPr>
            <a:xfrm>
              <a:off x="6059604" y="6741109"/>
              <a:ext cx="251482" cy="185896"/>
            </a:xfrm>
            <a:custGeom>
              <a:rect b="b" l="l" r="r" t="t"/>
              <a:pathLst>
                <a:path extrusionOk="0" h="3200" w="4329">
                  <a:moveTo>
                    <a:pt x="4239" y="0"/>
                  </a:moveTo>
                  <a:cubicBezTo>
                    <a:pt x="2448" y="0"/>
                    <a:pt x="810" y="1007"/>
                    <a:pt x="1" y="2601"/>
                  </a:cubicBezTo>
                  <a:cubicBezTo>
                    <a:pt x="499" y="2201"/>
                    <a:pt x="1094" y="2008"/>
                    <a:pt x="1684" y="2008"/>
                  </a:cubicBezTo>
                  <a:cubicBezTo>
                    <a:pt x="2550" y="2008"/>
                    <a:pt x="3406" y="2423"/>
                    <a:pt x="3933" y="3200"/>
                  </a:cubicBezTo>
                  <a:cubicBezTo>
                    <a:pt x="3990" y="2129"/>
                    <a:pt x="4124" y="1058"/>
                    <a:pt x="4328" y="7"/>
                  </a:cubicBezTo>
                  <a:cubicBezTo>
                    <a:pt x="4303" y="7"/>
                    <a:pt x="4271" y="0"/>
                    <a:pt x="423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9" name="Google Shape;1599;p11"/>
            <p:cNvSpPr/>
            <p:nvPr/>
          </p:nvSpPr>
          <p:spPr>
            <a:xfrm>
              <a:off x="5289878" y="9438693"/>
              <a:ext cx="264786" cy="161846"/>
            </a:xfrm>
            <a:custGeom>
              <a:rect b="b" l="l" r="r" t="t"/>
              <a:pathLst>
                <a:path extrusionOk="0" h="2786" w="4558">
                  <a:moveTo>
                    <a:pt x="0" y="1"/>
                  </a:moveTo>
                  <a:lnTo>
                    <a:pt x="0" y="2786"/>
                  </a:lnTo>
                  <a:lnTo>
                    <a:pt x="4557" y="2786"/>
                  </a:lnTo>
                  <a:lnTo>
                    <a:pt x="4557"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0" name="Google Shape;1600;p11"/>
            <p:cNvSpPr/>
            <p:nvPr/>
          </p:nvSpPr>
          <p:spPr>
            <a:xfrm>
              <a:off x="5576100" y="7022103"/>
              <a:ext cx="153306" cy="747244"/>
            </a:xfrm>
            <a:custGeom>
              <a:rect b="b" l="l" r="r" t="t"/>
              <a:pathLst>
                <a:path extrusionOk="0" h="12863" w="2639">
                  <a:moveTo>
                    <a:pt x="0" y="1"/>
                  </a:moveTo>
                  <a:cubicBezTo>
                    <a:pt x="89" y="1256"/>
                    <a:pt x="134" y="2525"/>
                    <a:pt x="134" y="3799"/>
                  </a:cubicBezTo>
                  <a:lnTo>
                    <a:pt x="134" y="7158"/>
                  </a:lnTo>
                  <a:cubicBezTo>
                    <a:pt x="147" y="7203"/>
                    <a:pt x="147" y="7241"/>
                    <a:pt x="134" y="7279"/>
                  </a:cubicBezTo>
                  <a:lnTo>
                    <a:pt x="134" y="12862"/>
                  </a:lnTo>
                  <a:lnTo>
                    <a:pt x="2639" y="12862"/>
                  </a:lnTo>
                  <a:lnTo>
                    <a:pt x="2639" y="3799"/>
                  </a:lnTo>
                  <a:cubicBezTo>
                    <a:pt x="2639" y="2525"/>
                    <a:pt x="2594" y="1256"/>
                    <a:pt x="251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1" name="Google Shape;1601;p11"/>
            <p:cNvSpPr/>
            <p:nvPr/>
          </p:nvSpPr>
          <p:spPr>
            <a:xfrm>
              <a:off x="5845998" y="7022103"/>
              <a:ext cx="153713" cy="747244"/>
            </a:xfrm>
            <a:custGeom>
              <a:rect b="b" l="l" r="r" t="t"/>
              <a:pathLst>
                <a:path extrusionOk="0" h="12863" w="2646">
                  <a:moveTo>
                    <a:pt x="134" y="1"/>
                  </a:moveTo>
                  <a:cubicBezTo>
                    <a:pt x="51" y="1256"/>
                    <a:pt x="0" y="2525"/>
                    <a:pt x="0" y="3799"/>
                  </a:cubicBezTo>
                  <a:lnTo>
                    <a:pt x="0" y="12862"/>
                  </a:lnTo>
                  <a:lnTo>
                    <a:pt x="2505" y="12862"/>
                  </a:lnTo>
                  <a:lnTo>
                    <a:pt x="2505" y="3799"/>
                  </a:lnTo>
                  <a:cubicBezTo>
                    <a:pt x="2505" y="2525"/>
                    <a:pt x="2550" y="1256"/>
                    <a:pt x="26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2" name="Google Shape;1602;p11"/>
            <p:cNvSpPr/>
            <p:nvPr/>
          </p:nvSpPr>
          <p:spPr>
            <a:xfrm>
              <a:off x="4564593" y="4764338"/>
              <a:ext cx="2446624" cy="5046902"/>
            </a:xfrm>
            <a:custGeom>
              <a:rect b="b" l="l" r="r" t="t"/>
              <a:pathLst>
                <a:path extrusionOk="0" h="86877" w="42116">
                  <a:moveTo>
                    <a:pt x="21058" y="332"/>
                  </a:moveTo>
                  <a:lnTo>
                    <a:pt x="21160" y="390"/>
                  </a:lnTo>
                  <a:cubicBezTo>
                    <a:pt x="25819" y="3353"/>
                    <a:pt x="41083" y="15017"/>
                    <a:pt x="41822" y="40912"/>
                  </a:cubicBezTo>
                  <a:cubicBezTo>
                    <a:pt x="41835" y="41472"/>
                    <a:pt x="41848" y="83906"/>
                    <a:pt x="41848" y="86615"/>
                  </a:cubicBezTo>
                  <a:lnTo>
                    <a:pt x="261" y="86615"/>
                  </a:lnTo>
                  <a:lnTo>
                    <a:pt x="261" y="42664"/>
                  </a:lnTo>
                  <a:cubicBezTo>
                    <a:pt x="261" y="30172"/>
                    <a:pt x="3760" y="12773"/>
                    <a:pt x="20439" y="785"/>
                  </a:cubicBezTo>
                  <a:cubicBezTo>
                    <a:pt x="20694" y="600"/>
                    <a:pt x="20898" y="453"/>
                    <a:pt x="21058" y="332"/>
                  </a:cubicBezTo>
                  <a:close/>
                  <a:moveTo>
                    <a:pt x="21058" y="1"/>
                  </a:moveTo>
                  <a:lnTo>
                    <a:pt x="20975" y="65"/>
                  </a:lnTo>
                  <a:cubicBezTo>
                    <a:pt x="20809" y="192"/>
                    <a:pt x="20580" y="364"/>
                    <a:pt x="20286" y="568"/>
                  </a:cubicBezTo>
                  <a:cubicBezTo>
                    <a:pt x="18145" y="2111"/>
                    <a:pt x="13123" y="5724"/>
                    <a:pt x="8572" y="12435"/>
                  </a:cubicBezTo>
                  <a:cubicBezTo>
                    <a:pt x="2881" y="20823"/>
                    <a:pt x="0" y="30995"/>
                    <a:pt x="0" y="42664"/>
                  </a:cubicBezTo>
                  <a:lnTo>
                    <a:pt x="0" y="86876"/>
                  </a:lnTo>
                  <a:lnTo>
                    <a:pt x="42115" y="86876"/>
                  </a:lnTo>
                  <a:lnTo>
                    <a:pt x="42115" y="86742"/>
                  </a:lnTo>
                  <a:cubicBezTo>
                    <a:pt x="42115" y="84894"/>
                    <a:pt x="42103" y="41479"/>
                    <a:pt x="42083" y="40905"/>
                  </a:cubicBezTo>
                  <a:cubicBezTo>
                    <a:pt x="41344" y="14876"/>
                    <a:pt x="25991" y="3143"/>
                    <a:pt x="21293" y="173"/>
                  </a:cubicBezTo>
                  <a:cubicBezTo>
                    <a:pt x="21211" y="116"/>
                    <a:pt x="21153" y="84"/>
                    <a:pt x="21134"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3" name="Google Shape;1603;p11"/>
            <p:cNvSpPr/>
            <p:nvPr/>
          </p:nvSpPr>
          <p:spPr>
            <a:xfrm>
              <a:off x="6077013" y="3766192"/>
              <a:ext cx="792788" cy="2048981"/>
            </a:xfrm>
            <a:custGeom>
              <a:rect b="b" l="l" r="r" t="t"/>
              <a:pathLst>
                <a:path extrusionOk="0" h="35271" w="13647">
                  <a:moveTo>
                    <a:pt x="13646" y="0"/>
                  </a:moveTo>
                  <a:cubicBezTo>
                    <a:pt x="12537" y="2798"/>
                    <a:pt x="11122" y="5462"/>
                    <a:pt x="9427" y="7948"/>
                  </a:cubicBezTo>
                  <a:cubicBezTo>
                    <a:pt x="6967" y="11536"/>
                    <a:pt x="3819" y="14857"/>
                    <a:pt x="1" y="17208"/>
                  </a:cubicBezTo>
                  <a:cubicBezTo>
                    <a:pt x="6674" y="21969"/>
                    <a:pt x="10823" y="28585"/>
                    <a:pt x="13646" y="35271"/>
                  </a:cubicBezTo>
                  <a:lnTo>
                    <a:pt x="136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4" name="Google Shape;1604;p11"/>
            <p:cNvSpPr/>
            <p:nvPr/>
          </p:nvSpPr>
          <p:spPr>
            <a:xfrm>
              <a:off x="6155166" y="4343051"/>
              <a:ext cx="861570" cy="861977"/>
            </a:xfrm>
            <a:custGeom>
              <a:rect b="b" l="l" r="r" t="t"/>
              <a:pathLst>
                <a:path extrusionOk="0" h="14838" w="14831">
                  <a:moveTo>
                    <a:pt x="7419" y="0"/>
                  </a:moveTo>
                  <a:cubicBezTo>
                    <a:pt x="3321" y="0"/>
                    <a:pt x="0" y="3327"/>
                    <a:pt x="0" y="7419"/>
                  </a:cubicBezTo>
                  <a:cubicBezTo>
                    <a:pt x="0" y="11517"/>
                    <a:pt x="3321" y="14837"/>
                    <a:pt x="7419" y="14837"/>
                  </a:cubicBezTo>
                  <a:cubicBezTo>
                    <a:pt x="11510" y="14837"/>
                    <a:pt x="14831" y="11517"/>
                    <a:pt x="14831" y="7419"/>
                  </a:cubicBezTo>
                  <a:cubicBezTo>
                    <a:pt x="14831" y="3327"/>
                    <a:pt x="11510" y="0"/>
                    <a:pt x="741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5" name="Google Shape;1605;p11"/>
            <p:cNvSpPr/>
            <p:nvPr/>
          </p:nvSpPr>
          <p:spPr>
            <a:xfrm>
              <a:off x="6306206" y="4494440"/>
              <a:ext cx="559489" cy="559489"/>
            </a:xfrm>
            <a:custGeom>
              <a:rect b="b" l="l" r="r" t="t"/>
              <a:pathLst>
                <a:path extrusionOk="0" h="9631" w="9631">
                  <a:moveTo>
                    <a:pt x="4296" y="1"/>
                  </a:moveTo>
                  <a:lnTo>
                    <a:pt x="4296" y="1"/>
                  </a:lnTo>
                  <a:cubicBezTo>
                    <a:pt x="3372" y="96"/>
                    <a:pt x="2499" y="460"/>
                    <a:pt x="1779" y="1040"/>
                  </a:cubicBezTo>
                  <a:cubicBezTo>
                    <a:pt x="1981" y="1103"/>
                    <a:pt x="2192" y="1134"/>
                    <a:pt x="2403" y="1134"/>
                  </a:cubicBezTo>
                  <a:cubicBezTo>
                    <a:pt x="2683" y="1134"/>
                    <a:pt x="2963" y="1079"/>
                    <a:pt x="3225" y="970"/>
                  </a:cubicBezTo>
                  <a:cubicBezTo>
                    <a:pt x="3684" y="778"/>
                    <a:pt x="4060" y="434"/>
                    <a:pt x="4296" y="1"/>
                  </a:cubicBezTo>
                  <a:close/>
                  <a:moveTo>
                    <a:pt x="5335" y="1"/>
                  </a:moveTo>
                  <a:lnTo>
                    <a:pt x="5335" y="1"/>
                  </a:lnTo>
                  <a:cubicBezTo>
                    <a:pt x="5716" y="714"/>
                    <a:pt x="6450" y="1134"/>
                    <a:pt x="7224" y="1134"/>
                  </a:cubicBezTo>
                  <a:cubicBezTo>
                    <a:pt x="7432" y="1134"/>
                    <a:pt x="7644" y="1103"/>
                    <a:pt x="7852" y="1040"/>
                  </a:cubicBezTo>
                  <a:cubicBezTo>
                    <a:pt x="7132" y="460"/>
                    <a:pt x="6259" y="96"/>
                    <a:pt x="5335" y="1"/>
                  </a:cubicBezTo>
                  <a:close/>
                  <a:moveTo>
                    <a:pt x="1039" y="1779"/>
                  </a:moveTo>
                  <a:cubicBezTo>
                    <a:pt x="459" y="2499"/>
                    <a:pt x="96" y="3372"/>
                    <a:pt x="0" y="4296"/>
                  </a:cubicBezTo>
                  <a:cubicBezTo>
                    <a:pt x="899" y="3812"/>
                    <a:pt x="1339" y="2754"/>
                    <a:pt x="1039" y="1779"/>
                  </a:cubicBezTo>
                  <a:close/>
                  <a:moveTo>
                    <a:pt x="8585" y="1779"/>
                  </a:moveTo>
                  <a:lnTo>
                    <a:pt x="8585" y="1779"/>
                  </a:lnTo>
                  <a:cubicBezTo>
                    <a:pt x="8445" y="2251"/>
                    <a:pt x="8471" y="2760"/>
                    <a:pt x="8662" y="3219"/>
                  </a:cubicBezTo>
                  <a:lnTo>
                    <a:pt x="8662" y="3226"/>
                  </a:lnTo>
                  <a:cubicBezTo>
                    <a:pt x="8847" y="3685"/>
                    <a:pt x="9191" y="4061"/>
                    <a:pt x="9631" y="4296"/>
                  </a:cubicBezTo>
                  <a:cubicBezTo>
                    <a:pt x="9535" y="3372"/>
                    <a:pt x="9172" y="2499"/>
                    <a:pt x="8585" y="1779"/>
                  </a:cubicBezTo>
                  <a:close/>
                  <a:moveTo>
                    <a:pt x="9631" y="5329"/>
                  </a:moveTo>
                  <a:cubicBezTo>
                    <a:pt x="8726" y="5813"/>
                    <a:pt x="8292" y="6865"/>
                    <a:pt x="8585" y="7846"/>
                  </a:cubicBezTo>
                  <a:cubicBezTo>
                    <a:pt x="9172" y="7126"/>
                    <a:pt x="9535" y="6253"/>
                    <a:pt x="9631" y="5329"/>
                  </a:cubicBezTo>
                  <a:close/>
                  <a:moveTo>
                    <a:pt x="0" y="5335"/>
                  </a:moveTo>
                  <a:cubicBezTo>
                    <a:pt x="96" y="6259"/>
                    <a:pt x="459" y="7133"/>
                    <a:pt x="1039" y="7853"/>
                  </a:cubicBezTo>
                  <a:cubicBezTo>
                    <a:pt x="1186" y="7375"/>
                    <a:pt x="1160" y="6865"/>
                    <a:pt x="976" y="6406"/>
                  </a:cubicBezTo>
                  <a:lnTo>
                    <a:pt x="969" y="6406"/>
                  </a:lnTo>
                  <a:cubicBezTo>
                    <a:pt x="784" y="5947"/>
                    <a:pt x="440" y="5571"/>
                    <a:pt x="0" y="5335"/>
                  </a:cubicBezTo>
                  <a:close/>
                  <a:moveTo>
                    <a:pt x="2403" y="8492"/>
                  </a:moveTo>
                  <a:cubicBezTo>
                    <a:pt x="2196" y="8492"/>
                    <a:pt x="1986" y="8523"/>
                    <a:pt x="1779" y="8586"/>
                  </a:cubicBezTo>
                  <a:cubicBezTo>
                    <a:pt x="2499" y="9166"/>
                    <a:pt x="3372" y="9529"/>
                    <a:pt x="4296" y="9625"/>
                  </a:cubicBezTo>
                  <a:cubicBezTo>
                    <a:pt x="3914" y="8916"/>
                    <a:pt x="3179" y="8492"/>
                    <a:pt x="2403" y="8492"/>
                  </a:cubicBezTo>
                  <a:close/>
                  <a:moveTo>
                    <a:pt x="7226" y="8492"/>
                  </a:moveTo>
                  <a:cubicBezTo>
                    <a:pt x="6946" y="8492"/>
                    <a:pt x="6667" y="8547"/>
                    <a:pt x="6406" y="8656"/>
                  </a:cubicBezTo>
                  <a:cubicBezTo>
                    <a:pt x="5947" y="8847"/>
                    <a:pt x="5571" y="9191"/>
                    <a:pt x="5335" y="9631"/>
                  </a:cubicBezTo>
                  <a:cubicBezTo>
                    <a:pt x="6259" y="9529"/>
                    <a:pt x="7132" y="9166"/>
                    <a:pt x="7852" y="8586"/>
                  </a:cubicBezTo>
                  <a:cubicBezTo>
                    <a:pt x="7647" y="8523"/>
                    <a:pt x="7436" y="8492"/>
                    <a:pt x="7226" y="8492"/>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6" name="Google Shape;1606;p11"/>
            <p:cNvSpPr/>
            <p:nvPr/>
          </p:nvSpPr>
          <p:spPr>
            <a:xfrm>
              <a:off x="6337692" y="4525926"/>
              <a:ext cx="496517" cy="496168"/>
            </a:xfrm>
            <a:custGeom>
              <a:rect b="b" l="l" r="r" t="t"/>
              <a:pathLst>
                <a:path extrusionOk="0" h="8541" w="8547">
                  <a:moveTo>
                    <a:pt x="4277" y="1"/>
                  </a:moveTo>
                  <a:cubicBezTo>
                    <a:pt x="4028" y="377"/>
                    <a:pt x="3703" y="689"/>
                    <a:pt x="3321" y="912"/>
                  </a:cubicBezTo>
                  <a:cubicBezTo>
                    <a:pt x="3569" y="1116"/>
                    <a:pt x="3882" y="1224"/>
                    <a:pt x="4200" y="1224"/>
                  </a:cubicBezTo>
                  <a:lnTo>
                    <a:pt x="4353" y="1224"/>
                  </a:lnTo>
                  <a:cubicBezTo>
                    <a:pt x="4672" y="1224"/>
                    <a:pt x="4984" y="1116"/>
                    <a:pt x="5233" y="912"/>
                  </a:cubicBezTo>
                  <a:cubicBezTo>
                    <a:pt x="4850" y="689"/>
                    <a:pt x="4519" y="377"/>
                    <a:pt x="4277" y="1"/>
                  </a:cubicBezTo>
                  <a:close/>
                  <a:moveTo>
                    <a:pt x="2473" y="1243"/>
                  </a:moveTo>
                  <a:lnTo>
                    <a:pt x="2473" y="1243"/>
                  </a:lnTo>
                  <a:cubicBezTo>
                    <a:pt x="2265" y="1290"/>
                    <a:pt x="2054" y="1314"/>
                    <a:pt x="1843" y="1314"/>
                  </a:cubicBezTo>
                  <a:cubicBezTo>
                    <a:pt x="1646" y="1314"/>
                    <a:pt x="1449" y="1293"/>
                    <a:pt x="1256" y="1250"/>
                  </a:cubicBezTo>
                  <a:lnTo>
                    <a:pt x="1256" y="1250"/>
                  </a:lnTo>
                  <a:cubicBezTo>
                    <a:pt x="1339" y="1651"/>
                    <a:pt x="1332" y="2072"/>
                    <a:pt x="1243" y="2473"/>
                  </a:cubicBezTo>
                  <a:cubicBezTo>
                    <a:pt x="1925" y="2473"/>
                    <a:pt x="2479" y="1925"/>
                    <a:pt x="2473" y="1243"/>
                  </a:cubicBezTo>
                  <a:close/>
                  <a:moveTo>
                    <a:pt x="6074" y="1243"/>
                  </a:moveTo>
                  <a:lnTo>
                    <a:pt x="6074" y="1243"/>
                  </a:lnTo>
                  <a:cubicBezTo>
                    <a:pt x="6087" y="1568"/>
                    <a:pt x="6214" y="1874"/>
                    <a:pt x="6431" y="2116"/>
                  </a:cubicBezTo>
                  <a:cubicBezTo>
                    <a:pt x="6673" y="2327"/>
                    <a:pt x="6979" y="2454"/>
                    <a:pt x="7304" y="2473"/>
                  </a:cubicBezTo>
                  <a:cubicBezTo>
                    <a:pt x="7215" y="2072"/>
                    <a:pt x="7208" y="1651"/>
                    <a:pt x="7291" y="1250"/>
                  </a:cubicBezTo>
                  <a:lnTo>
                    <a:pt x="7291" y="1250"/>
                  </a:lnTo>
                  <a:cubicBezTo>
                    <a:pt x="7098" y="1293"/>
                    <a:pt x="6901" y="1314"/>
                    <a:pt x="6704" y="1314"/>
                  </a:cubicBezTo>
                  <a:cubicBezTo>
                    <a:pt x="6493" y="1314"/>
                    <a:pt x="6282" y="1290"/>
                    <a:pt x="6074" y="1243"/>
                  </a:cubicBezTo>
                  <a:close/>
                  <a:moveTo>
                    <a:pt x="918" y="3308"/>
                  </a:moveTo>
                  <a:cubicBezTo>
                    <a:pt x="688" y="3697"/>
                    <a:pt x="376" y="4028"/>
                    <a:pt x="0" y="4271"/>
                  </a:cubicBezTo>
                  <a:cubicBezTo>
                    <a:pt x="376" y="4513"/>
                    <a:pt x="688" y="4844"/>
                    <a:pt x="918" y="5227"/>
                  </a:cubicBezTo>
                  <a:cubicBezTo>
                    <a:pt x="1115" y="4978"/>
                    <a:pt x="1224" y="4666"/>
                    <a:pt x="1224" y="4347"/>
                  </a:cubicBezTo>
                  <a:lnTo>
                    <a:pt x="1224" y="4322"/>
                  </a:lnTo>
                  <a:lnTo>
                    <a:pt x="1224" y="4271"/>
                  </a:lnTo>
                  <a:lnTo>
                    <a:pt x="1224" y="4220"/>
                  </a:lnTo>
                  <a:lnTo>
                    <a:pt x="1224" y="4194"/>
                  </a:lnTo>
                  <a:cubicBezTo>
                    <a:pt x="1224" y="3876"/>
                    <a:pt x="1115" y="3563"/>
                    <a:pt x="918" y="3308"/>
                  </a:cubicBezTo>
                  <a:close/>
                  <a:moveTo>
                    <a:pt x="7635" y="3315"/>
                  </a:moveTo>
                  <a:cubicBezTo>
                    <a:pt x="7431" y="3570"/>
                    <a:pt x="7323" y="3876"/>
                    <a:pt x="7323" y="4201"/>
                  </a:cubicBezTo>
                  <a:lnTo>
                    <a:pt x="7323" y="4220"/>
                  </a:lnTo>
                  <a:lnTo>
                    <a:pt x="7323" y="4271"/>
                  </a:lnTo>
                  <a:lnTo>
                    <a:pt x="7323" y="4322"/>
                  </a:lnTo>
                  <a:lnTo>
                    <a:pt x="7323" y="4347"/>
                  </a:lnTo>
                  <a:cubicBezTo>
                    <a:pt x="7323" y="4666"/>
                    <a:pt x="7431" y="4978"/>
                    <a:pt x="7635" y="5227"/>
                  </a:cubicBezTo>
                  <a:cubicBezTo>
                    <a:pt x="7858" y="4844"/>
                    <a:pt x="8171" y="4513"/>
                    <a:pt x="8547" y="4271"/>
                  </a:cubicBezTo>
                  <a:cubicBezTo>
                    <a:pt x="8171" y="4028"/>
                    <a:pt x="7858" y="3703"/>
                    <a:pt x="7635" y="3315"/>
                  </a:cubicBezTo>
                  <a:close/>
                  <a:moveTo>
                    <a:pt x="3142" y="1664"/>
                  </a:moveTo>
                  <a:cubicBezTo>
                    <a:pt x="2989" y="2410"/>
                    <a:pt x="2409" y="2990"/>
                    <a:pt x="1670" y="3143"/>
                  </a:cubicBezTo>
                  <a:cubicBezTo>
                    <a:pt x="1855" y="3474"/>
                    <a:pt x="1950" y="3850"/>
                    <a:pt x="1944" y="4232"/>
                  </a:cubicBezTo>
                  <a:lnTo>
                    <a:pt x="1944" y="4271"/>
                  </a:lnTo>
                  <a:lnTo>
                    <a:pt x="1944" y="4309"/>
                  </a:lnTo>
                  <a:cubicBezTo>
                    <a:pt x="1950" y="4691"/>
                    <a:pt x="1855" y="5067"/>
                    <a:pt x="1670" y="5399"/>
                  </a:cubicBezTo>
                  <a:cubicBezTo>
                    <a:pt x="2409" y="5552"/>
                    <a:pt x="2989" y="6132"/>
                    <a:pt x="3142" y="6877"/>
                  </a:cubicBezTo>
                  <a:cubicBezTo>
                    <a:pt x="3474" y="6693"/>
                    <a:pt x="3856" y="6597"/>
                    <a:pt x="4232" y="6597"/>
                  </a:cubicBezTo>
                  <a:lnTo>
                    <a:pt x="4315" y="6597"/>
                  </a:lnTo>
                  <a:cubicBezTo>
                    <a:pt x="4697" y="6597"/>
                    <a:pt x="5073" y="6693"/>
                    <a:pt x="5405" y="6877"/>
                  </a:cubicBezTo>
                  <a:cubicBezTo>
                    <a:pt x="5558" y="6132"/>
                    <a:pt x="6138" y="5552"/>
                    <a:pt x="6877" y="5399"/>
                  </a:cubicBezTo>
                  <a:cubicBezTo>
                    <a:pt x="6692" y="5067"/>
                    <a:pt x="6597" y="4691"/>
                    <a:pt x="6603" y="4309"/>
                  </a:cubicBezTo>
                  <a:lnTo>
                    <a:pt x="6603" y="4271"/>
                  </a:lnTo>
                  <a:lnTo>
                    <a:pt x="6603" y="4232"/>
                  </a:lnTo>
                  <a:cubicBezTo>
                    <a:pt x="6597" y="3850"/>
                    <a:pt x="6692" y="3474"/>
                    <a:pt x="6877" y="3143"/>
                  </a:cubicBezTo>
                  <a:cubicBezTo>
                    <a:pt x="6138" y="2990"/>
                    <a:pt x="5558" y="2410"/>
                    <a:pt x="5405" y="1664"/>
                  </a:cubicBezTo>
                  <a:cubicBezTo>
                    <a:pt x="5073" y="1849"/>
                    <a:pt x="4697" y="1944"/>
                    <a:pt x="4315" y="1944"/>
                  </a:cubicBezTo>
                  <a:lnTo>
                    <a:pt x="4232" y="1944"/>
                  </a:lnTo>
                  <a:cubicBezTo>
                    <a:pt x="3850" y="1944"/>
                    <a:pt x="3474" y="1849"/>
                    <a:pt x="3142" y="1664"/>
                  </a:cubicBezTo>
                  <a:close/>
                  <a:moveTo>
                    <a:pt x="1243" y="6074"/>
                  </a:moveTo>
                  <a:cubicBezTo>
                    <a:pt x="1332" y="6476"/>
                    <a:pt x="1339" y="6890"/>
                    <a:pt x="1256" y="7292"/>
                  </a:cubicBezTo>
                  <a:cubicBezTo>
                    <a:pt x="1449" y="7252"/>
                    <a:pt x="1646" y="7231"/>
                    <a:pt x="1842" y="7231"/>
                  </a:cubicBezTo>
                  <a:cubicBezTo>
                    <a:pt x="2054" y="7231"/>
                    <a:pt x="2265" y="7255"/>
                    <a:pt x="2473" y="7304"/>
                  </a:cubicBezTo>
                  <a:cubicBezTo>
                    <a:pt x="2460" y="6979"/>
                    <a:pt x="2333" y="6673"/>
                    <a:pt x="2116" y="6431"/>
                  </a:cubicBezTo>
                  <a:cubicBezTo>
                    <a:pt x="1874" y="6215"/>
                    <a:pt x="1568" y="6087"/>
                    <a:pt x="1243" y="6074"/>
                  </a:cubicBezTo>
                  <a:close/>
                  <a:moveTo>
                    <a:pt x="7304" y="6074"/>
                  </a:moveTo>
                  <a:lnTo>
                    <a:pt x="7304" y="6074"/>
                  </a:lnTo>
                  <a:cubicBezTo>
                    <a:pt x="6985" y="6087"/>
                    <a:pt x="6673" y="6215"/>
                    <a:pt x="6431" y="6431"/>
                  </a:cubicBezTo>
                  <a:cubicBezTo>
                    <a:pt x="6221" y="6673"/>
                    <a:pt x="6093" y="6979"/>
                    <a:pt x="6074" y="7304"/>
                  </a:cubicBezTo>
                  <a:cubicBezTo>
                    <a:pt x="6282" y="7255"/>
                    <a:pt x="6495" y="7231"/>
                    <a:pt x="6708" y="7231"/>
                  </a:cubicBezTo>
                  <a:cubicBezTo>
                    <a:pt x="6906" y="7231"/>
                    <a:pt x="7104" y="7252"/>
                    <a:pt x="7298" y="7292"/>
                  </a:cubicBezTo>
                  <a:cubicBezTo>
                    <a:pt x="7215" y="6890"/>
                    <a:pt x="7215" y="6476"/>
                    <a:pt x="7304" y="6074"/>
                  </a:cubicBezTo>
                  <a:close/>
                  <a:moveTo>
                    <a:pt x="4194" y="7324"/>
                  </a:moveTo>
                  <a:cubicBezTo>
                    <a:pt x="3875" y="7324"/>
                    <a:pt x="3563" y="7432"/>
                    <a:pt x="3314" y="7629"/>
                  </a:cubicBezTo>
                  <a:cubicBezTo>
                    <a:pt x="3703" y="7859"/>
                    <a:pt x="4028" y="8171"/>
                    <a:pt x="4277" y="8541"/>
                  </a:cubicBezTo>
                  <a:cubicBezTo>
                    <a:pt x="4519" y="8171"/>
                    <a:pt x="4844" y="7859"/>
                    <a:pt x="5233" y="7629"/>
                  </a:cubicBezTo>
                  <a:cubicBezTo>
                    <a:pt x="4984" y="7432"/>
                    <a:pt x="4672" y="7324"/>
                    <a:pt x="4353" y="7324"/>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7" name="Google Shape;1607;p11"/>
            <p:cNvSpPr/>
            <p:nvPr/>
          </p:nvSpPr>
          <p:spPr>
            <a:xfrm>
              <a:off x="6197341" y="4413924"/>
              <a:ext cx="748696" cy="720347"/>
            </a:xfrm>
            <a:custGeom>
              <a:rect b="b" l="l" r="r" t="t"/>
              <a:pathLst>
                <a:path extrusionOk="0" h="12400" w="12888">
                  <a:moveTo>
                    <a:pt x="6693" y="259"/>
                  </a:moveTo>
                  <a:cubicBezTo>
                    <a:pt x="9969" y="265"/>
                    <a:pt x="12626" y="2923"/>
                    <a:pt x="12633" y="6199"/>
                  </a:cubicBezTo>
                  <a:cubicBezTo>
                    <a:pt x="12633" y="8601"/>
                    <a:pt x="11180" y="10768"/>
                    <a:pt x="8962" y="11686"/>
                  </a:cubicBezTo>
                  <a:cubicBezTo>
                    <a:pt x="8226" y="11993"/>
                    <a:pt x="7454" y="12141"/>
                    <a:pt x="6688" y="12141"/>
                  </a:cubicBezTo>
                  <a:cubicBezTo>
                    <a:pt x="5144" y="12141"/>
                    <a:pt x="3626" y="11536"/>
                    <a:pt x="2493" y="10399"/>
                  </a:cubicBezTo>
                  <a:cubicBezTo>
                    <a:pt x="791" y="8703"/>
                    <a:pt x="281" y="6148"/>
                    <a:pt x="1199" y="3930"/>
                  </a:cubicBezTo>
                  <a:cubicBezTo>
                    <a:pt x="2123" y="1705"/>
                    <a:pt x="4290" y="259"/>
                    <a:pt x="6693" y="259"/>
                  </a:cubicBezTo>
                  <a:close/>
                  <a:moveTo>
                    <a:pt x="6686" y="1"/>
                  </a:moveTo>
                  <a:cubicBezTo>
                    <a:pt x="5074" y="1"/>
                    <a:pt x="3492" y="630"/>
                    <a:pt x="2308" y="1814"/>
                  </a:cubicBezTo>
                  <a:cubicBezTo>
                    <a:pt x="530" y="3592"/>
                    <a:pt x="1" y="6256"/>
                    <a:pt x="963" y="8576"/>
                  </a:cubicBezTo>
                  <a:cubicBezTo>
                    <a:pt x="1919" y="10889"/>
                    <a:pt x="4182" y="12400"/>
                    <a:pt x="6693" y="12400"/>
                  </a:cubicBezTo>
                  <a:cubicBezTo>
                    <a:pt x="10109" y="12394"/>
                    <a:pt x="12888" y="9621"/>
                    <a:pt x="12888" y="6199"/>
                  </a:cubicBezTo>
                  <a:cubicBezTo>
                    <a:pt x="12888" y="3694"/>
                    <a:pt x="11377" y="1431"/>
                    <a:pt x="9064" y="475"/>
                  </a:cubicBezTo>
                  <a:cubicBezTo>
                    <a:pt x="8294" y="156"/>
                    <a:pt x="7486" y="1"/>
                    <a:pt x="668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8" name="Google Shape;1608;p11"/>
            <p:cNvSpPr/>
            <p:nvPr/>
          </p:nvSpPr>
          <p:spPr>
            <a:xfrm>
              <a:off x="5867840" y="3111955"/>
              <a:ext cx="1111890" cy="3256375"/>
            </a:xfrm>
            <a:custGeom>
              <a:rect b="b" l="l" r="r" t="t"/>
              <a:pathLst>
                <a:path extrusionOk="0" h="56055" w="19140">
                  <a:moveTo>
                    <a:pt x="18878" y="1798"/>
                  </a:moveTo>
                  <a:lnTo>
                    <a:pt x="18878" y="54455"/>
                  </a:lnTo>
                  <a:cubicBezTo>
                    <a:pt x="16138" y="46405"/>
                    <a:pt x="11249" y="35303"/>
                    <a:pt x="517" y="28343"/>
                  </a:cubicBezTo>
                  <a:cubicBezTo>
                    <a:pt x="10529" y="22977"/>
                    <a:pt x="17215" y="11084"/>
                    <a:pt x="18878" y="1798"/>
                  </a:cubicBezTo>
                  <a:close/>
                  <a:moveTo>
                    <a:pt x="18878" y="1"/>
                  </a:moveTo>
                  <a:cubicBezTo>
                    <a:pt x="17808" y="9484"/>
                    <a:pt x="10892" y="22594"/>
                    <a:pt x="198" y="28216"/>
                  </a:cubicBezTo>
                  <a:lnTo>
                    <a:pt x="0" y="28318"/>
                  </a:lnTo>
                  <a:lnTo>
                    <a:pt x="192" y="28445"/>
                  </a:lnTo>
                  <a:cubicBezTo>
                    <a:pt x="11326" y="35570"/>
                    <a:pt x="16195" y="47176"/>
                    <a:pt x="18885" y="55296"/>
                  </a:cubicBezTo>
                  <a:lnTo>
                    <a:pt x="19140" y="56054"/>
                  </a:lnTo>
                  <a:lnTo>
                    <a:pt x="19140" y="13"/>
                  </a:lnTo>
                  <a:lnTo>
                    <a:pt x="1887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9" name="Google Shape;1609;p11"/>
            <p:cNvSpPr/>
            <p:nvPr/>
          </p:nvSpPr>
          <p:spPr>
            <a:xfrm>
              <a:off x="2269456" y="3766192"/>
              <a:ext cx="792730" cy="2048981"/>
            </a:xfrm>
            <a:custGeom>
              <a:rect b="b" l="l" r="r" t="t"/>
              <a:pathLst>
                <a:path extrusionOk="0" h="35271" w="13646">
                  <a:moveTo>
                    <a:pt x="0" y="0"/>
                  </a:moveTo>
                  <a:lnTo>
                    <a:pt x="0" y="35271"/>
                  </a:lnTo>
                  <a:cubicBezTo>
                    <a:pt x="2824" y="28585"/>
                    <a:pt x="6973" y="21969"/>
                    <a:pt x="13646" y="17208"/>
                  </a:cubicBezTo>
                  <a:cubicBezTo>
                    <a:pt x="9828" y="14857"/>
                    <a:pt x="6673" y="11536"/>
                    <a:pt x="4219" y="7948"/>
                  </a:cubicBezTo>
                  <a:cubicBezTo>
                    <a:pt x="2524" y="5462"/>
                    <a:pt x="1109" y="2798"/>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0" name="Google Shape;1610;p11"/>
            <p:cNvSpPr/>
            <p:nvPr/>
          </p:nvSpPr>
          <p:spPr>
            <a:xfrm>
              <a:off x="2127613" y="4343051"/>
              <a:ext cx="861628" cy="861977"/>
            </a:xfrm>
            <a:custGeom>
              <a:rect b="b" l="l" r="r" t="t"/>
              <a:pathLst>
                <a:path extrusionOk="0" h="14838" w="14832">
                  <a:moveTo>
                    <a:pt x="7413" y="0"/>
                  </a:moveTo>
                  <a:cubicBezTo>
                    <a:pt x="3321" y="0"/>
                    <a:pt x="1" y="3327"/>
                    <a:pt x="1" y="7419"/>
                  </a:cubicBezTo>
                  <a:cubicBezTo>
                    <a:pt x="1" y="11517"/>
                    <a:pt x="3321" y="14837"/>
                    <a:pt x="7413" y="14837"/>
                  </a:cubicBezTo>
                  <a:cubicBezTo>
                    <a:pt x="11511" y="14837"/>
                    <a:pt x="14831" y="11517"/>
                    <a:pt x="14831" y="7419"/>
                  </a:cubicBezTo>
                  <a:cubicBezTo>
                    <a:pt x="14831" y="3327"/>
                    <a:pt x="11511" y="0"/>
                    <a:pt x="741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1" name="Google Shape;1611;p11"/>
            <p:cNvSpPr/>
            <p:nvPr/>
          </p:nvSpPr>
          <p:spPr>
            <a:xfrm>
              <a:off x="2278653" y="4494440"/>
              <a:ext cx="559547" cy="559489"/>
            </a:xfrm>
            <a:custGeom>
              <a:rect b="b" l="l" r="r" t="t"/>
              <a:pathLst>
                <a:path extrusionOk="0" h="9631" w="9632">
                  <a:moveTo>
                    <a:pt x="4297" y="1"/>
                  </a:moveTo>
                  <a:cubicBezTo>
                    <a:pt x="3838" y="45"/>
                    <a:pt x="3392" y="160"/>
                    <a:pt x="2964" y="339"/>
                  </a:cubicBezTo>
                  <a:cubicBezTo>
                    <a:pt x="2537" y="517"/>
                    <a:pt x="2136" y="753"/>
                    <a:pt x="1779" y="1040"/>
                  </a:cubicBezTo>
                  <a:cubicBezTo>
                    <a:pt x="1984" y="1103"/>
                    <a:pt x="2195" y="1134"/>
                    <a:pt x="2406" y="1134"/>
                  </a:cubicBezTo>
                  <a:cubicBezTo>
                    <a:pt x="2685" y="1134"/>
                    <a:pt x="2964" y="1079"/>
                    <a:pt x="3226" y="970"/>
                  </a:cubicBezTo>
                  <a:cubicBezTo>
                    <a:pt x="3685" y="778"/>
                    <a:pt x="4061" y="434"/>
                    <a:pt x="4297" y="1"/>
                  </a:cubicBezTo>
                  <a:close/>
                  <a:moveTo>
                    <a:pt x="5335" y="1"/>
                  </a:moveTo>
                  <a:cubicBezTo>
                    <a:pt x="5571" y="434"/>
                    <a:pt x="5947" y="778"/>
                    <a:pt x="6406" y="970"/>
                  </a:cubicBezTo>
                  <a:cubicBezTo>
                    <a:pt x="6668" y="1079"/>
                    <a:pt x="6946" y="1134"/>
                    <a:pt x="7226" y="1134"/>
                  </a:cubicBezTo>
                  <a:cubicBezTo>
                    <a:pt x="7437" y="1134"/>
                    <a:pt x="7648" y="1103"/>
                    <a:pt x="7853" y="1040"/>
                  </a:cubicBezTo>
                  <a:cubicBezTo>
                    <a:pt x="7496" y="753"/>
                    <a:pt x="7094" y="517"/>
                    <a:pt x="6667" y="339"/>
                  </a:cubicBezTo>
                  <a:cubicBezTo>
                    <a:pt x="6240" y="160"/>
                    <a:pt x="5794" y="45"/>
                    <a:pt x="5335" y="1"/>
                  </a:cubicBezTo>
                  <a:close/>
                  <a:moveTo>
                    <a:pt x="1046" y="1779"/>
                  </a:moveTo>
                  <a:cubicBezTo>
                    <a:pt x="753" y="2136"/>
                    <a:pt x="517" y="2537"/>
                    <a:pt x="339" y="2964"/>
                  </a:cubicBezTo>
                  <a:cubicBezTo>
                    <a:pt x="160" y="3385"/>
                    <a:pt x="45" y="3838"/>
                    <a:pt x="1" y="4296"/>
                  </a:cubicBezTo>
                  <a:cubicBezTo>
                    <a:pt x="441" y="4061"/>
                    <a:pt x="785" y="3685"/>
                    <a:pt x="970" y="3226"/>
                  </a:cubicBezTo>
                  <a:lnTo>
                    <a:pt x="970" y="3219"/>
                  </a:lnTo>
                  <a:cubicBezTo>
                    <a:pt x="1161" y="2760"/>
                    <a:pt x="1186" y="2251"/>
                    <a:pt x="1046" y="1779"/>
                  </a:cubicBezTo>
                  <a:close/>
                  <a:moveTo>
                    <a:pt x="8586" y="1779"/>
                  </a:moveTo>
                  <a:cubicBezTo>
                    <a:pt x="8446" y="2251"/>
                    <a:pt x="8471" y="2760"/>
                    <a:pt x="8662" y="3219"/>
                  </a:cubicBezTo>
                  <a:cubicBezTo>
                    <a:pt x="8847" y="3678"/>
                    <a:pt x="9191" y="4061"/>
                    <a:pt x="9631" y="4296"/>
                  </a:cubicBezTo>
                  <a:cubicBezTo>
                    <a:pt x="9586" y="3838"/>
                    <a:pt x="9472" y="3385"/>
                    <a:pt x="9293" y="2958"/>
                  </a:cubicBezTo>
                  <a:cubicBezTo>
                    <a:pt x="9115" y="2531"/>
                    <a:pt x="8879" y="2136"/>
                    <a:pt x="8592" y="1779"/>
                  </a:cubicBezTo>
                  <a:close/>
                  <a:moveTo>
                    <a:pt x="1" y="5335"/>
                  </a:moveTo>
                  <a:lnTo>
                    <a:pt x="1" y="5335"/>
                  </a:lnTo>
                  <a:cubicBezTo>
                    <a:pt x="45" y="5794"/>
                    <a:pt x="160" y="6247"/>
                    <a:pt x="339" y="6674"/>
                  </a:cubicBezTo>
                  <a:cubicBezTo>
                    <a:pt x="517" y="7094"/>
                    <a:pt x="753" y="7489"/>
                    <a:pt x="1046" y="7846"/>
                  </a:cubicBezTo>
                  <a:lnTo>
                    <a:pt x="1046" y="7853"/>
                  </a:lnTo>
                  <a:cubicBezTo>
                    <a:pt x="1186" y="7375"/>
                    <a:pt x="1161" y="6865"/>
                    <a:pt x="970" y="6412"/>
                  </a:cubicBezTo>
                  <a:cubicBezTo>
                    <a:pt x="785" y="5947"/>
                    <a:pt x="441" y="5571"/>
                    <a:pt x="1" y="5335"/>
                  </a:cubicBezTo>
                  <a:close/>
                  <a:moveTo>
                    <a:pt x="9631" y="5335"/>
                  </a:moveTo>
                  <a:lnTo>
                    <a:pt x="9631" y="5335"/>
                  </a:lnTo>
                  <a:cubicBezTo>
                    <a:pt x="9191" y="5571"/>
                    <a:pt x="8847" y="5947"/>
                    <a:pt x="8662" y="6406"/>
                  </a:cubicBezTo>
                  <a:lnTo>
                    <a:pt x="8656" y="6406"/>
                  </a:lnTo>
                  <a:cubicBezTo>
                    <a:pt x="8465" y="6865"/>
                    <a:pt x="8446" y="7375"/>
                    <a:pt x="8586" y="7853"/>
                  </a:cubicBezTo>
                  <a:cubicBezTo>
                    <a:pt x="8879" y="7496"/>
                    <a:pt x="9115" y="7094"/>
                    <a:pt x="9293" y="6674"/>
                  </a:cubicBezTo>
                  <a:cubicBezTo>
                    <a:pt x="9472" y="6247"/>
                    <a:pt x="9586" y="5794"/>
                    <a:pt x="9631" y="5335"/>
                  </a:cubicBezTo>
                  <a:close/>
                  <a:moveTo>
                    <a:pt x="7226" y="8492"/>
                  </a:moveTo>
                  <a:cubicBezTo>
                    <a:pt x="6946" y="8492"/>
                    <a:pt x="6668" y="8547"/>
                    <a:pt x="6406" y="8656"/>
                  </a:cubicBezTo>
                  <a:cubicBezTo>
                    <a:pt x="5947" y="8841"/>
                    <a:pt x="5571" y="9185"/>
                    <a:pt x="5335" y="9625"/>
                  </a:cubicBezTo>
                  <a:cubicBezTo>
                    <a:pt x="5794" y="9580"/>
                    <a:pt x="6240" y="9465"/>
                    <a:pt x="6667" y="9287"/>
                  </a:cubicBezTo>
                  <a:cubicBezTo>
                    <a:pt x="7094" y="9108"/>
                    <a:pt x="7496" y="8873"/>
                    <a:pt x="7853" y="8586"/>
                  </a:cubicBezTo>
                  <a:cubicBezTo>
                    <a:pt x="7648" y="8523"/>
                    <a:pt x="7437" y="8492"/>
                    <a:pt x="7226" y="8492"/>
                  </a:cubicBezTo>
                  <a:close/>
                  <a:moveTo>
                    <a:pt x="2406" y="8492"/>
                  </a:moveTo>
                  <a:cubicBezTo>
                    <a:pt x="2195" y="8492"/>
                    <a:pt x="1984" y="8523"/>
                    <a:pt x="1779" y="8586"/>
                  </a:cubicBezTo>
                  <a:cubicBezTo>
                    <a:pt x="2136" y="8873"/>
                    <a:pt x="2537" y="9115"/>
                    <a:pt x="2964" y="9293"/>
                  </a:cubicBezTo>
                  <a:cubicBezTo>
                    <a:pt x="3385" y="9472"/>
                    <a:pt x="3838" y="9580"/>
                    <a:pt x="4297" y="9631"/>
                  </a:cubicBezTo>
                  <a:cubicBezTo>
                    <a:pt x="4061" y="9191"/>
                    <a:pt x="3685" y="8847"/>
                    <a:pt x="3226" y="8656"/>
                  </a:cubicBezTo>
                  <a:cubicBezTo>
                    <a:pt x="2964" y="8547"/>
                    <a:pt x="2685" y="8492"/>
                    <a:pt x="2406" y="8492"/>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2" name="Google Shape;1612;p11"/>
            <p:cNvSpPr/>
            <p:nvPr/>
          </p:nvSpPr>
          <p:spPr>
            <a:xfrm>
              <a:off x="2310139" y="4525926"/>
              <a:ext cx="496575" cy="496168"/>
            </a:xfrm>
            <a:custGeom>
              <a:rect b="b" l="l" r="r" t="t"/>
              <a:pathLst>
                <a:path extrusionOk="0" h="8541" w="8548">
                  <a:moveTo>
                    <a:pt x="4271" y="1"/>
                  </a:moveTo>
                  <a:cubicBezTo>
                    <a:pt x="4029" y="377"/>
                    <a:pt x="3697" y="689"/>
                    <a:pt x="3308" y="912"/>
                  </a:cubicBezTo>
                  <a:cubicBezTo>
                    <a:pt x="3563" y="1116"/>
                    <a:pt x="3869" y="1224"/>
                    <a:pt x="4194" y="1224"/>
                  </a:cubicBezTo>
                  <a:lnTo>
                    <a:pt x="4347" y="1224"/>
                  </a:lnTo>
                  <a:cubicBezTo>
                    <a:pt x="4666" y="1224"/>
                    <a:pt x="4978" y="1116"/>
                    <a:pt x="5227" y="912"/>
                  </a:cubicBezTo>
                  <a:cubicBezTo>
                    <a:pt x="4844" y="689"/>
                    <a:pt x="4513" y="377"/>
                    <a:pt x="4271" y="1"/>
                  </a:cubicBezTo>
                  <a:close/>
                  <a:moveTo>
                    <a:pt x="2473" y="1243"/>
                  </a:moveTo>
                  <a:lnTo>
                    <a:pt x="2473" y="1243"/>
                  </a:lnTo>
                  <a:cubicBezTo>
                    <a:pt x="2266" y="1290"/>
                    <a:pt x="2053" y="1314"/>
                    <a:pt x="1840" y="1314"/>
                  </a:cubicBezTo>
                  <a:cubicBezTo>
                    <a:pt x="1641" y="1314"/>
                    <a:pt x="1443" y="1293"/>
                    <a:pt x="1250" y="1250"/>
                  </a:cubicBezTo>
                  <a:lnTo>
                    <a:pt x="1250" y="1250"/>
                  </a:lnTo>
                  <a:cubicBezTo>
                    <a:pt x="1339" y="1651"/>
                    <a:pt x="1333" y="2072"/>
                    <a:pt x="1243" y="2473"/>
                  </a:cubicBezTo>
                  <a:cubicBezTo>
                    <a:pt x="1562" y="2454"/>
                    <a:pt x="1874" y="2327"/>
                    <a:pt x="2117" y="2116"/>
                  </a:cubicBezTo>
                  <a:cubicBezTo>
                    <a:pt x="2327" y="1874"/>
                    <a:pt x="2454" y="1568"/>
                    <a:pt x="2473" y="1243"/>
                  </a:cubicBezTo>
                  <a:close/>
                  <a:moveTo>
                    <a:pt x="6074" y="1243"/>
                  </a:moveTo>
                  <a:cubicBezTo>
                    <a:pt x="6087" y="1568"/>
                    <a:pt x="6215" y="1874"/>
                    <a:pt x="6431" y="2116"/>
                  </a:cubicBezTo>
                  <a:cubicBezTo>
                    <a:pt x="6674" y="2327"/>
                    <a:pt x="6979" y="2454"/>
                    <a:pt x="7304" y="2473"/>
                  </a:cubicBezTo>
                  <a:cubicBezTo>
                    <a:pt x="7209" y="2072"/>
                    <a:pt x="7209" y="1658"/>
                    <a:pt x="7292" y="1250"/>
                  </a:cubicBezTo>
                  <a:lnTo>
                    <a:pt x="7292" y="1250"/>
                  </a:lnTo>
                  <a:cubicBezTo>
                    <a:pt x="7098" y="1293"/>
                    <a:pt x="6900" y="1314"/>
                    <a:pt x="6703" y="1314"/>
                  </a:cubicBezTo>
                  <a:cubicBezTo>
                    <a:pt x="6491" y="1314"/>
                    <a:pt x="6279" y="1290"/>
                    <a:pt x="6074" y="1243"/>
                  </a:cubicBezTo>
                  <a:close/>
                  <a:moveTo>
                    <a:pt x="7630" y="3308"/>
                  </a:moveTo>
                  <a:cubicBezTo>
                    <a:pt x="7432" y="3563"/>
                    <a:pt x="7324" y="3876"/>
                    <a:pt x="7324" y="4194"/>
                  </a:cubicBezTo>
                  <a:lnTo>
                    <a:pt x="7324" y="4220"/>
                  </a:lnTo>
                  <a:lnTo>
                    <a:pt x="7324" y="4271"/>
                  </a:lnTo>
                  <a:lnTo>
                    <a:pt x="7324" y="4322"/>
                  </a:lnTo>
                  <a:lnTo>
                    <a:pt x="7324" y="4347"/>
                  </a:lnTo>
                  <a:cubicBezTo>
                    <a:pt x="7324" y="4666"/>
                    <a:pt x="7432" y="4978"/>
                    <a:pt x="7630" y="5227"/>
                  </a:cubicBezTo>
                  <a:cubicBezTo>
                    <a:pt x="7859" y="4844"/>
                    <a:pt x="8171" y="4513"/>
                    <a:pt x="8547" y="4271"/>
                  </a:cubicBezTo>
                  <a:cubicBezTo>
                    <a:pt x="8171" y="4028"/>
                    <a:pt x="7859" y="3697"/>
                    <a:pt x="7630" y="3308"/>
                  </a:cubicBezTo>
                  <a:close/>
                  <a:moveTo>
                    <a:pt x="918" y="3315"/>
                  </a:moveTo>
                  <a:cubicBezTo>
                    <a:pt x="689" y="3703"/>
                    <a:pt x="377" y="4028"/>
                    <a:pt x="1" y="4271"/>
                  </a:cubicBezTo>
                  <a:cubicBezTo>
                    <a:pt x="377" y="4513"/>
                    <a:pt x="695" y="4844"/>
                    <a:pt x="918" y="5233"/>
                  </a:cubicBezTo>
                  <a:cubicBezTo>
                    <a:pt x="1116" y="4978"/>
                    <a:pt x="1224" y="4666"/>
                    <a:pt x="1224" y="4347"/>
                  </a:cubicBezTo>
                  <a:lnTo>
                    <a:pt x="1224" y="4322"/>
                  </a:lnTo>
                  <a:lnTo>
                    <a:pt x="1224" y="4271"/>
                  </a:lnTo>
                  <a:lnTo>
                    <a:pt x="1224" y="4220"/>
                  </a:lnTo>
                  <a:lnTo>
                    <a:pt x="1224" y="4201"/>
                  </a:lnTo>
                  <a:cubicBezTo>
                    <a:pt x="1224" y="3876"/>
                    <a:pt x="1116" y="3570"/>
                    <a:pt x="918" y="3315"/>
                  </a:cubicBezTo>
                  <a:close/>
                  <a:moveTo>
                    <a:pt x="3143" y="1664"/>
                  </a:moveTo>
                  <a:cubicBezTo>
                    <a:pt x="3053" y="2027"/>
                    <a:pt x="2875" y="2352"/>
                    <a:pt x="2626" y="2620"/>
                  </a:cubicBezTo>
                  <a:cubicBezTo>
                    <a:pt x="2352" y="2875"/>
                    <a:pt x="2027" y="3053"/>
                    <a:pt x="1670" y="3136"/>
                  </a:cubicBezTo>
                  <a:cubicBezTo>
                    <a:pt x="1855" y="3474"/>
                    <a:pt x="1944" y="3850"/>
                    <a:pt x="1944" y="4232"/>
                  </a:cubicBezTo>
                  <a:lnTo>
                    <a:pt x="1944" y="4271"/>
                  </a:lnTo>
                  <a:lnTo>
                    <a:pt x="1944" y="4309"/>
                  </a:lnTo>
                  <a:cubicBezTo>
                    <a:pt x="1944" y="4691"/>
                    <a:pt x="1855" y="5067"/>
                    <a:pt x="1670" y="5399"/>
                  </a:cubicBezTo>
                  <a:cubicBezTo>
                    <a:pt x="2027" y="5488"/>
                    <a:pt x="2352" y="5666"/>
                    <a:pt x="2626" y="5915"/>
                  </a:cubicBezTo>
                  <a:cubicBezTo>
                    <a:pt x="2875" y="6183"/>
                    <a:pt x="3053" y="6514"/>
                    <a:pt x="3143" y="6871"/>
                  </a:cubicBezTo>
                  <a:cubicBezTo>
                    <a:pt x="3464" y="6692"/>
                    <a:pt x="3827" y="6597"/>
                    <a:pt x="4197" y="6597"/>
                  </a:cubicBezTo>
                  <a:cubicBezTo>
                    <a:pt x="4209" y="6597"/>
                    <a:pt x="4221" y="6597"/>
                    <a:pt x="4233" y="6597"/>
                  </a:cubicBezTo>
                  <a:lnTo>
                    <a:pt x="4309" y="6597"/>
                  </a:lnTo>
                  <a:cubicBezTo>
                    <a:pt x="4321" y="6597"/>
                    <a:pt x="4333" y="6597"/>
                    <a:pt x="4345" y="6597"/>
                  </a:cubicBezTo>
                  <a:cubicBezTo>
                    <a:pt x="4715" y="6597"/>
                    <a:pt x="5078" y="6692"/>
                    <a:pt x="5405" y="6871"/>
                  </a:cubicBezTo>
                  <a:cubicBezTo>
                    <a:pt x="5488" y="6514"/>
                    <a:pt x="5667" y="6183"/>
                    <a:pt x="5921" y="5915"/>
                  </a:cubicBezTo>
                  <a:cubicBezTo>
                    <a:pt x="6189" y="5666"/>
                    <a:pt x="6514" y="5488"/>
                    <a:pt x="6877" y="5399"/>
                  </a:cubicBezTo>
                  <a:cubicBezTo>
                    <a:pt x="6686" y="5067"/>
                    <a:pt x="6597" y="4691"/>
                    <a:pt x="6597" y="4309"/>
                  </a:cubicBezTo>
                  <a:lnTo>
                    <a:pt x="6597" y="4271"/>
                  </a:lnTo>
                  <a:lnTo>
                    <a:pt x="6597" y="4232"/>
                  </a:lnTo>
                  <a:cubicBezTo>
                    <a:pt x="6597" y="3850"/>
                    <a:pt x="6686" y="3474"/>
                    <a:pt x="6877" y="3136"/>
                  </a:cubicBezTo>
                  <a:cubicBezTo>
                    <a:pt x="6514" y="3053"/>
                    <a:pt x="6189" y="2875"/>
                    <a:pt x="5921" y="2620"/>
                  </a:cubicBezTo>
                  <a:cubicBezTo>
                    <a:pt x="5667" y="2352"/>
                    <a:pt x="5488" y="2027"/>
                    <a:pt x="5405" y="1664"/>
                  </a:cubicBezTo>
                  <a:cubicBezTo>
                    <a:pt x="5067" y="1849"/>
                    <a:pt x="4691" y="1944"/>
                    <a:pt x="4309" y="1944"/>
                  </a:cubicBezTo>
                  <a:lnTo>
                    <a:pt x="4233" y="1944"/>
                  </a:lnTo>
                  <a:cubicBezTo>
                    <a:pt x="3850" y="1944"/>
                    <a:pt x="3474" y="1849"/>
                    <a:pt x="3143" y="1664"/>
                  </a:cubicBezTo>
                  <a:close/>
                  <a:moveTo>
                    <a:pt x="1243" y="6074"/>
                  </a:moveTo>
                  <a:cubicBezTo>
                    <a:pt x="1333" y="6476"/>
                    <a:pt x="1333" y="6890"/>
                    <a:pt x="1250" y="7292"/>
                  </a:cubicBezTo>
                  <a:cubicBezTo>
                    <a:pt x="1443" y="7252"/>
                    <a:pt x="1641" y="7231"/>
                    <a:pt x="1840" y="7231"/>
                  </a:cubicBezTo>
                  <a:cubicBezTo>
                    <a:pt x="2052" y="7231"/>
                    <a:pt x="2266" y="7255"/>
                    <a:pt x="2473" y="7304"/>
                  </a:cubicBezTo>
                  <a:cubicBezTo>
                    <a:pt x="2454" y="6979"/>
                    <a:pt x="2327" y="6673"/>
                    <a:pt x="2117" y="6431"/>
                  </a:cubicBezTo>
                  <a:cubicBezTo>
                    <a:pt x="1874" y="6215"/>
                    <a:pt x="1562" y="6087"/>
                    <a:pt x="1243" y="6074"/>
                  </a:cubicBezTo>
                  <a:close/>
                  <a:moveTo>
                    <a:pt x="7298" y="6074"/>
                  </a:moveTo>
                  <a:lnTo>
                    <a:pt x="7298" y="6074"/>
                  </a:lnTo>
                  <a:cubicBezTo>
                    <a:pt x="6979" y="6087"/>
                    <a:pt x="6674" y="6215"/>
                    <a:pt x="6431" y="6431"/>
                  </a:cubicBezTo>
                  <a:cubicBezTo>
                    <a:pt x="6215" y="6673"/>
                    <a:pt x="6087" y="6979"/>
                    <a:pt x="6074" y="7304"/>
                  </a:cubicBezTo>
                  <a:cubicBezTo>
                    <a:pt x="6279" y="7255"/>
                    <a:pt x="6491" y="7231"/>
                    <a:pt x="6703" y="7231"/>
                  </a:cubicBezTo>
                  <a:cubicBezTo>
                    <a:pt x="6900" y="7231"/>
                    <a:pt x="7098" y="7252"/>
                    <a:pt x="7292" y="7292"/>
                  </a:cubicBezTo>
                  <a:cubicBezTo>
                    <a:pt x="7209" y="6890"/>
                    <a:pt x="7209" y="6476"/>
                    <a:pt x="7298" y="6074"/>
                  </a:cubicBezTo>
                  <a:close/>
                  <a:moveTo>
                    <a:pt x="4194" y="7324"/>
                  </a:moveTo>
                  <a:cubicBezTo>
                    <a:pt x="3876" y="7324"/>
                    <a:pt x="3570" y="7432"/>
                    <a:pt x="3315" y="7629"/>
                  </a:cubicBezTo>
                  <a:cubicBezTo>
                    <a:pt x="3704" y="7859"/>
                    <a:pt x="4029" y="8171"/>
                    <a:pt x="4271" y="8541"/>
                  </a:cubicBezTo>
                  <a:cubicBezTo>
                    <a:pt x="4519" y="8171"/>
                    <a:pt x="4844" y="7859"/>
                    <a:pt x="5233" y="7629"/>
                  </a:cubicBezTo>
                  <a:cubicBezTo>
                    <a:pt x="4978" y="7432"/>
                    <a:pt x="4672" y="7324"/>
                    <a:pt x="4347" y="7324"/>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3" name="Google Shape;1613;p11"/>
            <p:cNvSpPr/>
            <p:nvPr/>
          </p:nvSpPr>
          <p:spPr>
            <a:xfrm>
              <a:off x="2198311" y="4414098"/>
              <a:ext cx="720231" cy="720173"/>
            </a:xfrm>
            <a:custGeom>
              <a:rect b="b" l="l" r="r" t="t"/>
              <a:pathLst>
                <a:path extrusionOk="0" h="12397" w="12398">
                  <a:moveTo>
                    <a:pt x="6196" y="256"/>
                  </a:moveTo>
                  <a:cubicBezTo>
                    <a:pt x="9478" y="262"/>
                    <a:pt x="12136" y="2920"/>
                    <a:pt x="12136" y="6196"/>
                  </a:cubicBezTo>
                  <a:cubicBezTo>
                    <a:pt x="12136" y="9478"/>
                    <a:pt x="9478" y="12136"/>
                    <a:pt x="6196" y="12136"/>
                  </a:cubicBezTo>
                  <a:cubicBezTo>
                    <a:pt x="2920" y="12136"/>
                    <a:pt x="262" y="9478"/>
                    <a:pt x="256" y="6196"/>
                  </a:cubicBezTo>
                  <a:cubicBezTo>
                    <a:pt x="262" y="2920"/>
                    <a:pt x="2920" y="262"/>
                    <a:pt x="6196" y="256"/>
                  </a:cubicBezTo>
                  <a:close/>
                  <a:moveTo>
                    <a:pt x="6196" y="1"/>
                  </a:moveTo>
                  <a:cubicBezTo>
                    <a:pt x="2773" y="1"/>
                    <a:pt x="1" y="2773"/>
                    <a:pt x="1" y="6196"/>
                  </a:cubicBezTo>
                  <a:cubicBezTo>
                    <a:pt x="1" y="9618"/>
                    <a:pt x="2773" y="12391"/>
                    <a:pt x="6196" y="12397"/>
                  </a:cubicBezTo>
                  <a:cubicBezTo>
                    <a:pt x="9618" y="12391"/>
                    <a:pt x="12397" y="9618"/>
                    <a:pt x="12397" y="6196"/>
                  </a:cubicBezTo>
                  <a:cubicBezTo>
                    <a:pt x="12397" y="2773"/>
                    <a:pt x="9618" y="1"/>
                    <a:pt x="619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4" name="Google Shape;1614;p11"/>
            <p:cNvSpPr/>
            <p:nvPr/>
          </p:nvSpPr>
          <p:spPr>
            <a:xfrm>
              <a:off x="2164618" y="3111955"/>
              <a:ext cx="1111949" cy="3256375"/>
            </a:xfrm>
            <a:custGeom>
              <a:rect b="b" l="l" r="r" t="t"/>
              <a:pathLst>
                <a:path extrusionOk="0" h="56055" w="19141">
                  <a:moveTo>
                    <a:pt x="262" y="1792"/>
                  </a:moveTo>
                  <a:cubicBezTo>
                    <a:pt x="1926" y="11084"/>
                    <a:pt x="8611" y="22977"/>
                    <a:pt x="18624" y="28343"/>
                  </a:cubicBezTo>
                  <a:cubicBezTo>
                    <a:pt x="7885" y="35303"/>
                    <a:pt x="3003" y="46405"/>
                    <a:pt x="256" y="54455"/>
                  </a:cubicBezTo>
                  <a:lnTo>
                    <a:pt x="256" y="1792"/>
                  </a:lnTo>
                  <a:close/>
                  <a:moveTo>
                    <a:pt x="256" y="1"/>
                  </a:moveTo>
                  <a:lnTo>
                    <a:pt x="1" y="13"/>
                  </a:lnTo>
                  <a:lnTo>
                    <a:pt x="1" y="56054"/>
                  </a:lnTo>
                  <a:lnTo>
                    <a:pt x="256" y="55296"/>
                  </a:lnTo>
                  <a:cubicBezTo>
                    <a:pt x="2945" y="47176"/>
                    <a:pt x="7815" y="35570"/>
                    <a:pt x="18949" y="28439"/>
                  </a:cubicBezTo>
                  <a:lnTo>
                    <a:pt x="19140" y="28324"/>
                  </a:lnTo>
                  <a:lnTo>
                    <a:pt x="18943" y="28216"/>
                  </a:lnTo>
                  <a:cubicBezTo>
                    <a:pt x="8248" y="22601"/>
                    <a:pt x="1333" y="9484"/>
                    <a:pt x="25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5" name="Google Shape;1615;p11"/>
            <p:cNvSpPr/>
            <p:nvPr/>
          </p:nvSpPr>
          <p:spPr>
            <a:xfrm>
              <a:off x="3978886" y="5140545"/>
              <a:ext cx="1181485" cy="1034860"/>
            </a:xfrm>
            <a:custGeom>
              <a:rect b="b" l="l" r="r" t="t"/>
              <a:pathLst>
                <a:path extrusionOk="0" h="17814" w="20338">
                  <a:moveTo>
                    <a:pt x="0" y="0"/>
                  </a:moveTo>
                  <a:lnTo>
                    <a:pt x="0" y="0"/>
                  </a:lnTo>
                  <a:cubicBezTo>
                    <a:pt x="4818" y="5379"/>
                    <a:pt x="8375" y="11797"/>
                    <a:pt x="10166" y="17814"/>
                  </a:cubicBezTo>
                  <a:cubicBezTo>
                    <a:pt x="11963" y="11797"/>
                    <a:pt x="15519" y="5379"/>
                    <a:pt x="20337" y="0"/>
                  </a:cubicBezTo>
                  <a:lnTo>
                    <a:pt x="20337" y="0"/>
                  </a:lnTo>
                  <a:cubicBezTo>
                    <a:pt x="17552" y="548"/>
                    <a:pt x="13849" y="1026"/>
                    <a:pt x="10166" y="1026"/>
                  </a:cubicBezTo>
                  <a:cubicBezTo>
                    <a:pt x="6488" y="1026"/>
                    <a:pt x="2785" y="548"/>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6" name="Google Shape;1616;p11"/>
            <p:cNvSpPr/>
            <p:nvPr/>
          </p:nvSpPr>
          <p:spPr>
            <a:xfrm>
              <a:off x="4239101" y="5140545"/>
              <a:ext cx="666147" cy="666089"/>
            </a:xfrm>
            <a:custGeom>
              <a:rect b="b" l="l" r="r" t="t"/>
              <a:pathLst>
                <a:path extrusionOk="0" h="11466" w="11467">
                  <a:moveTo>
                    <a:pt x="5731" y="0"/>
                  </a:moveTo>
                  <a:cubicBezTo>
                    <a:pt x="2569" y="0"/>
                    <a:pt x="1" y="2569"/>
                    <a:pt x="1" y="5730"/>
                  </a:cubicBezTo>
                  <a:cubicBezTo>
                    <a:pt x="1" y="8898"/>
                    <a:pt x="2569" y="11466"/>
                    <a:pt x="5731" y="11466"/>
                  </a:cubicBezTo>
                  <a:cubicBezTo>
                    <a:pt x="8898" y="11466"/>
                    <a:pt x="11467" y="8898"/>
                    <a:pt x="11467" y="5730"/>
                  </a:cubicBezTo>
                  <a:cubicBezTo>
                    <a:pt x="11467" y="2569"/>
                    <a:pt x="8898" y="0"/>
                    <a:pt x="573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7" name="Google Shape;1617;p11"/>
            <p:cNvSpPr/>
            <p:nvPr/>
          </p:nvSpPr>
          <p:spPr>
            <a:xfrm>
              <a:off x="4355751" y="5257543"/>
              <a:ext cx="432847" cy="432499"/>
            </a:xfrm>
            <a:custGeom>
              <a:rect b="b" l="l" r="r" t="t"/>
              <a:pathLst>
                <a:path extrusionOk="0" h="7445" w="7451">
                  <a:moveTo>
                    <a:pt x="4124" y="0"/>
                  </a:moveTo>
                  <a:lnTo>
                    <a:pt x="4124" y="0"/>
                  </a:lnTo>
                  <a:cubicBezTo>
                    <a:pt x="4309" y="338"/>
                    <a:pt x="4602" y="599"/>
                    <a:pt x="4959" y="746"/>
                  </a:cubicBezTo>
                  <a:cubicBezTo>
                    <a:pt x="5161" y="830"/>
                    <a:pt x="5377" y="872"/>
                    <a:pt x="5595" y="872"/>
                  </a:cubicBezTo>
                  <a:cubicBezTo>
                    <a:pt x="5755" y="872"/>
                    <a:pt x="5917" y="849"/>
                    <a:pt x="6074" y="803"/>
                  </a:cubicBezTo>
                  <a:cubicBezTo>
                    <a:pt x="5513" y="351"/>
                    <a:pt x="4838" y="70"/>
                    <a:pt x="4124" y="0"/>
                  </a:cubicBezTo>
                  <a:close/>
                  <a:moveTo>
                    <a:pt x="3321" y="0"/>
                  </a:moveTo>
                  <a:lnTo>
                    <a:pt x="3321" y="0"/>
                  </a:lnTo>
                  <a:cubicBezTo>
                    <a:pt x="2607" y="70"/>
                    <a:pt x="1932" y="351"/>
                    <a:pt x="1377" y="803"/>
                  </a:cubicBezTo>
                  <a:cubicBezTo>
                    <a:pt x="1537" y="852"/>
                    <a:pt x="1699" y="875"/>
                    <a:pt x="1859" y="875"/>
                  </a:cubicBezTo>
                  <a:cubicBezTo>
                    <a:pt x="2459" y="875"/>
                    <a:pt x="3029" y="549"/>
                    <a:pt x="3321" y="0"/>
                  </a:cubicBezTo>
                  <a:close/>
                  <a:moveTo>
                    <a:pt x="6642" y="1371"/>
                  </a:moveTo>
                  <a:cubicBezTo>
                    <a:pt x="6643" y="1372"/>
                    <a:pt x="6645" y="1374"/>
                    <a:pt x="6646" y="1376"/>
                  </a:cubicBezTo>
                  <a:lnTo>
                    <a:pt x="6646" y="1376"/>
                  </a:lnTo>
                  <a:cubicBezTo>
                    <a:pt x="6647" y="1374"/>
                    <a:pt x="6647" y="1372"/>
                    <a:pt x="6648" y="1371"/>
                  </a:cubicBezTo>
                  <a:close/>
                  <a:moveTo>
                    <a:pt x="810" y="1371"/>
                  </a:moveTo>
                  <a:lnTo>
                    <a:pt x="810" y="1371"/>
                  </a:lnTo>
                  <a:cubicBezTo>
                    <a:pt x="357" y="1931"/>
                    <a:pt x="77" y="2607"/>
                    <a:pt x="0" y="3321"/>
                  </a:cubicBezTo>
                  <a:cubicBezTo>
                    <a:pt x="345" y="3136"/>
                    <a:pt x="606" y="2843"/>
                    <a:pt x="753" y="2486"/>
                  </a:cubicBezTo>
                  <a:cubicBezTo>
                    <a:pt x="899" y="2135"/>
                    <a:pt x="918" y="1740"/>
                    <a:pt x="810" y="1371"/>
                  </a:cubicBezTo>
                  <a:close/>
                  <a:moveTo>
                    <a:pt x="6646" y="1376"/>
                  </a:moveTo>
                  <a:cubicBezTo>
                    <a:pt x="6414" y="2133"/>
                    <a:pt x="6752" y="2946"/>
                    <a:pt x="7451" y="3321"/>
                  </a:cubicBezTo>
                  <a:cubicBezTo>
                    <a:pt x="7375" y="2609"/>
                    <a:pt x="7096" y="1930"/>
                    <a:pt x="6646" y="1376"/>
                  </a:cubicBezTo>
                  <a:close/>
                  <a:moveTo>
                    <a:pt x="0" y="4124"/>
                  </a:moveTo>
                  <a:lnTo>
                    <a:pt x="0" y="4124"/>
                  </a:lnTo>
                  <a:cubicBezTo>
                    <a:pt x="77" y="4838"/>
                    <a:pt x="357" y="5513"/>
                    <a:pt x="810" y="6068"/>
                  </a:cubicBezTo>
                  <a:cubicBezTo>
                    <a:pt x="1039" y="5309"/>
                    <a:pt x="702" y="4494"/>
                    <a:pt x="0" y="4124"/>
                  </a:cubicBezTo>
                  <a:close/>
                  <a:moveTo>
                    <a:pt x="7451" y="4124"/>
                  </a:moveTo>
                  <a:cubicBezTo>
                    <a:pt x="7113" y="4302"/>
                    <a:pt x="6845" y="4595"/>
                    <a:pt x="6699" y="4952"/>
                  </a:cubicBezTo>
                  <a:cubicBezTo>
                    <a:pt x="6552" y="5303"/>
                    <a:pt x="6533" y="5698"/>
                    <a:pt x="6648" y="6068"/>
                  </a:cubicBezTo>
                  <a:cubicBezTo>
                    <a:pt x="7094" y="5507"/>
                    <a:pt x="7374" y="4831"/>
                    <a:pt x="7451" y="4124"/>
                  </a:cubicBezTo>
                  <a:close/>
                  <a:moveTo>
                    <a:pt x="1857" y="6566"/>
                  </a:moveTo>
                  <a:cubicBezTo>
                    <a:pt x="1696" y="6566"/>
                    <a:pt x="1534" y="6589"/>
                    <a:pt x="1377" y="6635"/>
                  </a:cubicBezTo>
                  <a:cubicBezTo>
                    <a:pt x="1932" y="7087"/>
                    <a:pt x="2607" y="7368"/>
                    <a:pt x="3321" y="7444"/>
                  </a:cubicBezTo>
                  <a:cubicBezTo>
                    <a:pt x="3143" y="7100"/>
                    <a:pt x="2849" y="6839"/>
                    <a:pt x="2492" y="6692"/>
                  </a:cubicBezTo>
                  <a:cubicBezTo>
                    <a:pt x="2291" y="6608"/>
                    <a:pt x="2075" y="6566"/>
                    <a:pt x="1857" y="6566"/>
                  </a:cubicBezTo>
                  <a:close/>
                  <a:moveTo>
                    <a:pt x="5593" y="6564"/>
                  </a:moveTo>
                  <a:cubicBezTo>
                    <a:pt x="4993" y="6564"/>
                    <a:pt x="4422" y="6891"/>
                    <a:pt x="4130" y="7444"/>
                  </a:cubicBezTo>
                  <a:cubicBezTo>
                    <a:pt x="4838" y="7368"/>
                    <a:pt x="5513" y="7087"/>
                    <a:pt x="6074" y="6635"/>
                  </a:cubicBezTo>
                  <a:cubicBezTo>
                    <a:pt x="5915" y="6587"/>
                    <a:pt x="5753" y="6564"/>
                    <a:pt x="5593" y="6564"/>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8" name="Google Shape;1618;p11"/>
            <p:cNvSpPr/>
            <p:nvPr/>
          </p:nvSpPr>
          <p:spPr>
            <a:xfrm>
              <a:off x="4380208" y="5281593"/>
              <a:ext cx="383991" cy="383991"/>
            </a:xfrm>
            <a:custGeom>
              <a:rect b="b" l="l" r="r" t="t"/>
              <a:pathLst>
                <a:path extrusionOk="0" h="6610" w="6610">
                  <a:moveTo>
                    <a:pt x="3308" y="1"/>
                  </a:moveTo>
                  <a:lnTo>
                    <a:pt x="3302" y="7"/>
                  </a:lnTo>
                  <a:cubicBezTo>
                    <a:pt x="3117" y="294"/>
                    <a:pt x="2862" y="536"/>
                    <a:pt x="2562" y="708"/>
                  </a:cubicBezTo>
                  <a:cubicBezTo>
                    <a:pt x="2753" y="861"/>
                    <a:pt x="2996" y="950"/>
                    <a:pt x="3244" y="950"/>
                  </a:cubicBezTo>
                  <a:lnTo>
                    <a:pt x="3365" y="950"/>
                  </a:lnTo>
                  <a:cubicBezTo>
                    <a:pt x="3614" y="950"/>
                    <a:pt x="3850" y="861"/>
                    <a:pt x="4047" y="708"/>
                  </a:cubicBezTo>
                  <a:cubicBezTo>
                    <a:pt x="3748" y="536"/>
                    <a:pt x="3493" y="294"/>
                    <a:pt x="3308" y="1"/>
                  </a:cubicBezTo>
                  <a:close/>
                  <a:moveTo>
                    <a:pt x="1912" y="963"/>
                  </a:moveTo>
                  <a:cubicBezTo>
                    <a:pt x="1752" y="999"/>
                    <a:pt x="1591" y="1016"/>
                    <a:pt x="1429" y="1016"/>
                  </a:cubicBezTo>
                  <a:cubicBezTo>
                    <a:pt x="1275" y="1016"/>
                    <a:pt x="1121" y="1000"/>
                    <a:pt x="969" y="969"/>
                  </a:cubicBezTo>
                  <a:lnTo>
                    <a:pt x="969" y="969"/>
                  </a:lnTo>
                  <a:cubicBezTo>
                    <a:pt x="1033" y="1282"/>
                    <a:pt x="1033" y="1600"/>
                    <a:pt x="962" y="1913"/>
                  </a:cubicBezTo>
                  <a:cubicBezTo>
                    <a:pt x="1211" y="1900"/>
                    <a:pt x="1453" y="1804"/>
                    <a:pt x="1638" y="1639"/>
                  </a:cubicBezTo>
                  <a:cubicBezTo>
                    <a:pt x="1804" y="1454"/>
                    <a:pt x="1899" y="1212"/>
                    <a:pt x="1912" y="963"/>
                  </a:cubicBezTo>
                  <a:close/>
                  <a:moveTo>
                    <a:pt x="4697" y="963"/>
                  </a:moveTo>
                  <a:cubicBezTo>
                    <a:pt x="4691" y="1488"/>
                    <a:pt x="5112" y="1913"/>
                    <a:pt x="5635" y="1913"/>
                  </a:cubicBezTo>
                  <a:cubicBezTo>
                    <a:pt x="5639" y="1913"/>
                    <a:pt x="5643" y="1913"/>
                    <a:pt x="5647" y="1913"/>
                  </a:cubicBezTo>
                  <a:cubicBezTo>
                    <a:pt x="5577" y="1600"/>
                    <a:pt x="5577" y="1282"/>
                    <a:pt x="5641" y="969"/>
                  </a:cubicBezTo>
                  <a:lnTo>
                    <a:pt x="5641" y="969"/>
                  </a:lnTo>
                  <a:cubicBezTo>
                    <a:pt x="5488" y="1000"/>
                    <a:pt x="5334" y="1016"/>
                    <a:pt x="5180" y="1016"/>
                  </a:cubicBezTo>
                  <a:cubicBezTo>
                    <a:pt x="5019" y="1016"/>
                    <a:pt x="4857" y="999"/>
                    <a:pt x="4697" y="963"/>
                  </a:cubicBezTo>
                  <a:close/>
                  <a:moveTo>
                    <a:pt x="708" y="2563"/>
                  </a:moveTo>
                  <a:cubicBezTo>
                    <a:pt x="535" y="2862"/>
                    <a:pt x="293" y="3117"/>
                    <a:pt x="0" y="3308"/>
                  </a:cubicBezTo>
                  <a:cubicBezTo>
                    <a:pt x="293" y="3493"/>
                    <a:pt x="535" y="3748"/>
                    <a:pt x="708" y="4048"/>
                  </a:cubicBezTo>
                  <a:cubicBezTo>
                    <a:pt x="861" y="3850"/>
                    <a:pt x="950" y="3614"/>
                    <a:pt x="950" y="3366"/>
                  </a:cubicBezTo>
                  <a:lnTo>
                    <a:pt x="950" y="3347"/>
                  </a:lnTo>
                  <a:lnTo>
                    <a:pt x="950" y="3308"/>
                  </a:lnTo>
                  <a:lnTo>
                    <a:pt x="950" y="3264"/>
                  </a:lnTo>
                  <a:lnTo>
                    <a:pt x="950" y="3245"/>
                  </a:lnTo>
                  <a:cubicBezTo>
                    <a:pt x="950" y="2996"/>
                    <a:pt x="861" y="2760"/>
                    <a:pt x="708" y="2563"/>
                  </a:cubicBezTo>
                  <a:close/>
                  <a:moveTo>
                    <a:pt x="5902" y="2563"/>
                  </a:moveTo>
                  <a:cubicBezTo>
                    <a:pt x="5749" y="2760"/>
                    <a:pt x="5660" y="2996"/>
                    <a:pt x="5660" y="3245"/>
                  </a:cubicBezTo>
                  <a:lnTo>
                    <a:pt x="5660" y="3264"/>
                  </a:lnTo>
                  <a:lnTo>
                    <a:pt x="5660" y="3308"/>
                  </a:lnTo>
                  <a:lnTo>
                    <a:pt x="5660" y="3347"/>
                  </a:lnTo>
                  <a:lnTo>
                    <a:pt x="5660" y="3366"/>
                  </a:lnTo>
                  <a:cubicBezTo>
                    <a:pt x="5660" y="3614"/>
                    <a:pt x="5749" y="3850"/>
                    <a:pt x="5902" y="4048"/>
                  </a:cubicBezTo>
                  <a:cubicBezTo>
                    <a:pt x="6074" y="3748"/>
                    <a:pt x="6316" y="3493"/>
                    <a:pt x="6609" y="3308"/>
                  </a:cubicBezTo>
                  <a:cubicBezTo>
                    <a:pt x="6316" y="3117"/>
                    <a:pt x="6074" y="2862"/>
                    <a:pt x="5902" y="2563"/>
                  </a:cubicBezTo>
                  <a:close/>
                  <a:moveTo>
                    <a:pt x="4181" y="1288"/>
                  </a:moveTo>
                  <a:cubicBezTo>
                    <a:pt x="3920" y="1435"/>
                    <a:pt x="3633" y="1505"/>
                    <a:pt x="3333" y="1505"/>
                  </a:cubicBezTo>
                  <a:lnTo>
                    <a:pt x="3276" y="1505"/>
                  </a:lnTo>
                  <a:cubicBezTo>
                    <a:pt x="3265" y="1505"/>
                    <a:pt x="3253" y="1505"/>
                    <a:pt x="3242" y="1505"/>
                  </a:cubicBezTo>
                  <a:cubicBezTo>
                    <a:pt x="2960" y="1505"/>
                    <a:pt x="2680" y="1429"/>
                    <a:pt x="2435" y="1294"/>
                  </a:cubicBezTo>
                  <a:cubicBezTo>
                    <a:pt x="2314" y="1862"/>
                    <a:pt x="1868" y="2314"/>
                    <a:pt x="1294" y="2429"/>
                  </a:cubicBezTo>
                  <a:cubicBezTo>
                    <a:pt x="1434" y="2690"/>
                    <a:pt x="1511" y="2977"/>
                    <a:pt x="1504" y="3276"/>
                  </a:cubicBezTo>
                  <a:lnTo>
                    <a:pt x="1504" y="3302"/>
                  </a:lnTo>
                  <a:lnTo>
                    <a:pt x="1504" y="3334"/>
                  </a:lnTo>
                  <a:cubicBezTo>
                    <a:pt x="1511" y="3627"/>
                    <a:pt x="1434" y="3920"/>
                    <a:pt x="1294" y="4175"/>
                  </a:cubicBezTo>
                  <a:cubicBezTo>
                    <a:pt x="1861" y="4296"/>
                    <a:pt x="2314" y="4742"/>
                    <a:pt x="2428" y="5316"/>
                  </a:cubicBezTo>
                  <a:cubicBezTo>
                    <a:pt x="2680" y="5181"/>
                    <a:pt x="2954" y="5105"/>
                    <a:pt x="3241" y="5105"/>
                  </a:cubicBezTo>
                  <a:cubicBezTo>
                    <a:pt x="3253" y="5105"/>
                    <a:pt x="3264" y="5105"/>
                    <a:pt x="3276" y="5106"/>
                  </a:cubicBezTo>
                  <a:lnTo>
                    <a:pt x="3333" y="5106"/>
                  </a:lnTo>
                  <a:cubicBezTo>
                    <a:pt x="3345" y="5105"/>
                    <a:pt x="3357" y="5105"/>
                    <a:pt x="3368" y="5105"/>
                  </a:cubicBezTo>
                  <a:cubicBezTo>
                    <a:pt x="3655" y="5105"/>
                    <a:pt x="3930" y="5181"/>
                    <a:pt x="4181" y="5316"/>
                  </a:cubicBezTo>
                  <a:cubicBezTo>
                    <a:pt x="4296" y="4742"/>
                    <a:pt x="4748" y="4296"/>
                    <a:pt x="5316" y="4175"/>
                  </a:cubicBezTo>
                  <a:cubicBezTo>
                    <a:pt x="5175" y="3920"/>
                    <a:pt x="5099" y="3627"/>
                    <a:pt x="5105" y="3334"/>
                  </a:cubicBezTo>
                  <a:lnTo>
                    <a:pt x="5105" y="3302"/>
                  </a:lnTo>
                  <a:lnTo>
                    <a:pt x="5105" y="3276"/>
                  </a:lnTo>
                  <a:cubicBezTo>
                    <a:pt x="5099" y="2977"/>
                    <a:pt x="5175" y="2690"/>
                    <a:pt x="5316" y="2429"/>
                  </a:cubicBezTo>
                  <a:cubicBezTo>
                    <a:pt x="4742" y="2314"/>
                    <a:pt x="4296" y="1862"/>
                    <a:pt x="4181" y="1288"/>
                  </a:cubicBezTo>
                  <a:close/>
                  <a:moveTo>
                    <a:pt x="962" y="4698"/>
                  </a:moveTo>
                  <a:lnTo>
                    <a:pt x="962" y="4698"/>
                  </a:lnTo>
                  <a:cubicBezTo>
                    <a:pt x="1033" y="5010"/>
                    <a:pt x="1033" y="5329"/>
                    <a:pt x="969" y="5641"/>
                  </a:cubicBezTo>
                  <a:cubicBezTo>
                    <a:pt x="1121" y="5610"/>
                    <a:pt x="1275" y="5594"/>
                    <a:pt x="1429" y="5594"/>
                  </a:cubicBezTo>
                  <a:cubicBezTo>
                    <a:pt x="1591" y="5594"/>
                    <a:pt x="1752" y="5611"/>
                    <a:pt x="1912" y="5647"/>
                  </a:cubicBezTo>
                  <a:cubicBezTo>
                    <a:pt x="1899" y="5399"/>
                    <a:pt x="1804" y="5157"/>
                    <a:pt x="1638" y="4972"/>
                  </a:cubicBezTo>
                  <a:cubicBezTo>
                    <a:pt x="1447" y="4806"/>
                    <a:pt x="1211" y="4710"/>
                    <a:pt x="962" y="4698"/>
                  </a:cubicBezTo>
                  <a:close/>
                  <a:moveTo>
                    <a:pt x="5647" y="4698"/>
                  </a:moveTo>
                  <a:lnTo>
                    <a:pt x="5647" y="4698"/>
                  </a:lnTo>
                  <a:cubicBezTo>
                    <a:pt x="5398" y="4710"/>
                    <a:pt x="5156" y="4806"/>
                    <a:pt x="4971" y="4972"/>
                  </a:cubicBezTo>
                  <a:cubicBezTo>
                    <a:pt x="4806" y="5157"/>
                    <a:pt x="4710" y="5399"/>
                    <a:pt x="4697" y="5647"/>
                  </a:cubicBezTo>
                  <a:cubicBezTo>
                    <a:pt x="4857" y="5611"/>
                    <a:pt x="5019" y="5594"/>
                    <a:pt x="5180" y="5594"/>
                  </a:cubicBezTo>
                  <a:cubicBezTo>
                    <a:pt x="5334" y="5594"/>
                    <a:pt x="5488" y="5610"/>
                    <a:pt x="5641" y="5641"/>
                  </a:cubicBezTo>
                  <a:cubicBezTo>
                    <a:pt x="5577" y="5329"/>
                    <a:pt x="5577" y="5010"/>
                    <a:pt x="5647" y="4698"/>
                  </a:cubicBezTo>
                  <a:close/>
                  <a:moveTo>
                    <a:pt x="3244" y="5660"/>
                  </a:moveTo>
                  <a:cubicBezTo>
                    <a:pt x="2996" y="5660"/>
                    <a:pt x="2760" y="5749"/>
                    <a:pt x="2562" y="5902"/>
                  </a:cubicBezTo>
                  <a:cubicBezTo>
                    <a:pt x="2860" y="6073"/>
                    <a:pt x="3114" y="6314"/>
                    <a:pt x="3305" y="6605"/>
                  </a:cubicBezTo>
                  <a:lnTo>
                    <a:pt x="3305" y="6605"/>
                  </a:lnTo>
                  <a:cubicBezTo>
                    <a:pt x="3496" y="6314"/>
                    <a:pt x="3749" y="6073"/>
                    <a:pt x="4047" y="5902"/>
                  </a:cubicBezTo>
                  <a:cubicBezTo>
                    <a:pt x="3856" y="5749"/>
                    <a:pt x="3614" y="5660"/>
                    <a:pt x="3365" y="5660"/>
                  </a:cubicBezTo>
                  <a:close/>
                  <a:moveTo>
                    <a:pt x="3305" y="6605"/>
                  </a:moveTo>
                  <a:cubicBezTo>
                    <a:pt x="3304" y="6606"/>
                    <a:pt x="3303" y="6608"/>
                    <a:pt x="3302" y="6610"/>
                  </a:cubicBezTo>
                  <a:lnTo>
                    <a:pt x="3308" y="6610"/>
                  </a:lnTo>
                  <a:cubicBezTo>
                    <a:pt x="3307" y="6608"/>
                    <a:pt x="3306" y="6606"/>
                    <a:pt x="3305" y="6605"/>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9" name="Google Shape;1619;p11"/>
            <p:cNvSpPr/>
            <p:nvPr/>
          </p:nvSpPr>
          <p:spPr>
            <a:xfrm>
              <a:off x="4269135" y="5192944"/>
              <a:ext cx="583888" cy="561522"/>
            </a:xfrm>
            <a:custGeom>
              <a:rect b="b" l="l" r="r" t="t"/>
              <a:pathLst>
                <a:path extrusionOk="0" h="9666" w="10051">
                  <a:moveTo>
                    <a:pt x="5214" y="277"/>
                  </a:moveTo>
                  <a:cubicBezTo>
                    <a:pt x="7731" y="284"/>
                    <a:pt x="9764" y="2317"/>
                    <a:pt x="9770" y="4834"/>
                  </a:cubicBezTo>
                  <a:cubicBezTo>
                    <a:pt x="9764" y="6670"/>
                    <a:pt x="8655" y="8333"/>
                    <a:pt x="6960" y="9034"/>
                  </a:cubicBezTo>
                  <a:cubicBezTo>
                    <a:pt x="6396" y="9269"/>
                    <a:pt x="5803" y="9383"/>
                    <a:pt x="5216" y="9383"/>
                  </a:cubicBezTo>
                  <a:cubicBezTo>
                    <a:pt x="4032" y="9383"/>
                    <a:pt x="2868" y="8920"/>
                    <a:pt x="1995" y="8047"/>
                  </a:cubicBezTo>
                  <a:cubicBezTo>
                    <a:pt x="695" y="6746"/>
                    <a:pt x="306" y="4790"/>
                    <a:pt x="1013" y="3088"/>
                  </a:cubicBezTo>
                  <a:cubicBezTo>
                    <a:pt x="1715" y="1386"/>
                    <a:pt x="3378" y="277"/>
                    <a:pt x="5214" y="277"/>
                  </a:cubicBezTo>
                  <a:close/>
                  <a:moveTo>
                    <a:pt x="5219" y="0"/>
                  </a:moveTo>
                  <a:cubicBezTo>
                    <a:pt x="3960" y="0"/>
                    <a:pt x="2723" y="491"/>
                    <a:pt x="1797" y="1412"/>
                  </a:cubicBezTo>
                  <a:cubicBezTo>
                    <a:pt x="414" y="2795"/>
                    <a:pt x="0" y="4873"/>
                    <a:pt x="752" y="6683"/>
                  </a:cubicBezTo>
                  <a:cubicBezTo>
                    <a:pt x="1498" y="8486"/>
                    <a:pt x="3263" y="9665"/>
                    <a:pt x="5214" y="9665"/>
                  </a:cubicBezTo>
                  <a:cubicBezTo>
                    <a:pt x="7884" y="9659"/>
                    <a:pt x="10045" y="7498"/>
                    <a:pt x="10051" y="4834"/>
                  </a:cubicBezTo>
                  <a:cubicBezTo>
                    <a:pt x="10051" y="2878"/>
                    <a:pt x="8872" y="1112"/>
                    <a:pt x="7068" y="367"/>
                  </a:cubicBezTo>
                  <a:cubicBezTo>
                    <a:pt x="6470" y="120"/>
                    <a:pt x="5842" y="0"/>
                    <a:pt x="521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0" name="Google Shape;1620;p11"/>
            <p:cNvSpPr/>
            <p:nvPr/>
          </p:nvSpPr>
          <p:spPr>
            <a:xfrm>
              <a:off x="3742991" y="4995778"/>
              <a:ext cx="1658018" cy="1601726"/>
            </a:xfrm>
            <a:custGeom>
              <a:rect b="b" l="l" r="r" t="t"/>
              <a:pathLst>
                <a:path extrusionOk="0" h="27572" w="28541">
                  <a:moveTo>
                    <a:pt x="784" y="568"/>
                  </a:moveTo>
                  <a:cubicBezTo>
                    <a:pt x="2939" y="1326"/>
                    <a:pt x="8541" y="2467"/>
                    <a:pt x="14271" y="2467"/>
                  </a:cubicBezTo>
                  <a:cubicBezTo>
                    <a:pt x="20007" y="2467"/>
                    <a:pt x="25609" y="1326"/>
                    <a:pt x="27763" y="568"/>
                  </a:cubicBezTo>
                  <a:lnTo>
                    <a:pt x="27763" y="568"/>
                  </a:lnTo>
                  <a:cubicBezTo>
                    <a:pt x="20663" y="7323"/>
                    <a:pt x="15481" y="16737"/>
                    <a:pt x="14271" y="25060"/>
                  </a:cubicBezTo>
                  <a:cubicBezTo>
                    <a:pt x="13066" y="16743"/>
                    <a:pt x="7891" y="7323"/>
                    <a:pt x="784" y="568"/>
                  </a:cubicBezTo>
                  <a:close/>
                  <a:moveTo>
                    <a:pt x="166" y="0"/>
                  </a:moveTo>
                  <a:lnTo>
                    <a:pt x="1" y="223"/>
                  </a:lnTo>
                  <a:cubicBezTo>
                    <a:pt x="7687" y="7260"/>
                    <a:pt x="13232" y="17463"/>
                    <a:pt x="14130" y="26214"/>
                  </a:cubicBezTo>
                  <a:lnTo>
                    <a:pt x="14271" y="27572"/>
                  </a:lnTo>
                  <a:lnTo>
                    <a:pt x="14417" y="26214"/>
                  </a:lnTo>
                  <a:cubicBezTo>
                    <a:pt x="15316" y="17463"/>
                    <a:pt x="20861" y="7260"/>
                    <a:pt x="28540" y="223"/>
                  </a:cubicBezTo>
                  <a:lnTo>
                    <a:pt x="28368" y="0"/>
                  </a:lnTo>
                  <a:cubicBezTo>
                    <a:pt x="27349" y="650"/>
                    <a:pt x="20778" y="2186"/>
                    <a:pt x="14271" y="2186"/>
                  </a:cubicBezTo>
                  <a:cubicBezTo>
                    <a:pt x="7763" y="2186"/>
                    <a:pt x="1199" y="650"/>
                    <a:pt x="16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21" name="Google Shape;1621;p11"/>
          <p:cNvSpPr txBox="1"/>
          <p:nvPr>
            <p:ph hasCustomPrompt="1" type="title"/>
          </p:nvPr>
        </p:nvSpPr>
        <p:spPr>
          <a:xfrm>
            <a:off x="2038350" y="539500"/>
            <a:ext cx="5067300" cy="1777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9600"/>
              <a:buNone/>
              <a:defRPr sz="12000"/>
            </a:lvl1pPr>
            <a:lvl2pPr lvl="1" rtl="0" algn="ctr">
              <a:spcBef>
                <a:spcPts val="0"/>
              </a:spcBef>
              <a:spcAft>
                <a:spcPts val="0"/>
              </a:spcAft>
              <a:buSzPts val="9600"/>
              <a:buNone/>
              <a:defRPr sz="9600"/>
            </a:lvl2pPr>
            <a:lvl3pPr lvl="2" rtl="0" algn="ctr">
              <a:spcBef>
                <a:spcPts val="0"/>
              </a:spcBef>
              <a:spcAft>
                <a:spcPts val="0"/>
              </a:spcAft>
              <a:buSzPts val="9600"/>
              <a:buNone/>
              <a:defRPr sz="9600"/>
            </a:lvl3pPr>
            <a:lvl4pPr lvl="3" rtl="0" algn="ctr">
              <a:spcBef>
                <a:spcPts val="0"/>
              </a:spcBef>
              <a:spcAft>
                <a:spcPts val="0"/>
              </a:spcAft>
              <a:buSzPts val="9600"/>
              <a:buNone/>
              <a:defRPr sz="9600"/>
            </a:lvl4pPr>
            <a:lvl5pPr lvl="4" rtl="0" algn="ctr">
              <a:spcBef>
                <a:spcPts val="0"/>
              </a:spcBef>
              <a:spcAft>
                <a:spcPts val="0"/>
              </a:spcAft>
              <a:buSzPts val="9600"/>
              <a:buNone/>
              <a:defRPr sz="9600"/>
            </a:lvl5pPr>
            <a:lvl6pPr lvl="5" rtl="0" algn="ctr">
              <a:spcBef>
                <a:spcPts val="0"/>
              </a:spcBef>
              <a:spcAft>
                <a:spcPts val="0"/>
              </a:spcAft>
              <a:buSzPts val="9600"/>
              <a:buNone/>
              <a:defRPr sz="9600"/>
            </a:lvl6pPr>
            <a:lvl7pPr lvl="6" rtl="0" algn="ctr">
              <a:spcBef>
                <a:spcPts val="0"/>
              </a:spcBef>
              <a:spcAft>
                <a:spcPts val="0"/>
              </a:spcAft>
              <a:buSzPts val="9600"/>
              <a:buNone/>
              <a:defRPr sz="9600"/>
            </a:lvl7pPr>
            <a:lvl8pPr lvl="7" rtl="0" algn="ctr">
              <a:spcBef>
                <a:spcPts val="0"/>
              </a:spcBef>
              <a:spcAft>
                <a:spcPts val="0"/>
              </a:spcAft>
              <a:buSzPts val="9600"/>
              <a:buNone/>
              <a:defRPr sz="9600"/>
            </a:lvl8pPr>
            <a:lvl9pPr lvl="8" rtl="0" algn="ctr">
              <a:spcBef>
                <a:spcPts val="0"/>
              </a:spcBef>
              <a:spcAft>
                <a:spcPts val="0"/>
              </a:spcAft>
              <a:buSzPts val="9600"/>
              <a:buNone/>
              <a:defRPr sz="9600"/>
            </a:lvl9pPr>
          </a:lstStyle>
          <a:p>
            <a:r>
              <a:t>xx%</a:t>
            </a:r>
          </a:p>
        </p:txBody>
      </p:sp>
      <p:sp>
        <p:nvSpPr>
          <p:cNvPr id="1622" name="Google Shape;1622;p11"/>
          <p:cNvSpPr txBox="1"/>
          <p:nvPr>
            <p:ph idx="1" type="subTitle"/>
          </p:nvPr>
        </p:nvSpPr>
        <p:spPr>
          <a:xfrm>
            <a:off x="2038350" y="2387500"/>
            <a:ext cx="5067300" cy="699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1623" name="Shape 1623"/>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4">
    <p:spTree>
      <p:nvGrpSpPr>
        <p:cNvPr id="1624" name="Shape 1624"/>
        <p:cNvGrpSpPr/>
        <p:nvPr/>
      </p:nvGrpSpPr>
      <p:grpSpPr>
        <a:xfrm>
          <a:off x="0" y="0"/>
          <a:ext cx="0" cy="0"/>
          <a:chOff x="0" y="0"/>
          <a:chExt cx="0" cy="0"/>
        </a:xfrm>
      </p:grpSpPr>
      <p:grpSp>
        <p:nvGrpSpPr>
          <p:cNvPr id="1625" name="Google Shape;1625;p13"/>
          <p:cNvGrpSpPr/>
          <p:nvPr/>
        </p:nvGrpSpPr>
        <p:grpSpPr>
          <a:xfrm>
            <a:off x="323703" y="-517501"/>
            <a:ext cx="3963245" cy="9990365"/>
            <a:chOff x="-3411422" y="539489"/>
            <a:chExt cx="2384194" cy="6009965"/>
          </a:xfrm>
        </p:grpSpPr>
        <p:sp>
          <p:nvSpPr>
            <p:cNvPr id="1626" name="Google Shape;1626;p13"/>
            <p:cNvSpPr/>
            <p:nvPr/>
          </p:nvSpPr>
          <p:spPr>
            <a:xfrm>
              <a:off x="-3411422" y="539489"/>
              <a:ext cx="2384194" cy="6009965"/>
            </a:xfrm>
            <a:custGeom>
              <a:rect b="b" l="l" r="r" t="t"/>
              <a:pathLst>
                <a:path extrusionOk="0" h="146665" w="58183">
                  <a:moveTo>
                    <a:pt x="29088" y="1"/>
                  </a:moveTo>
                  <a:lnTo>
                    <a:pt x="15335" y="7260"/>
                  </a:lnTo>
                  <a:cubicBezTo>
                    <a:pt x="6304" y="12047"/>
                    <a:pt x="0" y="22773"/>
                    <a:pt x="0" y="33340"/>
                  </a:cubicBezTo>
                  <a:lnTo>
                    <a:pt x="0" y="146665"/>
                  </a:lnTo>
                  <a:lnTo>
                    <a:pt x="58183" y="146665"/>
                  </a:lnTo>
                  <a:lnTo>
                    <a:pt x="58183" y="33340"/>
                  </a:lnTo>
                  <a:cubicBezTo>
                    <a:pt x="58183" y="22773"/>
                    <a:pt x="51873" y="12047"/>
                    <a:pt x="42848" y="7260"/>
                  </a:cubicBezTo>
                  <a:lnTo>
                    <a:pt x="2908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7" name="Google Shape;1627;p13"/>
            <p:cNvSpPr/>
            <p:nvPr/>
          </p:nvSpPr>
          <p:spPr>
            <a:xfrm>
              <a:off x="-3367043" y="589892"/>
              <a:ext cx="2294904" cy="5914897"/>
            </a:xfrm>
            <a:custGeom>
              <a:rect b="b" l="l" r="r" t="t"/>
              <a:pathLst>
                <a:path extrusionOk="0" h="144345" w="56004">
                  <a:moveTo>
                    <a:pt x="27999" y="294"/>
                  </a:moveTo>
                  <a:lnTo>
                    <a:pt x="41128" y="7222"/>
                  </a:lnTo>
                  <a:cubicBezTo>
                    <a:pt x="49732" y="11785"/>
                    <a:pt x="55742" y="22021"/>
                    <a:pt x="55742" y="32110"/>
                  </a:cubicBezTo>
                  <a:lnTo>
                    <a:pt x="55742" y="144084"/>
                  </a:lnTo>
                  <a:lnTo>
                    <a:pt x="262" y="144084"/>
                  </a:lnTo>
                  <a:lnTo>
                    <a:pt x="256" y="32110"/>
                  </a:lnTo>
                  <a:cubicBezTo>
                    <a:pt x="256" y="22021"/>
                    <a:pt x="6272" y="11785"/>
                    <a:pt x="14876" y="7222"/>
                  </a:cubicBezTo>
                  <a:lnTo>
                    <a:pt x="27999" y="294"/>
                  </a:lnTo>
                  <a:close/>
                  <a:moveTo>
                    <a:pt x="28005" y="1"/>
                  </a:moveTo>
                  <a:lnTo>
                    <a:pt x="14755" y="6993"/>
                  </a:lnTo>
                  <a:cubicBezTo>
                    <a:pt x="6068" y="11601"/>
                    <a:pt x="1" y="21925"/>
                    <a:pt x="1" y="32110"/>
                  </a:cubicBezTo>
                  <a:lnTo>
                    <a:pt x="1" y="144345"/>
                  </a:lnTo>
                  <a:lnTo>
                    <a:pt x="56004" y="144345"/>
                  </a:lnTo>
                  <a:lnTo>
                    <a:pt x="56004" y="32110"/>
                  </a:lnTo>
                  <a:cubicBezTo>
                    <a:pt x="56004" y="21925"/>
                    <a:pt x="49936" y="11601"/>
                    <a:pt x="41249" y="6993"/>
                  </a:cubicBezTo>
                  <a:lnTo>
                    <a:pt x="28063" y="33"/>
                  </a:lnTo>
                  <a:lnTo>
                    <a:pt x="2800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8" name="Google Shape;1628;p13"/>
            <p:cNvSpPr/>
            <p:nvPr/>
          </p:nvSpPr>
          <p:spPr>
            <a:xfrm>
              <a:off x="-3344834" y="663815"/>
              <a:ext cx="2250484" cy="5822452"/>
            </a:xfrm>
            <a:custGeom>
              <a:rect b="b" l="l" r="r" t="t"/>
              <a:pathLst>
                <a:path extrusionOk="0" h="142089" w="54920">
                  <a:moveTo>
                    <a:pt x="27463" y="287"/>
                  </a:moveTo>
                  <a:lnTo>
                    <a:pt x="40338" y="6438"/>
                  </a:lnTo>
                  <a:cubicBezTo>
                    <a:pt x="49305" y="10740"/>
                    <a:pt x="54658" y="21887"/>
                    <a:pt x="54658" y="30172"/>
                  </a:cubicBezTo>
                  <a:lnTo>
                    <a:pt x="54658" y="141827"/>
                  </a:lnTo>
                  <a:lnTo>
                    <a:pt x="262" y="141827"/>
                  </a:lnTo>
                  <a:lnTo>
                    <a:pt x="262" y="30172"/>
                  </a:lnTo>
                  <a:cubicBezTo>
                    <a:pt x="262" y="21887"/>
                    <a:pt x="5622" y="10746"/>
                    <a:pt x="14589" y="6444"/>
                  </a:cubicBezTo>
                  <a:lnTo>
                    <a:pt x="27463" y="287"/>
                  </a:lnTo>
                  <a:close/>
                  <a:moveTo>
                    <a:pt x="27463" y="1"/>
                  </a:moveTo>
                  <a:lnTo>
                    <a:pt x="14474" y="6202"/>
                  </a:lnTo>
                  <a:cubicBezTo>
                    <a:pt x="5418" y="10549"/>
                    <a:pt x="0" y="21804"/>
                    <a:pt x="0" y="30172"/>
                  </a:cubicBezTo>
                  <a:lnTo>
                    <a:pt x="0" y="142088"/>
                  </a:lnTo>
                  <a:lnTo>
                    <a:pt x="54920" y="142088"/>
                  </a:lnTo>
                  <a:lnTo>
                    <a:pt x="54920" y="30172"/>
                  </a:lnTo>
                  <a:cubicBezTo>
                    <a:pt x="54920" y="21804"/>
                    <a:pt x="49509" y="10549"/>
                    <a:pt x="40446" y="6202"/>
                  </a:cubicBezTo>
                  <a:lnTo>
                    <a:pt x="27463" y="1"/>
                  </a:ln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9" name="Google Shape;1629;p13"/>
            <p:cNvSpPr/>
            <p:nvPr/>
          </p:nvSpPr>
          <p:spPr>
            <a:xfrm>
              <a:off x="-3288162" y="860220"/>
              <a:ext cx="2137141" cy="2137141"/>
            </a:xfrm>
            <a:custGeom>
              <a:rect b="b" l="l" r="r" t="t"/>
              <a:pathLst>
                <a:path extrusionOk="0" h="52154" w="52154">
                  <a:moveTo>
                    <a:pt x="26080" y="262"/>
                  </a:moveTo>
                  <a:cubicBezTo>
                    <a:pt x="40312" y="262"/>
                    <a:pt x="51892" y="11836"/>
                    <a:pt x="51892" y="26074"/>
                  </a:cubicBezTo>
                  <a:cubicBezTo>
                    <a:pt x="51892" y="40306"/>
                    <a:pt x="40312" y="51886"/>
                    <a:pt x="26080" y="51886"/>
                  </a:cubicBezTo>
                  <a:cubicBezTo>
                    <a:pt x="11842" y="51886"/>
                    <a:pt x="262" y="40306"/>
                    <a:pt x="262" y="26074"/>
                  </a:cubicBezTo>
                  <a:cubicBezTo>
                    <a:pt x="262" y="11842"/>
                    <a:pt x="11842" y="262"/>
                    <a:pt x="26080" y="262"/>
                  </a:cubicBezTo>
                  <a:close/>
                  <a:moveTo>
                    <a:pt x="26080" y="0"/>
                  </a:moveTo>
                  <a:cubicBezTo>
                    <a:pt x="11702" y="0"/>
                    <a:pt x="0" y="11696"/>
                    <a:pt x="0" y="26074"/>
                  </a:cubicBezTo>
                  <a:cubicBezTo>
                    <a:pt x="0" y="40452"/>
                    <a:pt x="11702" y="52154"/>
                    <a:pt x="26080" y="52154"/>
                  </a:cubicBezTo>
                  <a:cubicBezTo>
                    <a:pt x="40459" y="52154"/>
                    <a:pt x="52154" y="40452"/>
                    <a:pt x="52154" y="26074"/>
                  </a:cubicBezTo>
                  <a:cubicBezTo>
                    <a:pt x="52154" y="11696"/>
                    <a:pt x="40459" y="0"/>
                    <a:pt x="2608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0" name="Google Shape;1630;p13"/>
            <p:cNvSpPr/>
            <p:nvPr/>
          </p:nvSpPr>
          <p:spPr>
            <a:xfrm>
              <a:off x="-3344834" y="663815"/>
              <a:ext cx="2250484" cy="5822452"/>
            </a:xfrm>
            <a:custGeom>
              <a:rect b="b" l="l" r="r" t="t"/>
              <a:pathLst>
                <a:path extrusionOk="0" h="142089" w="54920">
                  <a:moveTo>
                    <a:pt x="27463" y="287"/>
                  </a:moveTo>
                  <a:lnTo>
                    <a:pt x="40338" y="6438"/>
                  </a:lnTo>
                  <a:cubicBezTo>
                    <a:pt x="49305" y="10740"/>
                    <a:pt x="54658" y="21887"/>
                    <a:pt x="54658" y="30172"/>
                  </a:cubicBezTo>
                  <a:lnTo>
                    <a:pt x="54658" y="141827"/>
                  </a:lnTo>
                  <a:lnTo>
                    <a:pt x="262" y="141827"/>
                  </a:lnTo>
                  <a:lnTo>
                    <a:pt x="262" y="30172"/>
                  </a:lnTo>
                  <a:cubicBezTo>
                    <a:pt x="262" y="21887"/>
                    <a:pt x="5622" y="10746"/>
                    <a:pt x="14589" y="6444"/>
                  </a:cubicBezTo>
                  <a:lnTo>
                    <a:pt x="27463" y="287"/>
                  </a:lnTo>
                  <a:close/>
                  <a:moveTo>
                    <a:pt x="27463" y="1"/>
                  </a:moveTo>
                  <a:lnTo>
                    <a:pt x="14474" y="6202"/>
                  </a:lnTo>
                  <a:cubicBezTo>
                    <a:pt x="5418" y="10549"/>
                    <a:pt x="0" y="21804"/>
                    <a:pt x="0" y="30172"/>
                  </a:cubicBezTo>
                  <a:lnTo>
                    <a:pt x="0" y="142088"/>
                  </a:lnTo>
                  <a:lnTo>
                    <a:pt x="54920" y="142088"/>
                  </a:lnTo>
                  <a:lnTo>
                    <a:pt x="54920" y="30172"/>
                  </a:lnTo>
                  <a:cubicBezTo>
                    <a:pt x="54920" y="21804"/>
                    <a:pt x="49509" y="10549"/>
                    <a:pt x="40446" y="6202"/>
                  </a:cubicBezTo>
                  <a:lnTo>
                    <a:pt x="2746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1" name="Google Shape;1631;p13"/>
            <p:cNvSpPr/>
            <p:nvPr/>
          </p:nvSpPr>
          <p:spPr>
            <a:xfrm>
              <a:off x="-2555853" y="708480"/>
              <a:ext cx="672523" cy="170589"/>
            </a:xfrm>
            <a:custGeom>
              <a:rect b="b" l="l" r="r" t="t"/>
              <a:pathLst>
                <a:path extrusionOk="0" h="4163" w="16412">
                  <a:moveTo>
                    <a:pt x="8209" y="287"/>
                  </a:moveTo>
                  <a:lnTo>
                    <a:pt x="15150" y="3608"/>
                  </a:lnTo>
                  <a:cubicBezTo>
                    <a:pt x="12581" y="3002"/>
                    <a:pt x="10344" y="2722"/>
                    <a:pt x="8209" y="2722"/>
                  </a:cubicBezTo>
                  <a:cubicBezTo>
                    <a:pt x="6074" y="2722"/>
                    <a:pt x="3844" y="3002"/>
                    <a:pt x="1262" y="3608"/>
                  </a:cubicBezTo>
                  <a:lnTo>
                    <a:pt x="8209" y="287"/>
                  </a:lnTo>
                  <a:close/>
                  <a:moveTo>
                    <a:pt x="8209" y="0"/>
                  </a:moveTo>
                  <a:lnTo>
                    <a:pt x="0" y="3920"/>
                  </a:lnTo>
                  <a:lnTo>
                    <a:pt x="90" y="4162"/>
                  </a:lnTo>
                  <a:cubicBezTo>
                    <a:pt x="3181" y="3359"/>
                    <a:pt x="5756" y="2983"/>
                    <a:pt x="8209" y="2983"/>
                  </a:cubicBezTo>
                  <a:cubicBezTo>
                    <a:pt x="10657" y="2983"/>
                    <a:pt x="13244" y="3359"/>
                    <a:pt x="16329" y="4162"/>
                  </a:cubicBezTo>
                  <a:lnTo>
                    <a:pt x="16412" y="3920"/>
                  </a:lnTo>
                  <a:lnTo>
                    <a:pt x="820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2" name="Google Shape;1632;p13"/>
            <p:cNvSpPr/>
            <p:nvPr/>
          </p:nvSpPr>
          <p:spPr>
            <a:xfrm>
              <a:off x="-2378789" y="739050"/>
              <a:ext cx="318682" cy="76300"/>
            </a:xfrm>
            <a:custGeom>
              <a:rect b="b" l="l" r="r" t="t"/>
              <a:pathLst>
                <a:path extrusionOk="0" h="1862" w="7777">
                  <a:moveTo>
                    <a:pt x="3888" y="0"/>
                  </a:moveTo>
                  <a:lnTo>
                    <a:pt x="1" y="1861"/>
                  </a:lnTo>
                  <a:cubicBezTo>
                    <a:pt x="1288" y="1670"/>
                    <a:pt x="2582" y="1568"/>
                    <a:pt x="3888" y="1568"/>
                  </a:cubicBezTo>
                  <a:cubicBezTo>
                    <a:pt x="5188" y="1568"/>
                    <a:pt x="6489" y="1670"/>
                    <a:pt x="7776" y="1861"/>
                  </a:cubicBezTo>
                  <a:lnTo>
                    <a:pt x="388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3" name="Google Shape;1633;p13"/>
            <p:cNvSpPr/>
            <p:nvPr/>
          </p:nvSpPr>
          <p:spPr>
            <a:xfrm>
              <a:off x="-1127787" y="6445453"/>
              <a:ext cx="56426" cy="59335"/>
            </a:xfrm>
            <a:custGeom>
              <a:rect b="b" l="l" r="r" t="t"/>
              <a:pathLst>
                <a:path extrusionOk="0" h="1448" w="1377">
                  <a:moveTo>
                    <a:pt x="151" y="0"/>
                  </a:moveTo>
                  <a:cubicBezTo>
                    <a:pt x="119" y="0"/>
                    <a:pt x="85" y="12"/>
                    <a:pt x="57" y="33"/>
                  </a:cubicBezTo>
                  <a:cubicBezTo>
                    <a:pt x="6" y="84"/>
                    <a:pt x="0" y="167"/>
                    <a:pt x="51" y="218"/>
                  </a:cubicBezTo>
                  <a:lnTo>
                    <a:pt x="1134" y="1403"/>
                  </a:lnTo>
                  <a:cubicBezTo>
                    <a:pt x="1160" y="1429"/>
                    <a:pt x="1192" y="1448"/>
                    <a:pt x="1230" y="1448"/>
                  </a:cubicBezTo>
                  <a:cubicBezTo>
                    <a:pt x="1262" y="1448"/>
                    <a:pt x="1294" y="1435"/>
                    <a:pt x="1319" y="1416"/>
                  </a:cubicBezTo>
                  <a:cubicBezTo>
                    <a:pt x="1370" y="1365"/>
                    <a:pt x="1377" y="1282"/>
                    <a:pt x="1326" y="1231"/>
                  </a:cubicBezTo>
                  <a:lnTo>
                    <a:pt x="242" y="39"/>
                  </a:lnTo>
                  <a:cubicBezTo>
                    <a:pt x="219" y="13"/>
                    <a:pt x="186" y="0"/>
                    <a:pt x="15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4" name="Google Shape;1634;p13"/>
            <p:cNvSpPr/>
            <p:nvPr/>
          </p:nvSpPr>
          <p:spPr>
            <a:xfrm>
              <a:off x="-3367576" y="6445453"/>
              <a:ext cx="56467" cy="59335"/>
            </a:xfrm>
            <a:custGeom>
              <a:rect b="b" l="l" r="r" t="t"/>
              <a:pathLst>
                <a:path extrusionOk="0" h="1448" w="1378">
                  <a:moveTo>
                    <a:pt x="1226" y="0"/>
                  </a:moveTo>
                  <a:cubicBezTo>
                    <a:pt x="1192" y="0"/>
                    <a:pt x="1159" y="13"/>
                    <a:pt x="1135" y="39"/>
                  </a:cubicBezTo>
                  <a:lnTo>
                    <a:pt x="52" y="1231"/>
                  </a:lnTo>
                  <a:cubicBezTo>
                    <a:pt x="1" y="1282"/>
                    <a:pt x="7" y="1365"/>
                    <a:pt x="58" y="1416"/>
                  </a:cubicBezTo>
                  <a:cubicBezTo>
                    <a:pt x="84" y="1435"/>
                    <a:pt x="116" y="1448"/>
                    <a:pt x="148" y="1448"/>
                  </a:cubicBezTo>
                  <a:cubicBezTo>
                    <a:pt x="186" y="1448"/>
                    <a:pt x="218" y="1435"/>
                    <a:pt x="243" y="1403"/>
                  </a:cubicBezTo>
                  <a:lnTo>
                    <a:pt x="1327" y="218"/>
                  </a:lnTo>
                  <a:cubicBezTo>
                    <a:pt x="1378" y="167"/>
                    <a:pt x="1371" y="84"/>
                    <a:pt x="1320" y="33"/>
                  </a:cubicBezTo>
                  <a:cubicBezTo>
                    <a:pt x="1293" y="12"/>
                    <a:pt x="1259" y="0"/>
                    <a:pt x="1226"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5" name="Google Shape;1635;p13"/>
            <p:cNvSpPr/>
            <p:nvPr/>
          </p:nvSpPr>
          <p:spPr>
            <a:xfrm>
              <a:off x="-2224959" y="590424"/>
              <a:ext cx="10736" cy="129325"/>
            </a:xfrm>
            <a:custGeom>
              <a:rect b="b" l="l" r="r" t="t"/>
              <a:pathLst>
                <a:path extrusionOk="0" h="3156" w="262">
                  <a:moveTo>
                    <a:pt x="134" y="1"/>
                  </a:moveTo>
                  <a:cubicBezTo>
                    <a:pt x="58" y="1"/>
                    <a:pt x="0" y="58"/>
                    <a:pt x="0" y="135"/>
                  </a:cubicBezTo>
                  <a:lnTo>
                    <a:pt x="0" y="3028"/>
                  </a:lnTo>
                  <a:cubicBezTo>
                    <a:pt x="0" y="3098"/>
                    <a:pt x="58" y="3156"/>
                    <a:pt x="134" y="3156"/>
                  </a:cubicBezTo>
                  <a:cubicBezTo>
                    <a:pt x="204" y="3156"/>
                    <a:pt x="262" y="3098"/>
                    <a:pt x="262" y="3028"/>
                  </a:cubicBezTo>
                  <a:lnTo>
                    <a:pt x="262" y="135"/>
                  </a:lnTo>
                  <a:cubicBezTo>
                    <a:pt x="262" y="58"/>
                    <a:pt x="204" y="1"/>
                    <a:pt x="134"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6" name="Google Shape;1636;p13"/>
            <p:cNvSpPr/>
            <p:nvPr/>
          </p:nvSpPr>
          <p:spPr>
            <a:xfrm>
              <a:off x="-1891444" y="868621"/>
              <a:ext cx="839424" cy="1246781"/>
            </a:xfrm>
            <a:custGeom>
              <a:rect b="b" l="l" r="r" t="t"/>
              <a:pathLst>
                <a:path extrusionOk="0" h="30426" w="20485">
                  <a:moveTo>
                    <a:pt x="151" y="0"/>
                  </a:moveTo>
                  <a:cubicBezTo>
                    <a:pt x="94" y="0"/>
                    <a:pt x="41" y="32"/>
                    <a:pt x="26" y="89"/>
                  </a:cubicBezTo>
                  <a:cubicBezTo>
                    <a:pt x="0" y="159"/>
                    <a:pt x="32" y="229"/>
                    <a:pt x="102" y="254"/>
                  </a:cubicBezTo>
                  <a:cubicBezTo>
                    <a:pt x="12556" y="4601"/>
                    <a:pt x="20210" y="17227"/>
                    <a:pt x="18311" y="30286"/>
                  </a:cubicBezTo>
                  <a:cubicBezTo>
                    <a:pt x="18298" y="30356"/>
                    <a:pt x="18349" y="30419"/>
                    <a:pt x="18419" y="30426"/>
                  </a:cubicBezTo>
                  <a:lnTo>
                    <a:pt x="18438" y="30426"/>
                  </a:lnTo>
                  <a:cubicBezTo>
                    <a:pt x="18502" y="30426"/>
                    <a:pt x="18560" y="30381"/>
                    <a:pt x="18566" y="30317"/>
                  </a:cubicBezTo>
                  <a:cubicBezTo>
                    <a:pt x="20484" y="17144"/>
                    <a:pt x="12760" y="4397"/>
                    <a:pt x="191" y="6"/>
                  </a:cubicBezTo>
                  <a:cubicBezTo>
                    <a:pt x="178" y="2"/>
                    <a:pt x="164" y="0"/>
                    <a:pt x="15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7" name="Google Shape;1637;p13"/>
            <p:cNvSpPr/>
            <p:nvPr/>
          </p:nvSpPr>
          <p:spPr>
            <a:xfrm>
              <a:off x="-3387163" y="868743"/>
              <a:ext cx="839711" cy="1246945"/>
            </a:xfrm>
            <a:custGeom>
              <a:rect b="b" l="l" r="r" t="t"/>
              <a:pathLst>
                <a:path extrusionOk="0" h="30430" w="20492">
                  <a:moveTo>
                    <a:pt x="20352" y="0"/>
                  </a:moveTo>
                  <a:cubicBezTo>
                    <a:pt x="20337" y="0"/>
                    <a:pt x="20321" y="3"/>
                    <a:pt x="20307" y="9"/>
                  </a:cubicBezTo>
                  <a:cubicBezTo>
                    <a:pt x="7732" y="4394"/>
                    <a:pt x="1" y="17141"/>
                    <a:pt x="1919" y="30314"/>
                  </a:cubicBezTo>
                  <a:cubicBezTo>
                    <a:pt x="1932" y="30378"/>
                    <a:pt x="1983" y="30423"/>
                    <a:pt x="2053" y="30423"/>
                  </a:cubicBezTo>
                  <a:lnTo>
                    <a:pt x="2066" y="30429"/>
                  </a:lnTo>
                  <a:cubicBezTo>
                    <a:pt x="2142" y="30416"/>
                    <a:pt x="2187" y="30353"/>
                    <a:pt x="2181" y="30283"/>
                  </a:cubicBezTo>
                  <a:cubicBezTo>
                    <a:pt x="281" y="17224"/>
                    <a:pt x="7936" y="4598"/>
                    <a:pt x="20389" y="251"/>
                  </a:cubicBezTo>
                  <a:cubicBezTo>
                    <a:pt x="20460" y="226"/>
                    <a:pt x="20491" y="156"/>
                    <a:pt x="20472" y="86"/>
                  </a:cubicBezTo>
                  <a:cubicBezTo>
                    <a:pt x="20453" y="32"/>
                    <a:pt x="20403" y="0"/>
                    <a:pt x="2035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8" name="Google Shape;1638;p13"/>
            <p:cNvSpPr/>
            <p:nvPr/>
          </p:nvSpPr>
          <p:spPr>
            <a:xfrm>
              <a:off x="-1916276" y="773799"/>
              <a:ext cx="49952" cy="93757"/>
            </a:xfrm>
            <a:custGeom>
              <a:rect b="b" l="l" r="r" t="t"/>
              <a:pathLst>
                <a:path extrusionOk="0" h="2288" w="1219">
                  <a:moveTo>
                    <a:pt x="1072" y="0"/>
                  </a:moveTo>
                  <a:cubicBezTo>
                    <a:pt x="1021" y="0"/>
                    <a:pt x="975" y="30"/>
                    <a:pt x="957" y="76"/>
                  </a:cubicBezTo>
                  <a:lnTo>
                    <a:pt x="26" y="2103"/>
                  </a:lnTo>
                  <a:cubicBezTo>
                    <a:pt x="1" y="2167"/>
                    <a:pt x="26" y="2243"/>
                    <a:pt x="90" y="2275"/>
                  </a:cubicBezTo>
                  <a:cubicBezTo>
                    <a:pt x="109" y="2282"/>
                    <a:pt x="128" y="2282"/>
                    <a:pt x="147" y="2288"/>
                  </a:cubicBezTo>
                  <a:cubicBezTo>
                    <a:pt x="198" y="2282"/>
                    <a:pt x="243" y="2256"/>
                    <a:pt x="262" y="2211"/>
                  </a:cubicBezTo>
                  <a:lnTo>
                    <a:pt x="1193" y="185"/>
                  </a:lnTo>
                  <a:cubicBezTo>
                    <a:pt x="1218" y="121"/>
                    <a:pt x="1193" y="44"/>
                    <a:pt x="1129" y="13"/>
                  </a:cubicBezTo>
                  <a:cubicBezTo>
                    <a:pt x="1110" y="4"/>
                    <a:pt x="1091" y="0"/>
                    <a:pt x="107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9" name="Google Shape;1639;p13"/>
            <p:cNvSpPr/>
            <p:nvPr/>
          </p:nvSpPr>
          <p:spPr>
            <a:xfrm>
              <a:off x="-2572817" y="773799"/>
              <a:ext cx="50156" cy="93757"/>
            </a:xfrm>
            <a:custGeom>
              <a:rect b="b" l="l" r="r" t="t"/>
              <a:pathLst>
                <a:path extrusionOk="0" h="2288" w="1224">
                  <a:moveTo>
                    <a:pt x="149" y="0"/>
                  </a:moveTo>
                  <a:cubicBezTo>
                    <a:pt x="131" y="0"/>
                    <a:pt x="113" y="4"/>
                    <a:pt x="96" y="13"/>
                  </a:cubicBezTo>
                  <a:cubicBezTo>
                    <a:pt x="32" y="44"/>
                    <a:pt x="0" y="121"/>
                    <a:pt x="32" y="185"/>
                  </a:cubicBezTo>
                  <a:lnTo>
                    <a:pt x="956" y="2205"/>
                  </a:lnTo>
                  <a:cubicBezTo>
                    <a:pt x="982" y="2250"/>
                    <a:pt x="1026" y="2282"/>
                    <a:pt x="1077" y="2288"/>
                  </a:cubicBezTo>
                  <a:cubicBezTo>
                    <a:pt x="1096" y="2282"/>
                    <a:pt x="1115" y="2282"/>
                    <a:pt x="1128" y="2275"/>
                  </a:cubicBezTo>
                  <a:cubicBezTo>
                    <a:pt x="1198" y="2243"/>
                    <a:pt x="1224" y="2167"/>
                    <a:pt x="1192" y="2103"/>
                  </a:cubicBezTo>
                  <a:lnTo>
                    <a:pt x="268" y="76"/>
                  </a:lnTo>
                  <a:cubicBezTo>
                    <a:pt x="245" y="30"/>
                    <a:pt x="197" y="0"/>
                    <a:pt x="14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0" name="Google Shape;1640;p13"/>
            <p:cNvSpPr/>
            <p:nvPr/>
          </p:nvSpPr>
          <p:spPr>
            <a:xfrm>
              <a:off x="-1530514" y="1017820"/>
              <a:ext cx="59581" cy="68105"/>
            </a:xfrm>
            <a:custGeom>
              <a:rect b="b" l="l" r="r" t="t"/>
              <a:pathLst>
                <a:path extrusionOk="0" h="1662" w="1454">
                  <a:moveTo>
                    <a:pt x="1305" y="0"/>
                  </a:moveTo>
                  <a:cubicBezTo>
                    <a:pt x="1267" y="0"/>
                    <a:pt x="1230" y="16"/>
                    <a:pt x="1205" y="49"/>
                  </a:cubicBezTo>
                  <a:lnTo>
                    <a:pt x="51" y="1444"/>
                  </a:lnTo>
                  <a:cubicBezTo>
                    <a:pt x="0" y="1502"/>
                    <a:pt x="13" y="1585"/>
                    <a:pt x="64" y="1629"/>
                  </a:cubicBezTo>
                  <a:cubicBezTo>
                    <a:pt x="90" y="1648"/>
                    <a:pt x="115" y="1661"/>
                    <a:pt x="147" y="1661"/>
                  </a:cubicBezTo>
                  <a:cubicBezTo>
                    <a:pt x="185" y="1661"/>
                    <a:pt x="223" y="1642"/>
                    <a:pt x="249" y="1610"/>
                  </a:cubicBezTo>
                  <a:lnTo>
                    <a:pt x="1409" y="214"/>
                  </a:lnTo>
                  <a:cubicBezTo>
                    <a:pt x="1453" y="157"/>
                    <a:pt x="1441" y="74"/>
                    <a:pt x="1390" y="29"/>
                  </a:cubicBezTo>
                  <a:cubicBezTo>
                    <a:pt x="1365" y="10"/>
                    <a:pt x="1335" y="0"/>
                    <a:pt x="130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1" name="Google Shape;1641;p13"/>
            <p:cNvSpPr/>
            <p:nvPr/>
          </p:nvSpPr>
          <p:spPr>
            <a:xfrm>
              <a:off x="-2967963" y="1017820"/>
              <a:ext cx="59581" cy="68105"/>
            </a:xfrm>
            <a:custGeom>
              <a:rect b="b" l="l" r="r" t="t"/>
              <a:pathLst>
                <a:path extrusionOk="0" h="1662" w="1454">
                  <a:moveTo>
                    <a:pt x="147" y="0"/>
                  </a:moveTo>
                  <a:cubicBezTo>
                    <a:pt x="118" y="0"/>
                    <a:pt x="89" y="10"/>
                    <a:pt x="64" y="29"/>
                  </a:cubicBezTo>
                  <a:cubicBezTo>
                    <a:pt x="7" y="74"/>
                    <a:pt x="0" y="157"/>
                    <a:pt x="45" y="214"/>
                  </a:cubicBezTo>
                  <a:lnTo>
                    <a:pt x="1205" y="1610"/>
                  </a:lnTo>
                  <a:cubicBezTo>
                    <a:pt x="1230" y="1642"/>
                    <a:pt x="1269" y="1661"/>
                    <a:pt x="1307" y="1661"/>
                  </a:cubicBezTo>
                  <a:cubicBezTo>
                    <a:pt x="1332" y="1661"/>
                    <a:pt x="1364" y="1648"/>
                    <a:pt x="1390" y="1629"/>
                  </a:cubicBezTo>
                  <a:cubicBezTo>
                    <a:pt x="1441" y="1585"/>
                    <a:pt x="1453" y="1502"/>
                    <a:pt x="1409" y="1444"/>
                  </a:cubicBezTo>
                  <a:lnTo>
                    <a:pt x="249" y="49"/>
                  </a:lnTo>
                  <a:cubicBezTo>
                    <a:pt x="220" y="16"/>
                    <a:pt x="183" y="0"/>
                    <a:pt x="14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2" name="Google Shape;1642;p13"/>
            <p:cNvSpPr/>
            <p:nvPr/>
          </p:nvSpPr>
          <p:spPr>
            <a:xfrm>
              <a:off x="-1285796" y="1335518"/>
              <a:ext cx="63761" cy="42371"/>
            </a:xfrm>
            <a:custGeom>
              <a:rect b="b" l="l" r="r" t="t"/>
              <a:pathLst>
                <a:path extrusionOk="0" h="1034" w="1556">
                  <a:moveTo>
                    <a:pt x="1407" y="0"/>
                  </a:moveTo>
                  <a:cubicBezTo>
                    <a:pt x="1384" y="0"/>
                    <a:pt x="1361" y="7"/>
                    <a:pt x="1339" y="20"/>
                  </a:cubicBezTo>
                  <a:lnTo>
                    <a:pt x="83" y="791"/>
                  </a:lnTo>
                  <a:cubicBezTo>
                    <a:pt x="19" y="829"/>
                    <a:pt x="0" y="912"/>
                    <a:pt x="38" y="976"/>
                  </a:cubicBezTo>
                  <a:cubicBezTo>
                    <a:pt x="64" y="1014"/>
                    <a:pt x="108" y="1033"/>
                    <a:pt x="153" y="1033"/>
                  </a:cubicBezTo>
                  <a:cubicBezTo>
                    <a:pt x="179" y="1033"/>
                    <a:pt x="198" y="1027"/>
                    <a:pt x="223" y="1014"/>
                  </a:cubicBezTo>
                  <a:lnTo>
                    <a:pt x="1479" y="243"/>
                  </a:lnTo>
                  <a:cubicBezTo>
                    <a:pt x="1536" y="205"/>
                    <a:pt x="1555" y="128"/>
                    <a:pt x="1517" y="65"/>
                  </a:cubicBezTo>
                  <a:cubicBezTo>
                    <a:pt x="1492" y="23"/>
                    <a:pt x="1451" y="0"/>
                    <a:pt x="140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3" name="Google Shape;1643;p13"/>
            <p:cNvSpPr/>
            <p:nvPr/>
          </p:nvSpPr>
          <p:spPr>
            <a:xfrm>
              <a:off x="-3217107" y="1335682"/>
              <a:ext cx="63761" cy="42207"/>
            </a:xfrm>
            <a:custGeom>
              <a:rect b="b" l="l" r="r" t="t"/>
              <a:pathLst>
                <a:path extrusionOk="0" h="1030" w="1556">
                  <a:moveTo>
                    <a:pt x="155" y="1"/>
                  </a:moveTo>
                  <a:cubicBezTo>
                    <a:pt x="110" y="1"/>
                    <a:pt x="64" y="22"/>
                    <a:pt x="38" y="61"/>
                  </a:cubicBezTo>
                  <a:cubicBezTo>
                    <a:pt x="0" y="124"/>
                    <a:pt x="19" y="201"/>
                    <a:pt x="83" y="239"/>
                  </a:cubicBezTo>
                  <a:lnTo>
                    <a:pt x="1338" y="1010"/>
                  </a:lnTo>
                  <a:cubicBezTo>
                    <a:pt x="1358" y="1023"/>
                    <a:pt x="1383" y="1029"/>
                    <a:pt x="1409" y="1029"/>
                  </a:cubicBezTo>
                  <a:cubicBezTo>
                    <a:pt x="1453" y="1029"/>
                    <a:pt x="1491" y="1010"/>
                    <a:pt x="1517" y="972"/>
                  </a:cubicBezTo>
                  <a:cubicBezTo>
                    <a:pt x="1555" y="908"/>
                    <a:pt x="1536" y="825"/>
                    <a:pt x="1472" y="787"/>
                  </a:cubicBezTo>
                  <a:lnTo>
                    <a:pt x="217" y="16"/>
                  </a:lnTo>
                  <a:cubicBezTo>
                    <a:pt x="198" y="6"/>
                    <a:pt x="177" y="1"/>
                    <a:pt x="15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4" name="Google Shape;1644;p13"/>
            <p:cNvSpPr/>
            <p:nvPr/>
          </p:nvSpPr>
          <p:spPr>
            <a:xfrm>
              <a:off x="-1153398" y="1698989"/>
              <a:ext cx="62204" cy="21267"/>
            </a:xfrm>
            <a:custGeom>
              <a:rect b="b" l="l" r="r" t="t"/>
              <a:pathLst>
                <a:path extrusionOk="0" h="519" w="1518">
                  <a:moveTo>
                    <a:pt x="1375" y="1"/>
                  </a:moveTo>
                  <a:cubicBezTo>
                    <a:pt x="1368" y="1"/>
                    <a:pt x="1360" y="1"/>
                    <a:pt x="1352" y="3"/>
                  </a:cubicBezTo>
                  <a:lnTo>
                    <a:pt x="115" y="264"/>
                  </a:lnTo>
                  <a:cubicBezTo>
                    <a:pt x="45" y="277"/>
                    <a:pt x="0" y="347"/>
                    <a:pt x="13" y="417"/>
                  </a:cubicBezTo>
                  <a:cubicBezTo>
                    <a:pt x="26" y="481"/>
                    <a:pt x="77" y="519"/>
                    <a:pt x="141" y="519"/>
                  </a:cubicBezTo>
                  <a:lnTo>
                    <a:pt x="166" y="519"/>
                  </a:lnTo>
                  <a:lnTo>
                    <a:pt x="1403" y="258"/>
                  </a:lnTo>
                  <a:cubicBezTo>
                    <a:pt x="1473" y="245"/>
                    <a:pt x="1517" y="175"/>
                    <a:pt x="1505" y="105"/>
                  </a:cubicBezTo>
                  <a:cubicBezTo>
                    <a:pt x="1488" y="43"/>
                    <a:pt x="1436" y="1"/>
                    <a:pt x="137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5" name="Google Shape;1645;p13"/>
            <p:cNvSpPr/>
            <p:nvPr/>
          </p:nvSpPr>
          <p:spPr>
            <a:xfrm>
              <a:off x="-3347989" y="1699234"/>
              <a:ext cx="62491" cy="21226"/>
            </a:xfrm>
            <a:custGeom>
              <a:rect b="b" l="l" r="r" t="t"/>
              <a:pathLst>
                <a:path extrusionOk="0" h="518" w="1525">
                  <a:moveTo>
                    <a:pt x="149" y="1"/>
                  </a:moveTo>
                  <a:cubicBezTo>
                    <a:pt x="88" y="1"/>
                    <a:pt x="31" y="43"/>
                    <a:pt x="20" y="105"/>
                  </a:cubicBezTo>
                  <a:cubicBezTo>
                    <a:pt x="1" y="169"/>
                    <a:pt x="46" y="239"/>
                    <a:pt x="116" y="258"/>
                  </a:cubicBezTo>
                  <a:lnTo>
                    <a:pt x="1359" y="513"/>
                  </a:lnTo>
                  <a:cubicBezTo>
                    <a:pt x="1362" y="516"/>
                    <a:pt x="1365" y="518"/>
                    <a:pt x="1369" y="518"/>
                  </a:cubicBezTo>
                  <a:cubicBezTo>
                    <a:pt x="1373" y="518"/>
                    <a:pt x="1378" y="516"/>
                    <a:pt x="1384" y="513"/>
                  </a:cubicBezTo>
                  <a:cubicBezTo>
                    <a:pt x="1441" y="513"/>
                    <a:pt x="1492" y="475"/>
                    <a:pt x="1511" y="417"/>
                  </a:cubicBezTo>
                  <a:cubicBezTo>
                    <a:pt x="1524" y="347"/>
                    <a:pt x="1480" y="277"/>
                    <a:pt x="1410" y="264"/>
                  </a:cubicBezTo>
                  <a:lnTo>
                    <a:pt x="173" y="3"/>
                  </a:lnTo>
                  <a:cubicBezTo>
                    <a:pt x="165" y="2"/>
                    <a:pt x="157" y="1"/>
                    <a:pt x="14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6" name="Google Shape;1646;p13"/>
            <p:cNvSpPr/>
            <p:nvPr/>
          </p:nvSpPr>
          <p:spPr>
            <a:xfrm>
              <a:off x="-1141146" y="2151421"/>
              <a:ext cx="69006" cy="10736"/>
            </a:xfrm>
            <a:custGeom>
              <a:rect b="b" l="l" r="r" t="t"/>
              <a:pathLst>
                <a:path extrusionOk="0" h="262" w="1684">
                  <a:moveTo>
                    <a:pt x="128" y="0"/>
                  </a:moveTo>
                  <a:cubicBezTo>
                    <a:pt x="58" y="0"/>
                    <a:pt x="1" y="58"/>
                    <a:pt x="1" y="128"/>
                  </a:cubicBezTo>
                  <a:cubicBezTo>
                    <a:pt x="1" y="198"/>
                    <a:pt x="58" y="262"/>
                    <a:pt x="128" y="262"/>
                  </a:cubicBezTo>
                  <a:lnTo>
                    <a:pt x="1556" y="262"/>
                  </a:lnTo>
                  <a:cubicBezTo>
                    <a:pt x="1626" y="262"/>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7" name="Google Shape;1647;p13"/>
            <p:cNvSpPr/>
            <p:nvPr/>
          </p:nvSpPr>
          <p:spPr>
            <a:xfrm>
              <a:off x="-1141146" y="2782393"/>
              <a:ext cx="69006" cy="10490"/>
            </a:xfrm>
            <a:custGeom>
              <a:rect b="b" l="l" r="r" t="t"/>
              <a:pathLst>
                <a:path extrusionOk="0" h="256" w="1684">
                  <a:moveTo>
                    <a:pt x="128" y="0"/>
                  </a:moveTo>
                  <a:cubicBezTo>
                    <a:pt x="58" y="0"/>
                    <a:pt x="1" y="58"/>
                    <a:pt x="1" y="128"/>
                  </a:cubicBezTo>
                  <a:cubicBezTo>
                    <a:pt x="1" y="198"/>
                    <a:pt x="58" y="255"/>
                    <a:pt x="128" y="255"/>
                  </a:cubicBezTo>
                  <a:lnTo>
                    <a:pt x="1556" y="255"/>
                  </a:lnTo>
                  <a:cubicBezTo>
                    <a:pt x="1626" y="255"/>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8" name="Google Shape;1648;p13"/>
            <p:cNvSpPr/>
            <p:nvPr/>
          </p:nvSpPr>
          <p:spPr>
            <a:xfrm>
              <a:off x="-1141146" y="3413364"/>
              <a:ext cx="69006" cy="10490"/>
            </a:xfrm>
            <a:custGeom>
              <a:rect b="b" l="l" r="r" t="t"/>
              <a:pathLst>
                <a:path extrusionOk="0" h="256" w="1684">
                  <a:moveTo>
                    <a:pt x="128" y="0"/>
                  </a:moveTo>
                  <a:cubicBezTo>
                    <a:pt x="58" y="0"/>
                    <a:pt x="1" y="58"/>
                    <a:pt x="1" y="128"/>
                  </a:cubicBezTo>
                  <a:cubicBezTo>
                    <a:pt x="1" y="198"/>
                    <a:pt x="58" y="255"/>
                    <a:pt x="128" y="255"/>
                  </a:cubicBezTo>
                  <a:lnTo>
                    <a:pt x="1556" y="255"/>
                  </a:lnTo>
                  <a:cubicBezTo>
                    <a:pt x="1626" y="255"/>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9" name="Google Shape;1649;p13"/>
            <p:cNvSpPr/>
            <p:nvPr/>
          </p:nvSpPr>
          <p:spPr>
            <a:xfrm>
              <a:off x="-1127008" y="4044090"/>
              <a:ext cx="54869" cy="10736"/>
            </a:xfrm>
            <a:custGeom>
              <a:rect b="b" l="l" r="r" t="t"/>
              <a:pathLst>
                <a:path extrusionOk="0" h="262" w="1339">
                  <a:moveTo>
                    <a:pt x="128" y="0"/>
                  </a:moveTo>
                  <a:cubicBezTo>
                    <a:pt x="57" y="0"/>
                    <a:pt x="0" y="57"/>
                    <a:pt x="0" y="134"/>
                  </a:cubicBezTo>
                  <a:cubicBezTo>
                    <a:pt x="0" y="204"/>
                    <a:pt x="57" y="261"/>
                    <a:pt x="128" y="261"/>
                  </a:cubicBezTo>
                  <a:lnTo>
                    <a:pt x="1211"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0" name="Google Shape;1650;p13"/>
            <p:cNvSpPr/>
            <p:nvPr/>
          </p:nvSpPr>
          <p:spPr>
            <a:xfrm>
              <a:off x="-1127008" y="4675062"/>
              <a:ext cx="54869" cy="10736"/>
            </a:xfrm>
            <a:custGeom>
              <a:rect b="b" l="l" r="r" t="t"/>
              <a:pathLst>
                <a:path extrusionOk="0" h="262" w="1339">
                  <a:moveTo>
                    <a:pt x="128" y="0"/>
                  </a:moveTo>
                  <a:cubicBezTo>
                    <a:pt x="57" y="0"/>
                    <a:pt x="0" y="58"/>
                    <a:pt x="0" y="134"/>
                  </a:cubicBezTo>
                  <a:cubicBezTo>
                    <a:pt x="0" y="204"/>
                    <a:pt x="57" y="261"/>
                    <a:pt x="128" y="261"/>
                  </a:cubicBezTo>
                  <a:lnTo>
                    <a:pt x="1211" y="261"/>
                  </a:lnTo>
                  <a:cubicBezTo>
                    <a:pt x="1281" y="261"/>
                    <a:pt x="1339" y="204"/>
                    <a:pt x="1339" y="134"/>
                  </a:cubicBezTo>
                  <a:cubicBezTo>
                    <a:pt x="1339" y="58"/>
                    <a:pt x="1281" y="0"/>
                    <a:pt x="121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1" name="Google Shape;1651;p13"/>
            <p:cNvSpPr/>
            <p:nvPr/>
          </p:nvSpPr>
          <p:spPr>
            <a:xfrm>
              <a:off x="-3366756" y="2782393"/>
              <a:ext cx="68965" cy="10490"/>
            </a:xfrm>
            <a:custGeom>
              <a:rect b="b" l="l" r="r" t="t"/>
              <a:pathLst>
                <a:path extrusionOk="0" h="256" w="1683">
                  <a:moveTo>
                    <a:pt x="128" y="0"/>
                  </a:moveTo>
                  <a:cubicBezTo>
                    <a:pt x="57" y="0"/>
                    <a:pt x="0" y="58"/>
                    <a:pt x="0" y="128"/>
                  </a:cubicBezTo>
                  <a:cubicBezTo>
                    <a:pt x="0" y="198"/>
                    <a:pt x="57" y="255"/>
                    <a:pt x="128" y="255"/>
                  </a:cubicBezTo>
                  <a:lnTo>
                    <a:pt x="1555" y="255"/>
                  </a:lnTo>
                  <a:cubicBezTo>
                    <a:pt x="1558" y="256"/>
                    <a:pt x="1562" y="256"/>
                    <a:pt x="1565" y="256"/>
                  </a:cubicBezTo>
                  <a:cubicBezTo>
                    <a:pt x="1631" y="256"/>
                    <a:pt x="1683" y="195"/>
                    <a:pt x="1683" y="128"/>
                  </a:cubicBezTo>
                  <a:cubicBezTo>
                    <a:pt x="1683" y="58"/>
                    <a:pt x="1625" y="0"/>
                    <a:pt x="155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2" name="Google Shape;1652;p13"/>
            <p:cNvSpPr/>
            <p:nvPr/>
          </p:nvSpPr>
          <p:spPr>
            <a:xfrm>
              <a:off x="-3366756" y="3413364"/>
              <a:ext cx="54869" cy="10490"/>
            </a:xfrm>
            <a:custGeom>
              <a:rect b="b" l="l" r="r" t="t"/>
              <a:pathLst>
                <a:path extrusionOk="0" h="256" w="1339">
                  <a:moveTo>
                    <a:pt x="128" y="0"/>
                  </a:moveTo>
                  <a:cubicBezTo>
                    <a:pt x="57" y="0"/>
                    <a:pt x="0" y="58"/>
                    <a:pt x="0" y="128"/>
                  </a:cubicBezTo>
                  <a:cubicBezTo>
                    <a:pt x="0" y="198"/>
                    <a:pt x="57" y="255"/>
                    <a:pt x="128" y="255"/>
                  </a:cubicBezTo>
                  <a:lnTo>
                    <a:pt x="1205" y="255"/>
                  </a:lnTo>
                  <a:cubicBezTo>
                    <a:pt x="1281" y="255"/>
                    <a:pt x="1339" y="198"/>
                    <a:pt x="1339" y="128"/>
                  </a:cubicBezTo>
                  <a:cubicBezTo>
                    <a:pt x="1339" y="58"/>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3" name="Google Shape;1653;p13"/>
            <p:cNvSpPr/>
            <p:nvPr/>
          </p:nvSpPr>
          <p:spPr>
            <a:xfrm>
              <a:off x="-3366756" y="4044090"/>
              <a:ext cx="54869" cy="10736"/>
            </a:xfrm>
            <a:custGeom>
              <a:rect b="b" l="l" r="r" t="t"/>
              <a:pathLst>
                <a:path extrusionOk="0" h="262" w="1339">
                  <a:moveTo>
                    <a:pt x="128" y="0"/>
                  </a:moveTo>
                  <a:cubicBezTo>
                    <a:pt x="57" y="0"/>
                    <a:pt x="0" y="57"/>
                    <a:pt x="0" y="134"/>
                  </a:cubicBezTo>
                  <a:cubicBezTo>
                    <a:pt x="0" y="204"/>
                    <a:pt x="57" y="261"/>
                    <a:pt x="128" y="261"/>
                  </a:cubicBezTo>
                  <a:lnTo>
                    <a:pt x="1205"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4" name="Google Shape;1654;p13"/>
            <p:cNvSpPr/>
            <p:nvPr/>
          </p:nvSpPr>
          <p:spPr>
            <a:xfrm>
              <a:off x="-3366756" y="4675062"/>
              <a:ext cx="54869" cy="10736"/>
            </a:xfrm>
            <a:custGeom>
              <a:rect b="b" l="l" r="r" t="t"/>
              <a:pathLst>
                <a:path extrusionOk="0" h="262" w="1339">
                  <a:moveTo>
                    <a:pt x="128" y="0"/>
                  </a:moveTo>
                  <a:cubicBezTo>
                    <a:pt x="57" y="0"/>
                    <a:pt x="0" y="58"/>
                    <a:pt x="0" y="134"/>
                  </a:cubicBezTo>
                  <a:cubicBezTo>
                    <a:pt x="0" y="204"/>
                    <a:pt x="57" y="261"/>
                    <a:pt x="128" y="261"/>
                  </a:cubicBezTo>
                  <a:lnTo>
                    <a:pt x="1205" y="261"/>
                  </a:lnTo>
                  <a:cubicBezTo>
                    <a:pt x="1281" y="261"/>
                    <a:pt x="1339" y="204"/>
                    <a:pt x="1339" y="134"/>
                  </a:cubicBezTo>
                  <a:cubicBezTo>
                    <a:pt x="1339" y="58"/>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5" name="Google Shape;1655;p13"/>
            <p:cNvSpPr/>
            <p:nvPr/>
          </p:nvSpPr>
          <p:spPr>
            <a:xfrm>
              <a:off x="-3366756" y="2151421"/>
              <a:ext cx="68965" cy="10736"/>
            </a:xfrm>
            <a:custGeom>
              <a:rect b="b" l="l" r="r" t="t"/>
              <a:pathLst>
                <a:path extrusionOk="0" h="262" w="1683">
                  <a:moveTo>
                    <a:pt x="128" y="0"/>
                  </a:moveTo>
                  <a:cubicBezTo>
                    <a:pt x="57" y="0"/>
                    <a:pt x="0" y="58"/>
                    <a:pt x="0" y="128"/>
                  </a:cubicBezTo>
                  <a:cubicBezTo>
                    <a:pt x="0" y="198"/>
                    <a:pt x="57" y="262"/>
                    <a:pt x="128" y="262"/>
                  </a:cubicBezTo>
                  <a:lnTo>
                    <a:pt x="1555" y="262"/>
                  </a:lnTo>
                  <a:cubicBezTo>
                    <a:pt x="1625" y="262"/>
                    <a:pt x="1683" y="204"/>
                    <a:pt x="1683" y="128"/>
                  </a:cubicBezTo>
                  <a:cubicBezTo>
                    <a:pt x="1683" y="58"/>
                    <a:pt x="1625" y="0"/>
                    <a:pt x="155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6" name="Google Shape;1656;p13"/>
            <p:cNvSpPr/>
            <p:nvPr/>
          </p:nvSpPr>
          <p:spPr>
            <a:xfrm>
              <a:off x="-2486396" y="3025799"/>
              <a:ext cx="533609" cy="467266"/>
            </a:xfrm>
            <a:custGeom>
              <a:rect b="b" l="l" r="r" t="t"/>
              <a:pathLst>
                <a:path extrusionOk="0" h="11403" w="13022">
                  <a:moveTo>
                    <a:pt x="1" y="0"/>
                  </a:moveTo>
                  <a:lnTo>
                    <a:pt x="1" y="0"/>
                  </a:lnTo>
                  <a:cubicBezTo>
                    <a:pt x="3085" y="3442"/>
                    <a:pt x="5367" y="7546"/>
                    <a:pt x="6514" y="11402"/>
                  </a:cubicBezTo>
                  <a:cubicBezTo>
                    <a:pt x="7662" y="7546"/>
                    <a:pt x="9937" y="3442"/>
                    <a:pt x="13022" y="0"/>
                  </a:cubicBezTo>
                  <a:lnTo>
                    <a:pt x="13022" y="0"/>
                  </a:lnTo>
                  <a:cubicBezTo>
                    <a:pt x="10874" y="421"/>
                    <a:pt x="8700" y="638"/>
                    <a:pt x="6514" y="650"/>
                  </a:cubicBezTo>
                  <a:cubicBezTo>
                    <a:pt x="4328" y="638"/>
                    <a:pt x="2149" y="421"/>
                    <a:pt x="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7" name="Google Shape;1657;p13"/>
            <p:cNvSpPr/>
            <p:nvPr/>
          </p:nvSpPr>
          <p:spPr>
            <a:xfrm>
              <a:off x="-2369897" y="3025512"/>
              <a:ext cx="300898" cy="300939"/>
            </a:xfrm>
            <a:custGeom>
              <a:rect b="b" l="l" r="r" t="t"/>
              <a:pathLst>
                <a:path extrusionOk="0" h="7344" w="7343">
                  <a:moveTo>
                    <a:pt x="3671" y="1"/>
                  </a:moveTo>
                  <a:cubicBezTo>
                    <a:pt x="1645" y="1"/>
                    <a:pt x="0" y="1645"/>
                    <a:pt x="0" y="3672"/>
                  </a:cubicBezTo>
                  <a:cubicBezTo>
                    <a:pt x="0" y="5699"/>
                    <a:pt x="1645" y="7343"/>
                    <a:pt x="3671" y="7343"/>
                  </a:cubicBezTo>
                  <a:cubicBezTo>
                    <a:pt x="5698" y="7343"/>
                    <a:pt x="7342" y="5699"/>
                    <a:pt x="7342" y="3672"/>
                  </a:cubicBezTo>
                  <a:cubicBezTo>
                    <a:pt x="7342" y="1645"/>
                    <a:pt x="5698" y="1"/>
                    <a:pt x="367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8" name="Google Shape;1658;p13"/>
            <p:cNvSpPr/>
            <p:nvPr/>
          </p:nvSpPr>
          <p:spPr>
            <a:xfrm>
              <a:off x="-2317159" y="3078537"/>
              <a:ext cx="195381" cy="195422"/>
            </a:xfrm>
            <a:custGeom>
              <a:rect b="b" l="l" r="r" t="t"/>
              <a:pathLst>
                <a:path extrusionOk="0" h="4769" w="4768">
                  <a:moveTo>
                    <a:pt x="2123" y="1"/>
                  </a:moveTo>
                  <a:cubicBezTo>
                    <a:pt x="1900" y="20"/>
                    <a:pt x="1677" y="77"/>
                    <a:pt x="1467" y="166"/>
                  </a:cubicBezTo>
                  <a:cubicBezTo>
                    <a:pt x="1256" y="256"/>
                    <a:pt x="1059" y="370"/>
                    <a:pt x="880" y="517"/>
                  </a:cubicBezTo>
                  <a:lnTo>
                    <a:pt x="887" y="517"/>
                  </a:lnTo>
                  <a:cubicBezTo>
                    <a:pt x="982" y="544"/>
                    <a:pt x="1082" y="557"/>
                    <a:pt x="1183" y="557"/>
                  </a:cubicBezTo>
                  <a:cubicBezTo>
                    <a:pt x="1323" y="557"/>
                    <a:pt x="1464" y="531"/>
                    <a:pt x="1594" y="479"/>
                  </a:cubicBezTo>
                  <a:cubicBezTo>
                    <a:pt x="1823" y="383"/>
                    <a:pt x="2008" y="217"/>
                    <a:pt x="2123" y="1"/>
                  </a:cubicBezTo>
                  <a:close/>
                  <a:moveTo>
                    <a:pt x="2639" y="1"/>
                  </a:moveTo>
                  <a:cubicBezTo>
                    <a:pt x="2754" y="217"/>
                    <a:pt x="2945" y="383"/>
                    <a:pt x="3168" y="479"/>
                  </a:cubicBezTo>
                  <a:cubicBezTo>
                    <a:pt x="3301" y="534"/>
                    <a:pt x="3441" y="562"/>
                    <a:pt x="3582" y="562"/>
                  </a:cubicBezTo>
                  <a:cubicBezTo>
                    <a:pt x="3685" y="562"/>
                    <a:pt x="3789" y="547"/>
                    <a:pt x="3888" y="517"/>
                  </a:cubicBezTo>
                  <a:cubicBezTo>
                    <a:pt x="3710" y="370"/>
                    <a:pt x="3512" y="256"/>
                    <a:pt x="3302" y="166"/>
                  </a:cubicBezTo>
                  <a:cubicBezTo>
                    <a:pt x="3092" y="84"/>
                    <a:pt x="2869" y="26"/>
                    <a:pt x="2639" y="1"/>
                  </a:cubicBezTo>
                  <a:close/>
                  <a:moveTo>
                    <a:pt x="517" y="880"/>
                  </a:moveTo>
                  <a:lnTo>
                    <a:pt x="517" y="880"/>
                  </a:lnTo>
                  <a:cubicBezTo>
                    <a:pt x="377" y="1059"/>
                    <a:pt x="256" y="1256"/>
                    <a:pt x="173" y="1467"/>
                  </a:cubicBezTo>
                  <a:cubicBezTo>
                    <a:pt x="84" y="1677"/>
                    <a:pt x="26" y="1900"/>
                    <a:pt x="1" y="2123"/>
                  </a:cubicBezTo>
                  <a:cubicBezTo>
                    <a:pt x="217" y="2008"/>
                    <a:pt x="389" y="1824"/>
                    <a:pt x="479" y="1594"/>
                  </a:cubicBezTo>
                  <a:lnTo>
                    <a:pt x="485" y="1594"/>
                  </a:lnTo>
                  <a:cubicBezTo>
                    <a:pt x="581" y="1365"/>
                    <a:pt x="593" y="1116"/>
                    <a:pt x="517" y="880"/>
                  </a:cubicBezTo>
                  <a:close/>
                  <a:moveTo>
                    <a:pt x="4252" y="880"/>
                  </a:moveTo>
                  <a:lnTo>
                    <a:pt x="4252" y="880"/>
                  </a:lnTo>
                  <a:cubicBezTo>
                    <a:pt x="4182" y="1116"/>
                    <a:pt x="4194" y="1365"/>
                    <a:pt x="4290" y="1594"/>
                  </a:cubicBezTo>
                  <a:cubicBezTo>
                    <a:pt x="4379" y="1824"/>
                    <a:pt x="4551" y="2008"/>
                    <a:pt x="4768" y="2123"/>
                  </a:cubicBezTo>
                  <a:cubicBezTo>
                    <a:pt x="4742" y="1900"/>
                    <a:pt x="4685" y="1677"/>
                    <a:pt x="4596" y="1467"/>
                  </a:cubicBezTo>
                  <a:cubicBezTo>
                    <a:pt x="4513" y="1256"/>
                    <a:pt x="4392" y="1059"/>
                    <a:pt x="4252" y="880"/>
                  </a:cubicBezTo>
                  <a:close/>
                  <a:moveTo>
                    <a:pt x="4762" y="2639"/>
                  </a:moveTo>
                  <a:lnTo>
                    <a:pt x="4762" y="2639"/>
                  </a:lnTo>
                  <a:cubicBezTo>
                    <a:pt x="4551" y="2754"/>
                    <a:pt x="4379" y="2939"/>
                    <a:pt x="4284" y="3168"/>
                  </a:cubicBezTo>
                  <a:cubicBezTo>
                    <a:pt x="4188" y="3398"/>
                    <a:pt x="4175" y="3646"/>
                    <a:pt x="4245" y="3882"/>
                  </a:cubicBezTo>
                  <a:cubicBezTo>
                    <a:pt x="4392" y="3704"/>
                    <a:pt x="4507" y="3506"/>
                    <a:pt x="4596" y="3296"/>
                  </a:cubicBezTo>
                  <a:cubicBezTo>
                    <a:pt x="4685" y="3085"/>
                    <a:pt x="4742" y="2862"/>
                    <a:pt x="4762" y="2639"/>
                  </a:cubicBezTo>
                  <a:close/>
                  <a:moveTo>
                    <a:pt x="1" y="2639"/>
                  </a:moveTo>
                  <a:cubicBezTo>
                    <a:pt x="26" y="2869"/>
                    <a:pt x="77" y="3085"/>
                    <a:pt x="166" y="3302"/>
                  </a:cubicBezTo>
                  <a:cubicBezTo>
                    <a:pt x="256" y="3513"/>
                    <a:pt x="370" y="3710"/>
                    <a:pt x="517" y="3889"/>
                  </a:cubicBezTo>
                  <a:lnTo>
                    <a:pt x="517" y="3882"/>
                  </a:lnTo>
                  <a:cubicBezTo>
                    <a:pt x="587" y="3646"/>
                    <a:pt x="574" y="3398"/>
                    <a:pt x="479" y="3168"/>
                  </a:cubicBezTo>
                  <a:cubicBezTo>
                    <a:pt x="383" y="2945"/>
                    <a:pt x="217" y="2754"/>
                    <a:pt x="1" y="2639"/>
                  </a:cubicBezTo>
                  <a:close/>
                  <a:moveTo>
                    <a:pt x="1186" y="4201"/>
                  </a:moveTo>
                  <a:cubicBezTo>
                    <a:pt x="1083" y="4201"/>
                    <a:pt x="980" y="4216"/>
                    <a:pt x="880" y="4245"/>
                  </a:cubicBezTo>
                  <a:cubicBezTo>
                    <a:pt x="1059" y="4392"/>
                    <a:pt x="1256" y="4507"/>
                    <a:pt x="1467" y="4596"/>
                  </a:cubicBezTo>
                  <a:cubicBezTo>
                    <a:pt x="1677" y="4679"/>
                    <a:pt x="1900" y="4736"/>
                    <a:pt x="2129" y="4762"/>
                  </a:cubicBezTo>
                  <a:cubicBezTo>
                    <a:pt x="2008" y="4545"/>
                    <a:pt x="1823" y="4379"/>
                    <a:pt x="1594" y="4284"/>
                  </a:cubicBezTo>
                  <a:cubicBezTo>
                    <a:pt x="1465" y="4229"/>
                    <a:pt x="1326" y="4201"/>
                    <a:pt x="1186" y="4201"/>
                  </a:cubicBezTo>
                  <a:close/>
                  <a:moveTo>
                    <a:pt x="3596" y="4203"/>
                  </a:moveTo>
                  <a:cubicBezTo>
                    <a:pt x="3451" y="4203"/>
                    <a:pt x="3305" y="4233"/>
                    <a:pt x="3168" y="4290"/>
                  </a:cubicBezTo>
                  <a:cubicBezTo>
                    <a:pt x="2945" y="4379"/>
                    <a:pt x="2754" y="4551"/>
                    <a:pt x="2639" y="4768"/>
                  </a:cubicBezTo>
                  <a:cubicBezTo>
                    <a:pt x="2869" y="4743"/>
                    <a:pt x="3092" y="4685"/>
                    <a:pt x="3302" y="4596"/>
                  </a:cubicBezTo>
                  <a:cubicBezTo>
                    <a:pt x="3512" y="4513"/>
                    <a:pt x="3710" y="4392"/>
                    <a:pt x="3888" y="4252"/>
                  </a:cubicBezTo>
                  <a:lnTo>
                    <a:pt x="3888" y="4245"/>
                  </a:lnTo>
                  <a:cubicBezTo>
                    <a:pt x="3793" y="4217"/>
                    <a:pt x="3695" y="4203"/>
                    <a:pt x="3596" y="4203"/>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9" name="Google Shape;1659;p13"/>
            <p:cNvSpPr/>
            <p:nvPr/>
          </p:nvSpPr>
          <p:spPr>
            <a:xfrm>
              <a:off x="-2348507" y="3047189"/>
              <a:ext cx="257830" cy="257830"/>
            </a:xfrm>
            <a:custGeom>
              <a:rect b="b" l="l" r="r" t="t"/>
              <a:pathLst>
                <a:path extrusionOk="0" h="6292" w="6292">
                  <a:moveTo>
                    <a:pt x="3149" y="281"/>
                  </a:moveTo>
                  <a:cubicBezTo>
                    <a:pt x="4730" y="288"/>
                    <a:pt x="6011" y="1562"/>
                    <a:pt x="6011" y="3143"/>
                  </a:cubicBezTo>
                  <a:cubicBezTo>
                    <a:pt x="6011" y="4724"/>
                    <a:pt x="4730" y="6005"/>
                    <a:pt x="3149" y="6011"/>
                  </a:cubicBezTo>
                  <a:cubicBezTo>
                    <a:pt x="1569" y="6005"/>
                    <a:pt x="288" y="4724"/>
                    <a:pt x="288" y="3143"/>
                  </a:cubicBezTo>
                  <a:cubicBezTo>
                    <a:pt x="288" y="1562"/>
                    <a:pt x="1569" y="288"/>
                    <a:pt x="3149" y="281"/>
                  </a:cubicBezTo>
                  <a:close/>
                  <a:moveTo>
                    <a:pt x="3149" y="1"/>
                  </a:moveTo>
                  <a:cubicBezTo>
                    <a:pt x="1409" y="1"/>
                    <a:pt x="7" y="1409"/>
                    <a:pt x="1" y="3143"/>
                  </a:cubicBezTo>
                  <a:cubicBezTo>
                    <a:pt x="7" y="4883"/>
                    <a:pt x="1409" y="6285"/>
                    <a:pt x="3149" y="6291"/>
                  </a:cubicBezTo>
                  <a:cubicBezTo>
                    <a:pt x="4883" y="6285"/>
                    <a:pt x="6291" y="4883"/>
                    <a:pt x="6291" y="3143"/>
                  </a:cubicBezTo>
                  <a:cubicBezTo>
                    <a:pt x="6291" y="1409"/>
                    <a:pt x="4883" y="1"/>
                    <a:pt x="3149"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0" name="Google Shape;1660;p13"/>
            <p:cNvSpPr/>
            <p:nvPr/>
          </p:nvSpPr>
          <p:spPr>
            <a:xfrm>
              <a:off x="-2294170" y="3101526"/>
              <a:ext cx="149158" cy="149158"/>
            </a:xfrm>
            <a:custGeom>
              <a:rect b="b" l="l" r="r" t="t"/>
              <a:pathLst>
                <a:path extrusionOk="0" h="3640" w="3640">
                  <a:moveTo>
                    <a:pt x="1823" y="1"/>
                  </a:moveTo>
                  <a:cubicBezTo>
                    <a:pt x="816" y="1"/>
                    <a:pt x="1" y="816"/>
                    <a:pt x="1" y="1817"/>
                  </a:cubicBezTo>
                  <a:cubicBezTo>
                    <a:pt x="1" y="2824"/>
                    <a:pt x="816" y="3640"/>
                    <a:pt x="1823" y="3640"/>
                  </a:cubicBezTo>
                  <a:cubicBezTo>
                    <a:pt x="2830" y="3640"/>
                    <a:pt x="3640" y="2824"/>
                    <a:pt x="3640" y="1817"/>
                  </a:cubicBezTo>
                  <a:cubicBezTo>
                    <a:pt x="3640" y="816"/>
                    <a:pt x="2830" y="1"/>
                    <a:pt x="18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1" name="Google Shape;1661;p13"/>
            <p:cNvSpPr/>
            <p:nvPr/>
          </p:nvSpPr>
          <p:spPr>
            <a:xfrm>
              <a:off x="-2595273" y="2958432"/>
              <a:ext cx="751650" cy="745381"/>
            </a:xfrm>
            <a:custGeom>
              <a:rect b="b" l="l" r="r" t="t"/>
              <a:pathLst>
                <a:path extrusionOk="0" h="18190" w="18343">
                  <a:moveTo>
                    <a:pt x="733" y="529"/>
                  </a:moveTo>
                  <a:cubicBezTo>
                    <a:pt x="2250" y="1013"/>
                    <a:pt x="5672" y="1676"/>
                    <a:pt x="9171" y="1676"/>
                  </a:cubicBezTo>
                  <a:cubicBezTo>
                    <a:pt x="12664" y="1676"/>
                    <a:pt x="16093" y="1013"/>
                    <a:pt x="17610" y="529"/>
                  </a:cubicBezTo>
                  <a:lnTo>
                    <a:pt x="17610" y="529"/>
                  </a:lnTo>
                  <a:cubicBezTo>
                    <a:pt x="13231" y="4761"/>
                    <a:pt x="10019" y="10561"/>
                    <a:pt x="9171" y="15755"/>
                  </a:cubicBezTo>
                  <a:cubicBezTo>
                    <a:pt x="8324" y="10567"/>
                    <a:pt x="5111" y="4761"/>
                    <a:pt x="733" y="529"/>
                  </a:cubicBezTo>
                  <a:close/>
                  <a:moveTo>
                    <a:pt x="166" y="0"/>
                  </a:moveTo>
                  <a:lnTo>
                    <a:pt x="0" y="223"/>
                  </a:lnTo>
                  <a:cubicBezTo>
                    <a:pt x="4908" y="4723"/>
                    <a:pt x="8458" y="11243"/>
                    <a:pt x="9031" y="16832"/>
                  </a:cubicBezTo>
                  <a:lnTo>
                    <a:pt x="9171" y="18190"/>
                  </a:lnTo>
                  <a:lnTo>
                    <a:pt x="9312" y="16832"/>
                  </a:lnTo>
                  <a:cubicBezTo>
                    <a:pt x="9885" y="11243"/>
                    <a:pt x="13429" y="4723"/>
                    <a:pt x="18343" y="223"/>
                  </a:cubicBezTo>
                  <a:lnTo>
                    <a:pt x="18171" y="0"/>
                  </a:lnTo>
                  <a:cubicBezTo>
                    <a:pt x="17520" y="414"/>
                    <a:pt x="13333" y="1396"/>
                    <a:pt x="9171" y="1396"/>
                  </a:cubicBezTo>
                  <a:cubicBezTo>
                    <a:pt x="5010" y="1396"/>
                    <a:pt x="822" y="414"/>
                    <a:pt x="16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2" name="Google Shape;1662;p13"/>
            <p:cNvSpPr/>
            <p:nvPr/>
          </p:nvSpPr>
          <p:spPr>
            <a:xfrm>
              <a:off x="-2779426" y="4534017"/>
              <a:ext cx="141618" cy="201159"/>
            </a:xfrm>
            <a:custGeom>
              <a:rect b="b" l="l" r="r" t="t"/>
              <a:pathLst>
                <a:path extrusionOk="0" h="4909" w="3456">
                  <a:moveTo>
                    <a:pt x="2238" y="1"/>
                  </a:moveTo>
                  <a:lnTo>
                    <a:pt x="1" y="2238"/>
                  </a:lnTo>
                  <a:cubicBezTo>
                    <a:pt x="1581"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3" name="Google Shape;1663;p13"/>
            <p:cNvSpPr/>
            <p:nvPr/>
          </p:nvSpPr>
          <p:spPr>
            <a:xfrm>
              <a:off x="-2885189" y="4434769"/>
              <a:ext cx="188087" cy="188087"/>
            </a:xfrm>
            <a:custGeom>
              <a:rect b="b" l="l" r="r" t="t"/>
              <a:pathLst>
                <a:path extrusionOk="0" h="4590" w="4590">
                  <a:moveTo>
                    <a:pt x="2295" y="1"/>
                  </a:moveTo>
                  <a:lnTo>
                    <a:pt x="1" y="2295"/>
                  </a:lnTo>
                  <a:lnTo>
                    <a:pt x="2295" y="4590"/>
                  </a:lnTo>
                  <a:lnTo>
                    <a:pt x="4589"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4" name="Google Shape;1664;p13"/>
            <p:cNvSpPr/>
            <p:nvPr/>
          </p:nvSpPr>
          <p:spPr>
            <a:xfrm>
              <a:off x="-2942885" y="4635108"/>
              <a:ext cx="303479" cy="303479"/>
            </a:xfrm>
            <a:custGeom>
              <a:rect b="b" l="l" r="r" t="t"/>
              <a:pathLst>
                <a:path extrusionOk="0" h="7406" w="7406">
                  <a:moveTo>
                    <a:pt x="3703" y="0"/>
                  </a:moveTo>
                  <a:cubicBezTo>
                    <a:pt x="1657" y="6"/>
                    <a:pt x="6" y="1663"/>
                    <a:pt x="0" y="3703"/>
                  </a:cubicBezTo>
                  <a:cubicBezTo>
                    <a:pt x="6" y="5749"/>
                    <a:pt x="1657" y="7406"/>
                    <a:pt x="3703" y="7406"/>
                  </a:cubicBezTo>
                  <a:cubicBezTo>
                    <a:pt x="5749" y="7406"/>
                    <a:pt x="7400" y="5749"/>
                    <a:pt x="7406" y="3703"/>
                  </a:cubicBezTo>
                  <a:cubicBezTo>
                    <a:pt x="7406" y="1663"/>
                    <a:pt x="5749"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5" name="Google Shape;1665;p13"/>
            <p:cNvSpPr/>
            <p:nvPr/>
          </p:nvSpPr>
          <p:spPr>
            <a:xfrm>
              <a:off x="-2779426" y="4322737"/>
              <a:ext cx="141618" cy="200872"/>
            </a:xfrm>
            <a:custGeom>
              <a:rect b="b" l="l" r="r" t="t"/>
              <a:pathLst>
                <a:path extrusionOk="0" h="4902" w="3456">
                  <a:moveTo>
                    <a:pt x="3455" y="1"/>
                  </a:moveTo>
                  <a:cubicBezTo>
                    <a:pt x="2945" y="1498"/>
                    <a:pt x="1581" y="2550"/>
                    <a:pt x="1" y="2665"/>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6" name="Google Shape;1666;p13"/>
            <p:cNvSpPr/>
            <p:nvPr/>
          </p:nvSpPr>
          <p:spPr>
            <a:xfrm>
              <a:off x="-2942885" y="4119038"/>
              <a:ext cx="303479" cy="303233"/>
            </a:xfrm>
            <a:custGeom>
              <a:rect b="b" l="l" r="r" t="t"/>
              <a:pathLst>
                <a:path extrusionOk="0" h="7400" w="7406">
                  <a:moveTo>
                    <a:pt x="3703" y="0"/>
                  </a:moveTo>
                  <a:cubicBezTo>
                    <a:pt x="1657" y="0"/>
                    <a:pt x="6" y="1657"/>
                    <a:pt x="0" y="3703"/>
                  </a:cubicBezTo>
                  <a:cubicBezTo>
                    <a:pt x="6" y="5743"/>
                    <a:pt x="1657" y="7400"/>
                    <a:pt x="3703" y="7400"/>
                  </a:cubicBezTo>
                  <a:cubicBezTo>
                    <a:pt x="5742" y="7400"/>
                    <a:pt x="7400" y="5743"/>
                    <a:pt x="7406" y="3703"/>
                  </a:cubicBezTo>
                  <a:cubicBezTo>
                    <a:pt x="7400" y="1657"/>
                    <a:pt x="5749"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7" name="Google Shape;1667;p13"/>
            <p:cNvSpPr/>
            <p:nvPr/>
          </p:nvSpPr>
          <p:spPr>
            <a:xfrm>
              <a:off x="-2944483" y="5607136"/>
              <a:ext cx="141618" cy="201159"/>
            </a:xfrm>
            <a:custGeom>
              <a:rect b="b" l="l" r="r" t="t"/>
              <a:pathLst>
                <a:path extrusionOk="0" h="4909" w="3456">
                  <a:moveTo>
                    <a:pt x="1" y="1"/>
                  </a:moveTo>
                  <a:lnTo>
                    <a:pt x="1" y="4908"/>
                  </a:lnTo>
                  <a:cubicBezTo>
                    <a:pt x="511"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8" name="Google Shape;1668;p13"/>
            <p:cNvSpPr/>
            <p:nvPr/>
          </p:nvSpPr>
          <p:spPr>
            <a:xfrm>
              <a:off x="-2779426" y="5607136"/>
              <a:ext cx="141618" cy="201159"/>
            </a:xfrm>
            <a:custGeom>
              <a:rect b="b" l="l" r="r" t="t"/>
              <a:pathLst>
                <a:path extrusionOk="0" h="4909" w="3456">
                  <a:moveTo>
                    <a:pt x="2238" y="1"/>
                  </a:moveTo>
                  <a:lnTo>
                    <a:pt x="1" y="2238"/>
                  </a:lnTo>
                  <a:cubicBezTo>
                    <a:pt x="1581"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9" name="Google Shape;1669;p13"/>
            <p:cNvSpPr/>
            <p:nvPr/>
          </p:nvSpPr>
          <p:spPr>
            <a:xfrm>
              <a:off x="-2740497" y="5911926"/>
              <a:ext cx="102690" cy="102157"/>
            </a:xfrm>
            <a:custGeom>
              <a:rect b="b" l="l" r="r" t="t"/>
              <a:pathLst>
                <a:path extrusionOk="0" h="2493" w="2506">
                  <a:moveTo>
                    <a:pt x="2505" y="0"/>
                  </a:moveTo>
                  <a:cubicBezTo>
                    <a:pt x="2104" y="1180"/>
                    <a:pt x="1173"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0" name="Google Shape;1670;p13"/>
            <p:cNvSpPr/>
            <p:nvPr/>
          </p:nvSpPr>
          <p:spPr>
            <a:xfrm>
              <a:off x="-3020988" y="5106227"/>
              <a:ext cx="459686" cy="63228"/>
            </a:xfrm>
            <a:custGeom>
              <a:rect b="b" l="l" r="r" t="t"/>
              <a:pathLst>
                <a:path extrusionOk="0" h="1543" w="11218">
                  <a:moveTo>
                    <a:pt x="0" y="1"/>
                  </a:moveTo>
                  <a:lnTo>
                    <a:pt x="1543" y="1543"/>
                  </a:lnTo>
                  <a:lnTo>
                    <a:pt x="9675" y="1543"/>
                  </a:lnTo>
                  <a:lnTo>
                    <a:pt x="1121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1" name="Google Shape;1671;p13"/>
            <p:cNvSpPr/>
            <p:nvPr/>
          </p:nvSpPr>
          <p:spPr>
            <a:xfrm>
              <a:off x="-2944483" y="4534017"/>
              <a:ext cx="141618" cy="201159"/>
            </a:xfrm>
            <a:custGeom>
              <a:rect b="b" l="l" r="r" t="t"/>
              <a:pathLst>
                <a:path extrusionOk="0" h="4909" w="3456">
                  <a:moveTo>
                    <a:pt x="1" y="1"/>
                  </a:moveTo>
                  <a:lnTo>
                    <a:pt x="1" y="4908"/>
                  </a:lnTo>
                  <a:cubicBezTo>
                    <a:pt x="511" y="3404"/>
                    <a:pt x="1875"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2" name="Google Shape;1672;p13"/>
            <p:cNvSpPr/>
            <p:nvPr/>
          </p:nvSpPr>
          <p:spPr>
            <a:xfrm>
              <a:off x="-2942885" y="5708473"/>
              <a:ext cx="303479" cy="303274"/>
            </a:xfrm>
            <a:custGeom>
              <a:rect b="b" l="l" r="r" t="t"/>
              <a:pathLst>
                <a:path extrusionOk="0" h="7401" w="7406">
                  <a:moveTo>
                    <a:pt x="3703" y="1"/>
                  </a:moveTo>
                  <a:cubicBezTo>
                    <a:pt x="1657" y="1"/>
                    <a:pt x="6" y="1658"/>
                    <a:pt x="0" y="3704"/>
                  </a:cubicBezTo>
                  <a:cubicBezTo>
                    <a:pt x="6" y="5743"/>
                    <a:pt x="1657" y="7400"/>
                    <a:pt x="3703" y="7400"/>
                  </a:cubicBezTo>
                  <a:cubicBezTo>
                    <a:pt x="5749" y="7400"/>
                    <a:pt x="7400" y="5743"/>
                    <a:pt x="7406" y="3704"/>
                  </a:cubicBezTo>
                  <a:cubicBezTo>
                    <a:pt x="7406" y="1658"/>
                    <a:pt x="5749"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3" name="Google Shape;1673;p13"/>
            <p:cNvSpPr/>
            <p:nvPr/>
          </p:nvSpPr>
          <p:spPr>
            <a:xfrm>
              <a:off x="-2617483" y="4040156"/>
              <a:ext cx="63515" cy="977313"/>
            </a:xfrm>
            <a:custGeom>
              <a:rect b="b" l="l" r="r" t="t"/>
              <a:pathLst>
                <a:path extrusionOk="0" h="23850" w="1550">
                  <a:moveTo>
                    <a:pt x="1549" y="1"/>
                  </a:moveTo>
                  <a:lnTo>
                    <a:pt x="0" y="1549"/>
                  </a:lnTo>
                  <a:lnTo>
                    <a:pt x="0"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4" name="Google Shape;1674;p13"/>
            <p:cNvSpPr/>
            <p:nvPr/>
          </p:nvSpPr>
          <p:spPr>
            <a:xfrm>
              <a:off x="-3028282" y="4040402"/>
              <a:ext cx="63474" cy="976822"/>
            </a:xfrm>
            <a:custGeom>
              <a:rect b="b" l="l" r="r" t="t"/>
              <a:pathLst>
                <a:path extrusionOk="0" h="23838" w="1549">
                  <a:moveTo>
                    <a:pt x="0" y="1"/>
                  </a:moveTo>
                  <a:lnTo>
                    <a:pt x="0" y="23837"/>
                  </a:lnTo>
                  <a:lnTo>
                    <a:pt x="1549" y="22295"/>
                  </a:lnTo>
                  <a:lnTo>
                    <a:pt x="1549"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5" name="Google Shape;1675;p13"/>
            <p:cNvSpPr/>
            <p:nvPr/>
          </p:nvSpPr>
          <p:spPr>
            <a:xfrm>
              <a:off x="-3019431" y="4034665"/>
              <a:ext cx="456571" cy="61671"/>
            </a:xfrm>
            <a:custGeom>
              <a:rect b="b" l="l" r="r" t="t"/>
              <a:pathLst>
                <a:path extrusionOk="0" h="1505" w="11142">
                  <a:moveTo>
                    <a:pt x="1" y="1"/>
                  </a:moveTo>
                  <a:lnTo>
                    <a:pt x="1505" y="1505"/>
                  </a:lnTo>
                  <a:lnTo>
                    <a:pt x="9637" y="1505"/>
                  </a:lnTo>
                  <a:lnTo>
                    <a:pt x="1114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6" name="Google Shape;1676;p13"/>
            <p:cNvSpPr/>
            <p:nvPr/>
          </p:nvSpPr>
          <p:spPr>
            <a:xfrm>
              <a:off x="-3028282" y="5113562"/>
              <a:ext cx="63474" cy="977027"/>
            </a:xfrm>
            <a:custGeom>
              <a:rect b="b" l="l" r="r" t="t"/>
              <a:pathLst>
                <a:path extrusionOk="0" h="23843" w="1549">
                  <a:moveTo>
                    <a:pt x="0" y="0"/>
                  </a:moveTo>
                  <a:lnTo>
                    <a:pt x="0" y="23843"/>
                  </a:lnTo>
                  <a:lnTo>
                    <a:pt x="1549" y="22294"/>
                  </a:lnTo>
                  <a:lnTo>
                    <a:pt x="1549"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7" name="Google Shape;1677;p13"/>
            <p:cNvSpPr/>
            <p:nvPr/>
          </p:nvSpPr>
          <p:spPr>
            <a:xfrm>
              <a:off x="-3130931" y="4708871"/>
              <a:ext cx="61671" cy="311101"/>
            </a:xfrm>
            <a:custGeom>
              <a:rect b="b" l="l" r="r" t="t"/>
              <a:pathLst>
                <a:path extrusionOk="0" h="7592" w="1505">
                  <a:moveTo>
                    <a:pt x="0" y="1"/>
                  </a:moveTo>
                  <a:lnTo>
                    <a:pt x="0" y="7591"/>
                  </a:lnTo>
                  <a:lnTo>
                    <a:pt x="1504" y="759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8" name="Google Shape;1678;p13"/>
            <p:cNvSpPr/>
            <p:nvPr/>
          </p:nvSpPr>
          <p:spPr>
            <a:xfrm>
              <a:off x="-2944483" y="4838808"/>
              <a:ext cx="102935" cy="101870"/>
            </a:xfrm>
            <a:custGeom>
              <a:rect b="b" l="l" r="r" t="t"/>
              <a:pathLst>
                <a:path extrusionOk="0" h="2486" w="2512">
                  <a:moveTo>
                    <a:pt x="1" y="0"/>
                  </a:moveTo>
                  <a:lnTo>
                    <a:pt x="1" y="2486"/>
                  </a:lnTo>
                  <a:lnTo>
                    <a:pt x="2512" y="2486"/>
                  </a:lnTo>
                  <a:cubicBezTo>
                    <a:pt x="1333" y="2091"/>
                    <a:pt x="402" y="1173"/>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9" name="Google Shape;1679;p13"/>
            <p:cNvSpPr/>
            <p:nvPr/>
          </p:nvSpPr>
          <p:spPr>
            <a:xfrm>
              <a:off x="-2740743" y="4116948"/>
              <a:ext cx="102935" cy="101870"/>
            </a:xfrm>
            <a:custGeom>
              <a:rect b="b" l="l" r="r" t="t"/>
              <a:pathLst>
                <a:path extrusionOk="0" h="2486" w="2512">
                  <a:moveTo>
                    <a:pt x="0" y="0"/>
                  </a:moveTo>
                  <a:cubicBezTo>
                    <a:pt x="1179" y="389"/>
                    <a:pt x="2110" y="1307"/>
                    <a:pt x="2511" y="2486"/>
                  </a:cubicBez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0" name="Google Shape;1680;p13"/>
            <p:cNvSpPr/>
            <p:nvPr/>
          </p:nvSpPr>
          <p:spPr>
            <a:xfrm>
              <a:off x="-2740743" y="4838808"/>
              <a:ext cx="102935" cy="101870"/>
            </a:xfrm>
            <a:custGeom>
              <a:rect b="b" l="l" r="r" t="t"/>
              <a:pathLst>
                <a:path extrusionOk="0" h="2486" w="2512">
                  <a:moveTo>
                    <a:pt x="2511" y="0"/>
                  </a:moveTo>
                  <a:cubicBezTo>
                    <a:pt x="2110" y="1179"/>
                    <a:pt x="1179" y="2097"/>
                    <a:pt x="0" y="2486"/>
                  </a:cubicBezTo>
                  <a:lnTo>
                    <a:pt x="2511" y="2486"/>
                  </a:ln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1" name="Google Shape;1681;p13"/>
            <p:cNvSpPr/>
            <p:nvPr/>
          </p:nvSpPr>
          <p:spPr>
            <a:xfrm>
              <a:off x="-3020742" y="4961289"/>
              <a:ext cx="458907" cy="62982"/>
            </a:xfrm>
            <a:custGeom>
              <a:rect b="b" l="l" r="r" t="t"/>
              <a:pathLst>
                <a:path extrusionOk="0" h="1537" w="11199">
                  <a:moveTo>
                    <a:pt x="1537" y="0"/>
                  </a:moveTo>
                  <a:lnTo>
                    <a:pt x="1" y="1536"/>
                  </a:lnTo>
                  <a:lnTo>
                    <a:pt x="11199" y="1536"/>
                  </a:lnTo>
                  <a:lnTo>
                    <a:pt x="966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2" name="Google Shape;1682;p13"/>
            <p:cNvSpPr/>
            <p:nvPr/>
          </p:nvSpPr>
          <p:spPr>
            <a:xfrm>
              <a:off x="-2944483" y="4116948"/>
              <a:ext cx="102935" cy="101870"/>
            </a:xfrm>
            <a:custGeom>
              <a:rect b="b" l="l" r="r" t="t"/>
              <a:pathLst>
                <a:path extrusionOk="0" h="2486" w="2512">
                  <a:moveTo>
                    <a:pt x="1" y="0"/>
                  </a:moveTo>
                  <a:lnTo>
                    <a:pt x="1" y="2486"/>
                  </a:lnTo>
                  <a:cubicBezTo>
                    <a:pt x="402" y="1307"/>
                    <a:pt x="1333" y="389"/>
                    <a:pt x="25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3" name="Google Shape;1683;p13"/>
            <p:cNvSpPr/>
            <p:nvPr/>
          </p:nvSpPr>
          <p:spPr>
            <a:xfrm>
              <a:off x="-2944483" y="4322491"/>
              <a:ext cx="141331" cy="201118"/>
            </a:xfrm>
            <a:custGeom>
              <a:rect b="b" l="l" r="r" t="t"/>
              <a:pathLst>
                <a:path extrusionOk="0" h="4908" w="3449">
                  <a:moveTo>
                    <a:pt x="1" y="0"/>
                  </a:moveTo>
                  <a:lnTo>
                    <a:pt x="1" y="4908"/>
                  </a:lnTo>
                  <a:lnTo>
                    <a:pt x="1218" y="4908"/>
                  </a:lnTo>
                  <a:lnTo>
                    <a:pt x="3449" y="2671"/>
                  </a:lnTo>
                  <a:cubicBezTo>
                    <a:pt x="1868" y="2556"/>
                    <a:pt x="511" y="1504"/>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4" name="Google Shape;1684;p13"/>
            <p:cNvSpPr/>
            <p:nvPr/>
          </p:nvSpPr>
          <p:spPr>
            <a:xfrm>
              <a:off x="-3130931" y="6178034"/>
              <a:ext cx="61671" cy="86258"/>
            </a:xfrm>
            <a:custGeom>
              <a:rect b="b" l="l" r="r" t="t"/>
              <a:pathLst>
                <a:path extrusionOk="0" h="2105" w="1505">
                  <a:moveTo>
                    <a:pt x="0" y="1"/>
                  </a:moveTo>
                  <a:lnTo>
                    <a:pt x="0" y="2104"/>
                  </a:lnTo>
                  <a:lnTo>
                    <a:pt x="1504" y="2104"/>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5" name="Google Shape;1685;p13"/>
            <p:cNvSpPr/>
            <p:nvPr/>
          </p:nvSpPr>
          <p:spPr>
            <a:xfrm>
              <a:off x="-3235137" y="4034665"/>
              <a:ext cx="83881" cy="311101"/>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6" name="Google Shape;1686;p13"/>
            <p:cNvSpPr/>
            <p:nvPr/>
          </p:nvSpPr>
          <p:spPr>
            <a:xfrm>
              <a:off x="-2431035" y="5784732"/>
              <a:ext cx="83881" cy="311101"/>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7" name="Google Shape;1687;p13"/>
            <p:cNvSpPr/>
            <p:nvPr/>
          </p:nvSpPr>
          <p:spPr>
            <a:xfrm>
              <a:off x="-3028569" y="3211755"/>
              <a:ext cx="232219" cy="732596"/>
            </a:xfrm>
            <a:custGeom>
              <a:rect b="b" l="l" r="r" t="t"/>
              <a:pathLst>
                <a:path extrusionOk="0" h="17878" w="5667">
                  <a:moveTo>
                    <a:pt x="5667" y="0"/>
                  </a:moveTo>
                  <a:cubicBezTo>
                    <a:pt x="4360" y="1116"/>
                    <a:pt x="3245" y="2441"/>
                    <a:pt x="2352" y="3913"/>
                  </a:cubicBezTo>
                  <a:cubicBezTo>
                    <a:pt x="810" y="6482"/>
                    <a:pt x="1" y="9420"/>
                    <a:pt x="7" y="12416"/>
                  </a:cubicBezTo>
                  <a:lnTo>
                    <a:pt x="7" y="17877"/>
                  </a:lnTo>
                  <a:lnTo>
                    <a:pt x="1556" y="16329"/>
                  </a:lnTo>
                  <a:lnTo>
                    <a:pt x="1556" y="12588"/>
                  </a:lnTo>
                  <a:cubicBezTo>
                    <a:pt x="1549" y="9758"/>
                    <a:pt x="2314" y="6979"/>
                    <a:pt x="3767" y="4557"/>
                  </a:cubicBezTo>
                  <a:cubicBezTo>
                    <a:pt x="4296" y="3678"/>
                    <a:pt x="4914" y="2855"/>
                    <a:pt x="5609"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8" name="Google Shape;1688;p13"/>
            <p:cNvSpPr/>
            <p:nvPr/>
          </p:nvSpPr>
          <p:spPr>
            <a:xfrm>
              <a:off x="-2534708" y="3521504"/>
              <a:ext cx="83102" cy="274508"/>
            </a:xfrm>
            <a:custGeom>
              <a:rect b="b" l="l" r="r" t="t"/>
              <a:pathLst>
                <a:path extrusionOk="0" h="6699" w="2028">
                  <a:moveTo>
                    <a:pt x="1396" y="0"/>
                  </a:moveTo>
                  <a:lnTo>
                    <a:pt x="1" y="599"/>
                  </a:lnTo>
                  <a:cubicBezTo>
                    <a:pt x="351" y="1989"/>
                    <a:pt x="530" y="3416"/>
                    <a:pt x="530" y="4857"/>
                  </a:cubicBezTo>
                  <a:lnTo>
                    <a:pt x="530" y="6698"/>
                  </a:lnTo>
                  <a:lnTo>
                    <a:pt x="2027" y="6698"/>
                  </a:lnTo>
                  <a:lnTo>
                    <a:pt x="2027" y="4857"/>
                  </a:lnTo>
                  <a:cubicBezTo>
                    <a:pt x="2027" y="3219"/>
                    <a:pt x="1817"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9" name="Google Shape;1689;p13"/>
            <p:cNvSpPr/>
            <p:nvPr/>
          </p:nvSpPr>
          <p:spPr>
            <a:xfrm>
              <a:off x="-2785941" y="3211755"/>
              <a:ext cx="232219" cy="732596"/>
            </a:xfrm>
            <a:custGeom>
              <a:rect b="b" l="l" r="r" t="t"/>
              <a:pathLst>
                <a:path extrusionOk="0" h="17878" w="5667">
                  <a:moveTo>
                    <a:pt x="0" y="0"/>
                  </a:moveTo>
                  <a:lnTo>
                    <a:pt x="0" y="2033"/>
                  </a:lnTo>
                  <a:lnTo>
                    <a:pt x="58" y="2097"/>
                  </a:lnTo>
                  <a:cubicBezTo>
                    <a:pt x="753" y="2855"/>
                    <a:pt x="1371" y="3678"/>
                    <a:pt x="1900" y="4557"/>
                  </a:cubicBezTo>
                  <a:cubicBezTo>
                    <a:pt x="3353" y="6979"/>
                    <a:pt x="4124" y="9758"/>
                    <a:pt x="4118" y="12588"/>
                  </a:cubicBezTo>
                  <a:lnTo>
                    <a:pt x="4118" y="16329"/>
                  </a:lnTo>
                  <a:lnTo>
                    <a:pt x="5666" y="17877"/>
                  </a:lnTo>
                  <a:lnTo>
                    <a:pt x="5666" y="12416"/>
                  </a:lnTo>
                  <a:cubicBezTo>
                    <a:pt x="5666" y="9420"/>
                    <a:pt x="4857" y="6482"/>
                    <a:pt x="3315" y="3913"/>
                  </a:cubicBezTo>
                  <a:cubicBezTo>
                    <a:pt x="2422"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0" name="Google Shape;1690;p13"/>
            <p:cNvSpPr/>
            <p:nvPr/>
          </p:nvSpPr>
          <p:spPr>
            <a:xfrm>
              <a:off x="-2560811" y="3216959"/>
              <a:ext cx="177351" cy="286269"/>
            </a:xfrm>
            <a:custGeom>
              <a:rect b="b" l="l" r="r" t="t"/>
              <a:pathLst>
                <a:path extrusionOk="0" h="6986" w="4328">
                  <a:moveTo>
                    <a:pt x="1377" y="1"/>
                  </a:moveTo>
                  <a:lnTo>
                    <a:pt x="0" y="1626"/>
                  </a:lnTo>
                  <a:cubicBezTo>
                    <a:pt x="128" y="1830"/>
                    <a:pt x="262" y="2027"/>
                    <a:pt x="389" y="2238"/>
                  </a:cubicBezTo>
                  <a:cubicBezTo>
                    <a:pt x="1281" y="3716"/>
                    <a:pt x="1970" y="5316"/>
                    <a:pt x="2435" y="6986"/>
                  </a:cubicBezTo>
                  <a:lnTo>
                    <a:pt x="4328" y="6170"/>
                  </a:lnTo>
                  <a:cubicBezTo>
                    <a:pt x="3684" y="3965"/>
                    <a:pt x="2690" y="1887"/>
                    <a:pt x="137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1" name="Google Shape;1691;p13"/>
            <p:cNvSpPr/>
            <p:nvPr/>
          </p:nvSpPr>
          <p:spPr>
            <a:xfrm>
              <a:off x="-3235137" y="3479707"/>
              <a:ext cx="111295" cy="316551"/>
            </a:xfrm>
            <a:custGeom>
              <a:rect b="b" l="l" r="r" t="t"/>
              <a:pathLst>
                <a:path extrusionOk="0" h="7725" w="2716">
                  <a:moveTo>
                    <a:pt x="816" y="0"/>
                  </a:moveTo>
                  <a:cubicBezTo>
                    <a:pt x="274" y="1912"/>
                    <a:pt x="0" y="3888"/>
                    <a:pt x="0" y="5877"/>
                  </a:cubicBezTo>
                  <a:lnTo>
                    <a:pt x="0" y="7725"/>
                  </a:lnTo>
                  <a:lnTo>
                    <a:pt x="2046" y="7725"/>
                  </a:lnTo>
                  <a:lnTo>
                    <a:pt x="2046" y="5877"/>
                  </a:lnTo>
                  <a:cubicBezTo>
                    <a:pt x="2046" y="4168"/>
                    <a:pt x="2269" y="2467"/>
                    <a:pt x="2715" y="816"/>
                  </a:cubicBezTo>
                  <a:lnTo>
                    <a:pt x="81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2" name="Google Shape;1692;p13"/>
            <p:cNvSpPr/>
            <p:nvPr/>
          </p:nvSpPr>
          <p:spPr>
            <a:xfrm>
              <a:off x="-3198585" y="3212659"/>
              <a:ext cx="177392" cy="286269"/>
            </a:xfrm>
            <a:custGeom>
              <a:rect b="b" l="l" r="r" t="t"/>
              <a:pathLst>
                <a:path extrusionOk="0" h="6986" w="4329">
                  <a:moveTo>
                    <a:pt x="2945" y="1"/>
                  </a:moveTo>
                  <a:cubicBezTo>
                    <a:pt x="1639" y="1887"/>
                    <a:pt x="644" y="3965"/>
                    <a:pt x="1" y="6170"/>
                  </a:cubicBezTo>
                  <a:lnTo>
                    <a:pt x="1881" y="6986"/>
                  </a:lnTo>
                  <a:cubicBezTo>
                    <a:pt x="2352" y="5316"/>
                    <a:pt x="3041" y="3716"/>
                    <a:pt x="3933" y="2238"/>
                  </a:cubicBezTo>
                  <a:cubicBezTo>
                    <a:pt x="4060" y="2027"/>
                    <a:pt x="4194" y="1830"/>
                    <a:pt x="4328"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3" name="Google Shape;1693;p13"/>
            <p:cNvSpPr/>
            <p:nvPr/>
          </p:nvSpPr>
          <p:spPr>
            <a:xfrm>
              <a:off x="-2944483" y="5395610"/>
              <a:ext cx="141331" cy="201118"/>
            </a:xfrm>
            <a:custGeom>
              <a:rect b="b" l="l" r="r" t="t"/>
              <a:pathLst>
                <a:path extrusionOk="0" h="4908" w="3449">
                  <a:moveTo>
                    <a:pt x="1" y="0"/>
                  </a:moveTo>
                  <a:lnTo>
                    <a:pt x="1" y="4908"/>
                  </a:lnTo>
                  <a:lnTo>
                    <a:pt x="1218" y="4908"/>
                  </a:lnTo>
                  <a:lnTo>
                    <a:pt x="3449" y="2677"/>
                  </a:lnTo>
                  <a:cubicBezTo>
                    <a:pt x="1868" y="2556"/>
                    <a:pt x="511" y="1504"/>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4" name="Google Shape;1694;p13"/>
            <p:cNvSpPr/>
            <p:nvPr/>
          </p:nvSpPr>
          <p:spPr>
            <a:xfrm>
              <a:off x="-2885189" y="5507888"/>
              <a:ext cx="188087" cy="188087"/>
            </a:xfrm>
            <a:custGeom>
              <a:rect b="b" l="l" r="r" t="t"/>
              <a:pathLst>
                <a:path extrusionOk="0" h="4590" w="4590">
                  <a:moveTo>
                    <a:pt x="2295" y="1"/>
                  </a:moveTo>
                  <a:lnTo>
                    <a:pt x="1" y="2295"/>
                  </a:lnTo>
                  <a:lnTo>
                    <a:pt x="2295" y="4590"/>
                  </a:lnTo>
                  <a:lnTo>
                    <a:pt x="4589"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5" name="Google Shape;1695;p13"/>
            <p:cNvSpPr/>
            <p:nvPr/>
          </p:nvSpPr>
          <p:spPr>
            <a:xfrm>
              <a:off x="-2944483" y="5190067"/>
              <a:ext cx="102935" cy="101911"/>
            </a:xfrm>
            <a:custGeom>
              <a:rect b="b" l="l" r="r" t="t"/>
              <a:pathLst>
                <a:path extrusionOk="0" h="2487" w="2512">
                  <a:moveTo>
                    <a:pt x="1" y="0"/>
                  </a:moveTo>
                  <a:lnTo>
                    <a:pt x="1" y="2486"/>
                  </a:lnTo>
                  <a:cubicBezTo>
                    <a:pt x="402" y="1307"/>
                    <a:pt x="1333" y="389"/>
                    <a:pt x="25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6" name="Google Shape;1696;p13"/>
            <p:cNvSpPr/>
            <p:nvPr/>
          </p:nvSpPr>
          <p:spPr>
            <a:xfrm>
              <a:off x="-2942885" y="5192157"/>
              <a:ext cx="303479" cy="303233"/>
            </a:xfrm>
            <a:custGeom>
              <a:rect b="b" l="l" r="r" t="t"/>
              <a:pathLst>
                <a:path extrusionOk="0" h="7400" w="7406">
                  <a:moveTo>
                    <a:pt x="3703" y="0"/>
                  </a:moveTo>
                  <a:cubicBezTo>
                    <a:pt x="1657" y="0"/>
                    <a:pt x="0" y="1658"/>
                    <a:pt x="0" y="3703"/>
                  </a:cubicBezTo>
                  <a:cubicBezTo>
                    <a:pt x="6" y="5743"/>
                    <a:pt x="1657" y="7400"/>
                    <a:pt x="3703" y="7400"/>
                  </a:cubicBezTo>
                  <a:cubicBezTo>
                    <a:pt x="5742" y="7400"/>
                    <a:pt x="7400" y="5743"/>
                    <a:pt x="7406" y="3703"/>
                  </a:cubicBezTo>
                  <a:cubicBezTo>
                    <a:pt x="7400" y="1658"/>
                    <a:pt x="5749"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7" name="Google Shape;1697;p13"/>
            <p:cNvSpPr/>
            <p:nvPr/>
          </p:nvSpPr>
          <p:spPr>
            <a:xfrm>
              <a:off x="-3021767" y="3888171"/>
              <a:ext cx="461243" cy="64294"/>
            </a:xfrm>
            <a:custGeom>
              <a:rect b="b" l="l" r="r" t="t"/>
              <a:pathLst>
                <a:path extrusionOk="0" h="1569" w="11256">
                  <a:moveTo>
                    <a:pt x="1562" y="0"/>
                  </a:moveTo>
                  <a:lnTo>
                    <a:pt x="0" y="1568"/>
                  </a:lnTo>
                  <a:lnTo>
                    <a:pt x="11256"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8" name="Google Shape;1698;p13"/>
            <p:cNvSpPr/>
            <p:nvPr/>
          </p:nvSpPr>
          <p:spPr>
            <a:xfrm>
              <a:off x="-2740743" y="5190067"/>
              <a:ext cx="102935" cy="101911"/>
            </a:xfrm>
            <a:custGeom>
              <a:rect b="b" l="l" r="r" t="t"/>
              <a:pathLst>
                <a:path extrusionOk="0" h="2487" w="2512">
                  <a:moveTo>
                    <a:pt x="0" y="0"/>
                  </a:moveTo>
                  <a:cubicBezTo>
                    <a:pt x="1179" y="389"/>
                    <a:pt x="2110" y="1307"/>
                    <a:pt x="2511" y="2486"/>
                  </a:cubicBez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9" name="Google Shape;1699;p13"/>
            <p:cNvSpPr/>
            <p:nvPr/>
          </p:nvSpPr>
          <p:spPr>
            <a:xfrm>
              <a:off x="-2944483" y="3320140"/>
              <a:ext cx="306921" cy="547705"/>
            </a:xfrm>
            <a:custGeom>
              <a:rect b="b" l="l" r="r" t="t"/>
              <a:pathLst>
                <a:path extrusionOk="0" h="13366" w="7490">
                  <a:moveTo>
                    <a:pt x="3742" y="2441"/>
                  </a:moveTo>
                  <a:lnTo>
                    <a:pt x="3787" y="2460"/>
                  </a:lnTo>
                  <a:cubicBezTo>
                    <a:pt x="4418" y="2722"/>
                    <a:pt x="5074" y="3282"/>
                    <a:pt x="5463" y="3888"/>
                  </a:cubicBezTo>
                  <a:lnTo>
                    <a:pt x="5597" y="4098"/>
                  </a:lnTo>
                  <a:lnTo>
                    <a:pt x="5348" y="4085"/>
                  </a:lnTo>
                  <a:cubicBezTo>
                    <a:pt x="5332" y="4084"/>
                    <a:pt x="5316" y="4084"/>
                    <a:pt x="5300" y="4084"/>
                  </a:cubicBezTo>
                  <a:cubicBezTo>
                    <a:pt x="5126" y="4084"/>
                    <a:pt x="4960" y="4148"/>
                    <a:pt x="4832" y="4270"/>
                  </a:cubicBezTo>
                  <a:cubicBezTo>
                    <a:pt x="4685" y="4398"/>
                    <a:pt x="4602" y="4576"/>
                    <a:pt x="4590" y="4767"/>
                  </a:cubicBezTo>
                  <a:lnTo>
                    <a:pt x="4590" y="6628"/>
                  </a:lnTo>
                  <a:lnTo>
                    <a:pt x="5571" y="6628"/>
                  </a:lnTo>
                  <a:cubicBezTo>
                    <a:pt x="5673" y="6622"/>
                    <a:pt x="5769" y="6571"/>
                    <a:pt x="5839" y="6495"/>
                  </a:cubicBezTo>
                  <a:cubicBezTo>
                    <a:pt x="5909" y="6418"/>
                    <a:pt x="5947" y="6316"/>
                    <a:pt x="5941" y="6214"/>
                  </a:cubicBezTo>
                  <a:lnTo>
                    <a:pt x="5928" y="5972"/>
                  </a:lnTo>
                  <a:lnTo>
                    <a:pt x="6132" y="6099"/>
                  </a:lnTo>
                  <a:cubicBezTo>
                    <a:pt x="6527" y="6354"/>
                    <a:pt x="6839" y="6724"/>
                    <a:pt x="7031" y="7151"/>
                  </a:cubicBezTo>
                  <a:lnTo>
                    <a:pt x="7050" y="7202"/>
                  </a:lnTo>
                  <a:lnTo>
                    <a:pt x="7031" y="7247"/>
                  </a:lnTo>
                  <a:cubicBezTo>
                    <a:pt x="6839" y="7674"/>
                    <a:pt x="6527" y="8043"/>
                    <a:pt x="6138" y="8298"/>
                  </a:cubicBezTo>
                  <a:lnTo>
                    <a:pt x="5928" y="8432"/>
                  </a:lnTo>
                  <a:lnTo>
                    <a:pt x="5941" y="8184"/>
                  </a:lnTo>
                  <a:cubicBezTo>
                    <a:pt x="5947" y="8082"/>
                    <a:pt x="5909" y="7980"/>
                    <a:pt x="5839" y="7903"/>
                  </a:cubicBezTo>
                  <a:cubicBezTo>
                    <a:pt x="5769" y="7827"/>
                    <a:pt x="5673" y="7776"/>
                    <a:pt x="5571" y="7776"/>
                  </a:cubicBezTo>
                  <a:lnTo>
                    <a:pt x="4590" y="7776"/>
                  </a:lnTo>
                  <a:lnTo>
                    <a:pt x="4590" y="10739"/>
                  </a:lnTo>
                  <a:cubicBezTo>
                    <a:pt x="4602" y="10930"/>
                    <a:pt x="4692" y="11109"/>
                    <a:pt x="4832" y="11230"/>
                  </a:cubicBezTo>
                  <a:cubicBezTo>
                    <a:pt x="4960" y="11353"/>
                    <a:pt x="5126" y="11416"/>
                    <a:pt x="5305" y="11416"/>
                  </a:cubicBezTo>
                  <a:cubicBezTo>
                    <a:pt x="5322" y="11416"/>
                    <a:pt x="5338" y="11416"/>
                    <a:pt x="5354" y="11415"/>
                  </a:cubicBezTo>
                  <a:lnTo>
                    <a:pt x="5597" y="11402"/>
                  </a:lnTo>
                  <a:lnTo>
                    <a:pt x="5463" y="11612"/>
                  </a:lnTo>
                  <a:cubicBezTo>
                    <a:pt x="5074" y="12218"/>
                    <a:pt x="4418" y="12779"/>
                    <a:pt x="3793" y="13040"/>
                  </a:cubicBezTo>
                  <a:lnTo>
                    <a:pt x="3742" y="13059"/>
                  </a:lnTo>
                  <a:lnTo>
                    <a:pt x="3697" y="13040"/>
                  </a:lnTo>
                  <a:cubicBezTo>
                    <a:pt x="3066" y="12779"/>
                    <a:pt x="2416" y="12218"/>
                    <a:pt x="2021" y="11612"/>
                  </a:cubicBezTo>
                  <a:lnTo>
                    <a:pt x="1894" y="11402"/>
                  </a:lnTo>
                  <a:lnTo>
                    <a:pt x="1894" y="11402"/>
                  </a:lnTo>
                  <a:lnTo>
                    <a:pt x="2136" y="11415"/>
                  </a:lnTo>
                  <a:cubicBezTo>
                    <a:pt x="2152" y="11416"/>
                    <a:pt x="2168" y="11416"/>
                    <a:pt x="2184" y="11416"/>
                  </a:cubicBezTo>
                  <a:cubicBezTo>
                    <a:pt x="2359" y="11416"/>
                    <a:pt x="2530" y="11353"/>
                    <a:pt x="2659" y="11230"/>
                  </a:cubicBezTo>
                  <a:cubicBezTo>
                    <a:pt x="2799" y="11103"/>
                    <a:pt x="2882" y="10924"/>
                    <a:pt x="2894" y="10733"/>
                  </a:cubicBezTo>
                  <a:lnTo>
                    <a:pt x="2894" y="7769"/>
                  </a:lnTo>
                  <a:lnTo>
                    <a:pt x="1913" y="7769"/>
                  </a:lnTo>
                  <a:cubicBezTo>
                    <a:pt x="1805" y="7776"/>
                    <a:pt x="1709" y="7820"/>
                    <a:pt x="1645" y="7897"/>
                  </a:cubicBezTo>
                  <a:cubicBezTo>
                    <a:pt x="1575" y="7980"/>
                    <a:pt x="1537" y="8082"/>
                    <a:pt x="1543" y="8184"/>
                  </a:cubicBezTo>
                  <a:lnTo>
                    <a:pt x="1556" y="8426"/>
                  </a:lnTo>
                  <a:lnTo>
                    <a:pt x="1556" y="8426"/>
                  </a:lnTo>
                  <a:lnTo>
                    <a:pt x="1352" y="8298"/>
                  </a:lnTo>
                  <a:cubicBezTo>
                    <a:pt x="957" y="8037"/>
                    <a:pt x="645" y="7674"/>
                    <a:pt x="453" y="7247"/>
                  </a:cubicBezTo>
                  <a:lnTo>
                    <a:pt x="434" y="7202"/>
                  </a:lnTo>
                  <a:lnTo>
                    <a:pt x="453" y="7151"/>
                  </a:lnTo>
                  <a:cubicBezTo>
                    <a:pt x="645" y="6724"/>
                    <a:pt x="957" y="6361"/>
                    <a:pt x="1352" y="6106"/>
                  </a:cubicBezTo>
                  <a:lnTo>
                    <a:pt x="1556" y="5972"/>
                  </a:lnTo>
                  <a:lnTo>
                    <a:pt x="1543" y="6214"/>
                  </a:lnTo>
                  <a:cubicBezTo>
                    <a:pt x="1537" y="6323"/>
                    <a:pt x="1575" y="6425"/>
                    <a:pt x="1645" y="6501"/>
                  </a:cubicBezTo>
                  <a:cubicBezTo>
                    <a:pt x="1715" y="6577"/>
                    <a:pt x="1811" y="6622"/>
                    <a:pt x="1919" y="6628"/>
                  </a:cubicBezTo>
                  <a:lnTo>
                    <a:pt x="2888" y="6628"/>
                  </a:lnTo>
                  <a:lnTo>
                    <a:pt x="2888" y="4761"/>
                  </a:lnTo>
                  <a:cubicBezTo>
                    <a:pt x="2875" y="4570"/>
                    <a:pt x="2792" y="4391"/>
                    <a:pt x="2652" y="4270"/>
                  </a:cubicBezTo>
                  <a:cubicBezTo>
                    <a:pt x="2524" y="4148"/>
                    <a:pt x="2358" y="4084"/>
                    <a:pt x="2184" y="4084"/>
                  </a:cubicBezTo>
                  <a:cubicBezTo>
                    <a:pt x="2168" y="4084"/>
                    <a:pt x="2152" y="4084"/>
                    <a:pt x="2136" y="4085"/>
                  </a:cubicBezTo>
                  <a:lnTo>
                    <a:pt x="1887" y="4098"/>
                  </a:lnTo>
                  <a:lnTo>
                    <a:pt x="1887" y="4098"/>
                  </a:lnTo>
                  <a:lnTo>
                    <a:pt x="2021" y="3888"/>
                  </a:lnTo>
                  <a:cubicBezTo>
                    <a:pt x="2410" y="3282"/>
                    <a:pt x="3066" y="2722"/>
                    <a:pt x="3691" y="2460"/>
                  </a:cubicBezTo>
                  <a:lnTo>
                    <a:pt x="3742" y="2441"/>
                  </a:lnTo>
                  <a:close/>
                  <a:moveTo>
                    <a:pt x="3748" y="0"/>
                  </a:moveTo>
                  <a:cubicBezTo>
                    <a:pt x="3149" y="669"/>
                    <a:pt x="2614" y="1402"/>
                    <a:pt x="2155" y="2173"/>
                  </a:cubicBezTo>
                  <a:cubicBezTo>
                    <a:pt x="740" y="4519"/>
                    <a:pt x="1" y="7202"/>
                    <a:pt x="1" y="9943"/>
                  </a:cubicBezTo>
                  <a:lnTo>
                    <a:pt x="1" y="13365"/>
                  </a:lnTo>
                  <a:lnTo>
                    <a:pt x="7483" y="13365"/>
                  </a:lnTo>
                  <a:lnTo>
                    <a:pt x="7483" y="9943"/>
                  </a:lnTo>
                  <a:cubicBezTo>
                    <a:pt x="7490" y="7202"/>
                    <a:pt x="6744"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0" name="Google Shape;1700;p13"/>
            <p:cNvSpPr/>
            <p:nvPr/>
          </p:nvSpPr>
          <p:spPr>
            <a:xfrm>
              <a:off x="-2915758" y="3431394"/>
              <a:ext cx="248938" cy="412398"/>
            </a:xfrm>
            <a:custGeom>
              <a:rect b="b" l="l" r="r" t="t"/>
              <a:pathLst>
                <a:path extrusionOk="0" h="10064" w="6075">
                  <a:moveTo>
                    <a:pt x="3041" y="0"/>
                  </a:moveTo>
                  <a:cubicBezTo>
                    <a:pt x="2493" y="262"/>
                    <a:pt x="2015" y="650"/>
                    <a:pt x="1652" y="1135"/>
                  </a:cubicBezTo>
                  <a:cubicBezTo>
                    <a:pt x="1830" y="1167"/>
                    <a:pt x="1989" y="1249"/>
                    <a:pt x="2123" y="1364"/>
                  </a:cubicBezTo>
                  <a:cubicBezTo>
                    <a:pt x="2314" y="1543"/>
                    <a:pt x="2429" y="1785"/>
                    <a:pt x="2442" y="2040"/>
                  </a:cubicBezTo>
                  <a:lnTo>
                    <a:pt x="2442" y="4162"/>
                  </a:lnTo>
                  <a:lnTo>
                    <a:pt x="1205" y="4162"/>
                  </a:lnTo>
                  <a:cubicBezTo>
                    <a:pt x="1033" y="4156"/>
                    <a:pt x="868" y="4079"/>
                    <a:pt x="753" y="3952"/>
                  </a:cubicBezTo>
                  <a:cubicBezTo>
                    <a:pt x="689" y="3882"/>
                    <a:pt x="645" y="3805"/>
                    <a:pt x="619" y="3716"/>
                  </a:cubicBezTo>
                  <a:cubicBezTo>
                    <a:pt x="358" y="3920"/>
                    <a:pt x="148" y="4181"/>
                    <a:pt x="1" y="4481"/>
                  </a:cubicBezTo>
                  <a:cubicBezTo>
                    <a:pt x="148" y="4780"/>
                    <a:pt x="358" y="5042"/>
                    <a:pt x="619" y="5252"/>
                  </a:cubicBezTo>
                  <a:cubicBezTo>
                    <a:pt x="645" y="5163"/>
                    <a:pt x="689" y="5080"/>
                    <a:pt x="753" y="5010"/>
                  </a:cubicBezTo>
                  <a:cubicBezTo>
                    <a:pt x="868" y="4882"/>
                    <a:pt x="1027" y="4806"/>
                    <a:pt x="1199" y="4799"/>
                  </a:cubicBezTo>
                  <a:lnTo>
                    <a:pt x="2442" y="4799"/>
                  </a:lnTo>
                  <a:lnTo>
                    <a:pt x="2442" y="8018"/>
                  </a:lnTo>
                  <a:cubicBezTo>
                    <a:pt x="2429" y="8273"/>
                    <a:pt x="2314" y="8521"/>
                    <a:pt x="2123" y="8693"/>
                  </a:cubicBezTo>
                  <a:cubicBezTo>
                    <a:pt x="1989" y="8815"/>
                    <a:pt x="1830" y="8891"/>
                    <a:pt x="1652" y="8929"/>
                  </a:cubicBezTo>
                  <a:cubicBezTo>
                    <a:pt x="2015" y="9414"/>
                    <a:pt x="2493" y="9802"/>
                    <a:pt x="3041" y="10064"/>
                  </a:cubicBezTo>
                  <a:cubicBezTo>
                    <a:pt x="3583" y="9802"/>
                    <a:pt x="4061" y="9414"/>
                    <a:pt x="4424" y="8929"/>
                  </a:cubicBezTo>
                  <a:cubicBezTo>
                    <a:pt x="4252" y="8897"/>
                    <a:pt x="4086" y="8815"/>
                    <a:pt x="3959" y="8693"/>
                  </a:cubicBezTo>
                  <a:cubicBezTo>
                    <a:pt x="3768" y="8521"/>
                    <a:pt x="3653" y="8279"/>
                    <a:pt x="3640" y="8024"/>
                  </a:cubicBezTo>
                  <a:lnTo>
                    <a:pt x="3640" y="4806"/>
                  </a:lnTo>
                  <a:lnTo>
                    <a:pt x="4870" y="4806"/>
                  </a:lnTo>
                  <a:cubicBezTo>
                    <a:pt x="5042" y="4812"/>
                    <a:pt x="5208" y="4889"/>
                    <a:pt x="5323" y="5016"/>
                  </a:cubicBezTo>
                  <a:cubicBezTo>
                    <a:pt x="5386" y="5086"/>
                    <a:pt x="5431" y="5163"/>
                    <a:pt x="5463" y="5252"/>
                  </a:cubicBezTo>
                  <a:cubicBezTo>
                    <a:pt x="5718" y="5048"/>
                    <a:pt x="5928" y="4787"/>
                    <a:pt x="6075" y="4487"/>
                  </a:cubicBezTo>
                  <a:cubicBezTo>
                    <a:pt x="5928" y="4188"/>
                    <a:pt x="5718" y="3926"/>
                    <a:pt x="5463" y="3722"/>
                  </a:cubicBezTo>
                  <a:cubicBezTo>
                    <a:pt x="5431" y="3805"/>
                    <a:pt x="5386" y="3888"/>
                    <a:pt x="5323" y="3958"/>
                  </a:cubicBezTo>
                  <a:cubicBezTo>
                    <a:pt x="5208" y="4086"/>
                    <a:pt x="5049" y="4162"/>
                    <a:pt x="4877" y="4168"/>
                  </a:cubicBezTo>
                  <a:lnTo>
                    <a:pt x="3640" y="4168"/>
                  </a:lnTo>
                  <a:lnTo>
                    <a:pt x="3640" y="2046"/>
                  </a:lnTo>
                  <a:cubicBezTo>
                    <a:pt x="3653" y="1785"/>
                    <a:pt x="3768" y="1543"/>
                    <a:pt x="3959" y="1364"/>
                  </a:cubicBezTo>
                  <a:cubicBezTo>
                    <a:pt x="4086" y="1249"/>
                    <a:pt x="4252" y="1167"/>
                    <a:pt x="4424" y="1135"/>
                  </a:cubicBezTo>
                  <a:cubicBezTo>
                    <a:pt x="4061" y="650"/>
                    <a:pt x="3589" y="262"/>
                    <a:pt x="304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1" name="Google Shape;1701;p13"/>
            <p:cNvSpPr/>
            <p:nvPr/>
          </p:nvSpPr>
          <p:spPr>
            <a:xfrm>
              <a:off x="-3130931" y="5106227"/>
              <a:ext cx="61671" cy="311101"/>
            </a:xfrm>
            <a:custGeom>
              <a:rect b="b" l="l" r="r" t="t"/>
              <a:pathLst>
                <a:path extrusionOk="0" h="7592" w="1505">
                  <a:moveTo>
                    <a:pt x="0" y="1"/>
                  </a:moveTo>
                  <a:lnTo>
                    <a:pt x="0" y="7591"/>
                  </a:lnTo>
                  <a:lnTo>
                    <a:pt x="1504" y="7591"/>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2" name="Google Shape;1702;p13"/>
            <p:cNvSpPr/>
            <p:nvPr/>
          </p:nvSpPr>
          <p:spPr>
            <a:xfrm>
              <a:off x="-2779426" y="5395856"/>
              <a:ext cx="141618" cy="200872"/>
            </a:xfrm>
            <a:custGeom>
              <a:rect b="b" l="l" r="r" t="t"/>
              <a:pathLst>
                <a:path extrusionOk="0" h="4902" w="3456">
                  <a:moveTo>
                    <a:pt x="3455" y="1"/>
                  </a:moveTo>
                  <a:cubicBezTo>
                    <a:pt x="2945" y="1498"/>
                    <a:pt x="1581"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3" name="Google Shape;1703;p13"/>
            <p:cNvSpPr/>
            <p:nvPr/>
          </p:nvSpPr>
          <p:spPr>
            <a:xfrm>
              <a:off x="-2944483" y="5911926"/>
              <a:ext cx="102935" cy="102157"/>
            </a:xfrm>
            <a:custGeom>
              <a:rect b="b" l="l" r="r" t="t"/>
              <a:pathLst>
                <a:path extrusionOk="0" h="2493" w="2512">
                  <a:moveTo>
                    <a:pt x="1" y="0"/>
                  </a:moveTo>
                  <a:lnTo>
                    <a:pt x="1" y="2492"/>
                  </a:lnTo>
                  <a:lnTo>
                    <a:pt x="2512" y="2492"/>
                  </a:lnTo>
                  <a:cubicBezTo>
                    <a:pt x="1327" y="2097"/>
                    <a:pt x="402" y="1180"/>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4" name="Google Shape;1704;p13"/>
            <p:cNvSpPr/>
            <p:nvPr/>
          </p:nvSpPr>
          <p:spPr>
            <a:xfrm>
              <a:off x="-2513031" y="5784732"/>
              <a:ext cx="61425" cy="311101"/>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5" name="Google Shape;1705;p13"/>
            <p:cNvSpPr/>
            <p:nvPr/>
          </p:nvSpPr>
          <p:spPr>
            <a:xfrm>
              <a:off x="-2513031" y="6178034"/>
              <a:ext cx="61425" cy="86258"/>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6" name="Google Shape;1706;p13"/>
            <p:cNvSpPr/>
            <p:nvPr/>
          </p:nvSpPr>
          <p:spPr>
            <a:xfrm>
              <a:off x="-2458449" y="3475407"/>
              <a:ext cx="111295" cy="316551"/>
            </a:xfrm>
            <a:custGeom>
              <a:rect b="b" l="l" r="r" t="t"/>
              <a:pathLst>
                <a:path extrusionOk="0" h="7725" w="2716">
                  <a:moveTo>
                    <a:pt x="1900" y="0"/>
                  </a:moveTo>
                  <a:lnTo>
                    <a:pt x="1" y="822"/>
                  </a:lnTo>
                  <a:cubicBezTo>
                    <a:pt x="447" y="2467"/>
                    <a:pt x="670" y="4168"/>
                    <a:pt x="670" y="5877"/>
                  </a:cubicBezTo>
                  <a:lnTo>
                    <a:pt x="670" y="7725"/>
                  </a:lnTo>
                  <a:lnTo>
                    <a:pt x="2716" y="7725"/>
                  </a:lnTo>
                  <a:lnTo>
                    <a:pt x="2716" y="5877"/>
                  </a:lnTo>
                  <a:cubicBezTo>
                    <a:pt x="2716" y="3888"/>
                    <a:pt x="2442" y="1912"/>
                    <a:pt x="190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7" name="Google Shape;1707;p13"/>
            <p:cNvSpPr/>
            <p:nvPr/>
          </p:nvSpPr>
          <p:spPr>
            <a:xfrm>
              <a:off x="-2785941" y="3082471"/>
              <a:ext cx="205297" cy="257544"/>
            </a:xfrm>
            <a:custGeom>
              <a:rect b="b" l="l" r="r" t="t"/>
              <a:pathLst>
                <a:path extrusionOk="0" h="6285" w="5010">
                  <a:moveTo>
                    <a:pt x="0" y="0"/>
                  </a:moveTo>
                  <a:lnTo>
                    <a:pt x="0" y="1849"/>
                  </a:lnTo>
                  <a:lnTo>
                    <a:pt x="185" y="1995"/>
                  </a:lnTo>
                  <a:cubicBezTo>
                    <a:pt x="1689" y="3200"/>
                    <a:pt x="2977" y="4653"/>
                    <a:pt x="3997" y="6285"/>
                  </a:cubicBezTo>
                  <a:lnTo>
                    <a:pt x="5010" y="5086"/>
                  </a:lnTo>
                  <a:cubicBezTo>
                    <a:pt x="3678" y="3085"/>
                    <a:pt x="1976"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8" name="Google Shape;1708;p13"/>
            <p:cNvSpPr/>
            <p:nvPr/>
          </p:nvSpPr>
          <p:spPr>
            <a:xfrm>
              <a:off x="-2616458" y="3295721"/>
              <a:ext cx="136660" cy="235866"/>
            </a:xfrm>
            <a:custGeom>
              <a:rect b="b" l="l" r="r" t="t"/>
              <a:pathLst>
                <a:path extrusionOk="0" h="5756" w="3335">
                  <a:moveTo>
                    <a:pt x="1021" y="0"/>
                  </a:moveTo>
                  <a:lnTo>
                    <a:pt x="1" y="1192"/>
                  </a:lnTo>
                  <a:cubicBezTo>
                    <a:pt x="14" y="1211"/>
                    <a:pt x="26" y="1224"/>
                    <a:pt x="33" y="1243"/>
                  </a:cubicBezTo>
                  <a:cubicBezTo>
                    <a:pt x="880" y="2652"/>
                    <a:pt x="1518" y="4169"/>
                    <a:pt x="1938" y="5756"/>
                  </a:cubicBezTo>
                  <a:lnTo>
                    <a:pt x="3334" y="5156"/>
                  </a:lnTo>
                  <a:cubicBezTo>
                    <a:pt x="2875" y="3506"/>
                    <a:pt x="2200" y="1932"/>
                    <a:pt x="1320" y="466"/>
                  </a:cubicBezTo>
                  <a:cubicBezTo>
                    <a:pt x="1224" y="306"/>
                    <a:pt x="1116" y="153"/>
                    <a:pt x="1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9" name="Google Shape;1709;p13"/>
            <p:cNvSpPr/>
            <p:nvPr/>
          </p:nvSpPr>
          <p:spPr>
            <a:xfrm>
              <a:off x="-3130931" y="5784732"/>
              <a:ext cx="61671" cy="311101"/>
            </a:xfrm>
            <a:custGeom>
              <a:rect b="b" l="l" r="r" t="t"/>
              <a:pathLst>
                <a:path extrusionOk="0" h="7592" w="1505">
                  <a:moveTo>
                    <a:pt x="0" y="1"/>
                  </a:moveTo>
                  <a:lnTo>
                    <a:pt x="0" y="7591"/>
                  </a:lnTo>
                  <a:lnTo>
                    <a:pt x="1504" y="7591"/>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0" name="Google Shape;1710;p13"/>
            <p:cNvSpPr/>
            <p:nvPr/>
          </p:nvSpPr>
          <p:spPr>
            <a:xfrm>
              <a:off x="-3130931" y="3806420"/>
              <a:ext cx="61671" cy="146044"/>
            </a:xfrm>
            <a:custGeom>
              <a:rect b="b" l="l" r="r" t="t"/>
              <a:pathLst>
                <a:path extrusionOk="0" h="3564" w="1505">
                  <a:moveTo>
                    <a:pt x="0" y="0"/>
                  </a:moveTo>
                  <a:lnTo>
                    <a:pt x="0" y="3563"/>
                  </a:lnTo>
                  <a:lnTo>
                    <a:pt x="1504" y="3563"/>
                  </a:lnTo>
                  <a:lnTo>
                    <a:pt x="150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1" name="Google Shape;1711;p13"/>
            <p:cNvSpPr/>
            <p:nvPr/>
          </p:nvSpPr>
          <p:spPr>
            <a:xfrm>
              <a:off x="-3028282" y="6178034"/>
              <a:ext cx="474315" cy="86258"/>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2" name="Google Shape;1712;p13"/>
            <p:cNvSpPr/>
            <p:nvPr/>
          </p:nvSpPr>
          <p:spPr>
            <a:xfrm>
              <a:off x="-3130931" y="4030365"/>
              <a:ext cx="61671" cy="311101"/>
            </a:xfrm>
            <a:custGeom>
              <a:rect b="b" l="l" r="r" t="t"/>
              <a:pathLst>
                <a:path extrusionOk="0" h="7592" w="1505">
                  <a:moveTo>
                    <a:pt x="0" y="1"/>
                  </a:moveTo>
                  <a:lnTo>
                    <a:pt x="0" y="7591"/>
                  </a:lnTo>
                  <a:lnTo>
                    <a:pt x="1504" y="759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3" name="Google Shape;1713;p13"/>
            <p:cNvSpPr/>
            <p:nvPr/>
          </p:nvSpPr>
          <p:spPr>
            <a:xfrm>
              <a:off x="-3001647" y="3078171"/>
              <a:ext cx="205297" cy="257544"/>
            </a:xfrm>
            <a:custGeom>
              <a:rect b="b" l="l" r="r" t="t"/>
              <a:pathLst>
                <a:path extrusionOk="0" h="6285" w="5010">
                  <a:moveTo>
                    <a:pt x="5010" y="0"/>
                  </a:moveTo>
                  <a:cubicBezTo>
                    <a:pt x="3027" y="1358"/>
                    <a:pt x="1326" y="3085"/>
                    <a:pt x="0" y="5086"/>
                  </a:cubicBezTo>
                  <a:lnTo>
                    <a:pt x="1013" y="6285"/>
                  </a:lnTo>
                  <a:cubicBezTo>
                    <a:pt x="2033"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4" name="Google Shape;1714;p13"/>
            <p:cNvSpPr/>
            <p:nvPr/>
          </p:nvSpPr>
          <p:spPr>
            <a:xfrm>
              <a:off x="-3235137" y="5784732"/>
              <a:ext cx="83881" cy="311101"/>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5" name="Google Shape;1715;p13"/>
            <p:cNvSpPr/>
            <p:nvPr/>
          </p:nvSpPr>
          <p:spPr>
            <a:xfrm>
              <a:off x="-2513031" y="6284863"/>
              <a:ext cx="158583" cy="83881"/>
            </a:xfrm>
            <a:custGeom>
              <a:rect b="b" l="l" r="r" t="t"/>
              <a:pathLst>
                <a:path extrusionOk="0" h="2047" w="3870">
                  <a:moveTo>
                    <a:pt x="1" y="1"/>
                  </a:moveTo>
                  <a:lnTo>
                    <a:pt x="1"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6" name="Google Shape;1716;p13"/>
            <p:cNvSpPr/>
            <p:nvPr/>
          </p:nvSpPr>
          <p:spPr>
            <a:xfrm>
              <a:off x="-2785941" y="2955157"/>
              <a:ext cx="275328" cy="314994"/>
            </a:xfrm>
            <a:custGeom>
              <a:rect b="b" l="l" r="r" t="t"/>
              <a:pathLst>
                <a:path extrusionOk="0" h="7687" w="6719">
                  <a:moveTo>
                    <a:pt x="0" y="1"/>
                  </a:moveTo>
                  <a:lnTo>
                    <a:pt x="0" y="2391"/>
                  </a:lnTo>
                  <a:lnTo>
                    <a:pt x="13" y="2403"/>
                  </a:lnTo>
                  <a:cubicBezTo>
                    <a:pt x="2123" y="3799"/>
                    <a:pt x="3933" y="5590"/>
                    <a:pt x="5348" y="7687"/>
                  </a:cubicBezTo>
                  <a:lnTo>
                    <a:pt x="6718" y="6074"/>
                  </a:lnTo>
                  <a:cubicBezTo>
                    <a:pt x="4946" y="3589"/>
                    <a:pt x="2652"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7" name="Google Shape;1717;p13"/>
            <p:cNvSpPr/>
            <p:nvPr/>
          </p:nvSpPr>
          <p:spPr>
            <a:xfrm>
              <a:off x="-2431035" y="6178034"/>
              <a:ext cx="83881" cy="183374"/>
            </a:xfrm>
            <a:custGeom>
              <a:rect b="b" l="l" r="r" t="t"/>
              <a:pathLst>
                <a:path extrusionOk="0" h="4475" w="2047">
                  <a:moveTo>
                    <a:pt x="1" y="1"/>
                  </a:moveTo>
                  <a:lnTo>
                    <a:pt x="1" y="2429"/>
                  </a:lnTo>
                  <a:lnTo>
                    <a:pt x="2047" y="447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8" name="Google Shape;1718;p13"/>
            <p:cNvSpPr/>
            <p:nvPr/>
          </p:nvSpPr>
          <p:spPr>
            <a:xfrm>
              <a:off x="-3071637" y="2959457"/>
              <a:ext cx="275533" cy="314994"/>
            </a:xfrm>
            <a:custGeom>
              <a:rect b="b" l="l" r="r" t="t"/>
              <a:pathLst>
                <a:path extrusionOk="0" h="7687" w="6724">
                  <a:moveTo>
                    <a:pt x="6724" y="1"/>
                  </a:moveTo>
                  <a:cubicBezTo>
                    <a:pt x="4066" y="1517"/>
                    <a:pt x="1772" y="3589"/>
                    <a:pt x="0" y="6074"/>
                  </a:cubicBezTo>
                  <a:lnTo>
                    <a:pt x="1370" y="7687"/>
                  </a:lnTo>
                  <a:cubicBezTo>
                    <a:pt x="2785" y="5590"/>
                    <a:pt x="4602" y="3799"/>
                    <a:pt x="6711" y="2403"/>
                  </a:cubicBezTo>
                  <a:lnTo>
                    <a:pt x="6724" y="2391"/>
                  </a:lnTo>
                  <a:lnTo>
                    <a:pt x="672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9" name="Google Shape;1719;p13"/>
            <p:cNvSpPr/>
            <p:nvPr/>
          </p:nvSpPr>
          <p:spPr>
            <a:xfrm>
              <a:off x="-3235137" y="3802120"/>
              <a:ext cx="83881" cy="146044"/>
            </a:xfrm>
            <a:custGeom>
              <a:rect b="b" l="l" r="r" t="t"/>
              <a:pathLst>
                <a:path extrusionOk="0" h="3564" w="2047">
                  <a:moveTo>
                    <a:pt x="0" y="0"/>
                  </a:moveTo>
                  <a:lnTo>
                    <a:pt x="0" y="3563"/>
                  </a:lnTo>
                  <a:lnTo>
                    <a:pt x="2046" y="3563"/>
                  </a:lnTo>
                  <a:lnTo>
                    <a:pt x="20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0" name="Google Shape;1720;p13"/>
            <p:cNvSpPr/>
            <p:nvPr/>
          </p:nvSpPr>
          <p:spPr>
            <a:xfrm>
              <a:off x="-3235137" y="6178034"/>
              <a:ext cx="83881" cy="183374"/>
            </a:xfrm>
            <a:custGeom>
              <a:rect b="b" l="l" r="r" t="t"/>
              <a:pathLst>
                <a:path extrusionOk="0" h="4475" w="2047">
                  <a:moveTo>
                    <a:pt x="0" y="1"/>
                  </a:moveTo>
                  <a:lnTo>
                    <a:pt x="0" y="4475"/>
                  </a:lnTo>
                  <a:lnTo>
                    <a:pt x="2046" y="2429"/>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1" name="Google Shape;1721;p13"/>
            <p:cNvSpPr/>
            <p:nvPr/>
          </p:nvSpPr>
          <p:spPr>
            <a:xfrm>
              <a:off x="-3102493" y="3300021"/>
              <a:ext cx="136660" cy="235866"/>
            </a:xfrm>
            <a:custGeom>
              <a:rect b="b" l="l" r="r" t="t"/>
              <a:pathLst>
                <a:path extrusionOk="0" h="5756" w="3335">
                  <a:moveTo>
                    <a:pt x="2321" y="0"/>
                  </a:moveTo>
                  <a:cubicBezTo>
                    <a:pt x="2219" y="160"/>
                    <a:pt x="2117" y="313"/>
                    <a:pt x="2015" y="472"/>
                  </a:cubicBezTo>
                  <a:cubicBezTo>
                    <a:pt x="1135" y="1932"/>
                    <a:pt x="460" y="3506"/>
                    <a:pt x="1" y="5156"/>
                  </a:cubicBezTo>
                  <a:lnTo>
                    <a:pt x="1397" y="5756"/>
                  </a:lnTo>
                  <a:cubicBezTo>
                    <a:pt x="1817" y="4169"/>
                    <a:pt x="2455" y="2652"/>
                    <a:pt x="3302" y="1243"/>
                  </a:cubicBezTo>
                  <a:cubicBezTo>
                    <a:pt x="3309" y="1224"/>
                    <a:pt x="3321" y="1211"/>
                    <a:pt x="3334" y="1192"/>
                  </a:cubicBezTo>
                  <a:lnTo>
                    <a:pt x="232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2" name="Google Shape;1722;p13"/>
            <p:cNvSpPr/>
            <p:nvPr/>
          </p:nvSpPr>
          <p:spPr>
            <a:xfrm>
              <a:off x="-3227843" y="6284863"/>
              <a:ext cx="158583" cy="83881"/>
            </a:xfrm>
            <a:custGeom>
              <a:rect b="b" l="l" r="r" t="t"/>
              <a:pathLst>
                <a:path extrusionOk="0" h="2047" w="3870">
                  <a:moveTo>
                    <a:pt x="2047" y="1"/>
                  </a:moveTo>
                  <a:lnTo>
                    <a:pt x="1"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3" name="Google Shape;1723;p13"/>
            <p:cNvSpPr/>
            <p:nvPr/>
          </p:nvSpPr>
          <p:spPr>
            <a:xfrm>
              <a:off x="-3028282" y="6284863"/>
              <a:ext cx="474315" cy="83881"/>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4" name="Google Shape;1724;p13"/>
            <p:cNvSpPr/>
            <p:nvPr/>
          </p:nvSpPr>
          <p:spPr>
            <a:xfrm>
              <a:off x="-2431035" y="4355888"/>
              <a:ext cx="83881" cy="346875"/>
            </a:xfrm>
            <a:custGeom>
              <a:rect b="b" l="l" r="r" t="t"/>
              <a:pathLst>
                <a:path extrusionOk="0" h="8465" w="2047">
                  <a:moveTo>
                    <a:pt x="1" y="1"/>
                  </a:moveTo>
                  <a:lnTo>
                    <a:pt x="1" y="8465"/>
                  </a:lnTo>
                  <a:lnTo>
                    <a:pt x="2047" y="8465"/>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5" name="Google Shape;1725;p13"/>
            <p:cNvSpPr/>
            <p:nvPr/>
          </p:nvSpPr>
          <p:spPr>
            <a:xfrm>
              <a:off x="-3235137" y="4351588"/>
              <a:ext cx="83881" cy="346875"/>
            </a:xfrm>
            <a:custGeom>
              <a:rect b="b" l="l" r="r" t="t"/>
              <a:pathLst>
                <a:path extrusionOk="0" h="8465" w="2047">
                  <a:moveTo>
                    <a:pt x="0" y="1"/>
                  </a:moveTo>
                  <a:lnTo>
                    <a:pt x="0" y="8465"/>
                  </a:lnTo>
                  <a:lnTo>
                    <a:pt x="2046" y="846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6" name="Google Shape;1726;p13"/>
            <p:cNvSpPr/>
            <p:nvPr/>
          </p:nvSpPr>
          <p:spPr>
            <a:xfrm>
              <a:off x="-3235137" y="4713171"/>
              <a:ext cx="83881" cy="311101"/>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7" name="Google Shape;1727;p13"/>
            <p:cNvSpPr/>
            <p:nvPr/>
          </p:nvSpPr>
          <p:spPr>
            <a:xfrm>
              <a:off x="-3130931" y="5427449"/>
              <a:ext cx="61671" cy="347161"/>
            </a:xfrm>
            <a:custGeom>
              <a:rect b="b" l="l" r="r" t="t"/>
              <a:pathLst>
                <a:path extrusionOk="0" h="8472" w="1505">
                  <a:moveTo>
                    <a:pt x="0" y="1"/>
                  </a:moveTo>
                  <a:lnTo>
                    <a:pt x="0" y="8471"/>
                  </a:lnTo>
                  <a:lnTo>
                    <a:pt x="1504" y="847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8" name="Google Shape;1728;p13"/>
            <p:cNvSpPr/>
            <p:nvPr/>
          </p:nvSpPr>
          <p:spPr>
            <a:xfrm>
              <a:off x="-3235137" y="5106227"/>
              <a:ext cx="83881" cy="311101"/>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9" name="Google Shape;1729;p13"/>
            <p:cNvSpPr/>
            <p:nvPr/>
          </p:nvSpPr>
          <p:spPr>
            <a:xfrm>
              <a:off x="-3130931" y="4355888"/>
              <a:ext cx="61671" cy="346875"/>
            </a:xfrm>
            <a:custGeom>
              <a:rect b="b" l="l" r="r" t="t"/>
              <a:pathLst>
                <a:path extrusionOk="0" h="8465" w="1505">
                  <a:moveTo>
                    <a:pt x="0" y="1"/>
                  </a:moveTo>
                  <a:lnTo>
                    <a:pt x="0" y="8465"/>
                  </a:lnTo>
                  <a:lnTo>
                    <a:pt x="1504" y="8465"/>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0" name="Google Shape;1730;p13"/>
            <p:cNvSpPr/>
            <p:nvPr/>
          </p:nvSpPr>
          <p:spPr>
            <a:xfrm>
              <a:off x="-3235137" y="5427449"/>
              <a:ext cx="83881" cy="347161"/>
            </a:xfrm>
            <a:custGeom>
              <a:rect b="b" l="l" r="r" t="t"/>
              <a:pathLst>
                <a:path extrusionOk="0" h="8472" w="2047">
                  <a:moveTo>
                    <a:pt x="0" y="1"/>
                  </a:moveTo>
                  <a:lnTo>
                    <a:pt x="0" y="8471"/>
                  </a:lnTo>
                  <a:lnTo>
                    <a:pt x="2046" y="847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1" name="Google Shape;1731;p13"/>
            <p:cNvSpPr/>
            <p:nvPr/>
          </p:nvSpPr>
          <p:spPr>
            <a:xfrm>
              <a:off x="-2513031" y="5106227"/>
              <a:ext cx="61425" cy="311101"/>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2" name="Google Shape;1732;p13"/>
            <p:cNvSpPr/>
            <p:nvPr/>
          </p:nvSpPr>
          <p:spPr>
            <a:xfrm>
              <a:off x="-2513031" y="4713171"/>
              <a:ext cx="61425" cy="311101"/>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3" name="Google Shape;1733;p13"/>
            <p:cNvSpPr/>
            <p:nvPr/>
          </p:nvSpPr>
          <p:spPr>
            <a:xfrm>
              <a:off x="-2513031" y="4351588"/>
              <a:ext cx="61425" cy="346875"/>
            </a:xfrm>
            <a:custGeom>
              <a:rect b="b" l="l" r="r" t="t"/>
              <a:pathLst>
                <a:path extrusionOk="0" h="8465" w="1499">
                  <a:moveTo>
                    <a:pt x="1" y="1"/>
                  </a:moveTo>
                  <a:lnTo>
                    <a:pt x="1"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4" name="Google Shape;1734;p13"/>
            <p:cNvSpPr/>
            <p:nvPr/>
          </p:nvSpPr>
          <p:spPr>
            <a:xfrm>
              <a:off x="-2513031" y="4034665"/>
              <a:ext cx="61425" cy="311101"/>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5" name="Google Shape;1735;p13"/>
            <p:cNvSpPr/>
            <p:nvPr/>
          </p:nvSpPr>
          <p:spPr>
            <a:xfrm>
              <a:off x="-3019144" y="6034408"/>
              <a:ext cx="455998" cy="61425"/>
            </a:xfrm>
            <a:custGeom>
              <a:rect b="b" l="l" r="r" t="t"/>
              <a:pathLst>
                <a:path extrusionOk="0" h="1499" w="11128">
                  <a:moveTo>
                    <a:pt x="1498" y="1"/>
                  </a:moveTo>
                  <a:lnTo>
                    <a:pt x="0" y="1498"/>
                  </a:lnTo>
                  <a:lnTo>
                    <a:pt x="11128" y="1498"/>
                  </a:lnTo>
                  <a:lnTo>
                    <a:pt x="963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6" name="Google Shape;1736;p13"/>
            <p:cNvSpPr/>
            <p:nvPr/>
          </p:nvSpPr>
          <p:spPr>
            <a:xfrm>
              <a:off x="-2431035" y="4030365"/>
              <a:ext cx="83881" cy="311101"/>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7" name="Google Shape;1737;p13"/>
            <p:cNvSpPr/>
            <p:nvPr/>
          </p:nvSpPr>
          <p:spPr>
            <a:xfrm>
              <a:off x="-2431035" y="4708871"/>
              <a:ext cx="83881" cy="311101"/>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8" name="Google Shape;1738;p13"/>
            <p:cNvSpPr/>
            <p:nvPr/>
          </p:nvSpPr>
          <p:spPr>
            <a:xfrm>
              <a:off x="-2617483" y="5113562"/>
              <a:ext cx="63515" cy="977027"/>
            </a:xfrm>
            <a:custGeom>
              <a:rect b="b" l="l" r="r" t="t"/>
              <a:pathLst>
                <a:path extrusionOk="0" h="23843" w="1550">
                  <a:moveTo>
                    <a:pt x="1549" y="0"/>
                  </a:moveTo>
                  <a:lnTo>
                    <a:pt x="0" y="1542"/>
                  </a:lnTo>
                  <a:lnTo>
                    <a:pt x="0"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9" name="Google Shape;1739;p13"/>
            <p:cNvSpPr/>
            <p:nvPr/>
          </p:nvSpPr>
          <p:spPr>
            <a:xfrm>
              <a:off x="-3130931" y="3517204"/>
              <a:ext cx="83348" cy="274754"/>
            </a:xfrm>
            <a:custGeom>
              <a:rect b="b" l="l" r="r" t="t"/>
              <a:pathLst>
                <a:path extrusionOk="0" h="6705" w="2034">
                  <a:moveTo>
                    <a:pt x="638" y="0"/>
                  </a:moveTo>
                  <a:cubicBezTo>
                    <a:pt x="217" y="1581"/>
                    <a:pt x="7" y="3219"/>
                    <a:pt x="0" y="4857"/>
                  </a:cubicBezTo>
                  <a:lnTo>
                    <a:pt x="0" y="6705"/>
                  </a:lnTo>
                  <a:lnTo>
                    <a:pt x="1504" y="6705"/>
                  </a:lnTo>
                  <a:lnTo>
                    <a:pt x="1504" y="4857"/>
                  </a:lnTo>
                  <a:cubicBezTo>
                    <a:pt x="1504" y="3423"/>
                    <a:pt x="1683" y="1989"/>
                    <a:pt x="2033" y="599"/>
                  </a:cubicBezTo>
                  <a:lnTo>
                    <a:pt x="63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0" name="Google Shape;1740;p13"/>
            <p:cNvSpPr/>
            <p:nvPr/>
          </p:nvSpPr>
          <p:spPr>
            <a:xfrm>
              <a:off x="-2431035" y="3806420"/>
              <a:ext cx="83881" cy="146044"/>
            </a:xfrm>
            <a:custGeom>
              <a:rect b="b" l="l" r="r" t="t"/>
              <a:pathLst>
                <a:path extrusionOk="0" h="3564" w="2047">
                  <a:moveTo>
                    <a:pt x="1" y="0"/>
                  </a:moveTo>
                  <a:lnTo>
                    <a:pt x="1" y="3563"/>
                  </a:lnTo>
                  <a:lnTo>
                    <a:pt x="2047" y="3563"/>
                  </a:lnTo>
                  <a:lnTo>
                    <a:pt x="204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1" name="Google Shape;1741;p13"/>
            <p:cNvSpPr/>
            <p:nvPr/>
          </p:nvSpPr>
          <p:spPr>
            <a:xfrm>
              <a:off x="-2513031" y="3802120"/>
              <a:ext cx="61425" cy="146044"/>
            </a:xfrm>
            <a:custGeom>
              <a:rect b="b" l="l" r="r" t="t"/>
              <a:pathLst>
                <a:path extrusionOk="0" h="3564" w="1499">
                  <a:moveTo>
                    <a:pt x="1" y="0"/>
                  </a:moveTo>
                  <a:lnTo>
                    <a:pt x="1"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2" name="Google Shape;1742;p13"/>
            <p:cNvSpPr/>
            <p:nvPr/>
          </p:nvSpPr>
          <p:spPr>
            <a:xfrm>
              <a:off x="-2513031" y="5427449"/>
              <a:ext cx="61425" cy="347161"/>
            </a:xfrm>
            <a:custGeom>
              <a:rect b="b" l="l" r="r" t="t"/>
              <a:pathLst>
                <a:path extrusionOk="0" h="8472" w="1499">
                  <a:moveTo>
                    <a:pt x="1" y="1"/>
                  </a:moveTo>
                  <a:lnTo>
                    <a:pt x="1"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3" name="Google Shape;1743;p13"/>
            <p:cNvSpPr/>
            <p:nvPr/>
          </p:nvSpPr>
          <p:spPr>
            <a:xfrm>
              <a:off x="-2431035" y="5106227"/>
              <a:ext cx="83881" cy="311101"/>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4" name="Google Shape;1744;p13"/>
            <p:cNvSpPr/>
            <p:nvPr/>
          </p:nvSpPr>
          <p:spPr>
            <a:xfrm>
              <a:off x="-2431035" y="5427449"/>
              <a:ext cx="83881" cy="347161"/>
            </a:xfrm>
            <a:custGeom>
              <a:rect b="b" l="l" r="r" t="t"/>
              <a:pathLst>
                <a:path extrusionOk="0" h="8472" w="2047">
                  <a:moveTo>
                    <a:pt x="1" y="1"/>
                  </a:moveTo>
                  <a:lnTo>
                    <a:pt x="1" y="8471"/>
                  </a:lnTo>
                  <a:lnTo>
                    <a:pt x="2047" y="847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5" name="Google Shape;1745;p13"/>
            <p:cNvSpPr/>
            <p:nvPr/>
          </p:nvSpPr>
          <p:spPr>
            <a:xfrm>
              <a:off x="-3317952" y="2885533"/>
              <a:ext cx="1053613" cy="3567829"/>
            </a:xfrm>
            <a:custGeom>
              <a:rect b="b" l="l" r="r" t="t"/>
              <a:pathLst>
                <a:path extrusionOk="0" h="87068" w="25712">
                  <a:moveTo>
                    <a:pt x="12856" y="294"/>
                  </a:moveTo>
                  <a:lnTo>
                    <a:pt x="13315" y="536"/>
                  </a:lnTo>
                  <a:cubicBezTo>
                    <a:pt x="20797" y="4488"/>
                    <a:pt x="25450" y="12257"/>
                    <a:pt x="25450" y="20816"/>
                  </a:cubicBezTo>
                  <a:lnTo>
                    <a:pt x="25450" y="86812"/>
                  </a:lnTo>
                  <a:lnTo>
                    <a:pt x="262" y="86812"/>
                  </a:lnTo>
                  <a:lnTo>
                    <a:pt x="262" y="20816"/>
                  </a:lnTo>
                  <a:cubicBezTo>
                    <a:pt x="262" y="12257"/>
                    <a:pt x="4915" y="4488"/>
                    <a:pt x="12397" y="536"/>
                  </a:cubicBezTo>
                  <a:lnTo>
                    <a:pt x="12856" y="300"/>
                  </a:lnTo>
                  <a:lnTo>
                    <a:pt x="12856" y="294"/>
                  </a:lnTo>
                  <a:close/>
                  <a:moveTo>
                    <a:pt x="12856" y="1"/>
                  </a:moveTo>
                  <a:lnTo>
                    <a:pt x="12735" y="65"/>
                  </a:lnTo>
                  <a:lnTo>
                    <a:pt x="12276" y="307"/>
                  </a:lnTo>
                  <a:cubicBezTo>
                    <a:pt x="4711" y="4297"/>
                    <a:pt x="1" y="12155"/>
                    <a:pt x="1" y="20810"/>
                  </a:cubicBezTo>
                  <a:lnTo>
                    <a:pt x="1" y="87067"/>
                  </a:lnTo>
                  <a:lnTo>
                    <a:pt x="25711" y="87067"/>
                  </a:lnTo>
                  <a:lnTo>
                    <a:pt x="25711" y="20816"/>
                  </a:lnTo>
                  <a:cubicBezTo>
                    <a:pt x="25711" y="12161"/>
                    <a:pt x="21008" y="4303"/>
                    <a:pt x="13436" y="307"/>
                  </a:cubicBezTo>
                  <a:lnTo>
                    <a:pt x="12977" y="71"/>
                  </a:lnTo>
                  <a:lnTo>
                    <a:pt x="12856" y="7"/>
                  </a:lnTo>
                  <a:lnTo>
                    <a:pt x="1285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6" name="Google Shape;1746;p13"/>
            <p:cNvSpPr/>
            <p:nvPr/>
          </p:nvSpPr>
          <p:spPr>
            <a:xfrm>
              <a:off x="-1635785" y="4534017"/>
              <a:ext cx="141618" cy="200872"/>
            </a:xfrm>
            <a:custGeom>
              <a:rect b="b" l="l" r="r" t="t"/>
              <a:pathLst>
                <a:path extrusionOk="0" h="4902" w="3456">
                  <a:moveTo>
                    <a:pt x="2238" y="1"/>
                  </a:moveTo>
                  <a:lnTo>
                    <a:pt x="1" y="2238"/>
                  </a:lnTo>
                  <a:cubicBezTo>
                    <a:pt x="1588" y="2352"/>
                    <a:pt x="2945" y="3404"/>
                    <a:pt x="3455" y="4902"/>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7" name="Google Shape;1747;p13"/>
            <p:cNvSpPr/>
            <p:nvPr/>
          </p:nvSpPr>
          <p:spPr>
            <a:xfrm>
              <a:off x="-1741302" y="4434769"/>
              <a:ext cx="188087" cy="188087"/>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8" name="Google Shape;1748;p13"/>
            <p:cNvSpPr/>
            <p:nvPr/>
          </p:nvSpPr>
          <p:spPr>
            <a:xfrm>
              <a:off x="-1798998" y="4635108"/>
              <a:ext cx="303520" cy="303479"/>
            </a:xfrm>
            <a:custGeom>
              <a:rect b="b" l="l" r="r" t="t"/>
              <a:pathLst>
                <a:path extrusionOk="0" h="7406" w="7407">
                  <a:moveTo>
                    <a:pt x="3703" y="0"/>
                  </a:moveTo>
                  <a:cubicBezTo>
                    <a:pt x="1658" y="6"/>
                    <a:pt x="0" y="1663"/>
                    <a:pt x="0" y="3703"/>
                  </a:cubicBezTo>
                  <a:cubicBezTo>
                    <a:pt x="0" y="5749"/>
                    <a:pt x="1658" y="7406"/>
                    <a:pt x="3703" y="7406"/>
                  </a:cubicBezTo>
                  <a:cubicBezTo>
                    <a:pt x="5743" y="7406"/>
                    <a:pt x="7400" y="5749"/>
                    <a:pt x="7406" y="3703"/>
                  </a:cubicBezTo>
                  <a:cubicBezTo>
                    <a:pt x="7400" y="1663"/>
                    <a:pt x="5743"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9" name="Google Shape;1749;p13"/>
            <p:cNvSpPr/>
            <p:nvPr/>
          </p:nvSpPr>
          <p:spPr>
            <a:xfrm>
              <a:off x="-1635498" y="4322737"/>
              <a:ext cx="141331" cy="200872"/>
            </a:xfrm>
            <a:custGeom>
              <a:rect b="b" l="l" r="r" t="t"/>
              <a:pathLst>
                <a:path extrusionOk="0" h="4902" w="3449">
                  <a:moveTo>
                    <a:pt x="3448" y="1"/>
                  </a:moveTo>
                  <a:cubicBezTo>
                    <a:pt x="2938" y="1498"/>
                    <a:pt x="1581" y="2550"/>
                    <a:pt x="0" y="2665"/>
                  </a:cubicBezTo>
                  <a:lnTo>
                    <a:pt x="2237" y="4902"/>
                  </a:lnTo>
                  <a:lnTo>
                    <a:pt x="3448" y="4902"/>
                  </a:lnTo>
                  <a:lnTo>
                    <a:pt x="344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0" name="Google Shape;1750;p13"/>
            <p:cNvSpPr/>
            <p:nvPr/>
          </p:nvSpPr>
          <p:spPr>
            <a:xfrm>
              <a:off x="-1798998" y="4119038"/>
              <a:ext cx="303520" cy="303233"/>
            </a:xfrm>
            <a:custGeom>
              <a:rect b="b" l="l" r="r" t="t"/>
              <a:pathLst>
                <a:path extrusionOk="0" h="7400" w="7407">
                  <a:moveTo>
                    <a:pt x="3703" y="0"/>
                  </a:moveTo>
                  <a:cubicBezTo>
                    <a:pt x="1658" y="0"/>
                    <a:pt x="0" y="1657"/>
                    <a:pt x="0" y="3703"/>
                  </a:cubicBezTo>
                  <a:cubicBezTo>
                    <a:pt x="0" y="5743"/>
                    <a:pt x="1658" y="7400"/>
                    <a:pt x="3703" y="7400"/>
                  </a:cubicBezTo>
                  <a:cubicBezTo>
                    <a:pt x="5743" y="7400"/>
                    <a:pt x="7400" y="5743"/>
                    <a:pt x="7406" y="3703"/>
                  </a:cubicBezTo>
                  <a:cubicBezTo>
                    <a:pt x="7400" y="1657"/>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1" name="Google Shape;1751;p13"/>
            <p:cNvSpPr/>
            <p:nvPr/>
          </p:nvSpPr>
          <p:spPr>
            <a:xfrm>
              <a:off x="-1800555" y="5607136"/>
              <a:ext cx="141577" cy="201159"/>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2" name="Google Shape;1752;p13"/>
            <p:cNvSpPr/>
            <p:nvPr/>
          </p:nvSpPr>
          <p:spPr>
            <a:xfrm>
              <a:off x="-1635785" y="5607136"/>
              <a:ext cx="141618" cy="201159"/>
            </a:xfrm>
            <a:custGeom>
              <a:rect b="b" l="l" r="r" t="t"/>
              <a:pathLst>
                <a:path extrusionOk="0" h="4909" w="3456">
                  <a:moveTo>
                    <a:pt x="2238" y="1"/>
                  </a:moveTo>
                  <a:lnTo>
                    <a:pt x="1" y="2238"/>
                  </a:lnTo>
                  <a:cubicBezTo>
                    <a:pt x="1588"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3" name="Google Shape;1753;p13"/>
            <p:cNvSpPr/>
            <p:nvPr/>
          </p:nvSpPr>
          <p:spPr>
            <a:xfrm>
              <a:off x="-1596856" y="5911926"/>
              <a:ext cx="102690" cy="102157"/>
            </a:xfrm>
            <a:custGeom>
              <a:rect b="b" l="l" r="r" t="t"/>
              <a:pathLst>
                <a:path extrusionOk="0" h="2493" w="2506">
                  <a:moveTo>
                    <a:pt x="2505" y="0"/>
                  </a:moveTo>
                  <a:cubicBezTo>
                    <a:pt x="2104" y="1180"/>
                    <a:pt x="1180"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4" name="Google Shape;1754;p13"/>
            <p:cNvSpPr/>
            <p:nvPr/>
          </p:nvSpPr>
          <p:spPr>
            <a:xfrm>
              <a:off x="-1877101" y="5106227"/>
              <a:ext cx="459440" cy="63228"/>
            </a:xfrm>
            <a:custGeom>
              <a:rect b="b" l="l" r="r" t="t"/>
              <a:pathLst>
                <a:path extrusionOk="0" h="1543" w="11212">
                  <a:moveTo>
                    <a:pt x="1" y="1"/>
                  </a:moveTo>
                  <a:lnTo>
                    <a:pt x="1543" y="1543"/>
                  </a:lnTo>
                  <a:lnTo>
                    <a:pt x="9669" y="1543"/>
                  </a:lnTo>
                  <a:lnTo>
                    <a:pt x="1121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5" name="Google Shape;1755;p13"/>
            <p:cNvSpPr/>
            <p:nvPr/>
          </p:nvSpPr>
          <p:spPr>
            <a:xfrm>
              <a:off x="-1800555" y="4534017"/>
              <a:ext cx="141577" cy="201159"/>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6" name="Google Shape;1756;p13"/>
            <p:cNvSpPr/>
            <p:nvPr/>
          </p:nvSpPr>
          <p:spPr>
            <a:xfrm>
              <a:off x="-1798998" y="5708473"/>
              <a:ext cx="303520" cy="303274"/>
            </a:xfrm>
            <a:custGeom>
              <a:rect b="b" l="l" r="r" t="t"/>
              <a:pathLst>
                <a:path extrusionOk="0" h="7401" w="7407">
                  <a:moveTo>
                    <a:pt x="3703" y="1"/>
                  </a:moveTo>
                  <a:cubicBezTo>
                    <a:pt x="1658" y="1"/>
                    <a:pt x="0" y="1658"/>
                    <a:pt x="0" y="3704"/>
                  </a:cubicBezTo>
                  <a:cubicBezTo>
                    <a:pt x="0" y="5743"/>
                    <a:pt x="1658" y="7400"/>
                    <a:pt x="3703" y="7400"/>
                  </a:cubicBezTo>
                  <a:cubicBezTo>
                    <a:pt x="5743" y="7400"/>
                    <a:pt x="7400" y="5743"/>
                    <a:pt x="7406" y="3704"/>
                  </a:cubicBezTo>
                  <a:cubicBezTo>
                    <a:pt x="7400" y="1658"/>
                    <a:pt x="5743"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7" name="Google Shape;1757;p13"/>
            <p:cNvSpPr/>
            <p:nvPr/>
          </p:nvSpPr>
          <p:spPr>
            <a:xfrm>
              <a:off x="-1473596" y="4040156"/>
              <a:ext cx="63515" cy="977313"/>
            </a:xfrm>
            <a:custGeom>
              <a:rect b="b" l="l" r="r" t="t"/>
              <a:pathLst>
                <a:path extrusionOk="0" h="23850" w="1550">
                  <a:moveTo>
                    <a:pt x="1549" y="1"/>
                  </a:moveTo>
                  <a:lnTo>
                    <a:pt x="1" y="1549"/>
                  </a:lnTo>
                  <a:lnTo>
                    <a:pt x="1"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8" name="Google Shape;1758;p13"/>
            <p:cNvSpPr/>
            <p:nvPr/>
          </p:nvSpPr>
          <p:spPr>
            <a:xfrm>
              <a:off x="-1884395" y="4040402"/>
              <a:ext cx="63228" cy="976822"/>
            </a:xfrm>
            <a:custGeom>
              <a:rect b="b" l="l" r="r" t="t"/>
              <a:pathLst>
                <a:path extrusionOk="0" h="23838" w="1543">
                  <a:moveTo>
                    <a:pt x="0" y="1"/>
                  </a:moveTo>
                  <a:lnTo>
                    <a:pt x="0" y="23837"/>
                  </a:lnTo>
                  <a:lnTo>
                    <a:pt x="1543" y="22295"/>
                  </a:lnTo>
                  <a:lnTo>
                    <a:pt x="1543"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9" name="Google Shape;1759;p13"/>
            <p:cNvSpPr/>
            <p:nvPr/>
          </p:nvSpPr>
          <p:spPr>
            <a:xfrm>
              <a:off x="-1875790" y="4034665"/>
              <a:ext cx="456817" cy="61671"/>
            </a:xfrm>
            <a:custGeom>
              <a:rect b="b" l="l" r="r" t="t"/>
              <a:pathLst>
                <a:path extrusionOk="0" h="1505" w="11148">
                  <a:moveTo>
                    <a:pt x="1" y="1"/>
                  </a:moveTo>
                  <a:lnTo>
                    <a:pt x="1511" y="1505"/>
                  </a:lnTo>
                  <a:lnTo>
                    <a:pt x="9637" y="1505"/>
                  </a:lnTo>
                  <a:lnTo>
                    <a:pt x="1114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0" name="Google Shape;1760;p13"/>
            <p:cNvSpPr/>
            <p:nvPr/>
          </p:nvSpPr>
          <p:spPr>
            <a:xfrm>
              <a:off x="-1884395" y="5113562"/>
              <a:ext cx="63228" cy="977027"/>
            </a:xfrm>
            <a:custGeom>
              <a:rect b="b" l="l" r="r" t="t"/>
              <a:pathLst>
                <a:path extrusionOk="0" h="23843" w="1543">
                  <a:moveTo>
                    <a:pt x="0" y="0"/>
                  </a:moveTo>
                  <a:lnTo>
                    <a:pt x="0" y="23843"/>
                  </a:lnTo>
                  <a:lnTo>
                    <a:pt x="1543" y="22294"/>
                  </a:lnTo>
                  <a:lnTo>
                    <a:pt x="1543"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1" name="Google Shape;1761;p13"/>
            <p:cNvSpPr/>
            <p:nvPr/>
          </p:nvSpPr>
          <p:spPr>
            <a:xfrm>
              <a:off x="-1987044" y="4708871"/>
              <a:ext cx="61425" cy="311101"/>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2" name="Google Shape;1762;p13"/>
            <p:cNvSpPr/>
            <p:nvPr/>
          </p:nvSpPr>
          <p:spPr>
            <a:xfrm>
              <a:off x="-1800555" y="4838808"/>
              <a:ext cx="102649" cy="101870"/>
            </a:xfrm>
            <a:custGeom>
              <a:rect b="b" l="l" r="r" t="t"/>
              <a:pathLst>
                <a:path extrusionOk="0" h="2486" w="2505">
                  <a:moveTo>
                    <a:pt x="0" y="0"/>
                  </a:moveTo>
                  <a:lnTo>
                    <a:pt x="0" y="2486"/>
                  </a:lnTo>
                  <a:lnTo>
                    <a:pt x="2505" y="2486"/>
                  </a:lnTo>
                  <a:cubicBezTo>
                    <a:pt x="1326" y="2091"/>
                    <a:pt x="402" y="1173"/>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3" name="Google Shape;1763;p13"/>
            <p:cNvSpPr/>
            <p:nvPr/>
          </p:nvSpPr>
          <p:spPr>
            <a:xfrm>
              <a:off x="-1596856" y="4116948"/>
              <a:ext cx="102690" cy="101870"/>
            </a:xfrm>
            <a:custGeom>
              <a:rect b="b" l="l" r="r" t="t"/>
              <a:pathLst>
                <a:path extrusionOk="0" h="2486"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4" name="Google Shape;1764;p13"/>
            <p:cNvSpPr/>
            <p:nvPr/>
          </p:nvSpPr>
          <p:spPr>
            <a:xfrm>
              <a:off x="-1596856" y="4838808"/>
              <a:ext cx="102690" cy="101870"/>
            </a:xfrm>
            <a:custGeom>
              <a:rect b="b" l="l" r="r" t="t"/>
              <a:pathLst>
                <a:path extrusionOk="0" h="2486" w="2506">
                  <a:moveTo>
                    <a:pt x="2505" y="0"/>
                  </a:moveTo>
                  <a:cubicBezTo>
                    <a:pt x="2104" y="1179"/>
                    <a:pt x="1180" y="2097"/>
                    <a:pt x="0" y="2486"/>
                  </a:cubicBezTo>
                  <a:lnTo>
                    <a:pt x="2505" y="2486"/>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5" name="Google Shape;1765;p13"/>
            <p:cNvSpPr/>
            <p:nvPr/>
          </p:nvSpPr>
          <p:spPr>
            <a:xfrm>
              <a:off x="-1876815" y="4961289"/>
              <a:ext cx="458907" cy="62982"/>
            </a:xfrm>
            <a:custGeom>
              <a:rect b="b" l="l" r="r" t="t"/>
              <a:pathLst>
                <a:path extrusionOk="0" h="1537" w="11199">
                  <a:moveTo>
                    <a:pt x="1536" y="0"/>
                  </a:moveTo>
                  <a:lnTo>
                    <a:pt x="0" y="1536"/>
                  </a:lnTo>
                  <a:lnTo>
                    <a:pt x="11198" y="1536"/>
                  </a:lnTo>
                  <a:lnTo>
                    <a:pt x="966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6" name="Google Shape;1766;p13"/>
            <p:cNvSpPr/>
            <p:nvPr/>
          </p:nvSpPr>
          <p:spPr>
            <a:xfrm>
              <a:off x="-1800555" y="4116948"/>
              <a:ext cx="102649" cy="101870"/>
            </a:xfrm>
            <a:custGeom>
              <a:rect b="b" l="l" r="r" t="t"/>
              <a:pathLst>
                <a:path extrusionOk="0" h="2486"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7" name="Google Shape;1767;p13"/>
            <p:cNvSpPr/>
            <p:nvPr/>
          </p:nvSpPr>
          <p:spPr>
            <a:xfrm>
              <a:off x="-1800555" y="4322491"/>
              <a:ext cx="141577" cy="201118"/>
            </a:xfrm>
            <a:custGeom>
              <a:rect b="b" l="l" r="r" t="t"/>
              <a:pathLst>
                <a:path extrusionOk="0" h="4908" w="3455">
                  <a:moveTo>
                    <a:pt x="0" y="0"/>
                  </a:moveTo>
                  <a:lnTo>
                    <a:pt x="0" y="4908"/>
                  </a:lnTo>
                  <a:lnTo>
                    <a:pt x="1218" y="4908"/>
                  </a:lnTo>
                  <a:lnTo>
                    <a:pt x="3455" y="2671"/>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8" name="Google Shape;1768;p13"/>
            <p:cNvSpPr/>
            <p:nvPr/>
          </p:nvSpPr>
          <p:spPr>
            <a:xfrm>
              <a:off x="-1987044" y="6178034"/>
              <a:ext cx="61425" cy="86258"/>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9" name="Google Shape;1769;p13"/>
            <p:cNvSpPr/>
            <p:nvPr/>
          </p:nvSpPr>
          <p:spPr>
            <a:xfrm>
              <a:off x="-2091250" y="4034665"/>
              <a:ext cx="83881" cy="311101"/>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0" name="Google Shape;1770;p13"/>
            <p:cNvSpPr/>
            <p:nvPr/>
          </p:nvSpPr>
          <p:spPr>
            <a:xfrm>
              <a:off x="-1287107" y="5784732"/>
              <a:ext cx="83881" cy="311101"/>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1" name="Google Shape;1771;p13"/>
            <p:cNvSpPr/>
            <p:nvPr/>
          </p:nvSpPr>
          <p:spPr>
            <a:xfrm>
              <a:off x="-1884682" y="3211755"/>
              <a:ext cx="232219" cy="732596"/>
            </a:xfrm>
            <a:custGeom>
              <a:rect b="b" l="l" r="r" t="t"/>
              <a:pathLst>
                <a:path extrusionOk="0" h="17878" w="5667">
                  <a:moveTo>
                    <a:pt x="5667" y="0"/>
                  </a:moveTo>
                  <a:cubicBezTo>
                    <a:pt x="4360" y="1116"/>
                    <a:pt x="3245" y="2441"/>
                    <a:pt x="2353" y="3913"/>
                  </a:cubicBezTo>
                  <a:cubicBezTo>
                    <a:pt x="810" y="6482"/>
                    <a:pt x="1" y="9420"/>
                    <a:pt x="7" y="12416"/>
                  </a:cubicBezTo>
                  <a:lnTo>
                    <a:pt x="7" y="17877"/>
                  </a:lnTo>
                  <a:lnTo>
                    <a:pt x="1550" y="16329"/>
                  </a:lnTo>
                  <a:lnTo>
                    <a:pt x="1550" y="12588"/>
                  </a:lnTo>
                  <a:cubicBezTo>
                    <a:pt x="1543" y="9758"/>
                    <a:pt x="2315" y="6979"/>
                    <a:pt x="3768" y="4557"/>
                  </a:cubicBezTo>
                  <a:cubicBezTo>
                    <a:pt x="4297" y="3678"/>
                    <a:pt x="4915" y="2855"/>
                    <a:pt x="5610"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2" name="Google Shape;1772;p13"/>
            <p:cNvSpPr/>
            <p:nvPr/>
          </p:nvSpPr>
          <p:spPr>
            <a:xfrm>
              <a:off x="-1390780" y="3521504"/>
              <a:ext cx="83061" cy="274508"/>
            </a:xfrm>
            <a:custGeom>
              <a:rect b="b" l="l" r="r" t="t"/>
              <a:pathLst>
                <a:path extrusionOk="0" h="6699" w="2027">
                  <a:moveTo>
                    <a:pt x="1396" y="0"/>
                  </a:moveTo>
                  <a:lnTo>
                    <a:pt x="0" y="599"/>
                  </a:lnTo>
                  <a:cubicBezTo>
                    <a:pt x="351" y="1989"/>
                    <a:pt x="523" y="3416"/>
                    <a:pt x="529" y="4857"/>
                  </a:cubicBezTo>
                  <a:lnTo>
                    <a:pt x="529" y="6698"/>
                  </a:lnTo>
                  <a:lnTo>
                    <a:pt x="2027" y="6698"/>
                  </a:lnTo>
                  <a:lnTo>
                    <a:pt x="2027" y="4857"/>
                  </a:lnTo>
                  <a:cubicBezTo>
                    <a:pt x="2027" y="3219"/>
                    <a:pt x="1816"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3" name="Google Shape;1773;p13"/>
            <p:cNvSpPr/>
            <p:nvPr/>
          </p:nvSpPr>
          <p:spPr>
            <a:xfrm>
              <a:off x="-1642300" y="3211755"/>
              <a:ext cx="232219" cy="732596"/>
            </a:xfrm>
            <a:custGeom>
              <a:rect b="b" l="l" r="r" t="t"/>
              <a:pathLst>
                <a:path extrusionOk="0" h="17878" w="5667">
                  <a:moveTo>
                    <a:pt x="0" y="0"/>
                  </a:moveTo>
                  <a:lnTo>
                    <a:pt x="0" y="2033"/>
                  </a:lnTo>
                  <a:lnTo>
                    <a:pt x="64" y="2097"/>
                  </a:lnTo>
                  <a:cubicBezTo>
                    <a:pt x="759" y="2855"/>
                    <a:pt x="1371" y="3678"/>
                    <a:pt x="1906" y="4557"/>
                  </a:cubicBezTo>
                  <a:cubicBezTo>
                    <a:pt x="3359" y="6979"/>
                    <a:pt x="4124" y="9758"/>
                    <a:pt x="4118" y="12588"/>
                  </a:cubicBezTo>
                  <a:lnTo>
                    <a:pt x="4118" y="16329"/>
                  </a:lnTo>
                  <a:lnTo>
                    <a:pt x="5666" y="17877"/>
                  </a:lnTo>
                  <a:lnTo>
                    <a:pt x="5666" y="12416"/>
                  </a:lnTo>
                  <a:cubicBezTo>
                    <a:pt x="5666" y="9420"/>
                    <a:pt x="4857" y="6482"/>
                    <a:pt x="3315" y="3913"/>
                  </a:cubicBezTo>
                  <a:cubicBezTo>
                    <a:pt x="2429"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4" name="Google Shape;1774;p13"/>
            <p:cNvSpPr/>
            <p:nvPr/>
          </p:nvSpPr>
          <p:spPr>
            <a:xfrm>
              <a:off x="-1416924" y="3216959"/>
              <a:ext cx="177392" cy="286269"/>
            </a:xfrm>
            <a:custGeom>
              <a:rect b="b" l="l" r="r" t="t"/>
              <a:pathLst>
                <a:path extrusionOk="0" h="6986" w="4329">
                  <a:moveTo>
                    <a:pt x="1384" y="1"/>
                  </a:moveTo>
                  <a:lnTo>
                    <a:pt x="1" y="1626"/>
                  </a:lnTo>
                  <a:cubicBezTo>
                    <a:pt x="128" y="1830"/>
                    <a:pt x="268" y="2027"/>
                    <a:pt x="389" y="2238"/>
                  </a:cubicBezTo>
                  <a:cubicBezTo>
                    <a:pt x="1282" y="3716"/>
                    <a:pt x="1970" y="5316"/>
                    <a:pt x="2435" y="6986"/>
                  </a:cubicBezTo>
                  <a:lnTo>
                    <a:pt x="4328" y="6170"/>
                  </a:lnTo>
                  <a:cubicBezTo>
                    <a:pt x="3684" y="3965"/>
                    <a:pt x="2690" y="1887"/>
                    <a:pt x="13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5" name="Google Shape;1775;p13"/>
            <p:cNvSpPr/>
            <p:nvPr/>
          </p:nvSpPr>
          <p:spPr>
            <a:xfrm>
              <a:off x="-2091250" y="3479707"/>
              <a:ext cx="111049" cy="316551"/>
            </a:xfrm>
            <a:custGeom>
              <a:rect b="b" l="l" r="r" t="t"/>
              <a:pathLst>
                <a:path extrusionOk="0" h="7725" w="2710">
                  <a:moveTo>
                    <a:pt x="810" y="0"/>
                  </a:moveTo>
                  <a:cubicBezTo>
                    <a:pt x="275" y="1912"/>
                    <a:pt x="1" y="3894"/>
                    <a:pt x="1" y="5883"/>
                  </a:cubicBezTo>
                  <a:lnTo>
                    <a:pt x="1" y="7725"/>
                  </a:lnTo>
                  <a:lnTo>
                    <a:pt x="2040" y="7725"/>
                  </a:lnTo>
                  <a:lnTo>
                    <a:pt x="2040" y="5877"/>
                  </a:lnTo>
                  <a:cubicBezTo>
                    <a:pt x="2047" y="4168"/>
                    <a:pt x="2270" y="2467"/>
                    <a:pt x="2709" y="822"/>
                  </a:cubicBezTo>
                  <a:lnTo>
                    <a:pt x="81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6" name="Google Shape;1776;p13"/>
            <p:cNvSpPr/>
            <p:nvPr/>
          </p:nvSpPr>
          <p:spPr>
            <a:xfrm>
              <a:off x="-2054698" y="3212659"/>
              <a:ext cx="177146" cy="286269"/>
            </a:xfrm>
            <a:custGeom>
              <a:rect b="b" l="l" r="r" t="t"/>
              <a:pathLst>
                <a:path extrusionOk="0" h="6986" w="4323">
                  <a:moveTo>
                    <a:pt x="2945" y="1"/>
                  </a:moveTo>
                  <a:cubicBezTo>
                    <a:pt x="1639" y="1887"/>
                    <a:pt x="645" y="3965"/>
                    <a:pt x="1" y="6170"/>
                  </a:cubicBezTo>
                  <a:lnTo>
                    <a:pt x="1881" y="6986"/>
                  </a:lnTo>
                  <a:cubicBezTo>
                    <a:pt x="2353" y="5316"/>
                    <a:pt x="3041" y="3716"/>
                    <a:pt x="3933" y="2238"/>
                  </a:cubicBezTo>
                  <a:cubicBezTo>
                    <a:pt x="4054" y="2027"/>
                    <a:pt x="4188" y="1830"/>
                    <a:pt x="4322"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7" name="Google Shape;1777;p13"/>
            <p:cNvSpPr/>
            <p:nvPr/>
          </p:nvSpPr>
          <p:spPr>
            <a:xfrm>
              <a:off x="-1800555" y="5395610"/>
              <a:ext cx="141577" cy="201118"/>
            </a:xfrm>
            <a:custGeom>
              <a:rect b="b" l="l" r="r" t="t"/>
              <a:pathLst>
                <a:path extrusionOk="0" h="4908" w="3455">
                  <a:moveTo>
                    <a:pt x="0" y="0"/>
                  </a:moveTo>
                  <a:lnTo>
                    <a:pt x="0" y="4908"/>
                  </a:lnTo>
                  <a:lnTo>
                    <a:pt x="1218" y="4908"/>
                  </a:lnTo>
                  <a:lnTo>
                    <a:pt x="3455" y="2677"/>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8" name="Google Shape;1778;p13"/>
            <p:cNvSpPr/>
            <p:nvPr/>
          </p:nvSpPr>
          <p:spPr>
            <a:xfrm>
              <a:off x="-1741302" y="5507888"/>
              <a:ext cx="188087" cy="188087"/>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9" name="Google Shape;1779;p13"/>
            <p:cNvSpPr/>
            <p:nvPr/>
          </p:nvSpPr>
          <p:spPr>
            <a:xfrm>
              <a:off x="-1800555" y="5190067"/>
              <a:ext cx="102649" cy="101911"/>
            </a:xfrm>
            <a:custGeom>
              <a:rect b="b" l="l" r="r" t="t"/>
              <a:pathLst>
                <a:path extrusionOk="0" h="2487"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0" name="Google Shape;1780;p13"/>
            <p:cNvSpPr/>
            <p:nvPr/>
          </p:nvSpPr>
          <p:spPr>
            <a:xfrm>
              <a:off x="-1798998" y="5192157"/>
              <a:ext cx="303520" cy="303233"/>
            </a:xfrm>
            <a:custGeom>
              <a:rect b="b" l="l" r="r" t="t"/>
              <a:pathLst>
                <a:path extrusionOk="0" h="7400" w="7407">
                  <a:moveTo>
                    <a:pt x="3703" y="0"/>
                  </a:moveTo>
                  <a:cubicBezTo>
                    <a:pt x="1658" y="0"/>
                    <a:pt x="0" y="1658"/>
                    <a:pt x="0" y="3703"/>
                  </a:cubicBezTo>
                  <a:cubicBezTo>
                    <a:pt x="0" y="5743"/>
                    <a:pt x="1658" y="7400"/>
                    <a:pt x="3703" y="7400"/>
                  </a:cubicBezTo>
                  <a:cubicBezTo>
                    <a:pt x="5743" y="7400"/>
                    <a:pt x="7400" y="5743"/>
                    <a:pt x="7406" y="3703"/>
                  </a:cubicBezTo>
                  <a:cubicBezTo>
                    <a:pt x="7400" y="1658"/>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1" name="Google Shape;1781;p13"/>
            <p:cNvSpPr/>
            <p:nvPr/>
          </p:nvSpPr>
          <p:spPr>
            <a:xfrm>
              <a:off x="-1878126" y="3888171"/>
              <a:ext cx="461530" cy="64294"/>
            </a:xfrm>
            <a:custGeom>
              <a:rect b="b" l="l" r="r" t="t"/>
              <a:pathLst>
                <a:path extrusionOk="0" h="1569" w="11263">
                  <a:moveTo>
                    <a:pt x="1568" y="0"/>
                  </a:moveTo>
                  <a:lnTo>
                    <a:pt x="0" y="1568"/>
                  </a:lnTo>
                  <a:lnTo>
                    <a:pt x="11262"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2" name="Google Shape;1782;p13"/>
            <p:cNvSpPr/>
            <p:nvPr/>
          </p:nvSpPr>
          <p:spPr>
            <a:xfrm>
              <a:off x="-1596856" y="5190067"/>
              <a:ext cx="102690" cy="101911"/>
            </a:xfrm>
            <a:custGeom>
              <a:rect b="b" l="l" r="r" t="t"/>
              <a:pathLst>
                <a:path extrusionOk="0" h="2487"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3" name="Google Shape;1783;p13"/>
            <p:cNvSpPr/>
            <p:nvPr/>
          </p:nvSpPr>
          <p:spPr>
            <a:xfrm>
              <a:off x="-1800842" y="3320140"/>
              <a:ext cx="306921" cy="547705"/>
            </a:xfrm>
            <a:custGeom>
              <a:rect b="b" l="l" r="r" t="t"/>
              <a:pathLst>
                <a:path extrusionOk="0" h="13366" w="7490">
                  <a:moveTo>
                    <a:pt x="3748" y="2441"/>
                  </a:moveTo>
                  <a:lnTo>
                    <a:pt x="3793" y="2460"/>
                  </a:lnTo>
                  <a:cubicBezTo>
                    <a:pt x="4424" y="2722"/>
                    <a:pt x="5080" y="3282"/>
                    <a:pt x="5469" y="3888"/>
                  </a:cubicBezTo>
                  <a:lnTo>
                    <a:pt x="5597" y="4098"/>
                  </a:lnTo>
                  <a:lnTo>
                    <a:pt x="5354" y="4085"/>
                  </a:lnTo>
                  <a:cubicBezTo>
                    <a:pt x="5338" y="4084"/>
                    <a:pt x="5322" y="4084"/>
                    <a:pt x="5307" y="4084"/>
                  </a:cubicBezTo>
                  <a:cubicBezTo>
                    <a:pt x="5132" y="4084"/>
                    <a:pt x="4960" y="4148"/>
                    <a:pt x="4832" y="4270"/>
                  </a:cubicBezTo>
                  <a:cubicBezTo>
                    <a:pt x="4692" y="4398"/>
                    <a:pt x="4602" y="4576"/>
                    <a:pt x="4596" y="4767"/>
                  </a:cubicBezTo>
                  <a:lnTo>
                    <a:pt x="4596" y="6628"/>
                  </a:lnTo>
                  <a:lnTo>
                    <a:pt x="5578" y="6628"/>
                  </a:lnTo>
                  <a:cubicBezTo>
                    <a:pt x="5680" y="6622"/>
                    <a:pt x="5775" y="6571"/>
                    <a:pt x="5845" y="6495"/>
                  </a:cubicBezTo>
                  <a:cubicBezTo>
                    <a:pt x="5915" y="6418"/>
                    <a:pt x="5954" y="6316"/>
                    <a:pt x="5947" y="6214"/>
                  </a:cubicBezTo>
                  <a:lnTo>
                    <a:pt x="5934" y="5972"/>
                  </a:lnTo>
                  <a:lnTo>
                    <a:pt x="6138" y="6099"/>
                  </a:lnTo>
                  <a:cubicBezTo>
                    <a:pt x="6534" y="6354"/>
                    <a:pt x="6839" y="6724"/>
                    <a:pt x="7031" y="7151"/>
                  </a:cubicBezTo>
                  <a:lnTo>
                    <a:pt x="7056" y="7196"/>
                  </a:lnTo>
                  <a:lnTo>
                    <a:pt x="7031" y="7247"/>
                  </a:lnTo>
                  <a:cubicBezTo>
                    <a:pt x="6839" y="7674"/>
                    <a:pt x="6534" y="8037"/>
                    <a:pt x="6138" y="8298"/>
                  </a:cubicBezTo>
                  <a:lnTo>
                    <a:pt x="5934" y="8432"/>
                  </a:lnTo>
                  <a:lnTo>
                    <a:pt x="5947" y="8184"/>
                  </a:lnTo>
                  <a:cubicBezTo>
                    <a:pt x="5954" y="8082"/>
                    <a:pt x="5915" y="7980"/>
                    <a:pt x="5845" y="7903"/>
                  </a:cubicBezTo>
                  <a:cubicBezTo>
                    <a:pt x="5775" y="7827"/>
                    <a:pt x="5680" y="7776"/>
                    <a:pt x="5571" y="7776"/>
                  </a:cubicBezTo>
                  <a:lnTo>
                    <a:pt x="4596" y="7776"/>
                  </a:lnTo>
                  <a:lnTo>
                    <a:pt x="4596" y="10739"/>
                  </a:lnTo>
                  <a:cubicBezTo>
                    <a:pt x="4609" y="10930"/>
                    <a:pt x="4692" y="11109"/>
                    <a:pt x="4838" y="11230"/>
                  </a:cubicBezTo>
                  <a:cubicBezTo>
                    <a:pt x="4967" y="11353"/>
                    <a:pt x="5133" y="11416"/>
                    <a:pt x="5307" y="11416"/>
                  </a:cubicBezTo>
                  <a:cubicBezTo>
                    <a:pt x="5323" y="11416"/>
                    <a:pt x="5338" y="11416"/>
                    <a:pt x="5354" y="11415"/>
                  </a:cubicBezTo>
                  <a:lnTo>
                    <a:pt x="5603" y="11402"/>
                  </a:lnTo>
                  <a:lnTo>
                    <a:pt x="5469" y="11612"/>
                  </a:lnTo>
                  <a:cubicBezTo>
                    <a:pt x="5080" y="12218"/>
                    <a:pt x="4424" y="12779"/>
                    <a:pt x="3799" y="13040"/>
                  </a:cubicBezTo>
                  <a:lnTo>
                    <a:pt x="3748" y="13059"/>
                  </a:lnTo>
                  <a:lnTo>
                    <a:pt x="3704" y="13040"/>
                  </a:lnTo>
                  <a:cubicBezTo>
                    <a:pt x="3073" y="12779"/>
                    <a:pt x="2416" y="12218"/>
                    <a:pt x="2028" y="11612"/>
                  </a:cubicBezTo>
                  <a:lnTo>
                    <a:pt x="1894" y="11402"/>
                  </a:lnTo>
                  <a:lnTo>
                    <a:pt x="2142" y="11415"/>
                  </a:lnTo>
                  <a:cubicBezTo>
                    <a:pt x="2158" y="11416"/>
                    <a:pt x="2174" y="11416"/>
                    <a:pt x="2190" y="11416"/>
                  </a:cubicBezTo>
                  <a:cubicBezTo>
                    <a:pt x="2364" y="11416"/>
                    <a:pt x="2530" y="11353"/>
                    <a:pt x="2659" y="11230"/>
                  </a:cubicBezTo>
                  <a:cubicBezTo>
                    <a:pt x="2805" y="11103"/>
                    <a:pt x="2888" y="10924"/>
                    <a:pt x="2894" y="10733"/>
                  </a:cubicBezTo>
                  <a:lnTo>
                    <a:pt x="2894" y="7769"/>
                  </a:lnTo>
                  <a:lnTo>
                    <a:pt x="1913" y="7769"/>
                  </a:lnTo>
                  <a:cubicBezTo>
                    <a:pt x="1811" y="7776"/>
                    <a:pt x="1715" y="7820"/>
                    <a:pt x="1645" y="7897"/>
                  </a:cubicBezTo>
                  <a:cubicBezTo>
                    <a:pt x="1575" y="7980"/>
                    <a:pt x="1543" y="8082"/>
                    <a:pt x="1550" y="8184"/>
                  </a:cubicBezTo>
                  <a:lnTo>
                    <a:pt x="1562" y="8426"/>
                  </a:lnTo>
                  <a:lnTo>
                    <a:pt x="1352" y="8298"/>
                  </a:lnTo>
                  <a:cubicBezTo>
                    <a:pt x="957" y="8043"/>
                    <a:pt x="645" y="7680"/>
                    <a:pt x="453" y="7253"/>
                  </a:cubicBezTo>
                  <a:lnTo>
                    <a:pt x="434" y="7202"/>
                  </a:lnTo>
                  <a:lnTo>
                    <a:pt x="453" y="7157"/>
                  </a:lnTo>
                  <a:cubicBezTo>
                    <a:pt x="645" y="6724"/>
                    <a:pt x="957" y="6361"/>
                    <a:pt x="1352" y="6106"/>
                  </a:cubicBezTo>
                  <a:lnTo>
                    <a:pt x="1556" y="5972"/>
                  </a:lnTo>
                  <a:lnTo>
                    <a:pt x="1543" y="6214"/>
                  </a:lnTo>
                  <a:cubicBezTo>
                    <a:pt x="1537" y="6316"/>
                    <a:pt x="1575" y="6418"/>
                    <a:pt x="1645" y="6501"/>
                  </a:cubicBezTo>
                  <a:cubicBezTo>
                    <a:pt x="1715" y="6577"/>
                    <a:pt x="1811" y="6622"/>
                    <a:pt x="1919" y="6628"/>
                  </a:cubicBezTo>
                  <a:lnTo>
                    <a:pt x="2894" y="6628"/>
                  </a:lnTo>
                  <a:lnTo>
                    <a:pt x="2894" y="4761"/>
                  </a:lnTo>
                  <a:cubicBezTo>
                    <a:pt x="2882" y="4570"/>
                    <a:pt x="2799" y="4391"/>
                    <a:pt x="2659" y="4270"/>
                  </a:cubicBezTo>
                  <a:cubicBezTo>
                    <a:pt x="2530" y="4148"/>
                    <a:pt x="2359" y="4084"/>
                    <a:pt x="2184" y="4084"/>
                  </a:cubicBezTo>
                  <a:cubicBezTo>
                    <a:pt x="2168" y="4084"/>
                    <a:pt x="2152" y="4084"/>
                    <a:pt x="2136" y="4085"/>
                  </a:cubicBezTo>
                  <a:lnTo>
                    <a:pt x="1894" y="4098"/>
                  </a:lnTo>
                  <a:lnTo>
                    <a:pt x="2021" y="3888"/>
                  </a:lnTo>
                  <a:cubicBezTo>
                    <a:pt x="2416" y="3282"/>
                    <a:pt x="3073" y="2722"/>
                    <a:pt x="3697" y="2460"/>
                  </a:cubicBezTo>
                  <a:lnTo>
                    <a:pt x="3748" y="2441"/>
                  </a:lnTo>
                  <a:close/>
                  <a:moveTo>
                    <a:pt x="3748" y="0"/>
                  </a:moveTo>
                  <a:cubicBezTo>
                    <a:pt x="3149" y="669"/>
                    <a:pt x="2620" y="1402"/>
                    <a:pt x="2155" y="2173"/>
                  </a:cubicBezTo>
                  <a:cubicBezTo>
                    <a:pt x="747" y="4519"/>
                    <a:pt x="1" y="7202"/>
                    <a:pt x="7" y="9943"/>
                  </a:cubicBezTo>
                  <a:lnTo>
                    <a:pt x="7" y="13365"/>
                  </a:lnTo>
                  <a:lnTo>
                    <a:pt x="7483" y="13365"/>
                  </a:lnTo>
                  <a:lnTo>
                    <a:pt x="7483" y="9943"/>
                  </a:lnTo>
                  <a:cubicBezTo>
                    <a:pt x="7490" y="7202"/>
                    <a:pt x="6750"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4" name="Google Shape;1784;p13"/>
            <p:cNvSpPr/>
            <p:nvPr/>
          </p:nvSpPr>
          <p:spPr>
            <a:xfrm>
              <a:off x="-1771584" y="3431394"/>
              <a:ext cx="248692" cy="412398"/>
            </a:xfrm>
            <a:custGeom>
              <a:rect b="b" l="l" r="r" t="t"/>
              <a:pathLst>
                <a:path extrusionOk="0" h="10064" w="6069">
                  <a:moveTo>
                    <a:pt x="3034" y="0"/>
                  </a:moveTo>
                  <a:cubicBezTo>
                    <a:pt x="2486" y="262"/>
                    <a:pt x="2008" y="650"/>
                    <a:pt x="1645" y="1135"/>
                  </a:cubicBezTo>
                  <a:cubicBezTo>
                    <a:pt x="1823" y="1167"/>
                    <a:pt x="1983" y="1249"/>
                    <a:pt x="2117" y="1364"/>
                  </a:cubicBezTo>
                  <a:cubicBezTo>
                    <a:pt x="2308" y="1543"/>
                    <a:pt x="2416" y="1785"/>
                    <a:pt x="2429" y="2040"/>
                  </a:cubicBezTo>
                  <a:lnTo>
                    <a:pt x="2429" y="4162"/>
                  </a:lnTo>
                  <a:lnTo>
                    <a:pt x="1199" y="4162"/>
                  </a:lnTo>
                  <a:cubicBezTo>
                    <a:pt x="1027" y="4156"/>
                    <a:pt x="861" y="4079"/>
                    <a:pt x="746" y="3952"/>
                  </a:cubicBezTo>
                  <a:cubicBezTo>
                    <a:pt x="683" y="3882"/>
                    <a:pt x="638" y="3805"/>
                    <a:pt x="612" y="3716"/>
                  </a:cubicBezTo>
                  <a:cubicBezTo>
                    <a:pt x="351" y="3920"/>
                    <a:pt x="141" y="4188"/>
                    <a:pt x="1" y="4487"/>
                  </a:cubicBezTo>
                  <a:cubicBezTo>
                    <a:pt x="141" y="4780"/>
                    <a:pt x="351" y="5042"/>
                    <a:pt x="612" y="5252"/>
                  </a:cubicBezTo>
                  <a:cubicBezTo>
                    <a:pt x="638" y="5163"/>
                    <a:pt x="689" y="5080"/>
                    <a:pt x="746" y="5010"/>
                  </a:cubicBezTo>
                  <a:cubicBezTo>
                    <a:pt x="861" y="4882"/>
                    <a:pt x="1027" y="4812"/>
                    <a:pt x="1199" y="4799"/>
                  </a:cubicBezTo>
                  <a:lnTo>
                    <a:pt x="2435" y="4799"/>
                  </a:lnTo>
                  <a:lnTo>
                    <a:pt x="2435" y="8018"/>
                  </a:lnTo>
                  <a:cubicBezTo>
                    <a:pt x="2423" y="8279"/>
                    <a:pt x="2308" y="8521"/>
                    <a:pt x="2117" y="8700"/>
                  </a:cubicBezTo>
                  <a:cubicBezTo>
                    <a:pt x="1983" y="8815"/>
                    <a:pt x="1823" y="8897"/>
                    <a:pt x="1645" y="8929"/>
                  </a:cubicBezTo>
                  <a:cubicBezTo>
                    <a:pt x="2008" y="9414"/>
                    <a:pt x="2486" y="9802"/>
                    <a:pt x="3034" y="10064"/>
                  </a:cubicBezTo>
                  <a:cubicBezTo>
                    <a:pt x="3576" y="9802"/>
                    <a:pt x="4054" y="9414"/>
                    <a:pt x="4417" y="8929"/>
                  </a:cubicBezTo>
                  <a:cubicBezTo>
                    <a:pt x="4245" y="8897"/>
                    <a:pt x="4080" y="8815"/>
                    <a:pt x="3952" y="8700"/>
                  </a:cubicBezTo>
                  <a:cubicBezTo>
                    <a:pt x="3761" y="8521"/>
                    <a:pt x="3646" y="8279"/>
                    <a:pt x="3633" y="8024"/>
                  </a:cubicBezTo>
                  <a:lnTo>
                    <a:pt x="3633" y="4806"/>
                  </a:lnTo>
                  <a:lnTo>
                    <a:pt x="4864" y="4806"/>
                  </a:lnTo>
                  <a:cubicBezTo>
                    <a:pt x="5036" y="4812"/>
                    <a:pt x="5201" y="4889"/>
                    <a:pt x="5316" y="5016"/>
                  </a:cubicBezTo>
                  <a:cubicBezTo>
                    <a:pt x="5380" y="5086"/>
                    <a:pt x="5424" y="5163"/>
                    <a:pt x="5456" y="5252"/>
                  </a:cubicBezTo>
                  <a:cubicBezTo>
                    <a:pt x="5711" y="5048"/>
                    <a:pt x="5922" y="4787"/>
                    <a:pt x="6068" y="4487"/>
                  </a:cubicBezTo>
                  <a:cubicBezTo>
                    <a:pt x="5922" y="4188"/>
                    <a:pt x="5711" y="3926"/>
                    <a:pt x="5456" y="3722"/>
                  </a:cubicBezTo>
                  <a:cubicBezTo>
                    <a:pt x="5424" y="3805"/>
                    <a:pt x="5380" y="3888"/>
                    <a:pt x="5316" y="3958"/>
                  </a:cubicBezTo>
                  <a:cubicBezTo>
                    <a:pt x="5201" y="4086"/>
                    <a:pt x="5042" y="4162"/>
                    <a:pt x="4870" y="4168"/>
                  </a:cubicBezTo>
                  <a:lnTo>
                    <a:pt x="3633" y="4168"/>
                  </a:lnTo>
                  <a:lnTo>
                    <a:pt x="3633" y="2046"/>
                  </a:lnTo>
                  <a:cubicBezTo>
                    <a:pt x="3646" y="1785"/>
                    <a:pt x="3761" y="1543"/>
                    <a:pt x="3952" y="1364"/>
                  </a:cubicBezTo>
                  <a:cubicBezTo>
                    <a:pt x="4080" y="1249"/>
                    <a:pt x="4245" y="1167"/>
                    <a:pt x="4417" y="1135"/>
                  </a:cubicBezTo>
                  <a:cubicBezTo>
                    <a:pt x="4054" y="650"/>
                    <a:pt x="3582" y="262"/>
                    <a:pt x="30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5" name="Google Shape;1785;p13"/>
            <p:cNvSpPr/>
            <p:nvPr/>
          </p:nvSpPr>
          <p:spPr>
            <a:xfrm>
              <a:off x="-1987044" y="5106227"/>
              <a:ext cx="61425" cy="311101"/>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6" name="Google Shape;1786;p13"/>
            <p:cNvSpPr/>
            <p:nvPr/>
          </p:nvSpPr>
          <p:spPr>
            <a:xfrm>
              <a:off x="-1635785" y="5395856"/>
              <a:ext cx="141618" cy="200872"/>
            </a:xfrm>
            <a:custGeom>
              <a:rect b="b" l="l" r="r" t="t"/>
              <a:pathLst>
                <a:path extrusionOk="0" h="4902" w="3456">
                  <a:moveTo>
                    <a:pt x="3455" y="1"/>
                  </a:moveTo>
                  <a:cubicBezTo>
                    <a:pt x="2945" y="1498"/>
                    <a:pt x="1588"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7" name="Google Shape;1787;p13"/>
            <p:cNvSpPr/>
            <p:nvPr/>
          </p:nvSpPr>
          <p:spPr>
            <a:xfrm>
              <a:off x="-1800555" y="5911926"/>
              <a:ext cx="102649" cy="102157"/>
            </a:xfrm>
            <a:custGeom>
              <a:rect b="b" l="l" r="r" t="t"/>
              <a:pathLst>
                <a:path extrusionOk="0" h="2493" w="2505">
                  <a:moveTo>
                    <a:pt x="0" y="0"/>
                  </a:moveTo>
                  <a:lnTo>
                    <a:pt x="0" y="2492"/>
                  </a:lnTo>
                  <a:lnTo>
                    <a:pt x="2505" y="2492"/>
                  </a:lnTo>
                  <a:cubicBezTo>
                    <a:pt x="1326" y="2097"/>
                    <a:pt x="402" y="118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8" name="Google Shape;1788;p13"/>
            <p:cNvSpPr/>
            <p:nvPr/>
          </p:nvSpPr>
          <p:spPr>
            <a:xfrm>
              <a:off x="-1369103" y="5784732"/>
              <a:ext cx="61384" cy="311101"/>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9" name="Google Shape;1789;p13"/>
            <p:cNvSpPr/>
            <p:nvPr/>
          </p:nvSpPr>
          <p:spPr>
            <a:xfrm>
              <a:off x="-1369103" y="6178034"/>
              <a:ext cx="61384" cy="86258"/>
            </a:xfrm>
            <a:custGeom>
              <a:rect b="b" l="l" r="r" t="t"/>
              <a:pathLst>
                <a:path extrusionOk="0" h="2105" w="1498">
                  <a:moveTo>
                    <a:pt x="0" y="1"/>
                  </a:moveTo>
                  <a:lnTo>
                    <a:pt x="0"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0" name="Google Shape;1790;p13"/>
            <p:cNvSpPr/>
            <p:nvPr/>
          </p:nvSpPr>
          <p:spPr>
            <a:xfrm>
              <a:off x="-1314521" y="3475407"/>
              <a:ext cx="111295" cy="316551"/>
            </a:xfrm>
            <a:custGeom>
              <a:rect b="b" l="l" r="r" t="t"/>
              <a:pathLst>
                <a:path extrusionOk="0" h="7725" w="2716">
                  <a:moveTo>
                    <a:pt x="1899" y="0"/>
                  </a:moveTo>
                  <a:lnTo>
                    <a:pt x="0" y="822"/>
                  </a:lnTo>
                  <a:cubicBezTo>
                    <a:pt x="446" y="2467"/>
                    <a:pt x="669" y="4168"/>
                    <a:pt x="669" y="5877"/>
                  </a:cubicBezTo>
                  <a:lnTo>
                    <a:pt x="669" y="7725"/>
                  </a:lnTo>
                  <a:lnTo>
                    <a:pt x="2715" y="7725"/>
                  </a:lnTo>
                  <a:lnTo>
                    <a:pt x="2715" y="5877"/>
                  </a:lnTo>
                  <a:cubicBezTo>
                    <a:pt x="2715" y="3888"/>
                    <a:pt x="2441" y="1912"/>
                    <a:pt x="189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1" name="Google Shape;1791;p13"/>
            <p:cNvSpPr/>
            <p:nvPr/>
          </p:nvSpPr>
          <p:spPr>
            <a:xfrm>
              <a:off x="-1642300" y="3082471"/>
              <a:ext cx="205584" cy="257544"/>
            </a:xfrm>
            <a:custGeom>
              <a:rect b="b" l="l" r="r" t="t"/>
              <a:pathLst>
                <a:path extrusionOk="0" h="6285" w="5017">
                  <a:moveTo>
                    <a:pt x="0" y="0"/>
                  </a:moveTo>
                  <a:lnTo>
                    <a:pt x="0" y="1849"/>
                  </a:lnTo>
                  <a:lnTo>
                    <a:pt x="192" y="1995"/>
                  </a:lnTo>
                  <a:cubicBezTo>
                    <a:pt x="1689" y="3200"/>
                    <a:pt x="2977" y="4653"/>
                    <a:pt x="3997" y="6285"/>
                  </a:cubicBezTo>
                  <a:lnTo>
                    <a:pt x="5016" y="5086"/>
                  </a:lnTo>
                  <a:cubicBezTo>
                    <a:pt x="3684" y="3085"/>
                    <a:pt x="1983"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2" name="Google Shape;1792;p13"/>
            <p:cNvSpPr/>
            <p:nvPr/>
          </p:nvSpPr>
          <p:spPr>
            <a:xfrm>
              <a:off x="-1472531" y="3295721"/>
              <a:ext cx="136373" cy="235866"/>
            </a:xfrm>
            <a:custGeom>
              <a:rect b="b" l="l" r="r" t="t"/>
              <a:pathLst>
                <a:path extrusionOk="0" h="5756" w="3328">
                  <a:moveTo>
                    <a:pt x="1014" y="0"/>
                  </a:moveTo>
                  <a:lnTo>
                    <a:pt x="0" y="1192"/>
                  </a:lnTo>
                  <a:cubicBezTo>
                    <a:pt x="13" y="1211"/>
                    <a:pt x="19" y="1224"/>
                    <a:pt x="32" y="1243"/>
                  </a:cubicBezTo>
                  <a:cubicBezTo>
                    <a:pt x="873" y="2652"/>
                    <a:pt x="1517" y="4169"/>
                    <a:pt x="1931" y="5756"/>
                  </a:cubicBezTo>
                  <a:lnTo>
                    <a:pt x="3327" y="5156"/>
                  </a:lnTo>
                  <a:cubicBezTo>
                    <a:pt x="2875" y="3506"/>
                    <a:pt x="2193" y="1932"/>
                    <a:pt x="1313" y="466"/>
                  </a:cubicBezTo>
                  <a:cubicBezTo>
                    <a:pt x="1217" y="306"/>
                    <a:pt x="1116" y="153"/>
                    <a:pt x="101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3" name="Google Shape;1793;p13"/>
            <p:cNvSpPr/>
            <p:nvPr/>
          </p:nvSpPr>
          <p:spPr>
            <a:xfrm>
              <a:off x="-1987044" y="5784732"/>
              <a:ext cx="61425" cy="311101"/>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4" name="Google Shape;1794;p13"/>
            <p:cNvSpPr/>
            <p:nvPr/>
          </p:nvSpPr>
          <p:spPr>
            <a:xfrm>
              <a:off x="-1987044" y="3806420"/>
              <a:ext cx="61425" cy="146044"/>
            </a:xfrm>
            <a:custGeom>
              <a:rect b="b" l="l" r="r" t="t"/>
              <a:pathLst>
                <a:path extrusionOk="0" h="3564" w="1499">
                  <a:moveTo>
                    <a:pt x="1" y="0"/>
                  </a:moveTo>
                  <a:lnTo>
                    <a:pt x="1" y="3563"/>
                  </a:lnTo>
                  <a:lnTo>
                    <a:pt x="1498" y="3563"/>
                  </a:lnTo>
                  <a:lnTo>
                    <a:pt x="149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5" name="Google Shape;1795;p13"/>
            <p:cNvSpPr/>
            <p:nvPr/>
          </p:nvSpPr>
          <p:spPr>
            <a:xfrm>
              <a:off x="-1884395" y="6178034"/>
              <a:ext cx="474315" cy="86258"/>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6" name="Google Shape;1796;p13"/>
            <p:cNvSpPr/>
            <p:nvPr/>
          </p:nvSpPr>
          <p:spPr>
            <a:xfrm>
              <a:off x="-1987044" y="4034665"/>
              <a:ext cx="61425" cy="311101"/>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7" name="Google Shape;1797;p13"/>
            <p:cNvSpPr/>
            <p:nvPr/>
          </p:nvSpPr>
          <p:spPr>
            <a:xfrm>
              <a:off x="-1857760" y="3078171"/>
              <a:ext cx="205297" cy="257544"/>
            </a:xfrm>
            <a:custGeom>
              <a:rect b="b" l="l" r="r" t="t"/>
              <a:pathLst>
                <a:path extrusionOk="0" h="6285" w="5010">
                  <a:moveTo>
                    <a:pt x="5010" y="0"/>
                  </a:moveTo>
                  <a:cubicBezTo>
                    <a:pt x="3028" y="1358"/>
                    <a:pt x="1326" y="3085"/>
                    <a:pt x="0" y="5086"/>
                  </a:cubicBezTo>
                  <a:lnTo>
                    <a:pt x="1014" y="6285"/>
                  </a:lnTo>
                  <a:cubicBezTo>
                    <a:pt x="2034"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8" name="Google Shape;1798;p13"/>
            <p:cNvSpPr/>
            <p:nvPr/>
          </p:nvSpPr>
          <p:spPr>
            <a:xfrm>
              <a:off x="-2091250" y="5784732"/>
              <a:ext cx="83881" cy="311101"/>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9" name="Google Shape;1799;p13"/>
            <p:cNvSpPr/>
            <p:nvPr/>
          </p:nvSpPr>
          <p:spPr>
            <a:xfrm>
              <a:off x="-1369103" y="6284863"/>
              <a:ext cx="158542" cy="83881"/>
            </a:xfrm>
            <a:custGeom>
              <a:rect b="b" l="l" r="r" t="t"/>
              <a:pathLst>
                <a:path extrusionOk="0" h="2047" w="3869">
                  <a:moveTo>
                    <a:pt x="0" y="1"/>
                  </a:moveTo>
                  <a:lnTo>
                    <a:pt x="0"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0" name="Google Shape;1800;p13"/>
            <p:cNvSpPr/>
            <p:nvPr/>
          </p:nvSpPr>
          <p:spPr>
            <a:xfrm>
              <a:off x="-1642300" y="2955157"/>
              <a:ext cx="275574" cy="314994"/>
            </a:xfrm>
            <a:custGeom>
              <a:rect b="b" l="l" r="r" t="t"/>
              <a:pathLst>
                <a:path extrusionOk="0" h="7687" w="6725">
                  <a:moveTo>
                    <a:pt x="0" y="1"/>
                  </a:moveTo>
                  <a:lnTo>
                    <a:pt x="0" y="2391"/>
                  </a:lnTo>
                  <a:lnTo>
                    <a:pt x="13" y="2403"/>
                  </a:lnTo>
                  <a:cubicBezTo>
                    <a:pt x="2123" y="3799"/>
                    <a:pt x="3939" y="5590"/>
                    <a:pt x="5354" y="7687"/>
                  </a:cubicBezTo>
                  <a:lnTo>
                    <a:pt x="6724" y="6074"/>
                  </a:lnTo>
                  <a:cubicBezTo>
                    <a:pt x="4946" y="3589"/>
                    <a:pt x="2658"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1" name="Google Shape;1801;p13"/>
            <p:cNvSpPr/>
            <p:nvPr/>
          </p:nvSpPr>
          <p:spPr>
            <a:xfrm>
              <a:off x="-1287107" y="6178034"/>
              <a:ext cx="83881" cy="183374"/>
            </a:xfrm>
            <a:custGeom>
              <a:rect b="b" l="l" r="r" t="t"/>
              <a:pathLst>
                <a:path extrusionOk="0" h="4475" w="2047">
                  <a:moveTo>
                    <a:pt x="0" y="1"/>
                  </a:moveTo>
                  <a:lnTo>
                    <a:pt x="0" y="2429"/>
                  </a:lnTo>
                  <a:lnTo>
                    <a:pt x="2046" y="447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2" name="Google Shape;1802;p13"/>
            <p:cNvSpPr/>
            <p:nvPr/>
          </p:nvSpPr>
          <p:spPr>
            <a:xfrm>
              <a:off x="-1927750" y="2959457"/>
              <a:ext cx="275287" cy="314994"/>
            </a:xfrm>
            <a:custGeom>
              <a:rect b="b" l="l" r="r" t="t"/>
              <a:pathLst>
                <a:path extrusionOk="0" h="7687" w="6718">
                  <a:moveTo>
                    <a:pt x="6718" y="1"/>
                  </a:moveTo>
                  <a:cubicBezTo>
                    <a:pt x="4060" y="1517"/>
                    <a:pt x="1772" y="3589"/>
                    <a:pt x="0" y="6074"/>
                  </a:cubicBezTo>
                  <a:lnTo>
                    <a:pt x="1364" y="7687"/>
                  </a:lnTo>
                  <a:cubicBezTo>
                    <a:pt x="2779" y="5590"/>
                    <a:pt x="4596" y="3799"/>
                    <a:pt x="6705" y="2403"/>
                  </a:cubicBezTo>
                  <a:lnTo>
                    <a:pt x="6718" y="2391"/>
                  </a:lnTo>
                  <a:lnTo>
                    <a:pt x="671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3" name="Google Shape;1803;p13"/>
            <p:cNvSpPr/>
            <p:nvPr/>
          </p:nvSpPr>
          <p:spPr>
            <a:xfrm>
              <a:off x="-2091250" y="3802120"/>
              <a:ext cx="83881" cy="146044"/>
            </a:xfrm>
            <a:custGeom>
              <a:rect b="b" l="l" r="r" t="t"/>
              <a:pathLst>
                <a:path extrusionOk="0" h="3564" w="2047">
                  <a:moveTo>
                    <a:pt x="1" y="0"/>
                  </a:moveTo>
                  <a:lnTo>
                    <a:pt x="1" y="3563"/>
                  </a:lnTo>
                  <a:lnTo>
                    <a:pt x="2047" y="3563"/>
                  </a:lnTo>
                  <a:lnTo>
                    <a:pt x="204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4" name="Google Shape;1804;p13"/>
            <p:cNvSpPr/>
            <p:nvPr/>
          </p:nvSpPr>
          <p:spPr>
            <a:xfrm>
              <a:off x="-2091250" y="6178034"/>
              <a:ext cx="83881" cy="183374"/>
            </a:xfrm>
            <a:custGeom>
              <a:rect b="b" l="l" r="r" t="t"/>
              <a:pathLst>
                <a:path extrusionOk="0" h="4475" w="2047">
                  <a:moveTo>
                    <a:pt x="1" y="1"/>
                  </a:moveTo>
                  <a:lnTo>
                    <a:pt x="1" y="4475"/>
                  </a:lnTo>
                  <a:lnTo>
                    <a:pt x="2047" y="2429"/>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5" name="Google Shape;1805;p13"/>
            <p:cNvSpPr/>
            <p:nvPr/>
          </p:nvSpPr>
          <p:spPr>
            <a:xfrm>
              <a:off x="-1958565" y="3300021"/>
              <a:ext cx="136619" cy="235866"/>
            </a:xfrm>
            <a:custGeom>
              <a:rect b="b" l="l" r="r" t="t"/>
              <a:pathLst>
                <a:path extrusionOk="0" h="5756" w="3334">
                  <a:moveTo>
                    <a:pt x="2314" y="0"/>
                  </a:moveTo>
                  <a:cubicBezTo>
                    <a:pt x="2212" y="160"/>
                    <a:pt x="2110" y="313"/>
                    <a:pt x="2014" y="472"/>
                  </a:cubicBezTo>
                  <a:cubicBezTo>
                    <a:pt x="1135" y="1932"/>
                    <a:pt x="453" y="3506"/>
                    <a:pt x="0" y="5156"/>
                  </a:cubicBezTo>
                  <a:lnTo>
                    <a:pt x="1396" y="5756"/>
                  </a:lnTo>
                  <a:cubicBezTo>
                    <a:pt x="1810" y="4169"/>
                    <a:pt x="2454" y="2652"/>
                    <a:pt x="3302" y="1243"/>
                  </a:cubicBezTo>
                  <a:cubicBezTo>
                    <a:pt x="3308" y="1224"/>
                    <a:pt x="3321" y="1211"/>
                    <a:pt x="3334" y="1192"/>
                  </a:cubicBezTo>
                  <a:lnTo>
                    <a:pt x="231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6" name="Google Shape;1806;p13"/>
            <p:cNvSpPr/>
            <p:nvPr/>
          </p:nvSpPr>
          <p:spPr>
            <a:xfrm>
              <a:off x="-2083915" y="6284863"/>
              <a:ext cx="158542" cy="83881"/>
            </a:xfrm>
            <a:custGeom>
              <a:rect b="b" l="l" r="r" t="t"/>
              <a:pathLst>
                <a:path extrusionOk="0" h="2047" w="3869">
                  <a:moveTo>
                    <a:pt x="2040" y="1"/>
                  </a:moveTo>
                  <a:lnTo>
                    <a:pt x="0"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7" name="Google Shape;1807;p13"/>
            <p:cNvSpPr/>
            <p:nvPr/>
          </p:nvSpPr>
          <p:spPr>
            <a:xfrm>
              <a:off x="-1884395" y="6284863"/>
              <a:ext cx="474315" cy="83881"/>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8" name="Google Shape;1808;p13"/>
            <p:cNvSpPr/>
            <p:nvPr/>
          </p:nvSpPr>
          <p:spPr>
            <a:xfrm>
              <a:off x="-1287107" y="4355888"/>
              <a:ext cx="83881" cy="346875"/>
            </a:xfrm>
            <a:custGeom>
              <a:rect b="b" l="l" r="r" t="t"/>
              <a:pathLst>
                <a:path extrusionOk="0" h="8465" w="2047">
                  <a:moveTo>
                    <a:pt x="0" y="1"/>
                  </a:moveTo>
                  <a:lnTo>
                    <a:pt x="0" y="8465"/>
                  </a:lnTo>
                  <a:lnTo>
                    <a:pt x="2046" y="8465"/>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9" name="Google Shape;1809;p13"/>
            <p:cNvSpPr/>
            <p:nvPr/>
          </p:nvSpPr>
          <p:spPr>
            <a:xfrm>
              <a:off x="-2091250" y="4355888"/>
              <a:ext cx="83881" cy="346875"/>
            </a:xfrm>
            <a:custGeom>
              <a:rect b="b" l="l" r="r" t="t"/>
              <a:pathLst>
                <a:path extrusionOk="0" h="8465" w="2047">
                  <a:moveTo>
                    <a:pt x="1" y="1"/>
                  </a:moveTo>
                  <a:lnTo>
                    <a:pt x="1" y="8465"/>
                  </a:lnTo>
                  <a:lnTo>
                    <a:pt x="2047" y="846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0" name="Google Shape;1810;p13"/>
            <p:cNvSpPr/>
            <p:nvPr/>
          </p:nvSpPr>
          <p:spPr>
            <a:xfrm>
              <a:off x="-2091250" y="4713171"/>
              <a:ext cx="83881" cy="311101"/>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1" name="Google Shape;1811;p13"/>
            <p:cNvSpPr/>
            <p:nvPr/>
          </p:nvSpPr>
          <p:spPr>
            <a:xfrm>
              <a:off x="-1987044" y="5427449"/>
              <a:ext cx="61425" cy="347161"/>
            </a:xfrm>
            <a:custGeom>
              <a:rect b="b" l="l" r="r" t="t"/>
              <a:pathLst>
                <a:path extrusionOk="0" h="8472" w="1499">
                  <a:moveTo>
                    <a:pt x="1" y="1"/>
                  </a:moveTo>
                  <a:lnTo>
                    <a:pt x="1" y="8471"/>
                  </a:lnTo>
                  <a:lnTo>
                    <a:pt x="1498" y="847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2" name="Google Shape;1812;p13"/>
            <p:cNvSpPr/>
            <p:nvPr/>
          </p:nvSpPr>
          <p:spPr>
            <a:xfrm>
              <a:off x="-2091250" y="5106227"/>
              <a:ext cx="83881" cy="311101"/>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3" name="Google Shape;1813;p13"/>
            <p:cNvSpPr/>
            <p:nvPr/>
          </p:nvSpPr>
          <p:spPr>
            <a:xfrm>
              <a:off x="-1987044" y="4355888"/>
              <a:ext cx="61425" cy="346875"/>
            </a:xfrm>
            <a:custGeom>
              <a:rect b="b" l="l" r="r" t="t"/>
              <a:pathLst>
                <a:path extrusionOk="0" h="8465" w="1499">
                  <a:moveTo>
                    <a:pt x="1" y="1"/>
                  </a:moveTo>
                  <a:lnTo>
                    <a:pt x="1" y="8465"/>
                  </a:lnTo>
                  <a:lnTo>
                    <a:pt x="1498" y="8465"/>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4" name="Google Shape;1814;p13"/>
            <p:cNvSpPr/>
            <p:nvPr/>
          </p:nvSpPr>
          <p:spPr>
            <a:xfrm>
              <a:off x="-2091250" y="5427449"/>
              <a:ext cx="83881" cy="347161"/>
            </a:xfrm>
            <a:custGeom>
              <a:rect b="b" l="l" r="r" t="t"/>
              <a:pathLst>
                <a:path extrusionOk="0" h="8472" w="2047">
                  <a:moveTo>
                    <a:pt x="1" y="1"/>
                  </a:moveTo>
                  <a:lnTo>
                    <a:pt x="1" y="8471"/>
                  </a:lnTo>
                  <a:lnTo>
                    <a:pt x="2047" y="847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5" name="Google Shape;1815;p13"/>
            <p:cNvSpPr/>
            <p:nvPr/>
          </p:nvSpPr>
          <p:spPr>
            <a:xfrm>
              <a:off x="-1369103" y="5106227"/>
              <a:ext cx="61384" cy="311101"/>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6" name="Google Shape;1816;p13"/>
            <p:cNvSpPr/>
            <p:nvPr/>
          </p:nvSpPr>
          <p:spPr>
            <a:xfrm>
              <a:off x="-1369103" y="4713171"/>
              <a:ext cx="61384" cy="311101"/>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7" name="Google Shape;1817;p13"/>
            <p:cNvSpPr/>
            <p:nvPr/>
          </p:nvSpPr>
          <p:spPr>
            <a:xfrm>
              <a:off x="-1369103" y="4355888"/>
              <a:ext cx="61384" cy="346875"/>
            </a:xfrm>
            <a:custGeom>
              <a:rect b="b" l="l" r="r" t="t"/>
              <a:pathLst>
                <a:path extrusionOk="0" h="8465" w="1498">
                  <a:moveTo>
                    <a:pt x="0" y="1"/>
                  </a:moveTo>
                  <a:lnTo>
                    <a:pt x="0"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8" name="Google Shape;1818;p13"/>
            <p:cNvSpPr/>
            <p:nvPr/>
          </p:nvSpPr>
          <p:spPr>
            <a:xfrm>
              <a:off x="-1369103" y="4034665"/>
              <a:ext cx="61384" cy="311101"/>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9" name="Google Shape;1819;p13"/>
            <p:cNvSpPr/>
            <p:nvPr/>
          </p:nvSpPr>
          <p:spPr>
            <a:xfrm>
              <a:off x="-1875257" y="6034408"/>
              <a:ext cx="456039" cy="61425"/>
            </a:xfrm>
            <a:custGeom>
              <a:rect b="b" l="l" r="r" t="t"/>
              <a:pathLst>
                <a:path extrusionOk="0" h="1499" w="11129">
                  <a:moveTo>
                    <a:pt x="1498" y="1"/>
                  </a:moveTo>
                  <a:lnTo>
                    <a:pt x="0" y="1498"/>
                  </a:lnTo>
                  <a:lnTo>
                    <a:pt x="11128" y="1498"/>
                  </a:lnTo>
                  <a:lnTo>
                    <a:pt x="962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0" name="Google Shape;1820;p13"/>
            <p:cNvSpPr/>
            <p:nvPr/>
          </p:nvSpPr>
          <p:spPr>
            <a:xfrm>
              <a:off x="-1287107" y="4034665"/>
              <a:ext cx="83881" cy="311101"/>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1" name="Google Shape;1821;p13"/>
            <p:cNvSpPr/>
            <p:nvPr/>
          </p:nvSpPr>
          <p:spPr>
            <a:xfrm>
              <a:off x="-1287107" y="4713171"/>
              <a:ext cx="83881" cy="311101"/>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2" name="Google Shape;1822;p13"/>
            <p:cNvSpPr/>
            <p:nvPr/>
          </p:nvSpPr>
          <p:spPr>
            <a:xfrm>
              <a:off x="-1473596" y="5113562"/>
              <a:ext cx="63515" cy="977027"/>
            </a:xfrm>
            <a:custGeom>
              <a:rect b="b" l="l" r="r" t="t"/>
              <a:pathLst>
                <a:path extrusionOk="0" h="23843" w="1550">
                  <a:moveTo>
                    <a:pt x="1549" y="0"/>
                  </a:moveTo>
                  <a:lnTo>
                    <a:pt x="1" y="1542"/>
                  </a:lnTo>
                  <a:lnTo>
                    <a:pt x="1"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3" name="Google Shape;1823;p13"/>
            <p:cNvSpPr/>
            <p:nvPr/>
          </p:nvSpPr>
          <p:spPr>
            <a:xfrm>
              <a:off x="-1987044" y="3516917"/>
              <a:ext cx="83348" cy="275041"/>
            </a:xfrm>
            <a:custGeom>
              <a:rect b="b" l="l" r="r" t="t"/>
              <a:pathLst>
                <a:path extrusionOk="0" h="6712" w="2034">
                  <a:moveTo>
                    <a:pt x="638" y="1"/>
                  </a:moveTo>
                  <a:cubicBezTo>
                    <a:pt x="217" y="1588"/>
                    <a:pt x="1" y="3226"/>
                    <a:pt x="1" y="4864"/>
                  </a:cubicBezTo>
                  <a:lnTo>
                    <a:pt x="1" y="6712"/>
                  </a:lnTo>
                  <a:lnTo>
                    <a:pt x="1498" y="6712"/>
                  </a:lnTo>
                  <a:lnTo>
                    <a:pt x="1498" y="4864"/>
                  </a:lnTo>
                  <a:cubicBezTo>
                    <a:pt x="1498" y="3430"/>
                    <a:pt x="1683" y="1996"/>
                    <a:pt x="2034" y="606"/>
                  </a:cubicBezTo>
                  <a:lnTo>
                    <a:pt x="63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4" name="Google Shape;1824;p13"/>
            <p:cNvSpPr/>
            <p:nvPr/>
          </p:nvSpPr>
          <p:spPr>
            <a:xfrm>
              <a:off x="-1287107" y="3806420"/>
              <a:ext cx="83881" cy="146044"/>
            </a:xfrm>
            <a:custGeom>
              <a:rect b="b" l="l" r="r" t="t"/>
              <a:pathLst>
                <a:path extrusionOk="0" h="3564" w="2047">
                  <a:moveTo>
                    <a:pt x="0" y="0"/>
                  </a:moveTo>
                  <a:lnTo>
                    <a:pt x="0" y="3563"/>
                  </a:lnTo>
                  <a:lnTo>
                    <a:pt x="2046" y="3563"/>
                  </a:lnTo>
                  <a:lnTo>
                    <a:pt x="204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5" name="Google Shape;1825;p13"/>
            <p:cNvSpPr/>
            <p:nvPr/>
          </p:nvSpPr>
          <p:spPr>
            <a:xfrm>
              <a:off x="-1369103" y="3802120"/>
              <a:ext cx="61384" cy="146044"/>
            </a:xfrm>
            <a:custGeom>
              <a:rect b="b" l="l" r="r" t="t"/>
              <a:pathLst>
                <a:path extrusionOk="0" h="3564" w="1498">
                  <a:moveTo>
                    <a:pt x="0" y="0"/>
                  </a:moveTo>
                  <a:lnTo>
                    <a:pt x="0"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6" name="Google Shape;1826;p13"/>
            <p:cNvSpPr/>
            <p:nvPr/>
          </p:nvSpPr>
          <p:spPr>
            <a:xfrm>
              <a:off x="-1369103" y="5427449"/>
              <a:ext cx="61384" cy="347161"/>
            </a:xfrm>
            <a:custGeom>
              <a:rect b="b" l="l" r="r" t="t"/>
              <a:pathLst>
                <a:path extrusionOk="0" h="8472" w="1498">
                  <a:moveTo>
                    <a:pt x="0" y="1"/>
                  </a:moveTo>
                  <a:lnTo>
                    <a:pt x="0"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7" name="Google Shape;1827;p13"/>
            <p:cNvSpPr/>
            <p:nvPr/>
          </p:nvSpPr>
          <p:spPr>
            <a:xfrm>
              <a:off x="-1287107" y="5106227"/>
              <a:ext cx="83881" cy="311101"/>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8" name="Google Shape;1828;p13"/>
            <p:cNvSpPr/>
            <p:nvPr/>
          </p:nvSpPr>
          <p:spPr>
            <a:xfrm>
              <a:off x="-1287107" y="5427449"/>
              <a:ext cx="83881" cy="347161"/>
            </a:xfrm>
            <a:custGeom>
              <a:rect b="b" l="l" r="r" t="t"/>
              <a:pathLst>
                <a:path extrusionOk="0" h="8472" w="2047">
                  <a:moveTo>
                    <a:pt x="0" y="1"/>
                  </a:moveTo>
                  <a:lnTo>
                    <a:pt x="0" y="8471"/>
                  </a:lnTo>
                  <a:lnTo>
                    <a:pt x="2046" y="847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9" name="Google Shape;1829;p13"/>
            <p:cNvSpPr/>
            <p:nvPr/>
          </p:nvSpPr>
          <p:spPr>
            <a:xfrm>
              <a:off x="-2174024" y="2885533"/>
              <a:ext cx="1053573" cy="3567829"/>
            </a:xfrm>
            <a:custGeom>
              <a:rect b="b" l="l" r="r" t="t"/>
              <a:pathLst>
                <a:path extrusionOk="0" h="87068" w="25711">
                  <a:moveTo>
                    <a:pt x="12855" y="294"/>
                  </a:moveTo>
                  <a:lnTo>
                    <a:pt x="13314" y="536"/>
                  </a:lnTo>
                  <a:cubicBezTo>
                    <a:pt x="20797" y="4488"/>
                    <a:pt x="25449" y="12257"/>
                    <a:pt x="25449" y="20816"/>
                  </a:cubicBezTo>
                  <a:lnTo>
                    <a:pt x="25449" y="86812"/>
                  </a:lnTo>
                  <a:lnTo>
                    <a:pt x="262" y="86812"/>
                  </a:lnTo>
                  <a:lnTo>
                    <a:pt x="262" y="20816"/>
                  </a:lnTo>
                  <a:cubicBezTo>
                    <a:pt x="262" y="12257"/>
                    <a:pt x="4908" y="4488"/>
                    <a:pt x="12390" y="536"/>
                  </a:cubicBezTo>
                  <a:lnTo>
                    <a:pt x="12849" y="300"/>
                  </a:lnTo>
                  <a:lnTo>
                    <a:pt x="12855" y="294"/>
                  </a:lnTo>
                  <a:close/>
                  <a:moveTo>
                    <a:pt x="12855" y="1"/>
                  </a:moveTo>
                  <a:lnTo>
                    <a:pt x="12734" y="65"/>
                  </a:lnTo>
                  <a:lnTo>
                    <a:pt x="12275" y="307"/>
                  </a:lnTo>
                  <a:cubicBezTo>
                    <a:pt x="4704" y="4297"/>
                    <a:pt x="0" y="12155"/>
                    <a:pt x="0" y="20810"/>
                  </a:cubicBezTo>
                  <a:lnTo>
                    <a:pt x="0" y="87067"/>
                  </a:lnTo>
                  <a:lnTo>
                    <a:pt x="25710" y="87067"/>
                  </a:lnTo>
                  <a:lnTo>
                    <a:pt x="25710" y="20816"/>
                  </a:lnTo>
                  <a:cubicBezTo>
                    <a:pt x="25710" y="12161"/>
                    <a:pt x="21007" y="4303"/>
                    <a:pt x="13435" y="307"/>
                  </a:cubicBezTo>
                  <a:lnTo>
                    <a:pt x="12976" y="71"/>
                  </a:lnTo>
                  <a:lnTo>
                    <a:pt x="12855" y="7"/>
                  </a:lnTo>
                  <a:lnTo>
                    <a:pt x="1285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0" name="Google Shape;1830;p13"/>
            <p:cNvSpPr/>
            <p:nvPr/>
          </p:nvSpPr>
          <p:spPr>
            <a:xfrm>
              <a:off x="-2224959" y="3642142"/>
              <a:ext cx="10736" cy="2844125"/>
            </a:xfrm>
            <a:custGeom>
              <a:rect b="b" l="l" r="r" t="t"/>
              <a:pathLst>
                <a:path extrusionOk="0" h="69407" w="262">
                  <a:moveTo>
                    <a:pt x="134" y="1"/>
                  </a:moveTo>
                  <a:cubicBezTo>
                    <a:pt x="58" y="1"/>
                    <a:pt x="0" y="58"/>
                    <a:pt x="0" y="134"/>
                  </a:cubicBezTo>
                  <a:lnTo>
                    <a:pt x="0" y="69279"/>
                  </a:lnTo>
                  <a:cubicBezTo>
                    <a:pt x="0" y="69349"/>
                    <a:pt x="58" y="69406"/>
                    <a:pt x="134" y="69406"/>
                  </a:cubicBezTo>
                  <a:cubicBezTo>
                    <a:pt x="204" y="69406"/>
                    <a:pt x="262" y="69343"/>
                    <a:pt x="262" y="69273"/>
                  </a:cubicBezTo>
                  <a:lnTo>
                    <a:pt x="262" y="134"/>
                  </a:lnTo>
                  <a:cubicBezTo>
                    <a:pt x="262" y="58"/>
                    <a:pt x="204" y="1"/>
                    <a:pt x="13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1" name="Google Shape;1831;p13"/>
            <p:cNvSpPr/>
            <p:nvPr/>
          </p:nvSpPr>
          <p:spPr>
            <a:xfrm>
              <a:off x="-3258658" y="2400810"/>
              <a:ext cx="331221" cy="820124"/>
            </a:xfrm>
            <a:custGeom>
              <a:rect b="b" l="l" r="r" t="t"/>
              <a:pathLst>
                <a:path extrusionOk="0" h="20014" w="8083">
                  <a:moveTo>
                    <a:pt x="1" y="1"/>
                  </a:moveTo>
                  <a:lnTo>
                    <a:pt x="1" y="20013"/>
                  </a:lnTo>
                  <a:cubicBezTo>
                    <a:pt x="1811" y="16610"/>
                    <a:pt x="4341" y="13665"/>
                    <a:pt x="8082" y="11033"/>
                  </a:cubicBezTo>
                  <a:cubicBezTo>
                    <a:pt x="5597" y="9006"/>
                    <a:pt x="3500" y="6349"/>
                    <a:pt x="1874" y="3608"/>
                  </a:cubicBezTo>
                  <a:cubicBezTo>
                    <a:pt x="1180" y="2442"/>
                    <a:pt x="549" y="1237"/>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2" name="Google Shape;1832;p13"/>
            <p:cNvSpPr/>
            <p:nvPr/>
          </p:nvSpPr>
          <p:spPr>
            <a:xfrm>
              <a:off x="-3282671" y="2695930"/>
              <a:ext cx="291514" cy="291760"/>
            </a:xfrm>
            <a:custGeom>
              <a:rect b="b" l="l" r="r" t="t"/>
              <a:pathLst>
                <a:path extrusionOk="0" h="7120" w="7114">
                  <a:moveTo>
                    <a:pt x="3557" y="1"/>
                  </a:moveTo>
                  <a:cubicBezTo>
                    <a:pt x="1594" y="1"/>
                    <a:pt x="0" y="1594"/>
                    <a:pt x="0" y="3557"/>
                  </a:cubicBezTo>
                  <a:cubicBezTo>
                    <a:pt x="0" y="5527"/>
                    <a:pt x="1594" y="7120"/>
                    <a:pt x="3557" y="7120"/>
                  </a:cubicBezTo>
                  <a:cubicBezTo>
                    <a:pt x="5526" y="7120"/>
                    <a:pt x="7113" y="5527"/>
                    <a:pt x="7113" y="3557"/>
                  </a:cubicBezTo>
                  <a:cubicBezTo>
                    <a:pt x="7113" y="1594"/>
                    <a:pt x="5526" y="1"/>
                    <a:pt x="355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3" name="Google Shape;1833;p13"/>
            <p:cNvSpPr/>
            <p:nvPr/>
          </p:nvSpPr>
          <p:spPr>
            <a:xfrm>
              <a:off x="-3231490" y="2747111"/>
              <a:ext cx="189398" cy="189398"/>
            </a:xfrm>
            <a:custGeom>
              <a:rect b="b" l="l" r="r" t="t"/>
              <a:pathLst>
                <a:path extrusionOk="0" h="4622" w="4622">
                  <a:moveTo>
                    <a:pt x="2059" y="1"/>
                  </a:moveTo>
                  <a:cubicBezTo>
                    <a:pt x="1836" y="26"/>
                    <a:pt x="1619" y="77"/>
                    <a:pt x="1422" y="160"/>
                  </a:cubicBezTo>
                  <a:cubicBezTo>
                    <a:pt x="1211" y="250"/>
                    <a:pt x="1020" y="358"/>
                    <a:pt x="848" y="498"/>
                  </a:cubicBezTo>
                  <a:lnTo>
                    <a:pt x="855" y="498"/>
                  </a:lnTo>
                  <a:cubicBezTo>
                    <a:pt x="951" y="528"/>
                    <a:pt x="1050" y="543"/>
                    <a:pt x="1150" y="543"/>
                  </a:cubicBezTo>
                  <a:cubicBezTo>
                    <a:pt x="1282" y="543"/>
                    <a:pt x="1416" y="517"/>
                    <a:pt x="1543" y="466"/>
                  </a:cubicBezTo>
                  <a:cubicBezTo>
                    <a:pt x="1760" y="377"/>
                    <a:pt x="1944" y="211"/>
                    <a:pt x="2059" y="1"/>
                  </a:cubicBezTo>
                  <a:close/>
                  <a:moveTo>
                    <a:pt x="2556" y="1"/>
                  </a:moveTo>
                  <a:lnTo>
                    <a:pt x="2556" y="1"/>
                  </a:lnTo>
                  <a:cubicBezTo>
                    <a:pt x="2671" y="211"/>
                    <a:pt x="2849" y="377"/>
                    <a:pt x="3072" y="466"/>
                  </a:cubicBezTo>
                  <a:cubicBezTo>
                    <a:pt x="3196" y="517"/>
                    <a:pt x="3330" y="543"/>
                    <a:pt x="3463" y="543"/>
                  </a:cubicBezTo>
                  <a:cubicBezTo>
                    <a:pt x="3564" y="543"/>
                    <a:pt x="3665" y="528"/>
                    <a:pt x="3761" y="498"/>
                  </a:cubicBezTo>
                  <a:cubicBezTo>
                    <a:pt x="3589" y="358"/>
                    <a:pt x="3398" y="243"/>
                    <a:pt x="3194" y="160"/>
                  </a:cubicBezTo>
                  <a:cubicBezTo>
                    <a:pt x="2990" y="77"/>
                    <a:pt x="2779" y="20"/>
                    <a:pt x="2556" y="1"/>
                  </a:cubicBezTo>
                  <a:close/>
                  <a:moveTo>
                    <a:pt x="498" y="855"/>
                  </a:moveTo>
                  <a:lnTo>
                    <a:pt x="498" y="855"/>
                  </a:lnTo>
                  <a:cubicBezTo>
                    <a:pt x="357" y="1027"/>
                    <a:pt x="243" y="1218"/>
                    <a:pt x="160" y="1422"/>
                  </a:cubicBezTo>
                  <a:cubicBezTo>
                    <a:pt x="77" y="1626"/>
                    <a:pt x="20" y="1843"/>
                    <a:pt x="1" y="2060"/>
                  </a:cubicBezTo>
                  <a:cubicBezTo>
                    <a:pt x="211" y="1945"/>
                    <a:pt x="370" y="1766"/>
                    <a:pt x="466" y="1543"/>
                  </a:cubicBezTo>
                  <a:cubicBezTo>
                    <a:pt x="555" y="1327"/>
                    <a:pt x="568" y="1084"/>
                    <a:pt x="498" y="855"/>
                  </a:cubicBezTo>
                  <a:close/>
                  <a:moveTo>
                    <a:pt x="4118" y="855"/>
                  </a:moveTo>
                  <a:lnTo>
                    <a:pt x="4118" y="855"/>
                  </a:lnTo>
                  <a:cubicBezTo>
                    <a:pt x="4048" y="1078"/>
                    <a:pt x="4060" y="1320"/>
                    <a:pt x="4150" y="1543"/>
                  </a:cubicBezTo>
                  <a:cubicBezTo>
                    <a:pt x="4239" y="1760"/>
                    <a:pt x="4405" y="1945"/>
                    <a:pt x="4615" y="2060"/>
                  </a:cubicBezTo>
                  <a:cubicBezTo>
                    <a:pt x="4589" y="1837"/>
                    <a:pt x="4538" y="1626"/>
                    <a:pt x="4456" y="1422"/>
                  </a:cubicBezTo>
                  <a:cubicBezTo>
                    <a:pt x="4373" y="1218"/>
                    <a:pt x="4258" y="1027"/>
                    <a:pt x="4118" y="855"/>
                  </a:cubicBezTo>
                  <a:close/>
                  <a:moveTo>
                    <a:pt x="1" y="2563"/>
                  </a:moveTo>
                  <a:lnTo>
                    <a:pt x="1" y="2563"/>
                  </a:lnTo>
                  <a:cubicBezTo>
                    <a:pt x="26" y="2780"/>
                    <a:pt x="77" y="2996"/>
                    <a:pt x="160" y="3200"/>
                  </a:cubicBezTo>
                  <a:cubicBezTo>
                    <a:pt x="243" y="3404"/>
                    <a:pt x="357" y="3596"/>
                    <a:pt x="498" y="3768"/>
                  </a:cubicBezTo>
                  <a:cubicBezTo>
                    <a:pt x="568" y="3538"/>
                    <a:pt x="555" y="3296"/>
                    <a:pt x="466" y="3073"/>
                  </a:cubicBezTo>
                  <a:cubicBezTo>
                    <a:pt x="377" y="2856"/>
                    <a:pt x="211" y="2671"/>
                    <a:pt x="1" y="2563"/>
                  </a:cubicBezTo>
                  <a:close/>
                  <a:moveTo>
                    <a:pt x="4621" y="2557"/>
                  </a:moveTo>
                  <a:lnTo>
                    <a:pt x="4621" y="2557"/>
                  </a:lnTo>
                  <a:cubicBezTo>
                    <a:pt x="4411" y="2671"/>
                    <a:pt x="4245" y="2856"/>
                    <a:pt x="4156" y="3073"/>
                  </a:cubicBezTo>
                  <a:cubicBezTo>
                    <a:pt x="4067" y="3290"/>
                    <a:pt x="4054" y="3538"/>
                    <a:pt x="4124" y="3768"/>
                  </a:cubicBezTo>
                  <a:cubicBezTo>
                    <a:pt x="4258" y="3589"/>
                    <a:pt x="4373" y="3398"/>
                    <a:pt x="4462" y="3194"/>
                  </a:cubicBezTo>
                  <a:cubicBezTo>
                    <a:pt x="4545" y="2990"/>
                    <a:pt x="4596" y="2780"/>
                    <a:pt x="4621" y="2557"/>
                  </a:cubicBezTo>
                  <a:close/>
                  <a:moveTo>
                    <a:pt x="3467" y="4073"/>
                  </a:moveTo>
                  <a:cubicBezTo>
                    <a:pt x="3333" y="4073"/>
                    <a:pt x="3200" y="4099"/>
                    <a:pt x="3072" y="4150"/>
                  </a:cubicBezTo>
                  <a:cubicBezTo>
                    <a:pt x="2856" y="4239"/>
                    <a:pt x="2671" y="4405"/>
                    <a:pt x="2556" y="4615"/>
                  </a:cubicBezTo>
                  <a:cubicBezTo>
                    <a:pt x="2779" y="4596"/>
                    <a:pt x="2996" y="4539"/>
                    <a:pt x="3194" y="4456"/>
                  </a:cubicBezTo>
                  <a:cubicBezTo>
                    <a:pt x="3404" y="4373"/>
                    <a:pt x="3595" y="4258"/>
                    <a:pt x="3767" y="4118"/>
                  </a:cubicBezTo>
                  <a:cubicBezTo>
                    <a:pt x="3668" y="4088"/>
                    <a:pt x="3567" y="4073"/>
                    <a:pt x="3467" y="4073"/>
                  </a:cubicBezTo>
                  <a:close/>
                  <a:moveTo>
                    <a:pt x="1152" y="4080"/>
                  </a:moveTo>
                  <a:cubicBezTo>
                    <a:pt x="1051" y="4080"/>
                    <a:pt x="951" y="4094"/>
                    <a:pt x="855" y="4125"/>
                  </a:cubicBezTo>
                  <a:cubicBezTo>
                    <a:pt x="1027" y="4265"/>
                    <a:pt x="1218" y="4373"/>
                    <a:pt x="1422" y="4462"/>
                  </a:cubicBezTo>
                  <a:cubicBezTo>
                    <a:pt x="1626" y="4545"/>
                    <a:pt x="1842" y="4596"/>
                    <a:pt x="2059" y="4622"/>
                  </a:cubicBezTo>
                  <a:cubicBezTo>
                    <a:pt x="1944" y="4411"/>
                    <a:pt x="1766" y="4246"/>
                    <a:pt x="1543" y="4156"/>
                  </a:cubicBezTo>
                  <a:cubicBezTo>
                    <a:pt x="1419" y="4106"/>
                    <a:pt x="1286" y="4080"/>
                    <a:pt x="1152" y="4080"/>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4" name="Google Shape;1834;p13"/>
            <p:cNvSpPr/>
            <p:nvPr/>
          </p:nvSpPr>
          <p:spPr>
            <a:xfrm>
              <a:off x="-3261526" y="2717116"/>
              <a:ext cx="249471" cy="249430"/>
            </a:xfrm>
            <a:custGeom>
              <a:rect b="b" l="l" r="r" t="t"/>
              <a:pathLst>
                <a:path extrusionOk="0" h="6087" w="6088">
                  <a:moveTo>
                    <a:pt x="3041" y="261"/>
                  </a:moveTo>
                  <a:cubicBezTo>
                    <a:pt x="4577" y="261"/>
                    <a:pt x="5819" y="1504"/>
                    <a:pt x="5826" y="3040"/>
                  </a:cubicBezTo>
                  <a:cubicBezTo>
                    <a:pt x="5819" y="4576"/>
                    <a:pt x="4577" y="5819"/>
                    <a:pt x="3041" y="5825"/>
                  </a:cubicBezTo>
                  <a:cubicBezTo>
                    <a:pt x="1505" y="5819"/>
                    <a:pt x="262" y="4576"/>
                    <a:pt x="262" y="3040"/>
                  </a:cubicBezTo>
                  <a:cubicBezTo>
                    <a:pt x="262" y="1504"/>
                    <a:pt x="1505" y="261"/>
                    <a:pt x="3041" y="261"/>
                  </a:cubicBezTo>
                  <a:close/>
                  <a:moveTo>
                    <a:pt x="3041" y="0"/>
                  </a:moveTo>
                  <a:cubicBezTo>
                    <a:pt x="1364" y="0"/>
                    <a:pt x="1" y="1364"/>
                    <a:pt x="1" y="3040"/>
                  </a:cubicBezTo>
                  <a:cubicBezTo>
                    <a:pt x="1" y="4723"/>
                    <a:pt x="1364" y="6080"/>
                    <a:pt x="3041" y="6087"/>
                  </a:cubicBezTo>
                  <a:cubicBezTo>
                    <a:pt x="4723" y="6080"/>
                    <a:pt x="6081" y="4723"/>
                    <a:pt x="6087" y="3040"/>
                  </a:cubicBezTo>
                  <a:cubicBezTo>
                    <a:pt x="6081" y="1364"/>
                    <a:pt x="4723" y="0"/>
                    <a:pt x="304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5" name="Google Shape;1835;p13"/>
            <p:cNvSpPr/>
            <p:nvPr/>
          </p:nvSpPr>
          <p:spPr>
            <a:xfrm>
              <a:off x="-3207723" y="2770878"/>
              <a:ext cx="141577" cy="141618"/>
            </a:xfrm>
            <a:custGeom>
              <a:rect b="b" l="l" r="r" t="t"/>
              <a:pathLst>
                <a:path extrusionOk="0" h="3456" w="3455">
                  <a:moveTo>
                    <a:pt x="1728" y="1"/>
                  </a:moveTo>
                  <a:cubicBezTo>
                    <a:pt x="778" y="1"/>
                    <a:pt x="0" y="779"/>
                    <a:pt x="0" y="1728"/>
                  </a:cubicBezTo>
                  <a:cubicBezTo>
                    <a:pt x="0" y="2684"/>
                    <a:pt x="778" y="3455"/>
                    <a:pt x="1728" y="3455"/>
                  </a:cubicBezTo>
                  <a:cubicBezTo>
                    <a:pt x="2684" y="3455"/>
                    <a:pt x="3455" y="2684"/>
                    <a:pt x="3455" y="1728"/>
                  </a:cubicBezTo>
                  <a:cubicBezTo>
                    <a:pt x="3455" y="779"/>
                    <a:pt x="2684" y="1"/>
                    <a:pt x="172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6" name="Google Shape;1836;p13"/>
            <p:cNvSpPr/>
            <p:nvPr/>
          </p:nvSpPr>
          <p:spPr>
            <a:xfrm>
              <a:off x="-3306970" y="2109624"/>
              <a:ext cx="462554" cy="1355208"/>
            </a:xfrm>
            <a:custGeom>
              <a:rect b="b" l="l" r="r" t="t"/>
              <a:pathLst>
                <a:path extrusionOk="0" h="33072" w="11288">
                  <a:moveTo>
                    <a:pt x="262" y="1594"/>
                  </a:moveTo>
                  <a:cubicBezTo>
                    <a:pt x="1422" y="7024"/>
                    <a:pt x="5463" y="14360"/>
                    <a:pt x="10823" y="18184"/>
                  </a:cubicBezTo>
                  <a:cubicBezTo>
                    <a:pt x="5545" y="21600"/>
                    <a:pt x="2352" y="25615"/>
                    <a:pt x="262" y="31491"/>
                  </a:cubicBezTo>
                  <a:lnTo>
                    <a:pt x="262" y="1594"/>
                  </a:lnTo>
                  <a:close/>
                  <a:moveTo>
                    <a:pt x="262" y="1"/>
                  </a:moveTo>
                  <a:lnTo>
                    <a:pt x="1" y="13"/>
                  </a:lnTo>
                  <a:lnTo>
                    <a:pt x="1" y="33072"/>
                  </a:lnTo>
                  <a:lnTo>
                    <a:pt x="256" y="32307"/>
                  </a:lnTo>
                  <a:cubicBezTo>
                    <a:pt x="2340" y="26029"/>
                    <a:pt x="5590" y="21842"/>
                    <a:pt x="11129" y="18299"/>
                  </a:cubicBezTo>
                  <a:lnTo>
                    <a:pt x="11288" y="18197"/>
                  </a:lnTo>
                  <a:lnTo>
                    <a:pt x="11129" y="18082"/>
                  </a:lnTo>
                  <a:cubicBezTo>
                    <a:pt x="4596" y="13525"/>
                    <a:pt x="785" y="4596"/>
                    <a:pt x="26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7" name="Google Shape;1837;p13"/>
            <p:cNvSpPr/>
            <p:nvPr/>
          </p:nvSpPr>
          <p:spPr>
            <a:xfrm>
              <a:off x="-1511459" y="2400810"/>
              <a:ext cx="331180" cy="820124"/>
            </a:xfrm>
            <a:custGeom>
              <a:rect b="b" l="l" r="r" t="t"/>
              <a:pathLst>
                <a:path extrusionOk="0" h="20014" w="8082">
                  <a:moveTo>
                    <a:pt x="8082" y="1"/>
                  </a:moveTo>
                  <a:cubicBezTo>
                    <a:pt x="7527" y="1237"/>
                    <a:pt x="6903" y="2442"/>
                    <a:pt x="6208" y="3608"/>
                  </a:cubicBezTo>
                  <a:cubicBezTo>
                    <a:pt x="4583" y="6349"/>
                    <a:pt x="2486" y="9006"/>
                    <a:pt x="1" y="11033"/>
                  </a:cubicBezTo>
                  <a:cubicBezTo>
                    <a:pt x="3742" y="13665"/>
                    <a:pt x="6272" y="16610"/>
                    <a:pt x="8082" y="20013"/>
                  </a:cubicBezTo>
                  <a:lnTo>
                    <a:pt x="808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8" name="Google Shape;1838;p13"/>
            <p:cNvSpPr/>
            <p:nvPr/>
          </p:nvSpPr>
          <p:spPr>
            <a:xfrm>
              <a:off x="-1447985" y="2695930"/>
              <a:ext cx="291760" cy="291760"/>
            </a:xfrm>
            <a:custGeom>
              <a:rect b="b" l="l" r="r" t="t"/>
              <a:pathLst>
                <a:path extrusionOk="0" h="7120" w="7120">
                  <a:moveTo>
                    <a:pt x="3557" y="1"/>
                  </a:moveTo>
                  <a:cubicBezTo>
                    <a:pt x="1594" y="1"/>
                    <a:pt x="0" y="1594"/>
                    <a:pt x="0" y="3557"/>
                  </a:cubicBezTo>
                  <a:cubicBezTo>
                    <a:pt x="0" y="5527"/>
                    <a:pt x="1594" y="7120"/>
                    <a:pt x="3557" y="7120"/>
                  </a:cubicBezTo>
                  <a:cubicBezTo>
                    <a:pt x="5526" y="7120"/>
                    <a:pt x="7119" y="5527"/>
                    <a:pt x="7119" y="3557"/>
                  </a:cubicBezTo>
                  <a:cubicBezTo>
                    <a:pt x="7119" y="1594"/>
                    <a:pt x="5526" y="1"/>
                    <a:pt x="355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9" name="Google Shape;1839;p13"/>
            <p:cNvSpPr/>
            <p:nvPr/>
          </p:nvSpPr>
          <p:spPr>
            <a:xfrm>
              <a:off x="-1396804" y="2747111"/>
              <a:ext cx="189398" cy="189398"/>
            </a:xfrm>
            <a:custGeom>
              <a:rect b="b" l="l" r="r" t="t"/>
              <a:pathLst>
                <a:path extrusionOk="0" h="4622" w="4622">
                  <a:moveTo>
                    <a:pt x="2059" y="1"/>
                  </a:moveTo>
                  <a:lnTo>
                    <a:pt x="2059" y="1"/>
                  </a:lnTo>
                  <a:cubicBezTo>
                    <a:pt x="1842" y="20"/>
                    <a:pt x="1626" y="77"/>
                    <a:pt x="1422" y="160"/>
                  </a:cubicBezTo>
                  <a:cubicBezTo>
                    <a:pt x="1218" y="243"/>
                    <a:pt x="1027" y="358"/>
                    <a:pt x="854" y="498"/>
                  </a:cubicBezTo>
                  <a:cubicBezTo>
                    <a:pt x="953" y="528"/>
                    <a:pt x="1054" y="543"/>
                    <a:pt x="1155" y="543"/>
                  </a:cubicBezTo>
                  <a:cubicBezTo>
                    <a:pt x="1289" y="543"/>
                    <a:pt x="1422" y="517"/>
                    <a:pt x="1549" y="466"/>
                  </a:cubicBezTo>
                  <a:cubicBezTo>
                    <a:pt x="1766" y="377"/>
                    <a:pt x="1951" y="211"/>
                    <a:pt x="2059" y="1"/>
                  </a:cubicBezTo>
                  <a:close/>
                  <a:moveTo>
                    <a:pt x="2563" y="1"/>
                  </a:moveTo>
                  <a:lnTo>
                    <a:pt x="2563" y="1"/>
                  </a:lnTo>
                  <a:cubicBezTo>
                    <a:pt x="2677" y="211"/>
                    <a:pt x="2856" y="377"/>
                    <a:pt x="3079" y="466"/>
                  </a:cubicBezTo>
                  <a:cubicBezTo>
                    <a:pt x="3202" y="517"/>
                    <a:pt x="3334" y="543"/>
                    <a:pt x="3467" y="543"/>
                  </a:cubicBezTo>
                  <a:cubicBezTo>
                    <a:pt x="3567" y="543"/>
                    <a:pt x="3668" y="528"/>
                    <a:pt x="3767" y="498"/>
                  </a:cubicBezTo>
                  <a:cubicBezTo>
                    <a:pt x="3595" y="358"/>
                    <a:pt x="3404" y="250"/>
                    <a:pt x="3200" y="160"/>
                  </a:cubicBezTo>
                  <a:cubicBezTo>
                    <a:pt x="2996" y="77"/>
                    <a:pt x="2786" y="26"/>
                    <a:pt x="2563" y="1"/>
                  </a:cubicBezTo>
                  <a:close/>
                  <a:moveTo>
                    <a:pt x="498" y="855"/>
                  </a:moveTo>
                  <a:cubicBezTo>
                    <a:pt x="498" y="857"/>
                    <a:pt x="499" y="859"/>
                    <a:pt x="499" y="861"/>
                  </a:cubicBezTo>
                  <a:lnTo>
                    <a:pt x="499" y="861"/>
                  </a:lnTo>
                  <a:cubicBezTo>
                    <a:pt x="501" y="859"/>
                    <a:pt x="502" y="857"/>
                    <a:pt x="504" y="855"/>
                  </a:cubicBezTo>
                  <a:close/>
                  <a:moveTo>
                    <a:pt x="499" y="861"/>
                  </a:moveTo>
                  <a:cubicBezTo>
                    <a:pt x="361" y="1031"/>
                    <a:pt x="248" y="1221"/>
                    <a:pt x="166" y="1422"/>
                  </a:cubicBezTo>
                  <a:cubicBezTo>
                    <a:pt x="83" y="1626"/>
                    <a:pt x="26" y="1837"/>
                    <a:pt x="7" y="2060"/>
                  </a:cubicBezTo>
                  <a:cubicBezTo>
                    <a:pt x="217" y="1945"/>
                    <a:pt x="383" y="1760"/>
                    <a:pt x="472" y="1543"/>
                  </a:cubicBezTo>
                  <a:cubicBezTo>
                    <a:pt x="561" y="1322"/>
                    <a:pt x="568" y="1082"/>
                    <a:pt x="499" y="861"/>
                  </a:cubicBezTo>
                  <a:close/>
                  <a:moveTo>
                    <a:pt x="4124" y="855"/>
                  </a:moveTo>
                  <a:lnTo>
                    <a:pt x="4124" y="855"/>
                  </a:lnTo>
                  <a:cubicBezTo>
                    <a:pt x="4054" y="1084"/>
                    <a:pt x="4067" y="1327"/>
                    <a:pt x="4156" y="1543"/>
                  </a:cubicBezTo>
                  <a:cubicBezTo>
                    <a:pt x="4245" y="1766"/>
                    <a:pt x="4411" y="1945"/>
                    <a:pt x="4621" y="2060"/>
                  </a:cubicBezTo>
                  <a:cubicBezTo>
                    <a:pt x="4602" y="1843"/>
                    <a:pt x="4545" y="1626"/>
                    <a:pt x="4462" y="1422"/>
                  </a:cubicBezTo>
                  <a:cubicBezTo>
                    <a:pt x="4379" y="1218"/>
                    <a:pt x="4264" y="1027"/>
                    <a:pt x="4124" y="855"/>
                  </a:cubicBezTo>
                  <a:close/>
                  <a:moveTo>
                    <a:pt x="0" y="2557"/>
                  </a:moveTo>
                  <a:cubicBezTo>
                    <a:pt x="20" y="2780"/>
                    <a:pt x="77" y="2990"/>
                    <a:pt x="160" y="3194"/>
                  </a:cubicBezTo>
                  <a:cubicBezTo>
                    <a:pt x="243" y="3398"/>
                    <a:pt x="357" y="3589"/>
                    <a:pt x="498" y="3768"/>
                  </a:cubicBezTo>
                  <a:cubicBezTo>
                    <a:pt x="568" y="3538"/>
                    <a:pt x="555" y="3296"/>
                    <a:pt x="466" y="3073"/>
                  </a:cubicBezTo>
                  <a:cubicBezTo>
                    <a:pt x="376" y="2856"/>
                    <a:pt x="211" y="2671"/>
                    <a:pt x="0" y="2557"/>
                  </a:cubicBezTo>
                  <a:close/>
                  <a:moveTo>
                    <a:pt x="4621" y="2563"/>
                  </a:moveTo>
                  <a:lnTo>
                    <a:pt x="4621" y="2563"/>
                  </a:lnTo>
                  <a:cubicBezTo>
                    <a:pt x="4411" y="2671"/>
                    <a:pt x="4245" y="2856"/>
                    <a:pt x="4156" y="3073"/>
                  </a:cubicBezTo>
                  <a:cubicBezTo>
                    <a:pt x="4060" y="3296"/>
                    <a:pt x="4054" y="3538"/>
                    <a:pt x="4118" y="3768"/>
                  </a:cubicBezTo>
                  <a:lnTo>
                    <a:pt x="4124" y="3768"/>
                  </a:lnTo>
                  <a:cubicBezTo>
                    <a:pt x="4258" y="3596"/>
                    <a:pt x="4373" y="3404"/>
                    <a:pt x="4462" y="3200"/>
                  </a:cubicBezTo>
                  <a:cubicBezTo>
                    <a:pt x="4545" y="2996"/>
                    <a:pt x="4596" y="2780"/>
                    <a:pt x="4621" y="2563"/>
                  </a:cubicBezTo>
                  <a:close/>
                  <a:moveTo>
                    <a:pt x="1152" y="4073"/>
                  </a:moveTo>
                  <a:cubicBezTo>
                    <a:pt x="1051" y="4073"/>
                    <a:pt x="950" y="4088"/>
                    <a:pt x="854" y="4118"/>
                  </a:cubicBezTo>
                  <a:cubicBezTo>
                    <a:pt x="1027" y="4258"/>
                    <a:pt x="1218" y="4373"/>
                    <a:pt x="1422" y="4456"/>
                  </a:cubicBezTo>
                  <a:cubicBezTo>
                    <a:pt x="1626" y="4539"/>
                    <a:pt x="1842" y="4596"/>
                    <a:pt x="2059" y="4615"/>
                  </a:cubicBezTo>
                  <a:cubicBezTo>
                    <a:pt x="1951" y="4405"/>
                    <a:pt x="1766" y="4239"/>
                    <a:pt x="1543" y="4150"/>
                  </a:cubicBezTo>
                  <a:cubicBezTo>
                    <a:pt x="1419" y="4099"/>
                    <a:pt x="1286" y="4073"/>
                    <a:pt x="1152" y="4073"/>
                  </a:cubicBezTo>
                  <a:close/>
                  <a:moveTo>
                    <a:pt x="3466" y="4080"/>
                  </a:moveTo>
                  <a:cubicBezTo>
                    <a:pt x="3333" y="4080"/>
                    <a:pt x="3200" y="4106"/>
                    <a:pt x="3072" y="4156"/>
                  </a:cubicBezTo>
                  <a:cubicBezTo>
                    <a:pt x="2856" y="4246"/>
                    <a:pt x="2671" y="4411"/>
                    <a:pt x="2563" y="4622"/>
                  </a:cubicBezTo>
                  <a:cubicBezTo>
                    <a:pt x="2779" y="4596"/>
                    <a:pt x="2996" y="4545"/>
                    <a:pt x="3200" y="4462"/>
                  </a:cubicBezTo>
                  <a:cubicBezTo>
                    <a:pt x="3404" y="4373"/>
                    <a:pt x="3595" y="4265"/>
                    <a:pt x="3767" y="4125"/>
                  </a:cubicBezTo>
                  <a:cubicBezTo>
                    <a:pt x="3668" y="4094"/>
                    <a:pt x="3567" y="4080"/>
                    <a:pt x="3466" y="4080"/>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0" name="Google Shape;1840;p13"/>
            <p:cNvSpPr/>
            <p:nvPr/>
          </p:nvSpPr>
          <p:spPr>
            <a:xfrm>
              <a:off x="-1426841" y="2717116"/>
              <a:ext cx="249471" cy="249430"/>
            </a:xfrm>
            <a:custGeom>
              <a:rect b="b" l="l" r="r" t="t"/>
              <a:pathLst>
                <a:path extrusionOk="0" h="6087" w="6088">
                  <a:moveTo>
                    <a:pt x="3041" y="261"/>
                  </a:moveTo>
                  <a:cubicBezTo>
                    <a:pt x="4577" y="261"/>
                    <a:pt x="5819" y="1504"/>
                    <a:pt x="5826" y="3040"/>
                  </a:cubicBezTo>
                  <a:cubicBezTo>
                    <a:pt x="5826" y="4576"/>
                    <a:pt x="4577" y="5819"/>
                    <a:pt x="3041" y="5825"/>
                  </a:cubicBezTo>
                  <a:cubicBezTo>
                    <a:pt x="1505" y="5819"/>
                    <a:pt x="262" y="4576"/>
                    <a:pt x="262" y="3040"/>
                  </a:cubicBezTo>
                  <a:cubicBezTo>
                    <a:pt x="262" y="1504"/>
                    <a:pt x="1511" y="261"/>
                    <a:pt x="3041" y="261"/>
                  </a:cubicBezTo>
                  <a:close/>
                  <a:moveTo>
                    <a:pt x="3041" y="0"/>
                  </a:moveTo>
                  <a:cubicBezTo>
                    <a:pt x="1364" y="0"/>
                    <a:pt x="1" y="1364"/>
                    <a:pt x="1" y="3040"/>
                  </a:cubicBezTo>
                  <a:cubicBezTo>
                    <a:pt x="1" y="4723"/>
                    <a:pt x="1364" y="6080"/>
                    <a:pt x="3041" y="6087"/>
                  </a:cubicBezTo>
                  <a:cubicBezTo>
                    <a:pt x="4723" y="6080"/>
                    <a:pt x="6081" y="4723"/>
                    <a:pt x="6087" y="3040"/>
                  </a:cubicBezTo>
                  <a:cubicBezTo>
                    <a:pt x="6081" y="1364"/>
                    <a:pt x="4723" y="0"/>
                    <a:pt x="304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1" name="Google Shape;1841;p13"/>
            <p:cNvSpPr/>
            <p:nvPr/>
          </p:nvSpPr>
          <p:spPr>
            <a:xfrm>
              <a:off x="-1372791" y="2770878"/>
              <a:ext cx="141331" cy="141618"/>
            </a:xfrm>
            <a:custGeom>
              <a:rect b="b" l="l" r="r" t="t"/>
              <a:pathLst>
                <a:path extrusionOk="0" h="3456" w="3449">
                  <a:moveTo>
                    <a:pt x="1722" y="1"/>
                  </a:moveTo>
                  <a:cubicBezTo>
                    <a:pt x="772" y="1"/>
                    <a:pt x="1" y="779"/>
                    <a:pt x="1" y="1728"/>
                  </a:cubicBezTo>
                  <a:cubicBezTo>
                    <a:pt x="1" y="2684"/>
                    <a:pt x="772" y="3455"/>
                    <a:pt x="1722" y="3455"/>
                  </a:cubicBezTo>
                  <a:cubicBezTo>
                    <a:pt x="2678" y="3455"/>
                    <a:pt x="3449" y="2684"/>
                    <a:pt x="3449" y="1728"/>
                  </a:cubicBezTo>
                  <a:cubicBezTo>
                    <a:pt x="3449" y="779"/>
                    <a:pt x="2678" y="1"/>
                    <a:pt x="172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2" name="Google Shape;1842;p13"/>
            <p:cNvSpPr/>
            <p:nvPr/>
          </p:nvSpPr>
          <p:spPr>
            <a:xfrm>
              <a:off x="-1594766" y="2109624"/>
              <a:ext cx="462841" cy="1355208"/>
            </a:xfrm>
            <a:custGeom>
              <a:rect b="b" l="l" r="r" t="t"/>
              <a:pathLst>
                <a:path extrusionOk="0" h="33072" w="11295">
                  <a:moveTo>
                    <a:pt x="11033" y="1594"/>
                  </a:moveTo>
                  <a:lnTo>
                    <a:pt x="11033" y="31491"/>
                  </a:lnTo>
                  <a:cubicBezTo>
                    <a:pt x="8942" y="25615"/>
                    <a:pt x="5743" y="21600"/>
                    <a:pt x="472" y="18184"/>
                  </a:cubicBezTo>
                  <a:cubicBezTo>
                    <a:pt x="5826" y="14360"/>
                    <a:pt x="9873" y="7024"/>
                    <a:pt x="11033" y="1594"/>
                  </a:cubicBezTo>
                  <a:close/>
                  <a:moveTo>
                    <a:pt x="11033" y="1"/>
                  </a:moveTo>
                  <a:cubicBezTo>
                    <a:pt x="10510" y="4596"/>
                    <a:pt x="6692" y="13525"/>
                    <a:pt x="160" y="18082"/>
                  </a:cubicBezTo>
                  <a:lnTo>
                    <a:pt x="0" y="18197"/>
                  </a:lnTo>
                  <a:lnTo>
                    <a:pt x="166" y="18299"/>
                  </a:lnTo>
                  <a:cubicBezTo>
                    <a:pt x="5705" y="21842"/>
                    <a:pt x="8955" y="26029"/>
                    <a:pt x="11039" y="32307"/>
                  </a:cubicBezTo>
                  <a:lnTo>
                    <a:pt x="11294" y="33072"/>
                  </a:lnTo>
                  <a:lnTo>
                    <a:pt x="11288" y="13"/>
                  </a:lnTo>
                  <a:lnTo>
                    <a:pt x="1103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3" name="Google Shape;1843;p13"/>
          <p:cNvGrpSpPr/>
          <p:nvPr/>
        </p:nvGrpSpPr>
        <p:grpSpPr>
          <a:xfrm>
            <a:off x="4856861" y="-517501"/>
            <a:ext cx="3963245" cy="9990365"/>
            <a:chOff x="-3411422" y="539489"/>
            <a:chExt cx="2384194" cy="6009965"/>
          </a:xfrm>
        </p:grpSpPr>
        <p:sp>
          <p:nvSpPr>
            <p:cNvPr id="1844" name="Google Shape;1844;p13"/>
            <p:cNvSpPr/>
            <p:nvPr/>
          </p:nvSpPr>
          <p:spPr>
            <a:xfrm>
              <a:off x="-3411422" y="539489"/>
              <a:ext cx="2384194" cy="6009965"/>
            </a:xfrm>
            <a:custGeom>
              <a:rect b="b" l="l" r="r" t="t"/>
              <a:pathLst>
                <a:path extrusionOk="0" h="146665" w="58183">
                  <a:moveTo>
                    <a:pt x="29088" y="1"/>
                  </a:moveTo>
                  <a:lnTo>
                    <a:pt x="15335" y="7260"/>
                  </a:lnTo>
                  <a:cubicBezTo>
                    <a:pt x="6304" y="12047"/>
                    <a:pt x="0" y="22773"/>
                    <a:pt x="0" y="33340"/>
                  </a:cubicBezTo>
                  <a:lnTo>
                    <a:pt x="0" y="146665"/>
                  </a:lnTo>
                  <a:lnTo>
                    <a:pt x="58183" y="146665"/>
                  </a:lnTo>
                  <a:lnTo>
                    <a:pt x="58183" y="33340"/>
                  </a:lnTo>
                  <a:cubicBezTo>
                    <a:pt x="58183" y="22773"/>
                    <a:pt x="51873" y="12047"/>
                    <a:pt x="42848" y="7260"/>
                  </a:cubicBezTo>
                  <a:lnTo>
                    <a:pt x="2908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5" name="Google Shape;1845;p13"/>
            <p:cNvSpPr/>
            <p:nvPr/>
          </p:nvSpPr>
          <p:spPr>
            <a:xfrm>
              <a:off x="-3367043" y="589892"/>
              <a:ext cx="2294904" cy="5914897"/>
            </a:xfrm>
            <a:custGeom>
              <a:rect b="b" l="l" r="r" t="t"/>
              <a:pathLst>
                <a:path extrusionOk="0" h="144345" w="56004">
                  <a:moveTo>
                    <a:pt x="27999" y="294"/>
                  </a:moveTo>
                  <a:lnTo>
                    <a:pt x="41128" y="7222"/>
                  </a:lnTo>
                  <a:cubicBezTo>
                    <a:pt x="49732" y="11785"/>
                    <a:pt x="55742" y="22021"/>
                    <a:pt x="55742" y="32110"/>
                  </a:cubicBezTo>
                  <a:lnTo>
                    <a:pt x="55742" y="144084"/>
                  </a:lnTo>
                  <a:lnTo>
                    <a:pt x="262" y="144084"/>
                  </a:lnTo>
                  <a:lnTo>
                    <a:pt x="256" y="32110"/>
                  </a:lnTo>
                  <a:cubicBezTo>
                    <a:pt x="256" y="22021"/>
                    <a:pt x="6272" y="11785"/>
                    <a:pt x="14876" y="7222"/>
                  </a:cubicBezTo>
                  <a:lnTo>
                    <a:pt x="27999" y="294"/>
                  </a:lnTo>
                  <a:close/>
                  <a:moveTo>
                    <a:pt x="28005" y="1"/>
                  </a:moveTo>
                  <a:lnTo>
                    <a:pt x="14755" y="6993"/>
                  </a:lnTo>
                  <a:cubicBezTo>
                    <a:pt x="6068" y="11601"/>
                    <a:pt x="1" y="21925"/>
                    <a:pt x="1" y="32110"/>
                  </a:cubicBezTo>
                  <a:lnTo>
                    <a:pt x="1" y="144345"/>
                  </a:lnTo>
                  <a:lnTo>
                    <a:pt x="56004" y="144345"/>
                  </a:lnTo>
                  <a:lnTo>
                    <a:pt x="56004" y="32110"/>
                  </a:lnTo>
                  <a:cubicBezTo>
                    <a:pt x="56004" y="21925"/>
                    <a:pt x="49936" y="11601"/>
                    <a:pt x="41249" y="6993"/>
                  </a:cubicBezTo>
                  <a:lnTo>
                    <a:pt x="28063" y="33"/>
                  </a:lnTo>
                  <a:lnTo>
                    <a:pt x="2800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6" name="Google Shape;1846;p13"/>
            <p:cNvSpPr/>
            <p:nvPr/>
          </p:nvSpPr>
          <p:spPr>
            <a:xfrm>
              <a:off x="-3344834" y="663815"/>
              <a:ext cx="2250484" cy="5822452"/>
            </a:xfrm>
            <a:custGeom>
              <a:rect b="b" l="l" r="r" t="t"/>
              <a:pathLst>
                <a:path extrusionOk="0" h="142089" w="54920">
                  <a:moveTo>
                    <a:pt x="27463" y="287"/>
                  </a:moveTo>
                  <a:lnTo>
                    <a:pt x="40338" y="6438"/>
                  </a:lnTo>
                  <a:cubicBezTo>
                    <a:pt x="49305" y="10740"/>
                    <a:pt x="54658" y="21887"/>
                    <a:pt x="54658" y="30172"/>
                  </a:cubicBezTo>
                  <a:lnTo>
                    <a:pt x="54658" y="141827"/>
                  </a:lnTo>
                  <a:lnTo>
                    <a:pt x="262" y="141827"/>
                  </a:lnTo>
                  <a:lnTo>
                    <a:pt x="262" y="30172"/>
                  </a:lnTo>
                  <a:cubicBezTo>
                    <a:pt x="262" y="21887"/>
                    <a:pt x="5622" y="10746"/>
                    <a:pt x="14589" y="6444"/>
                  </a:cubicBezTo>
                  <a:lnTo>
                    <a:pt x="27463" y="287"/>
                  </a:lnTo>
                  <a:close/>
                  <a:moveTo>
                    <a:pt x="27463" y="1"/>
                  </a:moveTo>
                  <a:lnTo>
                    <a:pt x="14474" y="6202"/>
                  </a:lnTo>
                  <a:cubicBezTo>
                    <a:pt x="5418" y="10549"/>
                    <a:pt x="0" y="21804"/>
                    <a:pt x="0" y="30172"/>
                  </a:cubicBezTo>
                  <a:lnTo>
                    <a:pt x="0" y="142088"/>
                  </a:lnTo>
                  <a:lnTo>
                    <a:pt x="54920" y="142088"/>
                  </a:lnTo>
                  <a:lnTo>
                    <a:pt x="54920" y="30172"/>
                  </a:lnTo>
                  <a:cubicBezTo>
                    <a:pt x="54920" y="21804"/>
                    <a:pt x="49509" y="10549"/>
                    <a:pt x="40446" y="6202"/>
                  </a:cubicBezTo>
                  <a:lnTo>
                    <a:pt x="27463" y="1"/>
                  </a:ln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7" name="Google Shape;1847;p13"/>
            <p:cNvSpPr/>
            <p:nvPr/>
          </p:nvSpPr>
          <p:spPr>
            <a:xfrm>
              <a:off x="-3288162" y="860220"/>
              <a:ext cx="2137141" cy="2137141"/>
            </a:xfrm>
            <a:custGeom>
              <a:rect b="b" l="l" r="r" t="t"/>
              <a:pathLst>
                <a:path extrusionOk="0" h="52154" w="52154">
                  <a:moveTo>
                    <a:pt x="26080" y="262"/>
                  </a:moveTo>
                  <a:cubicBezTo>
                    <a:pt x="40312" y="262"/>
                    <a:pt x="51892" y="11836"/>
                    <a:pt x="51892" y="26074"/>
                  </a:cubicBezTo>
                  <a:cubicBezTo>
                    <a:pt x="51892" y="40306"/>
                    <a:pt x="40312" y="51886"/>
                    <a:pt x="26080" y="51886"/>
                  </a:cubicBezTo>
                  <a:cubicBezTo>
                    <a:pt x="11842" y="51886"/>
                    <a:pt x="262" y="40306"/>
                    <a:pt x="262" y="26074"/>
                  </a:cubicBezTo>
                  <a:cubicBezTo>
                    <a:pt x="262" y="11842"/>
                    <a:pt x="11842" y="262"/>
                    <a:pt x="26080" y="262"/>
                  </a:cubicBezTo>
                  <a:close/>
                  <a:moveTo>
                    <a:pt x="26080" y="0"/>
                  </a:moveTo>
                  <a:cubicBezTo>
                    <a:pt x="11702" y="0"/>
                    <a:pt x="0" y="11696"/>
                    <a:pt x="0" y="26074"/>
                  </a:cubicBezTo>
                  <a:cubicBezTo>
                    <a:pt x="0" y="40452"/>
                    <a:pt x="11702" y="52154"/>
                    <a:pt x="26080" y="52154"/>
                  </a:cubicBezTo>
                  <a:cubicBezTo>
                    <a:pt x="40459" y="52154"/>
                    <a:pt x="52154" y="40452"/>
                    <a:pt x="52154" y="26074"/>
                  </a:cubicBezTo>
                  <a:cubicBezTo>
                    <a:pt x="52154" y="11696"/>
                    <a:pt x="40459" y="0"/>
                    <a:pt x="2608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8" name="Google Shape;1848;p13"/>
            <p:cNvSpPr/>
            <p:nvPr/>
          </p:nvSpPr>
          <p:spPr>
            <a:xfrm>
              <a:off x="-3344834" y="663815"/>
              <a:ext cx="2250484" cy="5822452"/>
            </a:xfrm>
            <a:custGeom>
              <a:rect b="b" l="l" r="r" t="t"/>
              <a:pathLst>
                <a:path extrusionOk="0" h="142089" w="54920">
                  <a:moveTo>
                    <a:pt x="27463" y="287"/>
                  </a:moveTo>
                  <a:lnTo>
                    <a:pt x="40338" y="6438"/>
                  </a:lnTo>
                  <a:cubicBezTo>
                    <a:pt x="49305" y="10740"/>
                    <a:pt x="54658" y="21887"/>
                    <a:pt x="54658" y="30172"/>
                  </a:cubicBezTo>
                  <a:lnTo>
                    <a:pt x="54658" y="141827"/>
                  </a:lnTo>
                  <a:lnTo>
                    <a:pt x="262" y="141827"/>
                  </a:lnTo>
                  <a:lnTo>
                    <a:pt x="262" y="30172"/>
                  </a:lnTo>
                  <a:cubicBezTo>
                    <a:pt x="262" y="21887"/>
                    <a:pt x="5622" y="10746"/>
                    <a:pt x="14589" y="6444"/>
                  </a:cubicBezTo>
                  <a:lnTo>
                    <a:pt x="27463" y="287"/>
                  </a:lnTo>
                  <a:close/>
                  <a:moveTo>
                    <a:pt x="27463" y="1"/>
                  </a:moveTo>
                  <a:lnTo>
                    <a:pt x="14474" y="6202"/>
                  </a:lnTo>
                  <a:cubicBezTo>
                    <a:pt x="5418" y="10549"/>
                    <a:pt x="0" y="21804"/>
                    <a:pt x="0" y="30172"/>
                  </a:cubicBezTo>
                  <a:lnTo>
                    <a:pt x="0" y="142088"/>
                  </a:lnTo>
                  <a:lnTo>
                    <a:pt x="54920" y="142088"/>
                  </a:lnTo>
                  <a:lnTo>
                    <a:pt x="54920" y="30172"/>
                  </a:lnTo>
                  <a:cubicBezTo>
                    <a:pt x="54920" y="21804"/>
                    <a:pt x="49509" y="10549"/>
                    <a:pt x="40446" y="6202"/>
                  </a:cubicBezTo>
                  <a:lnTo>
                    <a:pt x="2746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9" name="Google Shape;1849;p13"/>
            <p:cNvSpPr/>
            <p:nvPr/>
          </p:nvSpPr>
          <p:spPr>
            <a:xfrm>
              <a:off x="-2555853" y="708480"/>
              <a:ext cx="672523" cy="170589"/>
            </a:xfrm>
            <a:custGeom>
              <a:rect b="b" l="l" r="r" t="t"/>
              <a:pathLst>
                <a:path extrusionOk="0" h="4163" w="16412">
                  <a:moveTo>
                    <a:pt x="8209" y="287"/>
                  </a:moveTo>
                  <a:lnTo>
                    <a:pt x="15150" y="3608"/>
                  </a:lnTo>
                  <a:cubicBezTo>
                    <a:pt x="12581" y="3002"/>
                    <a:pt x="10344" y="2722"/>
                    <a:pt x="8209" y="2722"/>
                  </a:cubicBezTo>
                  <a:cubicBezTo>
                    <a:pt x="6074" y="2722"/>
                    <a:pt x="3844" y="3002"/>
                    <a:pt x="1262" y="3608"/>
                  </a:cubicBezTo>
                  <a:lnTo>
                    <a:pt x="8209" y="287"/>
                  </a:lnTo>
                  <a:close/>
                  <a:moveTo>
                    <a:pt x="8209" y="0"/>
                  </a:moveTo>
                  <a:lnTo>
                    <a:pt x="0" y="3920"/>
                  </a:lnTo>
                  <a:lnTo>
                    <a:pt x="90" y="4162"/>
                  </a:lnTo>
                  <a:cubicBezTo>
                    <a:pt x="3181" y="3359"/>
                    <a:pt x="5756" y="2983"/>
                    <a:pt x="8209" y="2983"/>
                  </a:cubicBezTo>
                  <a:cubicBezTo>
                    <a:pt x="10657" y="2983"/>
                    <a:pt x="13244" y="3359"/>
                    <a:pt x="16329" y="4162"/>
                  </a:cubicBezTo>
                  <a:lnTo>
                    <a:pt x="16412" y="3920"/>
                  </a:lnTo>
                  <a:lnTo>
                    <a:pt x="820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0" name="Google Shape;1850;p13"/>
            <p:cNvSpPr/>
            <p:nvPr/>
          </p:nvSpPr>
          <p:spPr>
            <a:xfrm>
              <a:off x="-2378789" y="739050"/>
              <a:ext cx="318682" cy="76300"/>
            </a:xfrm>
            <a:custGeom>
              <a:rect b="b" l="l" r="r" t="t"/>
              <a:pathLst>
                <a:path extrusionOk="0" h="1862" w="7777">
                  <a:moveTo>
                    <a:pt x="3888" y="0"/>
                  </a:moveTo>
                  <a:lnTo>
                    <a:pt x="1" y="1861"/>
                  </a:lnTo>
                  <a:cubicBezTo>
                    <a:pt x="1288" y="1670"/>
                    <a:pt x="2582" y="1568"/>
                    <a:pt x="3888" y="1568"/>
                  </a:cubicBezTo>
                  <a:cubicBezTo>
                    <a:pt x="5188" y="1568"/>
                    <a:pt x="6489" y="1670"/>
                    <a:pt x="7776" y="1861"/>
                  </a:cubicBezTo>
                  <a:lnTo>
                    <a:pt x="388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1" name="Google Shape;1851;p13"/>
            <p:cNvSpPr/>
            <p:nvPr/>
          </p:nvSpPr>
          <p:spPr>
            <a:xfrm>
              <a:off x="-1127787" y="6445453"/>
              <a:ext cx="56426" cy="59335"/>
            </a:xfrm>
            <a:custGeom>
              <a:rect b="b" l="l" r="r" t="t"/>
              <a:pathLst>
                <a:path extrusionOk="0" h="1448" w="1377">
                  <a:moveTo>
                    <a:pt x="151" y="0"/>
                  </a:moveTo>
                  <a:cubicBezTo>
                    <a:pt x="119" y="0"/>
                    <a:pt x="85" y="12"/>
                    <a:pt x="57" y="33"/>
                  </a:cubicBezTo>
                  <a:cubicBezTo>
                    <a:pt x="6" y="84"/>
                    <a:pt x="0" y="167"/>
                    <a:pt x="51" y="218"/>
                  </a:cubicBezTo>
                  <a:lnTo>
                    <a:pt x="1134" y="1403"/>
                  </a:lnTo>
                  <a:cubicBezTo>
                    <a:pt x="1160" y="1429"/>
                    <a:pt x="1192" y="1448"/>
                    <a:pt x="1230" y="1448"/>
                  </a:cubicBezTo>
                  <a:cubicBezTo>
                    <a:pt x="1262" y="1448"/>
                    <a:pt x="1294" y="1435"/>
                    <a:pt x="1319" y="1416"/>
                  </a:cubicBezTo>
                  <a:cubicBezTo>
                    <a:pt x="1370" y="1365"/>
                    <a:pt x="1377" y="1282"/>
                    <a:pt x="1326" y="1231"/>
                  </a:cubicBezTo>
                  <a:lnTo>
                    <a:pt x="242" y="39"/>
                  </a:lnTo>
                  <a:cubicBezTo>
                    <a:pt x="219" y="13"/>
                    <a:pt x="186" y="0"/>
                    <a:pt x="15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2" name="Google Shape;1852;p13"/>
            <p:cNvSpPr/>
            <p:nvPr/>
          </p:nvSpPr>
          <p:spPr>
            <a:xfrm>
              <a:off x="-3367576" y="6445453"/>
              <a:ext cx="56467" cy="59335"/>
            </a:xfrm>
            <a:custGeom>
              <a:rect b="b" l="l" r="r" t="t"/>
              <a:pathLst>
                <a:path extrusionOk="0" h="1448" w="1378">
                  <a:moveTo>
                    <a:pt x="1226" y="0"/>
                  </a:moveTo>
                  <a:cubicBezTo>
                    <a:pt x="1192" y="0"/>
                    <a:pt x="1159" y="13"/>
                    <a:pt x="1135" y="39"/>
                  </a:cubicBezTo>
                  <a:lnTo>
                    <a:pt x="52" y="1231"/>
                  </a:lnTo>
                  <a:cubicBezTo>
                    <a:pt x="1" y="1282"/>
                    <a:pt x="7" y="1365"/>
                    <a:pt x="58" y="1416"/>
                  </a:cubicBezTo>
                  <a:cubicBezTo>
                    <a:pt x="84" y="1435"/>
                    <a:pt x="116" y="1448"/>
                    <a:pt x="148" y="1448"/>
                  </a:cubicBezTo>
                  <a:cubicBezTo>
                    <a:pt x="186" y="1448"/>
                    <a:pt x="218" y="1435"/>
                    <a:pt x="243" y="1403"/>
                  </a:cubicBezTo>
                  <a:lnTo>
                    <a:pt x="1327" y="218"/>
                  </a:lnTo>
                  <a:cubicBezTo>
                    <a:pt x="1378" y="167"/>
                    <a:pt x="1371" y="84"/>
                    <a:pt x="1320" y="33"/>
                  </a:cubicBezTo>
                  <a:cubicBezTo>
                    <a:pt x="1293" y="12"/>
                    <a:pt x="1259" y="0"/>
                    <a:pt x="1226"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3" name="Google Shape;1853;p13"/>
            <p:cNvSpPr/>
            <p:nvPr/>
          </p:nvSpPr>
          <p:spPr>
            <a:xfrm>
              <a:off x="-2224959" y="590424"/>
              <a:ext cx="10736" cy="129325"/>
            </a:xfrm>
            <a:custGeom>
              <a:rect b="b" l="l" r="r" t="t"/>
              <a:pathLst>
                <a:path extrusionOk="0" h="3156" w="262">
                  <a:moveTo>
                    <a:pt x="134" y="1"/>
                  </a:moveTo>
                  <a:cubicBezTo>
                    <a:pt x="58" y="1"/>
                    <a:pt x="0" y="58"/>
                    <a:pt x="0" y="135"/>
                  </a:cubicBezTo>
                  <a:lnTo>
                    <a:pt x="0" y="3028"/>
                  </a:lnTo>
                  <a:cubicBezTo>
                    <a:pt x="0" y="3098"/>
                    <a:pt x="58" y="3156"/>
                    <a:pt x="134" y="3156"/>
                  </a:cubicBezTo>
                  <a:cubicBezTo>
                    <a:pt x="204" y="3156"/>
                    <a:pt x="262" y="3098"/>
                    <a:pt x="262" y="3028"/>
                  </a:cubicBezTo>
                  <a:lnTo>
                    <a:pt x="262" y="135"/>
                  </a:lnTo>
                  <a:cubicBezTo>
                    <a:pt x="262" y="58"/>
                    <a:pt x="204" y="1"/>
                    <a:pt x="134"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4" name="Google Shape;1854;p13"/>
            <p:cNvSpPr/>
            <p:nvPr/>
          </p:nvSpPr>
          <p:spPr>
            <a:xfrm>
              <a:off x="-1891444" y="868621"/>
              <a:ext cx="839424" cy="1246781"/>
            </a:xfrm>
            <a:custGeom>
              <a:rect b="b" l="l" r="r" t="t"/>
              <a:pathLst>
                <a:path extrusionOk="0" h="30426" w="20485">
                  <a:moveTo>
                    <a:pt x="151" y="0"/>
                  </a:moveTo>
                  <a:cubicBezTo>
                    <a:pt x="94" y="0"/>
                    <a:pt x="41" y="32"/>
                    <a:pt x="26" y="89"/>
                  </a:cubicBezTo>
                  <a:cubicBezTo>
                    <a:pt x="0" y="159"/>
                    <a:pt x="32" y="229"/>
                    <a:pt x="102" y="254"/>
                  </a:cubicBezTo>
                  <a:cubicBezTo>
                    <a:pt x="12556" y="4601"/>
                    <a:pt x="20210" y="17227"/>
                    <a:pt x="18311" y="30286"/>
                  </a:cubicBezTo>
                  <a:cubicBezTo>
                    <a:pt x="18298" y="30356"/>
                    <a:pt x="18349" y="30419"/>
                    <a:pt x="18419" y="30426"/>
                  </a:cubicBezTo>
                  <a:lnTo>
                    <a:pt x="18438" y="30426"/>
                  </a:lnTo>
                  <a:cubicBezTo>
                    <a:pt x="18502" y="30426"/>
                    <a:pt x="18560" y="30381"/>
                    <a:pt x="18566" y="30317"/>
                  </a:cubicBezTo>
                  <a:cubicBezTo>
                    <a:pt x="20484" y="17144"/>
                    <a:pt x="12760" y="4397"/>
                    <a:pt x="191" y="6"/>
                  </a:cubicBezTo>
                  <a:cubicBezTo>
                    <a:pt x="178" y="2"/>
                    <a:pt x="164" y="0"/>
                    <a:pt x="15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5" name="Google Shape;1855;p13"/>
            <p:cNvSpPr/>
            <p:nvPr/>
          </p:nvSpPr>
          <p:spPr>
            <a:xfrm>
              <a:off x="-3387163" y="868743"/>
              <a:ext cx="839711" cy="1246945"/>
            </a:xfrm>
            <a:custGeom>
              <a:rect b="b" l="l" r="r" t="t"/>
              <a:pathLst>
                <a:path extrusionOk="0" h="30430" w="20492">
                  <a:moveTo>
                    <a:pt x="20352" y="0"/>
                  </a:moveTo>
                  <a:cubicBezTo>
                    <a:pt x="20337" y="0"/>
                    <a:pt x="20321" y="3"/>
                    <a:pt x="20307" y="9"/>
                  </a:cubicBezTo>
                  <a:cubicBezTo>
                    <a:pt x="7732" y="4394"/>
                    <a:pt x="1" y="17141"/>
                    <a:pt x="1919" y="30314"/>
                  </a:cubicBezTo>
                  <a:cubicBezTo>
                    <a:pt x="1932" y="30378"/>
                    <a:pt x="1983" y="30423"/>
                    <a:pt x="2053" y="30423"/>
                  </a:cubicBezTo>
                  <a:lnTo>
                    <a:pt x="2066" y="30429"/>
                  </a:lnTo>
                  <a:cubicBezTo>
                    <a:pt x="2142" y="30416"/>
                    <a:pt x="2187" y="30353"/>
                    <a:pt x="2181" y="30283"/>
                  </a:cubicBezTo>
                  <a:cubicBezTo>
                    <a:pt x="281" y="17224"/>
                    <a:pt x="7936" y="4598"/>
                    <a:pt x="20389" y="251"/>
                  </a:cubicBezTo>
                  <a:cubicBezTo>
                    <a:pt x="20460" y="226"/>
                    <a:pt x="20491" y="156"/>
                    <a:pt x="20472" y="86"/>
                  </a:cubicBezTo>
                  <a:cubicBezTo>
                    <a:pt x="20453" y="32"/>
                    <a:pt x="20403" y="0"/>
                    <a:pt x="2035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6" name="Google Shape;1856;p13"/>
            <p:cNvSpPr/>
            <p:nvPr/>
          </p:nvSpPr>
          <p:spPr>
            <a:xfrm>
              <a:off x="-1916276" y="773799"/>
              <a:ext cx="49952" cy="93757"/>
            </a:xfrm>
            <a:custGeom>
              <a:rect b="b" l="l" r="r" t="t"/>
              <a:pathLst>
                <a:path extrusionOk="0" h="2288" w="1219">
                  <a:moveTo>
                    <a:pt x="1072" y="0"/>
                  </a:moveTo>
                  <a:cubicBezTo>
                    <a:pt x="1021" y="0"/>
                    <a:pt x="975" y="30"/>
                    <a:pt x="957" y="76"/>
                  </a:cubicBezTo>
                  <a:lnTo>
                    <a:pt x="26" y="2103"/>
                  </a:lnTo>
                  <a:cubicBezTo>
                    <a:pt x="1" y="2167"/>
                    <a:pt x="26" y="2243"/>
                    <a:pt x="90" y="2275"/>
                  </a:cubicBezTo>
                  <a:cubicBezTo>
                    <a:pt x="109" y="2282"/>
                    <a:pt x="128" y="2282"/>
                    <a:pt x="147" y="2288"/>
                  </a:cubicBezTo>
                  <a:cubicBezTo>
                    <a:pt x="198" y="2282"/>
                    <a:pt x="243" y="2256"/>
                    <a:pt x="262" y="2211"/>
                  </a:cubicBezTo>
                  <a:lnTo>
                    <a:pt x="1193" y="185"/>
                  </a:lnTo>
                  <a:cubicBezTo>
                    <a:pt x="1218" y="121"/>
                    <a:pt x="1193" y="44"/>
                    <a:pt x="1129" y="13"/>
                  </a:cubicBezTo>
                  <a:cubicBezTo>
                    <a:pt x="1110" y="4"/>
                    <a:pt x="1091" y="0"/>
                    <a:pt x="107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7" name="Google Shape;1857;p13"/>
            <p:cNvSpPr/>
            <p:nvPr/>
          </p:nvSpPr>
          <p:spPr>
            <a:xfrm>
              <a:off x="-2572817" y="773799"/>
              <a:ext cx="50156" cy="93757"/>
            </a:xfrm>
            <a:custGeom>
              <a:rect b="b" l="l" r="r" t="t"/>
              <a:pathLst>
                <a:path extrusionOk="0" h="2288" w="1224">
                  <a:moveTo>
                    <a:pt x="149" y="0"/>
                  </a:moveTo>
                  <a:cubicBezTo>
                    <a:pt x="131" y="0"/>
                    <a:pt x="113" y="4"/>
                    <a:pt x="96" y="13"/>
                  </a:cubicBezTo>
                  <a:cubicBezTo>
                    <a:pt x="32" y="44"/>
                    <a:pt x="0" y="121"/>
                    <a:pt x="32" y="185"/>
                  </a:cubicBezTo>
                  <a:lnTo>
                    <a:pt x="956" y="2205"/>
                  </a:lnTo>
                  <a:cubicBezTo>
                    <a:pt x="982" y="2250"/>
                    <a:pt x="1026" y="2282"/>
                    <a:pt x="1077" y="2288"/>
                  </a:cubicBezTo>
                  <a:cubicBezTo>
                    <a:pt x="1096" y="2282"/>
                    <a:pt x="1115" y="2282"/>
                    <a:pt x="1128" y="2275"/>
                  </a:cubicBezTo>
                  <a:cubicBezTo>
                    <a:pt x="1198" y="2243"/>
                    <a:pt x="1224" y="2167"/>
                    <a:pt x="1192" y="2103"/>
                  </a:cubicBezTo>
                  <a:lnTo>
                    <a:pt x="268" y="76"/>
                  </a:lnTo>
                  <a:cubicBezTo>
                    <a:pt x="245" y="30"/>
                    <a:pt x="197" y="0"/>
                    <a:pt x="14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8" name="Google Shape;1858;p13"/>
            <p:cNvSpPr/>
            <p:nvPr/>
          </p:nvSpPr>
          <p:spPr>
            <a:xfrm>
              <a:off x="-1530514" y="1017820"/>
              <a:ext cx="59581" cy="68105"/>
            </a:xfrm>
            <a:custGeom>
              <a:rect b="b" l="l" r="r" t="t"/>
              <a:pathLst>
                <a:path extrusionOk="0" h="1662" w="1454">
                  <a:moveTo>
                    <a:pt x="1305" y="0"/>
                  </a:moveTo>
                  <a:cubicBezTo>
                    <a:pt x="1267" y="0"/>
                    <a:pt x="1230" y="16"/>
                    <a:pt x="1205" y="49"/>
                  </a:cubicBezTo>
                  <a:lnTo>
                    <a:pt x="51" y="1444"/>
                  </a:lnTo>
                  <a:cubicBezTo>
                    <a:pt x="0" y="1502"/>
                    <a:pt x="13" y="1585"/>
                    <a:pt x="64" y="1629"/>
                  </a:cubicBezTo>
                  <a:cubicBezTo>
                    <a:pt x="90" y="1648"/>
                    <a:pt x="115" y="1661"/>
                    <a:pt x="147" y="1661"/>
                  </a:cubicBezTo>
                  <a:cubicBezTo>
                    <a:pt x="185" y="1661"/>
                    <a:pt x="223" y="1642"/>
                    <a:pt x="249" y="1610"/>
                  </a:cubicBezTo>
                  <a:lnTo>
                    <a:pt x="1409" y="214"/>
                  </a:lnTo>
                  <a:cubicBezTo>
                    <a:pt x="1453" y="157"/>
                    <a:pt x="1441" y="74"/>
                    <a:pt x="1390" y="29"/>
                  </a:cubicBezTo>
                  <a:cubicBezTo>
                    <a:pt x="1365" y="10"/>
                    <a:pt x="1335" y="0"/>
                    <a:pt x="130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9" name="Google Shape;1859;p13"/>
            <p:cNvSpPr/>
            <p:nvPr/>
          </p:nvSpPr>
          <p:spPr>
            <a:xfrm>
              <a:off x="-2967963" y="1017820"/>
              <a:ext cx="59581" cy="68105"/>
            </a:xfrm>
            <a:custGeom>
              <a:rect b="b" l="l" r="r" t="t"/>
              <a:pathLst>
                <a:path extrusionOk="0" h="1662" w="1454">
                  <a:moveTo>
                    <a:pt x="147" y="0"/>
                  </a:moveTo>
                  <a:cubicBezTo>
                    <a:pt x="118" y="0"/>
                    <a:pt x="89" y="10"/>
                    <a:pt x="64" y="29"/>
                  </a:cubicBezTo>
                  <a:cubicBezTo>
                    <a:pt x="7" y="74"/>
                    <a:pt x="0" y="157"/>
                    <a:pt x="45" y="214"/>
                  </a:cubicBezTo>
                  <a:lnTo>
                    <a:pt x="1205" y="1610"/>
                  </a:lnTo>
                  <a:cubicBezTo>
                    <a:pt x="1230" y="1642"/>
                    <a:pt x="1269" y="1661"/>
                    <a:pt x="1307" y="1661"/>
                  </a:cubicBezTo>
                  <a:cubicBezTo>
                    <a:pt x="1332" y="1661"/>
                    <a:pt x="1364" y="1648"/>
                    <a:pt x="1390" y="1629"/>
                  </a:cubicBezTo>
                  <a:cubicBezTo>
                    <a:pt x="1441" y="1585"/>
                    <a:pt x="1453" y="1502"/>
                    <a:pt x="1409" y="1444"/>
                  </a:cubicBezTo>
                  <a:lnTo>
                    <a:pt x="249" y="49"/>
                  </a:lnTo>
                  <a:cubicBezTo>
                    <a:pt x="220" y="16"/>
                    <a:pt x="183" y="0"/>
                    <a:pt x="14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0" name="Google Shape;1860;p13"/>
            <p:cNvSpPr/>
            <p:nvPr/>
          </p:nvSpPr>
          <p:spPr>
            <a:xfrm>
              <a:off x="-1285796" y="1335518"/>
              <a:ext cx="63761" cy="42371"/>
            </a:xfrm>
            <a:custGeom>
              <a:rect b="b" l="l" r="r" t="t"/>
              <a:pathLst>
                <a:path extrusionOk="0" h="1034" w="1556">
                  <a:moveTo>
                    <a:pt x="1407" y="0"/>
                  </a:moveTo>
                  <a:cubicBezTo>
                    <a:pt x="1384" y="0"/>
                    <a:pt x="1361" y="7"/>
                    <a:pt x="1339" y="20"/>
                  </a:cubicBezTo>
                  <a:lnTo>
                    <a:pt x="83" y="791"/>
                  </a:lnTo>
                  <a:cubicBezTo>
                    <a:pt x="19" y="829"/>
                    <a:pt x="0" y="912"/>
                    <a:pt x="38" y="976"/>
                  </a:cubicBezTo>
                  <a:cubicBezTo>
                    <a:pt x="64" y="1014"/>
                    <a:pt x="108" y="1033"/>
                    <a:pt x="153" y="1033"/>
                  </a:cubicBezTo>
                  <a:cubicBezTo>
                    <a:pt x="179" y="1033"/>
                    <a:pt x="198" y="1027"/>
                    <a:pt x="223" y="1014"/>
                  </a:cubicBezTo>
                  <a:lnTo>
                    <a:pt x="1479" y="243"/>
                  </a:lnTo>
                  <a:cubicBezTo>
                    <a:pt x="1536" y="205"/>
                    <a:pt x="1555" y="128"/>
                    <a:pt x="1517" y="65"/>
                  </a:cubicBezTo>
                  <a:cubicBezTo>
                    <a:pt x="1492" y="23"/>
                    <a:pt x="1451" y="0"/>
                    <a:pt x="140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1" name="Google Shape;1861;p13"/>
            <p:cNvSpPr/>
            <p:nvPr/>
          </p:nvSpPr>
          <p:spPr>
            <a:xfrm>
              <a:off x="-3217107" y="1335682"/>
              <a:ext cx="63761" cy="42207"/>
            </a:xfrm>
            <a:custGeom>
              <a:rect b="b" l="l" r="r" t="t"/>
              <a:pathLst>
                <a:path extrusionOk="0" h="1030" w="1556">
                  <a:moveTo>
                    <a:pt x="155" y="1"/>
                  </a:moveTo>
                  <a:cubicBezTo>
                    <a:pt x="110" y="1"/>
                    <a:pt x="64" y="22"/>
                    <a:pt x="38" y="61"/>
                  </a:cubicBezTo>
                  <a:cubicBezTo>
                    <a:pt x="0" y="124"/>
                    <a:pt x="19" y="201"/>
                    <a:pt x="83" y="239"/>
                  </a:cubicBezTo>
                  <a:lnTo>
                    <a:pt x="1338" y="1010"/>
                  </a:lnTo>
                  <a:cubicBezTo>
                    <a:pt x="1358" y="1023"/>
                    <a:pt x="1383" y="1029"/>
                    <a:pt x="1409" y="1029"/>
                  </a:cubicBezTo>
                  <a:cubicBezTo>
                    <a:pt x="1453" y="1029"/>
                    <a:pt x="1491" y="1010"/>
                    <a:pt x="1517" y="972"/>
                  </a:cubicBezTo>
                  <a:cubicBezTo>
                    <a:pt x="1555" y="908"/>
                    <a:pt x="1536" y="825"/>
                    <a:pt x="1472" y="787"/>
                  </a:cubicBezTo>
                  <a:lnTo>
                    <a:pt x="217" y="16"/>
                  </a:lnTo>
                  <a:cubicBezTo>
                    <a:pt x="198" y="6"/>
                    <a:pt x="177" y="1"/>
                    <a:pt x="15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2" name="Google Shape;1862;p13"/>
            <p:cNvSpPr/>
            <p:nvPr/>
          </p:nvSpPr>
          <p:spPr>
            <a:xfrm>
              <a:off x="-1153398" y="1698989"/>
              <a:ext cx="62204" cy="21267"/>
            </a:xfrm>
            <a:custGeom>
              <a:rect b="b" l="l" r="r" t="t"/>
              <a:pathLst>
                <a:path extrusionOk="0" h="519" w="1518">
                  <a:moveTo>
                    <a:pt x="1375" y="1"/>
                  </a:moveTo>
                  <a:cubicBezTo>
                    <a:pt x="1368" y="1"/>
                    <a:pt x="1360" y="1"/>
                    <a:pt x="1352" y="3"/>
                  </a:cubicBezTo>
                  <a:lnTo>
                    <a:pt x="115" y="264"/>
                  </a:lnTo>
                  <a:cubicBezTo>
                    <a:pt x="45" y="277"/>
                    <a:pt x="0" y="347"/>
                    <a:pt x="13" y="417"/>
                  </a:cubicBezTo>
                  <a:cubicBezTo>
                    <a:pt x="26" y="481"/>
                    <a:pt x="77" y="519"/>
                    <a:pt x="141" y="519"/>
                  </a:cubicBezTo>
                  <a:lnTo>
                    <a:pt x="166" y="519"/>
                  </a:lnTo>
                  <a:lnTo>
                    <a:pt x="1403" y="258"/>
                  </a:lnTo>
                  <a:cubicBezTo>
                    <a:pt x="1473" y="245"/>
                    <a:pt x="1517" y="175"/>
                    <a:pt x="1505" y="105"/>
                  </a:cubicBezTo>
                  <a:cubicBezTo>
                    <a:pt x="1488" y="43"/>
                    <a:pt x="1436" y="1"/>
                    <a:pt x="137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3" name="Google Shape;1863;p13"/>
            <p:cNvSpPr/>
            <p:nvPr/>
          </p:nvSpPr>
          <p:spPr>
            <a:xfrm>
              <a:off x="-3347989" y="1699234"/>
              <a:ext cx="62491" cy="21226"/>
            </a:xfrm>
            <a:custGeom>
              <a:rect b="b" l="l" r="r" t="t"/>
              <a:pathLst>
                <a:path extrusionOk="0" h="518" w="1525">
                  <a:moveTo>
                    <a:pt x="149" y="1"/>
                  </a:moveTo>
                  <a:cubicBezTo>
                    <a:pt x="88" y="1"/>
                    <a:pt x="31" y="43"/>
                    <a:pt x="20" y="105"/>
                  </a:cubicBezTo>
                  <a:cubicBezTo>
                    <a:pt x="1" y="169"/>
                    <a:pt x="46" y="239"/>
                    <a:pt x="116" y="258"/>
                  </a:cubicBezTo>
                  <a:lnTo>
                    <a:pt x="1359" y="513"/>
                  </a:lnTo>
                  <a:cubicBezTo>
                    <a:pt x="1362" y="516"/>
                    <a:pt x="1365" y="518"/>
                    <a:pt x="1369" y="518"/>
                  </a:cubicBezTo>
                  <a:cubicBezTo>
                    <a:pt x="1373" y="518"/>
                    <a:pt x="1378" y="516"/>
                    <a:pt x="1384" y="513"/>
                  </a:cubicBezTo>
                  <a:cubicBezTo>
                    <a:pt x="1441" y="513"/>
                    <a:pt x="1492" y="475"/>
                    <a:pt x="1511" y="417"/>
                  </a:cubicBezTo>
                  <a:cubicBezTo>
                    <a:pt x="1524" y="347"/>
                    <a:pt x="1480" y="277"/>
                    <a:pt x="1410" y="264"/>
                  </a:cubicBezTo>
                  <a:lnTo>
                    <a:pt x="173" y="3"/>
                  </a:lnTo>
                  <a:cubicBezTo>
                    <a:pt x="165" y="2"/>
                    <a:pt x="157" y="1"/>
                    <a:pt x="14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4" name="Google Shape;1864;p13"/>
            <p:cNvSpPr/>
            <p:nvPr/>
          </p:nvSpPr>
          <p:spPr>
            <a:xfrm>
              <a:off x="-1141146" y="2151421"/>
              <a:ext cx="69006" cy="10736"/>
            </a:xfrm>
            <a:custGeom>
              <a:rect b="b" l="l" r="r" t="t"/>
              <a:pathLst>
                <a:path extrusionOk="0" h="262" w="1684">
                  <a:moveTo>
                    <a:pt x="128" y="0"/>
                  </a:moveTo>
                  <a:cubicBezTo>
                    <a:pt x="58" y="0"/>
                    <a:pt x="1" y="58"/>
                    <a:pt x="1" y="128"/>
                  </a:cubicBezTo>
                  <a:cubicBezTo>
                    <a:pt x="1" y="198"/>
                    <a:pt x="58" y="262"/>
                    <a:pt x="128" y="262"/>
                  </a:cubicBezTo>
                  <a:lnTo>
                    <a:pt x="1556" y="262"/>
                  </a:lnTo>
                  <a:cubicBezTo>
                    <a:pt x="1626" y="262"/>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5" name="Google Shape;1865;p13"/>
            <p:cNvSpPr/>
            <p:nvPr/>
          </p:nvSpPr>
          <p:spPr>
            <a:xfrm>
              <a:off x="-1141146" y="2782393"/>
              <a:ext cx="69006" cy="10490"/>
            </a:xfrm>
            <a:custGeom>
              <a:rect b="b" l="l" r="r" t="t"/>
              <a:pathLst>
                <a:path extrusionOk="0" h="256" w="1684">
                  <a:moveTo>
                    <a:pt x="128" y="0"/>
                  </a:moveTo>
                  <a:cubicBezTo>
                    <a:pt x="58" y="0"/>
                    <a:pt x="1" y="58"/>
                    <a:pt x="1" y="128"/>
                  </a:cubicBezTo>
                  <a:cubicBezTo>
                    <a:pt x="1" y="198"/>
                    <a:pt x="58" y="255"/>
                    <a:pt x="128" y="255"/>
                  </a:cubicBezTo>
                  <a:lnTo>
                    <a:pt x="1556" y="255"/>
                  </a:lnTo>
                  <a:cubicBezTo>
                    <a:pt x="1626" y="255"/>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6" name="Google Shape;1866;p13"/>
            <p:cNvSpPr/>
            <p:nvPr/>
          </p:nvSpPr>
          <p:spPr>
            <a:xfrm>
              <a:off x="-1141146" y="3413364"/>
              <a:ext cx="69006" cy="10490"/>
            </a:xfrm>
            <a:custGeom>
              <a:rect b="b" l="l" r="r" t="t"/>
              <a:pathLst>
                <a:path extrusionOk="0" h="256" w="1684">
                  <a:moveTo>
                    <a:pt x="128" y="0"/>
                  </a:moveTo>
                  <a:cubicBezTo>
                    <a:pt x="58" y="0"/>
                    <a:pt x="1" y="58"/>
                    <a:pt x="1" y="128"/>
                  </a:cubicBezTo>
                  <a:cubicBezTo>
                    <a:pt x="1" y="198"/>
                    <a:pt x="58" y="255"/>
                    <a:pt x="128" y="255"/>
                  </a:cubicBezTo>
                  <a:lnTo>
                    <a:pt x="1556" y="255"/>
                  </a:lnTo>
                  <a:cubicBezTo>
                    <a:pt x="1626" y="255"/>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7" name="Google Shape;1867;p13"/>
            <p:cNvSpPr/>
            <p:nvPr/>
          </p:nvSpPr>
          <p:spPr>
            <a:xfrm>
              <a:off x="-1127008" y="4044090"/>
              <a:ext cx="54869" cy="10736"/>
            </a:xfrm>
            <a:custGeom>
              <a:rect b="b" l="l" r="r" t="t"/>
              <a:pathLst>
                <a:path extrusionOk="0" h="262" w="1339">
                  <a:moveTo>
                    <a:pt x="128" y="0"/>
                  </a:moveTo>
                  <a:cubicBezTo>
                    <a:pt x="57" y="0"/>
                    <a:pt x="0" y="57"/>
                    <a:pt x="0" y="134"/>
                  </a:cubicBezTo>
                  <a:cubicBezTo>
                    <a:pt x="0" y="204"/>
                    <a:pt x="57" y="261"/>
                    <a:pt x="128" y="261"/>
                  </a:cubicBezTo>
                  <a:lnTo>
                    <a:pt x="1211"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8" name="Google Shape;1868;p13"/>
            <p:cNvSpPr/>
            <p:nvPr/>
          </p:nvSpPr>
          <p:spPr>
            <a:xfrm>
              <a:off x="-1127008" y="4675062"/>
              <a:ext cx="54869" cy="10736"/>
            </a:xfrm>
            <a:custGeom>
              <a:rect b="b" l="l" r="r" t="t"/>
              <a:pathLst>
                <a:path extrusionOk="0" h="262" w="1339">
                  <a:moveTo>
                    <a:pt x="128" y="0"/>
                  </a:moveTo>
                  <a:cubicBezTo>
                    <a:pt x="57" y="0"/>
                    <a:pt x="0" y="58"/>
                    <a:pt x="0" y="134"/>
                  </a:cubicBezTo>
                  <a:cubicBezTo>
                    <a:pt x="0" y="204"/>
                    <a:pt x="57" y="261"/>
                    <a:pt x="128" y="261"/>
                  </a:cubicBezTo>
                  <a:lnTo>
                    <a:pt x="1211" y="261"/>
                  </a:lnTo>
                  <a:cubicBezTo>
                    <a:pt x="1281" y="261"/>
                    <a:pt x="1339" y="204"/>
                    <a:pt x="1339" y="134"/>
                  </a:cubicBezTo>
                  <a:cubicBezTo>
                    <a:pt x="1339" y="58"/>
                    <a:pt x="1281" y="0"/>
                    <a:pt x="121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9" name="Google Shape;1869;p13"/>
            <p:cNvSpPr/>
            <p:nvPr/>
          </p:nvSpPr>
          <p:spPr>
            <a:xfrm>
              <a:off x="-3366756" y="2782393"/>
              <a:ext cx="68965" cy="10490"/>
            </a:xfrm>
            <a:custGeom>
              <a:rect b="b" l="l" r="r" t="t"/>
              <a:pathLst>
                <a:path extrusionOk="0" h="256" w="1683">
                  <a:moveTo>
                    <a:pt x="128" y="0"/>
                  </a:moveTo>
                  <a:cubicBezTo>
                    <a:pt x="57" y="0"/>
                    <a:pt x="0" y="58"/>
                    <a:pt x="0" y="128"/>
                  </a:cubicBezTo>
                  <a:cubicBezTo>
                    <a:pt x="0" y="198"/>
                    <a:pt x="57" y="255"/>
                    <a:pt x="128" y="255"/>
                  </a:cubicBezTo>
                  <a:lnTo>
                    <a:pt x="1555" y="255"/>
                  </a:lnTo>
                  <a:cubicBezTo>
                    <a:pt x="1558" y="256"/>
                    <a:pt x="1562" y="256"/>
                    <a:pt x="1565" y="256"/>
                  </a:cubicBezTo>
                  <a:cubicBezTo>
                    <a:pt x="1631" y="256"/>
                    <a:pt x="1683" y="195"/>
                    <a:pt x="1683" y="128"/>
                  </a:cubicBezTo>
                  <a:cubicBezTo>
                    <a:pt x="1683" y="58"/>
                    <a:pt x="1625" y="0"/>
                    <a:pt x="155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0" name="Google Shape;1870;p13"/>
            <p:cNvSpPr/>
            <p:nvPr/>
          </p:nvSpPr>
          <p:spPr>
            <a:xfrm>
              <a:off x="-3366756" y="3413364"/>
              <a:ext cx="54869" cy="10490"/>
            </a:xfrm>
            <a:custGeom>
              <a:rect b="b" l="l" r="r" t="t"/>
              <a:pathLst>
                <a:path extrusionOk="0" h="256" w="1339">
                  <a:moveTo>
                    <a:pt x="128" y="0"/>
                  </a:moveTo>
                  <a:cubicBezTo>
                    <a:pt x="57" y="0"/>
                    <a:pt x="0" y="58"/>
                    <a:pt x="0" y="128"/>
                  </a:cubicBezTo>
                  <a:cubicBezTo>
                    <a:pt x="0" y="198"/>
                    <a:pt x="57" y="255"/>
                    <a:pt x="128" y="255"/>
                  </a:cubicBezTo>
                  <a:lnTo>
                    <a:pt x="1205" y="255"/>
                  </a:lnTo>
                  <a:cubicBezTo>
                    <a:pt x="1281" y="255"/>
                    <a:pt x="1339" y="198"/>
                    <a:pt x="1339" y="128"/>
                  </a:cubicBezTo>
                  <a:cubicBezTo>
                    <a:pt x="1339" y="58"/>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1" name="Google Shape;1871;p13"/>
            <p:cNvSpPr/>
            <p:nvPr/>
          </p:nvSpPr>
          <p:spPr>
            <a:xfrm>
              <a:off x="-3366756" y="4044090"/>
              <a:ext cx="54869" cy="10736"/>
            </a:xfrm>
            <a:custGeom>
              <a:rect b="b" l="l" r="r" t="t"/>
              <a:pathLst>
                <a:path extrusionOk="0" h="262" w="1339">
                  <a:moveTo>
                    <a:pt x="128" y="0"/>
                  </a:moveTo>
                  <a:cubicBezTo>
                    <a:pt x="57" y="0"/>
                    <a:pt x="0" y="57"/>
                    <a:pt x="0" y="134"/>
                  </a:cubicBezTo>
                  <a:cubicBezTo>
                    <a:pt x="0" y="204"/>
                    <a:pt x="57" y="261"/>
                    <a:pt x="128" y="261"/>
                  </a:cubicBezTo>
                  <a:lnTo>
                    <a:pt x="1205"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2" name="Google Shape;1872;p13"/>
            <p:cNvSpPr/>
            <p:nvPr/>
          </p:nvSpPr>
          <p:spPr>
            <a:xfrm>
              <a:off x="-3366756" y="4675062"/>
              <a:ext cx="54869" cy="10736"/>
            </a:xfrm>
            <a:custGeom>
              <a:rect b="b" l="l" r="r" t="t"/>
              <a:pathLst>
                <a:path extrusionOk="0" h="262" w="1339">
                  <a:moveTo>
                    <a:pt x="128" y="0"/>
                  </a:moveTo>
                  <a:cubicBezTo>
                    <a:pt x="57" y="0"/>
                    <a:pt x="0" y="58"/>
                    <a:pt x="0" y="134"/>
                  </a:cubicBezTo>
                  <a:cubicBezTo>
                    <a:pt x="0" y="204"/>
                    <a:pt x="57" y="261"/>
                    <a:pt x="128" y="261"/>
                  </a:cubicBezTo>
                  <a:lnTo>
                    <a:pt x="1205" y="261"/>
                  </a:lnTo>
                  <a:cubicBezTo>
                    <a:pt x="1281" y="261"/>
                    <a:pt x="1339" y="204"/>
                    <a:pt x="1339" y="134"/>
                  </a:cubicBezTo>
                  <a:cubicBezTo>
                    <a:pt x="1339" y="58"/>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3" name="Google Shape;1873;p13"/>
            <p:cNvSpPr/>
            <p:nvPr/>
          </p:nvSpPr>
          <p:spPr>
            <a:xfrm>
              <a:off x="-3366756" y="2151421"/>
              <a:ext cx="68965" cy="10736"/>
            </a:xfrm>
            <a:custGeom>
              <a:rect b="b" l="l" r="r" t="t"/>
              <a:pathLst>
                <a:path extrusionOk="0" h="262" w="1683">
                  <a:moveTo>
                    <a:pt x="128" y="0"/>
                  </a:moveTo>
                  <a:cubicBezTo>
                    <a:pt x="57" y="0"/>
                    <a:pt x="0" y="58"/>
                    <a:pt x="0" y="128"/>
                  </a:cubicBezTo>
                  <a:cubicBezTo>
                    <a:pt x="0" y="198"/>
                    <a:pt x="57" y="262"/>
                    <a:pt x="128" y="262"/>
                  </a:cubicBezTo>
                  <a:lnTo>
                    <a:pt x="1555" y="262"/>
                  </a:lnTo>
                  <a:cubicBezTo>
                    <a:pt x="1625" y="262"/>
                    <a:pt x="1683" y="204"/>
                    <a:pt x="1683" y="128"/>
                  </a:cubicBezTo>
                  <a:cubicBezTo>
                    <a:pt x="1683" y="58"/>
                    <a:pt x="1625" y="0"/>
                    <a:pt x="155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4" name="Google Shape;1874;p13"/>
            <p:cNvSpPr/>
            <p:nvPr/>
          </p:nvSpPr>
          <p:spPr>
            <a:xfrm>
              <a:off x="-2486396" y="3025799"/>
              <a:ext cx="533609" cy="467266"/>
            </a:xfrm>
            <a:custGeom>
              <a:rect b="b" l="l" r="r" t="t"/>
              <a:pathLst>
                <a:path extrusionOk="0" h="11403" w="13022">
                  <a:moveTo>
                    <a:pt x="1" y="0"/>
                  </a:moveTo>
                  <a:lnTo>
                    <a:pt x="1" y="0"/>
                  </a:lnTo>
                  <a:cubicBezTo>
                    <a:pt x="3085" y="3442"/>
                    <a:pt x="5367" y="7546"/>
                    <a:pt x="6514" y="11402"/>
                  </a:cubicBezTo>
                  <a:cubicBezTo>
                    <a:pt x="7662" y="7546"/>
                    <a:pt x="9937" y="3442"/>
                    <a:pt x="13022" y="0"/>
                  </a:cubicBezTo>
                  <a:lnTo>
                    <a:pt x="13022" y="0"/>
                  </a:lnTo>
                  <a:cubicBezTo>
                    <a:pt x="10874" y="421"/>
                    <a:pt x="8700" y="638"/>
                    <a:pt x="6514" y="650"/>
                  </a:cubicBezTo>
                  <a:cubicBezTo>
                    <a:pt x="4328" y="638"/>
                    <a:pt x="2149" y="421"/>
                    <a:pt x="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5" name="Google Shape;1875;p13"/>
            <p:cNvSpPr/>
            <p:nvPr/>
          </p:nvSpPr>
          <p:spPr>
            <a:xfrm>
              <a:off x="-2369897" y="3025512"/>
              <a:ext cx="300898" cy="300939"/>
            </a:xfrm>
            <a:custGeom>
              <a:rect b="b" l="l" r="r" t="t"/>
              <a:pathLst>
                <a:path extrusionOk="0" h="7344" w="7343">
                  <a:moveTo>
                    <a:pt x="3671" y="1"/>
                  </a:moveTo>
                  <a:cubicBezTo>
                    <a:pt x="1645" y="1"/>
                    <a:pt x="0" y="1645"/>
                    <a:pt x="0" y="3672"/>
                  </a:cubicBezTo>
                  <a:cubicBezTo>
                    <a:pt x="0" y="5699"/>
                    <a:pt x="1645" y="7343"/>
                    <a:pt x="3671" y="7343"/>
                  </a:cubicBezTo>
                  <a:cubicBezTo>
                    <a:pt x="5698" y="7343"/>
                    <a:pt x="7342" y="5699"/>
                    <a:pt x="7342" y="3672"/>
                  </a:cubicBezTo>
                  <a:cubicBezTo>
                    <a:pt x="7342" y="1645"/>
                    <a:pt x="5698" y="1"/>
                    <a:pt x="367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6" name="Google Shape;1876;p13"/>
            <p:cNvSpPr/>
            <p:nvPr/>
          </p:nvSpPr>
          <p:spPr>
            <a:xfrm>
              <a:off x="-2317159" y="3078537"/>
              <a:ext cx="195381" cy="195422"/>
            </a:xfrm>
            <a:custGeom>
              <a:rect b="b" l="l" r="r" t="t"/>
              <a:pathLst>
                <a:path extrusionOk="0" h="4769" w="4768">
                  <a:moveTo>
                    <a:pt x="2123" y="1"/>
                  </a:moveTo>
                  <a:cubicBezTo>
                    <a:pt x="1900" y="20"/>
                    <a:pt x="1677" y="77"/>
                    <a:pt x="1467" y="166"/>
                  </a:cubicBezTo>
                  <a:cubicBezTo>
                    <a:pt x="1256" y="256"/>
                    <a:pt x="1059" y="370"/>
                    <a:pt x="880" y="517"/>
                  </a:cubicBezTo>
                  <a:lnTo>
                    <a:pt x="887" y="517"/>
                  </a:lnTo>
                  <a:cubicBezTo>
                    <a:pt x="982" y="544"/>
                    <a:pt x="1082" y="557"/>
                    <a:pt x="1183" y="557"/>
                  </a:cubicBezTo>
                  <a:cubicBezTo>
                    <a:pt x="1323" y="557"/>
                    <a:pt x="1464" y="531"/>
                    <a:pt x="1594" y="479"/>
                  </a:cubicBezTo>
                  <a:cubicBezTo>
                    <a:pt x="1823" y="383"/>
                    <a:pt x="2008" y="217"/>
                    <a:pt x="2123" y="1"/>
                  </a:cubicBezTo>
                  <a:close/>
                  <a:moveTo>
                    <a:pt x="2639" y="1"/>
                  </a:moveTo>
                  <a:cubicBezTo>
                    <a:pt x="2754" y="217"/>
                    <a:pt x="2945" y="383"/>
                    <a:pt x="3168" y="479"/>
                  </a:cubicBezTo>
                  <a:cubicBezTo>
                    <a:pt x="3301" y="534"/>
                    <a:pt x="3441" y="562"/>
                    <a:pt x="3582" y="562"/>
                  </a:cubicBezTo>
                  <a:cubicBezTo>
                    <a:pt x="3685" y="562"/>
                    <a:pt x="3789" y="547"/>
                    <a:pt x="3888" y="517"/>
                  </a:cubicBezTo>
                  <a:cubicBezTo>
                    <a:pt x="3710" y="370"/>
                    <a:pt x="3512" y="256"/>
                    <a:pt x="3302" y="166"/>
                  </a:cubicBezTo>
                  <a:cubicBezTo>
                    <a:pt x="3092" y="84"/>
                    <a:pt x="2869" y="26"/>
                    <a:pt x="2639" y="1"/>
                  </a:cubicBezTo>
                  <a:close/>
                  <a:moveTo>
                    <a:pt x="517" y="880"/>
                  </a:moveTo>
                  <a:lnTo>
                    <a:pt x="517" y="880"/>
                  </a:lnTo>
                  <a:cubicBezTo>
                    <a:pt x="377" y="1059"/>
                    <a:pt x="256" y="1256"/>
                    <a:pt x="173" y="1467"/>
                  </a:cubicBezTo>
                  <a:cubicBezTo>
                    <a:pt x="84" y="1677"/>
                    <a:pt x="26" y="1900"/>
                    <a:pt x="1" y="2123"/>
                  </a:cubicBezTo>
                  <a:cubicBezTo>
                    <a:pt x="217" y="2008"/>
                    <a:pt x="389" y="1824"/>
                    <a:pt x="479" y="1594"/>
                  </a:cubicBezTo>
                  <a:lnTo>
                    <a:pt x="485" y="1594"/>
                  </a:lnTo>
                  <a:cubicBezTo>
                    <a:pt x="581" y="1365"/>
                    <a:pt x="593" y="1116"/>
                    <a:pt x="517" y="880"/>
                  </a:cubicBezTo>
                  <a:close/>
                  <a:moveTo>
                    <a:pt x="4252" y="880"/>
                  </a:moveTo>
                  <a:lnTo>
                    <a:pt x="4252" y="880"/>
                  </a:lnTo>
                  <a:cubicBezTo>
                    <a:pt x="4182" y="1116"/>
                    <a:pt x="4194" y="1365"/>
                    <a:pt x="4290" y="1594"/>
                  </a:cubicBezTo>
                  <a:cubicBezTo>
                    <a:pt x="4379" y="1824"/>
                    <a:pt x="4551" y="2008"/>
                    <a:pt x="4768" y="2123"/>
                  </a:cubicBezTo>
                  <a:cubicBezTo>
                    <a:pt x="4742" y="1900"/>
                    <a:pt x="4685" y="1677"/>
                    <a:pt x="4596" y="1467"/>
                  </a:cubicBezTo>
                  <a:cubicBezTo>
                    <a:pt x="4513" y="1256"/>
                    <a:pt x="4392" y="1059"/>
                    <a:pt x="4252" y="880"/>
                  </a:cubicBezTo>
                  <a:close/>
                  <a:moveTo>
                    <a:pt x="4762" y="2639"/>
                  </a:moveTo>
                  <a:lnTo>
                    <a:pt x="4762" y="2639"/>
                  </a:lnTo>
                  <a:cubicBezTo>
                    <a:pt x="4551" y="2754"/>
                    <a:pt x="4379" y="2939"/>
                    <a:pt x="4284" y="3168"/>
                  </a:cubicBezTo>
                  <a:cubicBezTo>
                    <a:pt x="4188" y="3398"/>
                    <a:pt x="4175" y="3646"/>
                    <a:pt x="4245" y="3882"/>
                  </a:cubicBezTo>
                  <a:cubicBezTo>
                    <a:pt x="4392" y="3704"/>
                    <a:pt x="4507" y="3506"/>
                    <a:pt x="4596" y="3296"/>
                  </a:cubicBezTo>
                  <a:cubicBezTo>
                    <a:pt x="4685" y="3085"/>
                    <a:pt x="4742" y="2862"/>
                    <a:pt x="4762" y="2639"/>
                  </a:cubicBezTo>
                  <a:close/>
                  <a:moveTo>
                    <a:pt x="1" y="2639"/>
                  </a:moveTo>
                  <a:cubicBezTo>
                    <a:pt x="26" y="2869"/>
                    <a:pt x="77" y="3085"/>
                    <a:pt x="166" y="3302"/>
                  </a:cubicBezTo>
                  <a:cubicBezTo>
                    <a:pt x="256" y="3513"/>
                    <a:pt x="370" y="3710"/>
                    <a:pt x="517" y="3889"/>
                  </a:cubicBezTo>
                  <a:lnTo>
                    <a:pt x="517" y="3882"/>
                  </a:lnTo>
                  <a:cubicBezTo>
                    <a:pt x="587" y="3646"/>
                    <a:pt x="574" y="3398"/>
                    <a:pt x="479" y="3168"/>
                  </a:cubicBezTo>
                  <a:cubicBezTo>
                    <a:pt x="383" y="2945"/>
                    <a:pt x="217" y="2754"/>
                    <a:pt x="1" y="2639"/>
                  </a:cubicBezTo>
                  <a:close/>
                  <a:moveTo>
                    <a:pt x="1186" y="4201"/>
                  </a:moveTo>
                  <a:cubicBezTo>
                    <a:pt x="1083" y="4201"/>
                    <a:pt x="980" y="4216"/>
                    <a:pt x="880" y="4245"/>
                  </a:cubicBezTo>
                  <a:cubicBezTo>
                    <a:pt x="1059" y="4392"/>
                    <a:pt x="1256" y="4507"/>
                    <a:pt x="1467" y="4596"/>
                  </a:cubicBezTo>
                  <a:cubicBezTo>
                    <a:pt x="1677" y="4679"/>
                    <a:pt x="1900" y="4736"/>
                    <a:pt x="2129" y="4762"/>
                  </a:cubicBezTo>
                  <a:cubicBezTo>
                    <a:pt x="2008" y="4545"/>
                    <a:pt x="1823" y="4379"/>
                    <a:pt x="1594" y="4284"/>
                  </a:cubicBezTo>
                  <a:cubicBezTo>
                    <a:pt x="1465" y="4229"/>
                    <a:pt x="1326" y="4201"/>
                    <a:pt x="1186" y="4201"/>
                  </a:cubicBezTo>
                  <a:close/>
                  <a:moveTo>
                    <a:pt x="3596" y="4203"/>
                  </a:moveTo>
                  <a:cubicBezTo>
                    <a:pt x="3451" y="4203"/>
                    <a:pt x="3305" y="4233"/>
                    <a:pt x="3168" y="4290"/>
                  </a:cubicBezTo>
                  <a:cubicBezTo>
                    <a:pt x="2945" y="4379"/>
                    <a:pt x="2754" y="4551"/>
                    <a:pt x="2639" y="4768"/>
                  </a:cubicBezTo>
                  <a:cubicBezTo>
                    <a:pt x="2869" y="4743"/>
                    <a:pt x="3092" y="4685"/>
                    <a:pt x="3302" y="4596"/>
                  </a:cubicBezTo>
                  <a:cubicBezTo>
                    <a:pt x="3512" y="4513"/>
                    <a:pt x="3710" y="4392"/>
                    <a:pt x="3888" y="4252"/>
                  </a:cubicBezTo>
                  <a:lnTo>
                    <a:pt x="3888" y="4245"/>
                  </a:lnTo>
                  <a:cubicBezTo>
                    <a:pt x="3793" y="4217"/>
                    <a:pt x="3695" y="4203"/>
                    <a:pt x="3596" y="4203"/>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7" name="Google Shape;1877;p13"/>
            <p:cNvSpPr/>
            <p:nvPr/>
          </p:nvSpPr>
          <p:spPr>
            <a:xfrm>
              <a:off x="-2348507" y="3047189"/>
              <a:ext cx="257830" cy="257830"/>
            </a:xfrm>
            <a:custGeom>
              <a:rect b="b" l="l" r="r" t="t"/>
              <a:pathLst>
                <a:path extrusionOk="0" h="6292" w="6292">
                  <a:moveTo>
                    <a:pt x="3149" y="281"/>
                  </a:moveTo>
                  <a:cubicBezTo>
                    <a:pt x="4730" y="288"/>
                    <a:pt x="6011" y="1562"/>
                    <a:pt x="6011" y="3143"/>
                  </a:cubicBezTo>
                  <a:cubicBezTo>
                    <a:pt x="6011" y="4724"/>
                    <a:pt x="4730" y="6005"/>
                    <a:pt x="3149" y="6011"/>
                  </a:cubicBezTo>
                  <a:cubicBezTo>
                    <a:pt x="1569" y="6005"/>
                    <a:pt x="288" y="4724"/>
                    <a:pt x="288" y="3143"/>
                  </a:cubicBezTo>
                  <a:cubicBezTo>
                    <a:pt x="288" y="1562"/>
                    <a:pt x="1569" y="288"/>
                    <a:pt x="3149" y="281"/>
                  </a:cubicBezTo>
                  <a:close/>
                  <a:moveTo>
                    <a:pt x="3149" y="1"/>
                  </a:moveTo>
                  <a:cubicBezTo>
                    <a:pt x="1409" y="1"/>
                    <a:pt x="7" y="1409"/>
                    <a:pt x="1" y="3143"/>
                  </a:cubicBezTo>
                  <a:cubicBezTo>
                    <a:pt x="7" y="4883"/>
                    <a:pt x="1409" y="6285"/>
                    <a:pt x="3149" y="6291"/>
                  </a:cubicBezTo>
                  <a:cubicBezTo>
                    <a:pt x="4883" y="6285"/>
                    <a:pt x="6291" y="4883"/>
                    <a:pt x="6291" y="3143"/>
                  </a:cubicBezTo>
                  <a:cubicBezTo>
                    <a:pt x="6291" y="1409"/>
                    <a:pt x="4883" y="1"/>
                    <a:pt x="3149"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8" name="Google Shape;1878;p13"/>
            <p:cNvSpPr/>
            <p:nvPr/>
          </p:nvSpPr>
          <p:spPr>
            <a:xfrm>
              <a:off x="-2294170" y="3101526"/>
              <a:ext cx="149158" cy="149158"/>
            </a:xfrm>
            <a:custGeom>
              <a:rect b="b" l="l" r="r" t="t"/>
              <a:pathLst>
                <a:path extrusionOk="0" h="3640" w="3640">
                  <a:moveTo>
                    <a:pt x="1823" y="1"/>
                  </a:moveTo>
                  <a:cubicBezTo>
                    <a:pt x="816" y="1"/>
                    <a:pt x="1" y="816"/>
                    <a:pt x="1" y="1817"/>
                  </a:cubicBezTo>
                  <a:cubicBezTo>
                    <a:pt x="1" y="2824"/>
                    <a:pt x="816" y="3640"/>
                    <a:pt x="1823" y="3640"/>
                  </a:cubicBezTo>
                  <a:cubicBezTo>
                    <a:pt x="2830" y="3640"/>
                    <a:pt x="3640" y="2824"/>
                    <a:pt x="3640" y="1817"/>
                  </a:cubicBezTo>
                  <a:cubicBezTo>
                    <a:pt x="3640" y="816"/>
                    <a:pt x="2830" y="1"/>
                    <a:pt x="18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9" name="Google Shape;1879;p13"/>
            <p:cNvSpPr/>
            <p:nvPr/>
          </p:nvSpPr>
          <p:spPr>
            <a:xfrm>
              <a:off x="-2595273" y="2958432"/>
              <a:ext cx="751650" cy="745381"/>
            </a:xfrm>
            <a:custGeom>
              <a:rect b="b" l="l" r="r" t="t"/>
              <a:pathLst>
                <a:path extrusionOk="0" h="18190" w="18343">
                  <a:moveTo>
                    <a:pt x="733" y="529"/>
                  </a:moveTo>
                  <a:cubicBezTo>
                    <a:pt x="2250" y="1013"/>
                    <a:pt x="5672" y="1676"/>
                    <a:pt x="9171" y="1676"/>
                  </a:cubicBezTo>
                  <a:cubicBezTo>
                    <a:pt x="12664" y="1676"/>
                    <a:pt x="16093" y="1013"/>
                    <a:pt x="17610" y="529"/>
                  </a:cubicBezTo>
                  <a:lnTo>
                    <a:pt x="17610" y="529"/>
                  </a:lnTo>
                  <a:cubicBezTo>
                    <a:pt x="13231" y="4761"/>
                    <a:pt x="10019" y="10561"/>
                    <a:pt x="9171" y="15755"/>
                  </a:cubicBezTo>
                  <a:cubicBezTo>
                    <a:pt x="8324" y="10567"/>
                    <a:pt x="5111" y="4761"/>
                    <a:pt x="733" y="529"/>
                  </a:cubicBezTo>
                  <a:close/>
                  <a:moveTo>
                    <a:pt x="166" y="0"/>
                  </a:moveTo>
                  <a:lnTo>
                    <a:pt x="0" y="223"/>
                  </a:lnTo>
                  <a:cubicBezTo>
                    <a:pt x="4908" y="4723"/>
                    <a:pt x="8458" y="11243"/>
                    <a:pt x="9031" y="16832"/>
                  </a:cubicBezTo>
                  <a:lnTo>
                    <a:pt x="9171" y="18190"/>
                  </a:lnTo>
                  <a:lnTo>
                    <a:pt x="9312" y="16832"/>
                  </a:lnTo>
                  <a:cubicBezTo>
                    <a:pt x="9885" y="11243"/>
                    <a:pt x="13429" y="4723"/>
                    <a:pt x="18343" y="223"/>
                  </a:cubicBezTo>
                  <a:lnTo>
                    <a:pt x="18171" y="0"/>
                  </a:lnTo>
                  <a:cubicBezTo>
                    <a:pt x="17520" y="414"/>
                    <a:pt x="13333" y="1396"/>
                    <a:pt x="9171" y="1396"/>
                  </a:cubicBezTo>
                  <a:cubicBezTo>
                    <a:pt x="5010" y="1396"/>
                    <a:pt x="822" y="414"/>
                    <a:pt x="16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0" name="Google Shape;1880;p13"/>
            <p:cNvSpPr/>
            <p:nvPr/>
          </p:nvSpPr>
          <p:spPr>
            <a:xfrm>
              <a:off x="-2779426" y="4534017"/>
              <a:ext cx="141618" cy="201159"/>
            </a:xfrm>
            <a:custGeom>
              <a:rect b="b" l="l" r="r" t="t"/>
              <a:pathLst>
                <a:path extrusionOk="0" h="4909" w="3456">
                  <a:moveTo>
                    <a:pt x="2238" y="1"/>
                  </a:moveTo>
                  <a:lnTo>
                    <a:pt x="1" y="2238"/>
                  </a:lnTo>
                  <a:cubicBezTo>
                    <a:pt x="1581"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1" name="Google Shape;1881;p13"/>
            <p:cNvSpPr/>
            <p:nvPr/>
          </p:nvSpPr>
          <p:spPr>
            <a:xfrm>
              <a:off x="-2885189" y="4434769"/>
              <a:ext cx="188087" cy="188087"/>
            </a:xfrm>
            <a:custGeom>
              <a:rect b="b" l="l" r="r" t="t"/>
              <a:pathLst>
                <a:path extrusionOk="0" h="4590" w="4590">
                  <a:moveTo>
                    <a:pt x="2295" y="1"/>
                  </a:moveTo>
                  <a:lnTo>
                    <a:pt x="1" y="2295"/>
                  </a:lnTo>
                  <a:lnTo>
                    <a:pt x="2295" y="4590"/>
                  </a:lnTo>
                  <a:lnTo>
                    <a:pt x="4589"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2" name="Google Shape;1882;p13"/>
            <p:cNvSpPr/>
            <p:nvPr/>
          </p:nvSpPr>
          <p:spPr>
            <a:xfrm>
              <a:off x="-2942885" y="4635108"/>
              <a:ext cx="303479" cy="303479"/>
            </a:xfrm>
            <a:custGeom>
              <a:rect b="b" l="l" r="r" t="t"/>
              <a:pathLst>
                <a:path extrusionOk="0" h="7406" w="7406">
                  <a:moveTo>
                    <a:pt x="3703" y="0"/>
                  </a:moveTo>
                  <a:cubicBezTo>
                    <a:pt x="1657" y="6"/>
                    <a:pt x="6" y="1663"/>
                    <a:pt x="0" y="3703"/>
                  </a:cubicBezTo>
                  <a:cubicBezTo>
                    <a:pt x="6" y="5749"/>
                    <a:pt x="1657" y="7406"/>
                    <a:pt x="3703" y="7406"/>
                  </a:cubicBezTo>
                  <a:cubicBezTo>
                    <a:pt x="5749" y="7406"/>
                    <a:pt x="7400" y="5749"/>
                    <a:pt x="7406" y="3703"/>
                  </a:cubicBezTo>
                  <a:cubicBezTo>
                    <a:pt x="7406" y="1663"/>
                    <a:pt x="5749"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3" name="Google Shape;1883;p13"/>
            <p:cNvSpPr/>
            <p:nvPr/>
          </p:nvSpPr>
          <p:spPr>
            <a:xfrm>
              <a:off x="-2779426" y="4322737"/>
              <a:ext cx="141618" cy="200872"/>
            </a:xfrm>
            <a:custGeom>
              <a:rect b="b" l="l" r="r" t="t"/>
              <a:pathLst>
                <a:path extrusionOk="0" h="4902" w="3456">
                  <a:moveTo>
                    <a:pt x="3455" y="1"/>
                  </a:moveTo>
                  <a:cubicBezTo>
                    <a:pt x="2945" y="1498"/>
                    <a:pt x="1581" y="2550"/>
                    <a:pt x="1" y="2665"/>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4" name="Google Shape;1884;p13"/>
            <p:cNvSpPr/>
            <p:nvPr/>
          </p:nvSpPr>
          <p:spPr>
            <a:xfrm>
              <a:off x="-2942885" y="4119038"/>
              <a:ext cx="303479" cy="303233"/>
            </a:xfrm>
            <a:custGeom>
              <a:rect b="b" l="l" r="r" t="t"/>
              <a:pathLst>
                <a:path extrusionOk="0" h="7400" w="7406">
                  <a:moveTo>
                    <a:pt x="3703" y="0"/>
                  </a:moveTo>
                  <a:cubicBezTo>
                    <a:pt x="1657" y="0"/>
                    <a:pt x="6" y="1657"/>
                    <a:pt x="0" y="3703"/>
                  </a:cubicBezTo>
                  <a:cubicBezTo>
                    <a:pt x="6" y="5743"/>
                    <a:pt x="1657" y="7400"/>
                    <a:pt x="3703" y="7400"/>
                  </a:cubicBezTo>
                  <a:cubicBezTo>
                    <a:pt x="5742" y="7400"/>
                    <a:pt x="7400" y="5743"/>
                    <a:pt x="7406" y="3703"/>
                  </a:cubicBezTo>
                  <a:cubicBezTo>
                    <a:pt x="7400" y="1657"/>
                    <a:pt x="5749"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5" name="Google Shape;1885;p13"/>
            <p:cNvSpPr/>
            <p:nvPr/>
          </p:nvSpPr>
          <p:spPr>
            <a:xfrm>
              <a:off x="-2944483" y="5607136"/>
              <a:ext cx="141618" cy="201159"/>
            </a:xfrm>
            <a:custGeom>
              <a:rect b="b" l="l" r="r" t="t"/>
              <a:pathLst>
                <a:path extrusionOk="0" h="4909" w="3456">
                  <a:moveTo>
                    <a:pt x="1" y="1"/>
                  </a:moveTo>
                  <a:lnTo>
                    <a:pt x="1" y="4908"/>
                  </a:lnTo>
                  <a:cubicBezTo>
                    <a:pt x="511"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6" name="Google Shape;1886;p13"/>
            <p:cNvSpPr/>
            <p:nvPr/>
          </p:nvSpPr>
          <p:spPr>
            <a:xfrm>
              <a:off x="-2779426" y="5607136"/>
              <a:ext cx="141618" cy="201159"/>
            </a:xfrm>
            <a:custGeom>
              <a:rect b="b" l="l" r="r" t="t"/>
              <a:pathLst>
                <a:path extrusionOk="0" h="4909" w="3456">
                  <a:moveTo>
                    <a:pt x="2238" y="1"/>
                  </a:moveTo>
                  <a:lnTo>
                    <a:pt x="1" y="2238"/>
                  </a:lnTo>
                  <a:cubicBezTo>
                    <a:pt x="1581"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7" name="Google Shape;1887;p13"/>
            <p:cNvSpPr/>
            <p:nvPr/>
          </p:nvSpPr>
          <p:spPr>
            <a:xfrm>
              <a:off x="-2740497" y="5911926"/>
              <a:ext cx="102690" cy="102157"/>
            </a:xfrm>
            <a:custGeom>
              <a:rect b="b" l="l" r="r" t="t"/>
              <a:pathLst>
                <a:path extrusionOk="0" h="2493" w="2506">
                  <a:moveTo>
                    <a:pt x="2505" y="0"/>
                  </a:moveTo>
                  <a:cubicBezTo>
                    <a:pt x="2104" y="1180"/>
                    <a:pt x="1173"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8" name="Google Shape;1888;p13"/>
            <p:cNvSpPr/>
            <p:nvPr/>
          </p:nvSpPr>
          <p:spPr>
            <a:xfrm>
              <a:off x="-3020988" y="5106227"/>
              <a:ext cx="459686" cy="63228"/>
            </a:xfrm>
            <a:custGeom>
              <a:rect b="b" l="l" r="r" t="t"/>
              <a:pathLst>
                <a:path extrusionOk="0" h="1543" w="11218">
                  <a:moveTo>
                    <a:pt x="0" y="1"/>
                  </a:moveTo>
                  <a:lnTo>
                    <a:pt x="1543" y="1543"/>
                  </a:lnTo>
                  <a:lnTo>
                    <a:pt x="9675" y="1543"/>
                  </a:lnTo>
                  <a:lnTo>
                    <a:pt x="1121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9" name="Google Shape;1889;p13"/>
            <p:cNvSpPr/>
            <p:nvPr/>
          </p:nvSpPr>
          <p:spPr>
            <a:xfrm>
              <a:off x="-2944483" y="4534017"/>
              <a:ext cx="141618" cy="201159"/>
            </a:xfrm>
            <a:custGeom>
              <a:rect b="b" l="l" r="r" t="t"/>
              <a:pathLst>
                <a:path extrusionOk="0" h="4909" w="3456">
                  <a:moveTo>
                    <a:pt x="1" y="1"/>
                  </a:moveTo>
                  <a:lnTo>
                    <a:pt x="1" y="4908"/>
                  </a:lnTo>
                  <a:cubicBezTo>
                    <a:pt x="511" y="3404"/>
                    <a:pt x="1875"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0" name="Google Shape;1890;p13"/>
            <p:cNvSpPr/>
            <p:nvPr/>
          </p:nvSpPr>
          <p:spPr>
            <a:xfrm>
              <a:off x="-2942885" y="5708473"/>
              <a:ext cx="303479" cy="303274"/>
            </a:xfrm>
            <a:custGeom>
              <a:rect b="b" l="l" r="r" t="t"/>
              <a:pathLst>
                <a:path extrusionOk="0" h="7401" w="7406">
                  <a:moveTo>
                    <a:pt x="3703" y="1"/>
                  </a:moveTo>
                  <a:cubicBezTo>
                    <a:pt x="1657" y="1"/>
                    <a:pt x="6" y="1658"/>
                    <a:pt x="0" y="3704"/>
                  </a:cubicBezTo>
                  <a:cubicBezTo>
                    <a:pt x="6" y="5743"/>
                    <a:pt x="1657" y="7400"/>
                    <a:pt x="3703" y="7400"/>
                  </a:cubicBezTo>
                  <a:cubicBezTo>
                    <a:pt x="5749" y="7400"/>
                    <a:pt x="7400" y="5743"/>
                    <a:pt x="7406" y="3704"/>
                  </a:cubicBezTo>
                  <a:cubicBezTo>
                    <a:pt x="7406" y="1658"/>
                    <a:pt x="5749"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1" name="Google Shape;1891;p13"/>
            <p:cNvSpPr/>
            <p:nvPr/>
          </p:nvSpPr>
          <p:spPr>
            <a:xfrm>
              <a:off x="-2617483" y="4040156"/>
              <a:ext cx="63515" cy="977313"/>
            </a:xfrm>
            <a:custGeom>
              <a:rect b="b" l="l" r="r" t="t"/>
              <a:pathLst>
                <a:path extrusionOk="0" h="23850" w="1550">
                  <a:moveTo>
                    <a:pt x="1549" y="1"/>
                  </a:moveTo>
                  <a:lnTo>
                    <a:pt x="0" y="1549"/>
                  </a:lnTo>
                  <a:lnTo>
                    <a:pt x="0"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2" name="Google Shape;1892;p13"/>
            <p:cNvSpPr/>
            <p:nvPr/>
          </p:nvSpPr>
          <p:spPr>
            <a:xfrm>
              <a:off x="-3028282" y="4040402"/>
              <a:ext cx="63474" cy="976822"/>
            </a:xfrm>
            <a:custGeom>
              <a:rect b="b" l="l" r="r" t="t"/>
              <a:pathLst>
                <a:path extrusionOk="0" h="23838" w="1549">
                  <a:moveTo>
                    <a:pt x="0" y="1"/>
                  </a:moveTo>
                  <a:lnTo>
                    <a:pt x="0" y="23837"/>
                  </a:lnTo>
                  <a:lnTo>
                    <a:pt x="1549" y="22295"/>
                  </a:lnTo>
                  <a:lnTo>
                    <a:pt x="1549"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3" name="Google Shape;1893;p13"/>
            <p:cNvSpPr/>
            <p:nvPr/>
          </p:nvSpPr>
          <p:spPr>
            <a:xfrm>
              <a:off x="-3019431" y="4034665"/>
              <a:ext cx="456571" cy="61671"/>
            </a:xfrm>
            <a:custGeom>
              <a:rect b="b" l="l" r="r" t="t"/>
              <a:pathLst>
                <a:path extrusionOk="0" h="1505" w="11142">
                  <a:moveTo>
                    <a:pt x="1" y="1"/>
                  </a:moveTo>
                  <a:lnTo>
                    <a:pt x="1505" y="1505"/>
                  </a:lnTo>
                  <a:lnTo>
                    <a:pt x="9637" y="1505"/>
                  </a:lnTo>
                  <a:lnTo>
                    <a:pt x="1114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4" name="Google Shape;1894;p13"/>
            <p:cNvSpPr/>
            <p:nvPr/>
          </p:nvSpPr>
          <p:spPr>
            <a:xfrm>
              <a:off x="-3028282" y="5113562"/>
              <a:ext cx="63474" cy="977027"/>
            </a:xfrm>
            <a:custGeom>
              <a:rect b="b" l="l" r="r" t="t"/>
              <a:pathLst>
                <a:path extrusionOk="0" h="23843" w="1549">
                  <a:moveTo>
                    <a:pt x="0" y="0"/>
                  </a:moveTo>
                  <a:lnTo>
                    <a:pt x="0" y="23843"/>
                  </a:lnTo>
                  <a:lnTo>
                    <a:pt x="1549" y="22294"/>
                  </a:lnTo>
                  <a:lnTo>
                    <a:pt x="1549"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5" name="Google Shape;1895;p13"/>
            <p:cNvSpPr/>
            <p:nvPr/>
          </p:nvSpPr>
          <p:spPr>
            <a:xfrm>
              <a:off x="-3130931" y="4708871"/>
              <a:ext cx="61671" cy="311101"/>
            </a:xfrm>
            <a:custGeom>
              <a:rect b="b" l="l" r="r" t="t"/>
              <a:pathLst>
                <a:path extrusionOk="0" h="7592" w="1505">
                  <a:moveTo>
                    <a:pt x="0" y="1"/>
                  </a:moveTo>
                  <a:lnTo>
                    <a:pt x="0" y="7591"/>
                  </a:lnTo>
                  <a:lnTo>
                    <a:pt x="1504" y="759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6" name="Google Shape;1896;p13"/>
            <p:cNvSpPr/>
            <p:nvPr/>
          </p:nvSpPr>
          <p:spPr>
            <a:xfrm>
              <a:off x="-2944483" y="4838808"/>
              <a:ext cx="102935" cy="101870"/>
            </a:xfrm>
            <a:custGeom>
              <a:rect b="b" l="l" r="r" t="t"/>
              <a:pathLst>
                <a:path extrusionOk="0" h="2486" w="2512">
                  <a:moveTo>
                    <a:pt x="1" y="0"/>
                  </a:moveTo>
                  <a:lnTo>
                    <a:pt x="1" y="2486"/>
                  </a:lnTo>
                  <a:lnTo>
                    <a:pt x="2512" y="2486"/>
                  </a:lnTo>
                  <a:cubicBezTo>
                    <a:pt x="1333" y="2091"/>
                    <a:pt x="402" y="1173"/>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7" name="Google Shape;1897;p13"/>
            <p:cNvSpPr/>
            <p:nvPr/>
          </p:nvSpPr>
          <p:spPr>
            <a:xfrm>
              <a:off x="-2740743" y="4116948"/>
              <a:ext cx="102935" cy="101870"/>
            </a:xfrm>
            <a:custGeom>
              <a:rect b="b" l="l" r="r" t="t"/>
              <a:pathLst>
                <a:path extrusionOk="0" h="2486" w="2512">
                  <a:moveTo>
                    <a:pt x="0" y="0"/>
                  </a:moveTo>
                  <a:cubicBezTo>
                    <a:pt x="1179" y="389"/>
                    <a:pt x="2110" y="1307"/>
                    <a:pt x="2511" y="2486"/>
                  </a:cubicBez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8" name="Google Shape;1898;p13"/>
            <p:cNvSpPr/>
            <p:nvPr/>
          </p:nvSpPr>
          <p:spPr>
            <a:xfrm>
              <a:off x="-2740743" y="4838808"/>
              <a:ext cx="102935" cy="101870"/>
            </a:xfrm>
            <a:custGeom>
              <a:rect b="b" l="l" r="r" t="t"/>
              <a:pathLst>
                <a:path extrusionOk="0" h="2486" w="2512">
                  <a:moveTo>
                    <a:pt x="2511" y="0"/>
                  </a:moveTo>
                  <a:cubicBezTo>
                    <a:pt x="2110" y="1179"/>
                    <a:pt x="1179" y="2097"/>
                    <a:pt x="0" y="2486"/>
                  </a:cubicBezTo>
                  <a:lnTo>
                    <a:pt x="2511" y="2486"/>
                  </a:ln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9" name="Google Shape;1899;p13"/>
            <p:cNvSpPr/>
            <p:nvPr/>
          </p:nvSpPr>
          <p:spPr>
            <a:xfrm>
              <a:off x="-3020742" y="4961289"/>
              <a:ext cx="458907" cy="62982"/>
            </a:xfrm>
            <a:custGeom>
              <a:rect b="b" l="l" r="r" t="t"/>
              <a:pathLst>
                <a:path extrusionOk="0" h="1537" w="11199">
                  <a:moveTo>
                    <a:pt x="1537" y="0"/>
                  </a:moveTo>
                  <a:lnTo>
                    <a:pt x="1" y="1536"/>
                  </a:lnTo>
                  <a:lnTo>
                    <a:pt x="11199" y="1536"/>
                  </a:lnTo>
                  <a:lnTo>
                    <a:pt x="966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0" name="Google Shape;1900;p13"/>
            <p:cNvSpPr/>
            <p:nvPr/>
          </p:nvSpPr>
          <p:spPr>
            <a:xfrm>
              <a:off x="-2944483" y="4116948"/>
              <a:ext cx="102935" cy="101870"/>
            </a:xfrm>
            <a:custGeom>
              <a:rect b="b" l="l" r="r" t="t"/>
              <a:pathLst>
                <a:path extrusionOk="0" h="2486" w="2512">
                  <a:moveTo>
                    <a:pt x="1" y="0"/>
                  </a:moveTo>
                  <a:lnTo>
                    <a:pt x="1" y="2486"/>
                  </a:lnTo>
                  <a:cubicBezTo>
                    <a:pt x="402" y="1307"/>
                    <a:pt x="1333" y="389"/>
                    <a:pt x="25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1" name="Google Shape;1901;p13"/>
            <p:cNvSpPr/>
            <p:nvPr/>
          </p:nvSpPr>
          <p:spPr>
            <a:xfrm>
              <a:off x="-2944483" y="4322491"/>
              <a:ext cx="141331" cy="201118"/>
            </a:xfrm>
            <a:custGeom>
              <a:rect b="b" l="l" r="r" t="t"/>
              <a:pathLst>
                <a:path extrusionOk="0" h="4908" w="3449">
                  <a:moveTo>
                    <a:pt x="1" y="0"/>
                  </a:moveTo>
                  <a:lnTo>
                    <a:pt x="1" y="4908"/>
                  </a:lnTo>
                  <a:lnTo>
                    <a:pt x="1218" y="4908"/>
                  </a:lnTo>
                  <a:lnTo>
                    <a:pt x="3449" y="2671"/>
                  </a:lnTo>
                  <a:cubicBezTo>
                    <a:pt x="1868" y="2556"/>
                    <a:pt x="511" y="1504"/>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2" name="Google Shape;1902;p13"/>
            <p:cNvSpPr/>
            <p:nvPr/>
          </p:nvSpPr>
          <p:spPr>
            <a:xfrm>
              <a:off x="-3130931" y="6178034"/>
              <a:ext cx="61671" cy="86258"/>
            </a:xfrm>
            <a:custGeom>
              <a:rect b="b" l="l" r="r" t="t"/>
              <a:pathLst>
                <a:path extrusionOk="0" h="2105" w="1505">
                  <a:moveTo>
                    <a:pt x="0" y="1"/>
                  </a:moveTo>
                  <a:lnTo>
                    <a:pt x="0" y="2104"/>
                  </a:lnTo>
                  <a:lnTo>
                    <a:pt x="1504" y="2104"/>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3" name="Google Shape;1903;p13"/>
            <p:cNvSpPr/>
            <p:nvPr/>
          </p:nvSpPr>
          <p:spPr>
            <a:xfrm>
              <a:off x="-3235137" y="4034665"/>
              <a:ext cx="83881" cy="311101"/>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4" name="Google Shape;1904;p13"/>
            <p:cNvSpPr/>
            <p:nvPr/>
          </p:nvSpPr>
          <p:spPr>
            <a:xfrm>
              <a:off x="-2431035" y="5784732"/>
              <a:ext cx="83881" cy="311101"/>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5" name="Google Shape;1905;p13"/>
            <p:cNvSpPr/>
            <p:nvPr/>
          </p:nvSpPr>
          <p:spPr>
            <a:xfrm>
              <a:off x="-3028569" y="3211755"/>
              <a:ext cx="232219" cy="732596"/>
            </a:xfrm>
            <a:custGeom>
              <a:rect b="b" l="l" r="r" t="t"/>
              <a:pathLst>
                <a:path extrusionOk="0" h="17878" w="5667">
                  <a:moveTo>
                    <a:pt x="5667" y="0"/>
                  </a:moveTo>
                  <a:cubicBezTo>
                    <a:pt x="4360" y="1116"/>
                    <a:pt x="3245" y="2441"/>
                    <a:pt x="2352" y="3913"/>
                  </a:cubicBezTo>
                  <a:cubicBezTo>
                    <a:pt x="810" y="6482"/>
                    <a:pt x="1" y="9420"/>
                    <a:pt x="7" y="12416"/>
                  </a:cubicBezTo>
                  <a:lnTo>
                    <a:pt x="7" y="17877"/>
                  </a:lnTo>
                  <a:lnTo>
                    <a:pt x="1556" y="16329"/>
                  </a:lnTo>
                  <a:lnTo>
                    <a:pt x="1556" y="12588"/>
                  </a:lnTo>
                  <a:cubicBezTo>
                    <a:pt x="1549" y="9758"/>
                    <a:pt x="2314" y="6979"/>
                    <a:pt x="3767" y="4557"/>
                  </a:cubicBezTo>
                  <a:cubicBezTo>
                    <a:pt x="4296" y="3678"/>
                    <a:pt x="4914" y="2855"/>
                    <a:pt x="5609"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6" name="Google Shape;1906;p13"/>
            <p:cNvSpPr/>
            <p:nvPr/>
          </p:nvSpPr>
          <p:spPr>
            <a:xfrm>
              <a:off x="-2534708" y="3521504"/>
              <a:ext cx="83102" cy="274508"/>
            </a:xfrm>
            <a:custGeom>
              <a:rect b="b" l="l" r="r" t="t"/>
              <a:pathLst>
                <a:path extrusionOk="0" h="6699" w="2028">
                  <a:moveTo>
                    <a:pt x="1396" y="0"/>
                  </a:moveTo>
                  <a:lnTo>
                    <a:pt x="1" y="599"/>
                  </a:lnTo>
                  <a:cubicBezTo>
                    <a:pt x="351" y="1989"/>
                    <a:pt x="530" y="3416"/>
                    <a:pt x="530" y="4857"/>
                  </a:cubicBezTo>
                  <a:lnTo>
                    <a:pt x="530" y="6698"/>
                  </a:lnTo>
                  <a:lnTo>
                    <a:pt x="2027" y="6698"/>
                  </a:lnTo>
                  <a:lnTo>
                    <a:pt x="2027" y="4857"/>
                  </a:lnTo>
                  <a:cubicBezTo>
                    <a:pt x="2027" y="3219"/>
                    <a:pt x="1817"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7" name="Google Shape;1907;p13"/>
            <p:cNvSpPr/>
            <p:nvPr/>
          </p:nvSpPr>
          <p:spPr>
            <a:xfrm>
              <a:off x="-2785941" y="3211755"/>
              <a:ext cx="232219" cy="732596"/>
            </a:xfrm>
            <a:custGeom>
              <a:rect b="b" l="l" r="r" t="t"/>
              <a:pathLst>
                <a:path extrusionOk="0" h="17878" w="5667">
                  <a:moveTo>
                    <a:pt x="0" y="0"/>
                  </a:moveTo>
                  <a:lnTo>
                    <a:pt x="0" y="2033"/>
                  </a:lnTo>
                  <a:lnTo>
                    <a:pt x="58" y="2097"/>
                  </a:lnTo>
                  <a:cubicBezTo>
                    <a:pt x="753" y="2855"/>
                    <a:pt x="1371" y="3678"/>
                    <a:pt x="1900" y="4557"/>
                  </a:cubicBezTo>
                  <a:cubicBezTo>
                    <a:pt x="3353" y="6979"/>
                    <a:pt x="4124" y="9758"/>
                    <a:pt x="4118" y="12588"/>
                  </a:cubicBezTo>
                  <a:lnTo>
                    <a:pt x="4118" y="16329"/>
                  </a:lnTo>
                  <a:lnTo>
                    <a:pt x="5666" y="17877"/>
                  </a:lnTo>
                  <a:lnTo>
                    <a:pt x="5666" y="12416"/>
                  </a:lnTo>
                  <a:cubicBezTo>
                    <a:pt x="5666" y="9420"/>
                    <a:pt x="4857" y="6482"/>
                    <a:pt x="3315" y="3913"/>
                  </a:cubicBezTo>
                  <a:cubicBezTo>
                    <a:pt x="2422"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8" name="Google Shape;1908;p13"/>
            <p:cNvSpPr/>
            <p:nvPr/>
          </p:nvSpPr>
          <p:spPr>
            <a:xfrm>
              <a:off x="-2560811" y="3216959"/>
              <a:ext cx="177351" cy="286269"/>
            </a:xfrm>
            <a:custGeom>
              <a:rect b="b" l="l" r="r" t="t"/>
              <a:pathLst>
                <a:path extrusionOk="0" h="6986" w="4328">
                  <a:moveTo>
                    <a:pt x="1377" y="1"/>
                  </a:moveTo>
                  <a:lnTo>
                    <a:pt x="0" y="1626"/>
                  </a:lnTo>
                  <a:cubicBezTo>
                    <a:pt x="128" y="1830"/>
                    <a:pt x="262" y="2027"/>
                    <a:pt x="389" y="2238"/>
                  </a:cubicBezTo>
                  <a:cubicBezTo>
                    <a:pt x="1281" y="3716"/>
                    <a:pt x="1970" y="5316"/>
                    <a:pt x="2435" y="6986"/>
                  </a:cubicBezTo>
                  <a:lnTo>
                    <a:pt x="4328" y="6170"/>
                  </a:lnTo>
                  <a:cubicBezTo>
                    <a:pt x="3684" y="3965"/>
                    <a:pt x="2690" y="1887"/>
                    <a:pt x="137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9" name="Google Shape;1909;p13"/>
            <p:cNvSpPr/>
            <p:nvPr/>
          </p:nvSpPr>
          <p:spPr>
            <a:xfrm>
              <a:off x="-3235137" y="3479707"/>
              <a:ext cx="111295" cy="316551"/>
            </a:xfrm>
            <a:custGeom>
              <a:rect b="b" l="l" r="r" t="t"/>
              <a:pathLst>
                <a:path extrusionOk="0" h="7725" w="2716">
                  <a:moveTo>
                    <a:pt x="816" y="0"/>
                  </a:moveTo>
                  <a:cubicBezTo>
                    <a:pt x="274" y="1912"/>
                    <a:pt x="0" y="3888"/>
                    <a:pt x="0" y="5877"/>
                  </a:cubicBezTo>
                  <a:lnTo>
                    <a:pt x="0" y="7725"/>
                  </a:lnTo>
                  <a:lnTo>
                    <a:pt x="2046" y="7725"/>
                  </a:lnTo>
                  <a:lnTo>
                    <a:pt x="2046" y="5877"/>
                  </a:lnTo>
                  <a:cubicBezTo>
                    <a:pt x="2046" y="4168"/>
                    <a:pt x="2269" y="2467"/>
                    <a:pt x="2715" y="816"/>
                  </a:cubicBezTo>
                  <a:lnTo>
                    <a:pt x="81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0" name="Google Shape;1910;p13"/>
            <p:cNvSpPr/>
            <p:nvPr/>
          </p:nvSpPr>
          <p:spPr>
            <a:xfrm>
              <a:off x="-3198585" y="3212659"/>
              <a:ext cx="177392" cy="286269"/>
            </a:xfrm>
            <a:custGeom>
              <a:rect b="b" l="l" r="r" t="t"/>
              <a:pathLst>
                <a:path extrusionOk="0" h="6986" w="4329">
                  <a:moveTo>
                    <a:pt x="2945" y="1"/>
                  </a:moveTo>
                  <a:cubicBezTo>
                    <a:pt x="1639" y="1887"/>
                    <a:pt x="644" y="3965"/>
                    <a:pt x="1" y="6170"/>
                  </a:cubicBezTo>
                  <a:lnTo>
                    <a:pt x="1881" y="6986"/>
                  </a:lnTo>
                  <a:cubicBezTo>
                    <a:pt x="2352" y="5316"/>
                    <a:pt x="3041" y="3716"/>
                    <a:pt x="3933" y="2238"/>
                  </a:cubicBezTo>
                  <a:cubicBezTo>
                    <a:pt x="4060" y="2027"/>
                    <a:pt x="4194" y="1830"/>
                    <a:pt x="4328"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1" name="Google Shape;1911;p13"/>
            <p:cNvSpPr/>
            <p:nvPr/>
          </p:nvSpPr>
          <p:spPr>
            <a:xfrm>
              <a:off x="-2944483" y="5395610"/>
              <a:ext cx="141331" cy="201118"/>
            </a:xfrm>
            <a:custGeom>
              <a:rect b="b" l="l" r="r" t="t"/>
              <a:pathLst>
                <a:path extrusionOk="0" h="4908" w="3449">
                  <a:moveTo>
                    <a:pt x="1" y="0"/>
                  </a:moveTo>
                  <a:lnTo>
                    <a:pt x="1" y="4908"/>
                  </a:lnTo>
                  <a:lnTo>
                    <a:pt x="1218" y="4908"/>
                  </a:lnTo>
                  <a:lnTo>
                    <a:pt x="3449" y="2677"/>
                  </a:lnTo>
                  <a:cubicBezTo>
                    <a:pt x="1868" y="2556"/>
                    <a:pt x="511" y="1504"/>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2" name="Google Shape;1912;p13"/>
            <p:cNvSpPr/>
            <p:nvPr/>
          </p:nvSpPr>
          <p:spPr>
            <a:xfrm>
              <a:off x="-2885189" y="5507888"/>
              <a:ext cx="188087" cy="188087"/>
            </a:xfrm>
            <a:custGeom>
              <a:rect b="b" l="l" r="r" t="t"/>
              <a:pathLst>
                <a:path extrusionOk="0" h="4590" w="4590">
                  <a:moveTo>
                    <a:pt x="2295" y="1"/>
                  </a:moveTo>
                  <a:lnTo>
                    <a:pt x="1" y="2295"/>
                  </a:lnTo>
                  <a:lnTo>
                    <a:pt x="2295" y="4590"/>
                  </a:lnTo>
                  <a:lnTo>
                    <a:pt x="4589"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3" name="Google Shape;1913;p13"/>
            <p:cNvSpPr/>
            <p:nvPr/>
          </p:nvSpPr>
          <p:spPr>
            <a:xfrm>
              <a:off x="-2944483" y="5190067"/>
              <a:ext cx="102935" cy="101911"/>
            </a:xfrm>
            <a:custGeom>
              <a:rect b="b" l="l" r="r" t="t"/>
              <a:pathLst>
                <a:path extrusionOk="0" h="2487" w="2512">
                  <a:moveTo>
                    <a:pt x="1" y="0"/>
                  </a:moveTo>
                  <a:lnTo>
                    <a:pt x="1" y="2486"/>
                  </a:lnTo>
                  <a:cubicBezTo>
                    <a:pt x="402" y="1307"/>
                    <a:pt x="1333" y="389"/>
                    <a:pt x="25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4" name="Google Shape;1914;p13"/>
            <p:cNvSpPr/>
            <p:nvPr/>
          </p:nvSpPr>
          <p:spPr>
            <a:xfrm>
              <a:off x="-2942885" y="5192157"/>
              <a:ext cx="303479" cy="303233"/>
            </a:xfrm>
            <a:custGeom>
              <a:rect b="b" l="l" r="r" t="t"/>
              <a:pathLst>
                <a:path extrusionOk="0" h="7400" w="7406">
                  <a:moveTo>
                    <a:pt x="3703" y="0"/>
                  </a:moveTo>
                  <a:cubicBezTo>
                    <a:pt x="1657" y="0"/>
                    <a:pt x="0" y="1658"/>
                    <a:pt x="0" y="3703"/>
                  </a:cubicBezTo>
                  <a:cubicBezTo>
                    <a:pt x="6" y="5743"/>
                    <a:pt x="1657" y="7400"/>
                    <a:pt x="3703" y="7400"/>
                  </a:cubicBezTo>
                  <a:cubicBezTo>
                    <a:pt x="5742" y="7400"/>
                    <a:pt x="7400" y="5743"/>
                    <a:pt x="7406" y="3703"/>
                  </a:cubicBezTo>
                  <a:cubicBezTo>
                    <a:pt x="7400" y="1658"/>
                    <a:pt x="5749"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5" name="Google Shape;1915;p13"/>
            <p:cNvSpPr/>
            <p:nvPr/>
          </p:nvSpPr>
          <p:spPr>
            <a:xfrm>
              <a:off x="-3021767" y="3888171"/>
              <a:ext cx="461243" cy="64294"/>
            </a:xfrm>
            <a:custGeom>
              <a:rect b="b" l="l" r="r" t="t"/>
              <a:pathLst>
                <a:path extrusionOk="0" h="1569" w="11256">
                  <a:moveTo>
                    <a:pt x="1562" y="0"/>
                  </a:moveTo>
                  <a:lnTo>
                    <a:pt x="0" y="1568"/>
                  </a:lnTo>
                  <a:lnTo>
                    <a:pt x="11256"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6" name="Google Shape;1916;p13"/>
            <p:cNvSpPr/>
            <p:nvPr/>
          </p:nvSpPr>
          <p:spPr>
            <a:xfrm>
              <a:off x="-2740743" y="5190067"/>
              <a:ext cx="102935" cy="101911"/>
            </a:xfrm>
            <a:custGeom>
              <a:rect b="b" l="l" r="r" t="t"/>
              <a:pathLst>
                <a:path extrusionOk="0" h="2487" w="2512">
                  <a:moveTo>
                    <a:pt x="0" y="0"/>
                  </a:moveTo>
                  <a:cubicBezTo>
                    <a:pt x="1179" y="389"/>
                    <a:pt x="2110" y="1307"/>
                    <a:pt x="2511" y="2486"/>
                  </a:cubicBez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7" name="Google Shape;1917;p13"/>
            <p:cNvSpPr/>
            <p:nvPr/>
          </p:nvSpPr>
          <p:spPr>
            <a:xfrm>
              <a:off x="-2944483" y="3320140"/>
              <a:ext cx="306921" cy="547705"/>
            </a:xfrm>
            <a:custGeom>
              <a:rect b="b" l="l" r="r" t="t"/>
              <a:pathLst>
                <a:path extrusionOk="0" h="13366" w="7490">
                  <a:moveTo>
                    <a:pt x="3742" y="2441"/>
                  </a:moveTo>
                  <a:lnTo>
                    <a:pt x="3787" y="2460"/>
                  </a:lnTo>
                  <a:cubicBezTo>
                    <a:pt x="4418" y="2722"/>
                    <a:pt x="5074" y="3282"/>
                    <a:pt x="5463" y="3888"/>
                  </a:cubicBezTo>
                  <a:lnTo>
                    <a:pt x="5597" y="4098"/>
                  </a:lnTo>
                  <a:lnTo>
                    <a:pt x="5348" y="4085"/>
                  </a:lnTo>
                  <a:cubicBezTo>
                    <a:pt x="5332" y="4084"/>
                    <a:pt x="5316" y="4084"/>
                    <a:pt x="5300" y="4084"/>
                  </a:cubicBezTo>
                  <a:cubicBezTo>
                    <a:pt x="5126" y="4084"/>
                    <a:pt x="4960" y="4148"/>
                    <a:pt x="4832" y="4270"/>
                  </a:cubicBezTo>
                  <a:cubicBezTo>
                    <a:pt x="4685" y="4398"/>
                    <a:pt x="4602" y="4576"/>
                    <a:pt x="4590" y="4767"/>
                  </a:cubicBezTo>
                  <a:lnTo>
                    <a:pt x="4590" y="6628"/>
                  </a:lnTo>
                  <a:lnTo>
                    <a:pt x="5571" y="6628"/>
                  </a:lnTo>
                  <a:cubicBezTo>
                    <a:pt x="5673" y="6622"/>
                    <a:pt x="5769" y="6571"/>
                    <a:pt x="5839" y="6495"/>
                  </a:cubicBezTo>
                  <a:cubicBezTo>
                    <a:pt x="5909" y="6418"/>
                    <a:pt x="5947" y="6316"/>
                    <a:pt x="5941" y="6214"/>
                  </a:cubicBezTo>
                  <a:lnTo>
                    <a:pt x="5928" y="5972"/>
                  </a:lnTo>
                  <a:lnTo>
                    <a:pt x="6132" y="6099"/>
                  </a:lnTo>
                  <a:cubicBezTo>
                    <a:pt x="6527" y="6354"/>
                    <a:pt x="6839" y="6724"/>
                    <a:pt x="7031" y="7151"/>
                  </a:cubicBezTo>
                  <a:lnTo>
                    <a:pt x="7050" y="7202"/>
                  </a:lnTo>
                  <a:lnTo>
                    <a:pt x="7031" y="7247"/>
                  </a:lnTo>
                  <a:cubicBezTo>
                    <a:pt x="6839" y="7674"/>
                    <a:pt x="6527" y="8043"/>
                    <a:pt x="6138" y="8298"/>
                  </a:cubicBezTo>
                  <a:lnTo>
                    <a:pt x="5928" y="8432"/>
                  </a:lnTo>
                  <a:lnTo>
                    <a:pt x="5941" y="8184"/>
                  </a:lnTo>
                  <a:cubicBezTo>
                    <a:pt x="5947" y="8082"/>
                    <a:pt x="5909" y="7980"/>
                    <a:pt x="5839" y="7903"/>
                  </a:cubicBezTo>
                  <a:cubicBezTo>
                    <a:pt x="5769" y="7827"/>
                    <a:pt x="5673" y="7776"/>
                    <a:pt x="5571" y="7776"/>
                  </a:cubicBezTo>
                  <a:lnTo>
                    <a:pt x="4590" y="7776"/>
                  </a:lnTo>
                  <a:lnTo>
                    <a:pt x="4590" y="10739"/>
                  </a:lnTo>
                  <a:cubicBezTo>
                    <a:pt x="4602" y="10930"/>
                    <a:pt x="4692" y="11109"/>
                    <a:pt x="4832" y="11230"/>
                  </a:cubicBezTo>
                  <a:cubicBezTo>
                    <a:pt x="4960" y="11353"/>
                    <a:pt x="5126" y="11416"/>
                    <a:pt x="5305" y="11416"/>
                  </a:cubicBezTo>
                  <a:cubicBezTo>
                    <a:pt x="5322" y="11416"/>
                    <a:pt x="5338" y="11416"/>
                    <a:pt x="5354" y="11415"/>
                  </a:cubicBezTo>
                  <a:lnTo>
                    <a:pt x="5597" y="11402"/>
                  </a:lnTo>
                  <a:lnTo>
                    <a:pt x="5463" y="11612"/>
                  </a:lnTo>
                  <a:cubicBezTo>
                    <a:pt x="5074" y="12218"/>
                    <a:pt x="4418" y="12779"/>
                    <a:pt x="3793" y="13040"/>
                  </a:cubicBezTo>
                  <a:lnTo>
                    <a:pt x="3742" y="13059"/>
                  </a:lnTo>
                  <a:lnTo>
                    <a:pt x="3697" y="13040"/>
                  </a:lnTo>
                  <a:cubicBezTo>
                    <a:pt x="3066" y="12779"/>
                    <a:pt x="2416" y="12218"/>
                    <a:pt x="2021" y="11612"/>
                  </a:cubicBezTo>
                  <a:lnTo>
                    <a:pt x="1894" y="11402"/>
                  </a:lnTo>
                  <a:lnTo>
                    <a:pt x="1894" y="11402"/>
                  </a:lnTo>
                  <a:lnTo>
                    <a:pt x="2136" y="11415"/>
                  </a:lnTo>
                  <a:cubicBezTo>
                    <a:pt x="2152" y="11416"/>
                    <a:pt x="2168" y="11416"/>
                    <a:pt x="2184" y="11416"/>
                  </a:cubicBezTo>
                  <a:cubicBezTo>
                    <a:pt x="2359" y="11416"/>
                    <a:pt x="2530" y="11353"/>
                    <a:pt x="2659" y="11230"/>
                  </a:cubicBezTo>
                  <a:cubicBezTo>
                    <a:pt x="2799" y="11103"/>
                    <a:pt x="2882" y="10924"/>
                    <a:pt x="2894" y="10733"/>
                  </a:cubicBezTo>
                  <a:lnTo>
                    <a:pt x="2894" y="7769"/>
                  </a:lnTo>
                  <a:lnTo>
                    <a:pt x="1913" y="7769"/>
                  </a:lnTo>
                  <a:cubicBezTo>
                    <a:pt x="1805" y="7776"/>
                    <a:pt x="1709" y="7820"/>
                    <a:pt x="1645" y="7897"/>
                  </a:cubicBezTo>
                  <a:cubicBezTo>
                    <a:pt x="1575" y="7980"/>
                    <a:pt x="1537" y="8082"/>
                    <a:pt x="1543" y="8184"/>
                  </a:cubicBezTo>
                  <a:lnTo>
                    <a:pt x="1556" y="8426"/>
                  </a:lnTo>
                  <a:lnTo>
                    <a:pt x="1556" y="8426"/>
                  </a:lnTo>
                  <a:lnTo>
                    <a:pt x="1352" y="8298"/>
                  </a:lnTo>
                  <a:cubicBezTo>
                    <a:pt x="957" y="8037"/>
                    <a:pt x="645" y="7674"/>
                    <a:pt x="453" y="7247"/>
                  </a:cubicBezTo>
                  <a:lnTo>
                    <a:pt x="434" y="7202"/>
                  </a:lnTo>
                  <a:lnTo>
                    <a:pt x="453" y="7151"/>
                  </a:lnTo>
                  <a:cubicBezTo>
                    <a:pt x="645" y="6724"/>
                    <a:pt x="957" y="6361"/>
                    <a:pt x="1352" y="6106"/>
                  </a:cubicBezTo>
                  <a:lnTo>
                    <a:pt x="1556" y="5972"/>
                  </a:lnTo>
                  <a:lnTo>
                    <a:pt x="1543" y="6214"/>
                  </a:lnTo>
                  <a:cubicBezTo>
                    <a:pt x="1537" y="6323"/>
                    <a:pt x="1575" y="6425"/>
                    <a:pt x="1645" y="6501"/>
                  </a:cubicBezTo>
                  <a:cubicBezTo>
                    <a:pt x="1715" y="6577"/>
                    <a:pt x="1811" y="6622"/>
                    <a:pt x="1919" y="6628"/>
                  </a:cubicBezTo>
                  <a:lnTo>
                    <a:pt x="2888" y="6628"/>
                  </a:lnTo>
                  <a:lnTo>
                    <a:pt x="2888" y="4761"/>
                  </a:lnTo>
                  <a:cubicBezTo>
                    <a:pt x="2875" y="4570"/>
                    <a:pt x="2792" y="4391"/>
                    <a:pt x="2652" y="4270"/>
                  </a:cubicBezTo>
                  <a:cubicBezTo>
                    <a:pt x="2524" y="4148"/>
                    <a:pt x="2358" y="4084"/>
                    <a:pt x="2184" y="4084"/>
                  </a:cubicBezTo>
                  <a:cubicBezTo>
                    <a:pt x="2168" y="4084"/>
                    <a:pt x="2152" y="4084"/>
                    <a:pt x="2136" y="4085"/>
                  </a:cubicBezTo>
                  <a:lnTo>
                    <a:pt x="1887" y="4098"/>
                  </a:lnTo>
                  <a:lnTo>
                    <a:pt x="1887" y="4098"/>
                  </a:lnTo>
                  <a:lnTo>
                    <a:pt x="2021" y="3888"/>
                  </a:lnTo>
                  <a:cubicBezTo>
                    <a:pt x="2410" y="3282"/>
                    <a:pt x="3066" y="2722"/>
                    <a:pt x="3691" y="2460"/>
                  </a:cubicBezTo>
                  <a:lnTo>
                    <a:pt x="3742" y="2441"/>
                  </a:lnTo>
                  <a:close/>
                  <a:moveTo>
                    <a:pt x="3748" y="0"/>
                  </a:moveTo>
                  <a:cubicBezTo>
                    <a:pt x="3149" y="669"/>
                    <a:pt x="2614" y="1402"/>
                    <a:pt x="2155" y="2173"/>
                  </a:cubicBezTo>
                  <a:cubicBezTo>
                    <a:pt x="740" y="4519"/>
                    <a:pt x="1" y="7202"/>
                    <a:pt x="1" y="9943"/>
                  </a:cubicBezTo>
                  <a:lnTo>
                    <a:pt x="1" y="13365"/>
                  </a:lnTo>
                  <a:lnTo>
                    <a:pt x="7483" y="13365"/>
                  </a:lnTo>
                  <a:lnTo>
                    <a:pt x="7483" y="9943"/>
                  </a:lnTo>
                  <a:cubicBezTo>
                    <a:pt x="7490" y="7202"/>
                    <a:pt x="6744"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8" name="Google Shape;1918;p13"/>
            <p:cNvSpPr/>
            <p:nvPr/>
          </p:nvSpPr>
          <p:spPr>
            <a:xfrm>
              <a:off x="-2915758" y="3431394"/>
              <a:ext cx="248938" cy="412398"/>
            </a:xfrm>
            <a:custGeom>
              <a:rect b="b" l="l" r="r" t="t"/>
              <a:pathLst>
                <a:path extrusionOk="0" h="10064" w="6075">
                  <a:moveTo>
                    <a:pt x="3041" y="0"/>
                  </a:moveTo>
                  <a:cubicBezTo>
                    <a:pt x="2493" y="262"/>
                    <a:pt x="2015" y="650"/>
                    <a:pt x="1652" y="1135"/>
                  </a:cubicBezTo>
                  <a:cubicBezTo>
                    <a:pt x="1830" y="1167"/>
                    <a:pt x="1989" y="1249"/>
                    <a:pt x="2123" y="1364"/>
                  </a:cubicBezTo>
                  <a:cubicBezTo>
                    <a:pt x="2314" y="1543"/>
                    <a:pt x="2429" y="1785"/>
                    <a:pt x="2442" y="2040"/>
                  </a:cubicBezTo>
                  <a:lnTo>
                    <a:pt x="2442" y="4162"/>
                  </a:lnTo>
                  <a:lnTo>
                    <a:pt x="1205" y="4162"/>
                  </a:lnTo>
                  <a:cubicBezTo>
                    <a:pt x="1033" y="4156"/>
                    <a:pt x="868" y="4079"/>
                    <a:pt x="753" y="3952"/>
                  </a:cubicBezTo>
                  <a:cubicBezTo>
                    <a:pt x="689" y="3882"/>
                    <a:pt x="645" y="3805"/>
                    <a:pt x="619" y="3716"/>
                  </a:cubicBezTo>
                  <a:cubicBezTo>
                    <a:pt x="358" y="3920"/>
                    <a:pt x="148" y="4181"/>
                    <a:pt x="1" y="4481"/>
                  </a:cubicBezTo>
                  <a:cubicBezTo>
                    <a:pt x="148" y="4780"/>
                    <a:pt x="358" y="5042"/>
                    <a:pt x="619" y="5252"/>
                  </a:cubicBezTo>
                  <a:cubicBezTo>
                    <a:pt x="645" y="5163"/>
                    <a:pt x="689" y="5080"/>
                    <a:pt x="753" y="5010"/>
                  </a:cubicBezTo>
                  <a:cubicBezTo>
                    <a:pt x="868" y="4882"/>
                    <a:pt x="1027" y="4806"/>
                    <a:pt x="1199" y="4799"/>
                  </a:cubicBezTo>
                  <a:lnTo>
                    <a:pt x="2442" y="4799"/>
                  </a:lnTo>
                  <a:lnTo>
                    <a:pt x="2442" y="8018"/>
                  </a:lnTo>
                  <a:cubicBezTo>
                    <a:pt x="2429" y="8273"/>
                    <a:pt x="2314" y="8521"/>
                    <a:pt x="2123" y="8693"/>
                  </a:cubicBezTo>
                  <a:cubicBezTo>
                    <a:pt x="1989" y="8815"/>
                    <a:pt x="1830" y="8891"/>
                    <a:pt x="1652" y="8929"/>
                  </a:cubicBezTo>
                  <a:cubicBezTo>
                    <a:pt x="2015" y="9414"/>
                    <a:pt x="2493" y="9802"/>
                    <a:pt x="3041" y="10064"/>
                  </a:cubicBezTo>
                  <a:cubicBezTo>
                    <a:pt x="3583" y="9802"/>
                    <a:pt x="4061" y="9414"/>
                    <a:pt x="4424" y="8929"/>
                  </a:cubicBezTo>
                  <a:cubicBezTo>
                    <a:pt x="4252" y="8897"/>
                    <a:pt x="4086" y="8815"/>
                    <a:pt x="3959" y="8693"/>
                  </a:cubicBezTo>
                  <a:cubicBezTo>
                    <a:pt x="3768" y="8521"/>
                    <a:pt x="3653" y="8279"/>
                    <a:pt x="3640" y="8024"/>
                  </a:cubicBezTo>
                  <a:lnTo>
                    <a:pt x="3640" y="4806"/>
                  </a:lnTo>
                  <a:lnTo>
                    <a:pt x="4870" y="4806"/>
                  </a:lnTo>
                  <a:cubicBezTo>
                    <a:pt x="5042" y="4812"/>
                    <a:pt x="5208" y="4889"/>
                    <a:pt x="5323" y="5016"/>
                  </a:cubicBezTo>
                  <a:cubicBezTo>
                    <a:pt x="5386" y="5086"/>
                    <a:pt x="5431" y="5163"/>
                    <a:pt x="5463" y="5252"/>
                  </a:cubicBezTo>
                  <a:cubicBezTo>
                    <a:pt x="5718" y="5048"/>
                    <a:pt x="5928" y="4787"/>
                    <a:pt x="6075" y="4487"/>
                  </a:cubicBezTo>
                  <a:cubicBezTo>
                    <a:pt x="5928" y="4188"/>
                    <a:pt x="5718" y="3926"/>
                    <a:pt x="5463" y="3722"/>
                  </a:cubicBezTo>
                  <a:cubicBezTo>
                    <a:pt x="5431" y="3805"/>
                    <a:pt x="5386" y="3888"/>
                    <a:pt x="5323" y="3958"/>
                  </a:cubicBezTo>
                  <a:cubicBezTo>
                    <a:pt x="5208" y="4086"/>
                    <a:pt x="5049" y="4162"/>
                    <a:pt x="4877" y="4168"/>
                  </a:cubicBezTo>
                  <a:lnTo>
                    <a:pt x="3640" y="4168"/>
                  </a:lnTo>
                  <a:lnTo>
                    <a:pt x="3640" y="2046"/>
                  </a:lnTo>
                  <a:cubicBezTo>
                    <a:pt x="3653" y="1785"/>
                    <a:pt x="3768" y="1543"/>
                    <a:pt x="3959" y="1364"/>
                  </a:cubicBezTo>
                  <a:cubicBezTo>
                    <a:pt x="4086" y="1249"/>
                    <a:pt x="4252" y="1167"/>
                    <a:pt x="4424" y="1135"/>
                  </a:cubicBezTo>
                  <a:cubicBezTo>
                    <a:pt x="4061" y="650"/>
                    <a:pt x="3589" y="262"/>
                    <a:pt x="304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9" name="Google Shape;1919;p13"/>
            <p:cNvSpPr/>
            <p:nvPr/>
          </p:nvSpPr>
          <p:spPr>
            <a:xfrm>
              <a:off x="-3130931" y="5106227"/>
              <a:ext cx="61671" cy="311101"/>
            </a:xfrm>
            <a:custGeom>
              <a:rect b="b" l="l" r="r" t="t"/>
              <a:pathLst>
                <a:path extrusionOk="0" h="7592" w="1505">
                  <a:moveTo>
                    <a:pt x="0" y="1"/>
                  </a:moveTo>
                  <a:lnTo>
                    <a:pt x="0" y="7591"/>
                  </a:lnTo>
                  <a:lnTo>
                    <a:pt x="1504" y="7591"/>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0" name="Google Shape;1920;p13"/>
            <p:cNvSpPr/>
            <p:nvPr/>
          </p:nvSpPr>
          <p:spPr>
            <a:xfrm>
              <a:off x="-2779426" y="5395856"/>
              <a:ext cx="141618" cy="200872"/>
            </a:xfrm>
            <a:custGeom>
              <a:rect b="b" l="l" r="r" t="t"/>
              <a:pathLst>
                <a:path extrusionOk="0" h="4902" w="3456">
                  <a:moveTo>
                    <a:pt x="3455" y="1"/>
                  </a:moveTo>
                  <a:cubicBezTo>
                    <a:pt x="2945" y="1498"/>
                    <a:pt x="1581"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1" name="Google Shape;1921;p13"/>
            <p:cNvSpPr/>
            <p:nvPr/>
          </p:nvSpPr>
          <p:spPr>
            <a:xfrm>
              <a:off x="-2944483" y="5911926"/>
              <a:ext cx="102935" cy="102157"/>
            </a:xfrm>
            <a:custGeom>
              <a:rect b="b" l="l" r="r" t="t"/>
              <a:pathLst>
                <a:path extrusionOk="0" h="2493" w="2512">
                  <a:moveTo>
                    <a:pt x="1" y="0"/>
                  </a:moveTo>
                  <a:lnTo>
                    <a:pt x="1" y="2492"/>
                  </a:lnTo>
                  <a:lnTo>
                    <a:pt x="2512" y="2492"/>
                  </a:lnTo>
                  <a:cubicBezTo>
                    <a:pt x="1327" y="2097"/>
                    <a:pt x="402" y="1180"/>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2" name="Google Shape;1922;p13"/>
            <p:cNvSpPr/>
            <p:nvPr/>
          </p:nvSpPr>
          <p:spPr>
            <a:xfrm>
              <a:off x="-2513031" y="5784732"/>
              <a:ext cx="61425" cy="311101"/>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3" name="Google Shape;1923;p13"/>
            <p:cNvSpPr/>
            <p:nvPr/>
          </p:nvSpPr>
          <p:spPr>
            <a:xfrm>
              <a:off x="-2513031" y="6178034"/>
              <a:ext cx="61425" cy="86258"/>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4" name="Google Shape;1924;p13"/>
            <p:cNvSpPr/>
            <p:nvPr/>
          </p:nvSpPr>
          <p:spPr>
            <a:xfrm>
              <a:off x="-2458449" y="3475407"/>
              <a:ext cx="111295" cy="316551"/>
            </a:xfrm>
            <a:custGeom>
              <a:rect b="b" l="l" r="r" t="t"/>
              <a:pathLst>
                <a:path extrusionOk="0" h="7725" w="2716">
                  <a:moveTo>
                    <a:pt x="1900" y="0"/>
                  </a:moveTo>
                  <a:lnTo>
                    <a:pt x="1" y="822"/>
                  </a:lnTo>
                  <a:cubicBezTo>
                    <a:pt x="447" y="2467"/>
                    <a:pt x="670" y="4168"/>
                    <a:pt x="670" y="5877"/>
                  </a:cubicBezTo>
                  <a:lnTo>
                    <a:pt x="670" y="7725"/>
                  </a:lnTo>
                  <a:lnTo>
                    <a:pt x="2716" y="7725"/>
                  </a:lnTo>
                  <a:lnTo>
                    <a:pt x="2716" y="5877"/>
                  </a:lnTo>
                  <a:cubicBezTo>
                    <a:pt x="2716" y="3888"/>
                    <a:pt x="2442" y="1912"/>
                    <a:pt x="190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5" name="Google Shape;1925;p13"/>
            <p:cNvSpPr/>
            <p:nvPr/>
          </p:nvSpPr>
          <p:spPr>
            <a:xfrm>
              <a:off x="-2785941" y="3082471"/>
              <a:ext cx="205297" cy="257544"/>
            </a:xfrm>
            <a:custGeom>
              <a:rect b="b" l="l" r="r" t="t"/>
              <a:pathLst>
                <a:path extrusionOk="0" h="6285" w="5010">
                  <a:moveTo>
                    <a:pt x="0" y="0"/>
                  </a:moveTo>
                  <a:lnTo>
                    <a:pt x="0" y="1849"/>
                  </a:lnTo>
                  <a:lnTo>
                    <a:pt x="185" y="1995"/>
                  </a:lnTo>
                  <a:cubicBezTo>
                    <a:pt x="1689" y="3200"/>
                    <a:pt x="2977" y="4653"/>
                    <a:pt x="3997" y="6285"/>
                  </a:cubicBezTo>
                  <a:lnTo>
                    <a:pt x="5010" y="5086"/>
                  </a:lnTo>
                  <a:cubicBezTo>
                    <a:pt x="3678" y="3085"/>
                    <a:pt x="1976"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6" name="Google Shape;1926;p13"/>
            <p:cNvSpPr/>
            <p:nvPr/>
          </p:nvSpPr>
          <p:spPr>
            <a:xfrm>
              <a:off x="-2616458" y="3295721"/>
              <a:ext cx="136660" cy="235866"/>
            </a:xfrm>
            <a:custGeom>
              <a:rect b="b" l="l" r="r" t="t"/>
              <a:pathLst>
                <a:path extrusionOk="0" h="5756" w="3335">
                  <a:moveTo>
                    <a:pt x="1021" y="0"/>
                  </a:moveTo>
                  <a:lnTo>
                    <a:pt x="1" y="1192"/>
                  </a:lnTo>
                  <a:cubicBezTo>
                    <a:pt x="14" y="1211"/>
                    <a:pt x="26" y="1224"/>
                    <a:pt x="33" y="1243"/>
                  </a:cubicBezTo>
                  <a:cubicBezTo>
                    <a:pt x="880" y="2652"/>
                    <a:pt x="1518" y="4169"/>
                    <a:pt x="1938" y="5756"/>
                  </a:cubicBezTo>
                  <a:lnTo>
                    <a:pt x="3334" y="5156"/>
                  </a:lnTo>
                  <a:cubicBezTo>
                    <a:pt x="2875" y="3506"/>
                    <a:pt x="2200" y="1932"/>
                    <a:pt x="1320" y="466"/>
                  </a:cubicBezTo>
                  <a:cubicBezTo>
                    <a:pt x="1224" y="306"/>
                    <a:pt x="1116" y="153"/>
                    <a:pt x="1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7" name="Google Shape;1927;p13"/>
            <p:cNvSpPr/>
            <p:nvPr/>
          </p:nvSpPr>
          <p:spPr>
            <a:xfrm>
              <a:off x="-3130931" y="5784732"/>
              <a:ext cx="61671" cy="311101"/>
            </a:xfrm>
            <a:custGeom>
              <a:rect b="b" l="l" r="r" t="t"/>
              <a:pathLst>
                <a:path extrusionOk="0" h="7592" w="1505">
                  <a:moveTo>
                    <a:pt x="0" y="1"/>
                  </a:moveTo>
                  <a:lnTo>
                    <a:pt x="0" y="7591"/>
                  </a:lnTo>
                  <a:lnTo>
                    <a:pt x="1504" y="7591"/>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8" name="Google Shape;1928;p13"/>
            <p:cNvSpPr/>
            <p:nvPr/>
          </p:nvSpPr>
          <p:spPr>
            <a:xfrm>
              <a:off x="-3130931" y="3806420"/>
              <a:ext cx="61671" cy="146044"/>
            </a:xfrm>
            <a:custGeom>
              <a:rect b="b" l="l" r="r" t="t"/>
              <a:pathLst>
                <a:path extrusionOk="0" h="3564" w="1505">
                  <a:moveTo>
                    <a:pt x="0" y="0"/>
                  </a:moveTo>
                  <a:lnTo>
                    <a:pt x="0" y="3563"/>
                  </a:lnTo>
                  <a:lnTo>
                    <a:pt x="1504" y="3563"/>
                  </a:lnTo>
                  <a:lnTo>
                    <a:pt x="150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9" name="Google Shape;1929;p13"/>
            <p:cNvSpPr/>
            <p:nvPr/>
          </p:nvSpPr>
          <p:spPr>
            <a:xfrm>
              <a:off x="-3028282" y="6178034"/>
              <a:ext cx="474315" cy="86258"/>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0" name="Google Shape;1930;p13"/>
            <p:cNvSpPr/>
            <p:nvPr/>
          </p:nvSpPr>
          <p:spPr>
            <a:xfrm>
              <a:off x="-3130931" y="4030365"/>
              <a:ext cx="61671" cy="311101"/>
            </a:xfrm>
            <a:custGeom>
              <a:rect b="b" l="l" r="r" t="t"/>
              <a:pathLst>
                <a:path extrusionOk="0" h="7592" w="1505">
                  <a:moveTo>
                    <a:pt x="0" y="1"/>
                  </a:moveTo>
                  <a:lnTo>
                    <a:pt x="0" y="7591"/>
                  </a:lnTo>
                  <a:lnTo>
                    <a:pt x="1504" y="759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1" name="Google Shape;1931;p13"/>
            <p:cNvSpPr/>
            <p:nvPr/>
          </p:nvSpPr>
          <p:spPr>
            <a:xfrm>
              <a:off x="-3001647" y="3078171"/>
              <a:ext cx="205297" cy="257544"/>
            </a:xfrm>
            <a:custGeom>
              <a:rect b="b" l="l" r="r" t="t"/>
              <a:pathLst>
                <a:path extrusionOk="0" h="6285" w="5010">
                  <a:moveTo>
                    <a:pt x="5010" y="0"/>
                  </a:moveTo>
                  <a:cubicBezTo>
                    <a:pt x="3027" y="1358"/>
                    <a:pt x="1326" y="3085"/>
                    <a:pt x="0" y="5086"/>
                  </a:cubicBezTo>
                  <a:lnTo>
                    <a:pt x="1013" y="6285"/>
                  </a:lnTo>
                  <a:cubicBezTo>
                    <a:pt x="2033"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2" name="Google Shape;1932;p13"/>
            <p:cNvSpPr/>
            <p:nvPr/>
          </p:nvSpPr>
          <p:spPr>
            <a:xfrm>
              <a:off x="-3235137" y="5784732"/>
              <a:ext cx="83881" cy="311101"/>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3" name="Google Shape;1933;p13"/>
            <p:cNvSpPr/>
            <p:nvPr/>
          </p:nvSpPr>
          <p:spPr>
            <a:xfrm>
              <a:off x="-2513031" y="6284863"/>
              <a:ext cx="158583" cy="83881"/>
            </a:xfrm>
            <a:custGeom>
              <a:rect b="b" l="l" r="r" t="t"/>
              <a:pathLst>
                <a:path extrusionOk="0" h="2047" w="3870">
                  <a:moveTo>
                    <a:pt x="1" y="1"/>
                  </a:moveTo>
                  <a:lnTo>
                    <a:pt x="1"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4" name="Google Shape;1934;p13"/>
            <p:cNvSpPr/>
            <p:nvPr/>
          </p:nvSpPr>
          <p:spPr>
            <a:xfrm>
              <a:off x="-2785941" y="2955157"/>
              <a:ext cx="275328" cy="314994"/>
            </a:xfrm>
            <a:custGeom>
              <a:rect b="b" l="l" r="r" t="t"/>
              <a:pathLst>
                <a:path extrusionOk="0" h="7687" w="6719">
                  <a:moveTo>
                    <a:pt x="0" y="1"/>
                  </a:moveTo>
                  <a:lnTo>
                    <a:pt x="0" y="2391"/>
                  </a:lnTo>
                  <a:lnTo>
                    <a:pt x="13" y="2403"/>
                  </a:lnTo>
                  <a:cubicBezTo>
                    <a:pt x="2123" y="3799"/>
                    <a:pt x="3933" y="5590"/>
                    <a:pt x="5348" y="7687"/>
                  </a:cubicBezTo>
                  <a:lnTo>
                    <a:pt x="6718" y="6074"/>
                  </a:lnTo>
                  <a:cubicBezTo>
                    <a:pt x="4946" y="3589"/>
                    <a:pt x="2652"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5" name="Google Shape;1935;p13"/>
            <p:cNvSpPr/>
            <p:nvPr/>
          </p:nvSpPr>
          <p:spPr>
            <a:xfrm>
              <a:off x="-2431035" y="6178034"/>
              <a:ext cx="83881" cy="183374"/>
            </a:xfrm>
            <a:custGeom>
              <a:rect b="b" l="l" r="r" t="t"/>
              <a:pathLst>
                <a:path extrusionOk="0" h="4475" w="2047">
                  <a:moveTo>
                    <a:pt x="1" y="1"/>
                  </a:moveTo>
                  <a:lnTo>
                    <a:pt x="1" y="2429"/>
                  </a:lnTo>
                  <a:lnTo>
                    <a:pt x="2047" y="447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6" name="Google Shape;1936;p13"/>
            <p:cNvSpPr/>
            <p:nvPr/>
          </p:nvSpPr>
          <p:spPr>
            <a:xfrm>
              <a:off x="-3071637" y="2959457"/>
              <a:ext cx="275533" cy="314994"/>
            </a:xfrm>
            <a:custGeom>
              <a:rect b="b" l="l" r="r" t="t"/>
              <a:pathLst>
                <a:path extrusionOk="0" h="7687" w="6724">
                  <a:moveTo>
                    <a:pt x="6724" y="1"/>
                  </a:moveTo>
                  <a:cubicBezTo>
                    <a:pt x="4066" y="1517"/>
                    <a:pt x="1772" y="3589"/>
                    <a:pt x="0" y="6074"/>
                  </a:cubicBezTo>
                  <a:lnTo>
                    <a:pt x="1370" y="7687"/>
                  </a:lnTo>
                  <a:cubicBezTo>
                    <a:pt x="2785" y="5590"/>
                    <a:pt x="4602" y="3799"/>
                    <a:pt x="6711" y="2403"/>
                  </a:cubicBezTo>
                  <a:lnTo>
                    <a:pt x="6724" y="2391"/>
                  </a:lnTo>
                  <a:lnTo>
                    <a:pt x="672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7" name="Google Shape;1937;p13"/>
            <p:cNvSpPr/>
            <p:nvPr/>
          </p:nvSpPr>
          <p:spPr>
            <a:xfrm>
              <a:off x="-3235137" y="3802120"/>
              <a:ext cx="83881" cy="146044"/>
            </a:xfrm>
            <a:custGeom>
              <a:rect b="b" l="l" r="r" t="t"/>
              <a:pathLst>
                <a:path extrusionOk="0" h="3564" w="2047">
                  <a:moveTo>
                    <a:pt x="0" y="0"/>
                  </a:moveTo>
                  <a:lnTo>
                    <a:pt x="0" y="3563"/>
                  </a:lnTo>
                  <a:lnTo>
                    <a:pt x="2046" y="3563"/>
                  </a:lnTo>
                  <a:lnTo>
                    <a:pt x="20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8" name="Google Shape;1938;p13"/>
            <p:cNvSpPr/>
            <p:nvPr/>
          </p:nvSpPr>
          <p:spPr>
            <a:xfrm>
              <a:off x="-3235137" y="6178034"/>
              <a:ext cx="83881" cy="183374"/>
            </a:xfrm>
            <a:custGeom>
              <a:rect b="b" l="l" r="r" t="t"/>
              <a:pathLst>
                <a:path extrusionOk="0" h="4475" w="2047">
                  <a:moveTo>
                    <a:pt x="0" y="1"/>
                  </a:moveTo>
                  <a:lnTo>
                    <a:pt x="0" y="4475"/>
                  </a:lnTo>
                  <a:lnTo>
                    <a:pt x="2046" y="2429"/>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9" name="Google Shape;1939;p13"/>
            <p:cNvSpPr/>
            <p:nvPr/>
          </p:nvSpPr>
          <p:spPr>
            <a:xfrm>
              <a:off x="-3102493" y="3300021"/>
              <a:ext cx="136660" cy="235866"/>
            </a:xfrm>
            <a:custGeom>
              <a:rect b="b" l="l" r="r" t="t"/>
              <a:pathLst>
                <a:path extrusionOk="0" h="5756" w="3335">
                  <a:moveTo>
                    <a:pt x="2321" y="0"/>
                  </a:moveTo>
                  <a:cubicBezTo>
                    <a:pt x="2219" y="160"/>
                    <a:pt x="2117" y="313"/>
                    <a:pt x="2015" y="472"/>
                  </a:cubicBezTo>
                  <a:cubicBezTo>
                    <a:pt x="1135" y="1932"/>
                    <a:pt x="460" y="3506"/>
                    <a:pt x="1" y="5156"/>
                  </a:cubicBezTo>
                  <a:lnTo>
                    <a:pt x="1397" y="5756"/>
                  </a:lnTo>
                  <a:cubicBezTo>
                    <a:pt x="1817" y="4169"/>
                    <a:pt x="2455" y="2652"/>
                    <a:pt x="3302" y="1243"/>
                  </a:cubicBezTo>
                  <a:cubicBezTo>
                    <a:pt x="3309" y="1224"/>
                    <a:pt x="3321" y="1211"/>
                    <a:pt x="3334" y="1192"/>
                  </a:cubicBezTo>
                  <a:lnTo>
                    <a:pt x="232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0" name="Google Shape;1940;p13"/>
            <p:cNvSpPr/>
            <p:nvPr/>
          </p:nvSpPr>
          <p:spPr>
            <a:xfrm>
              <a:off x="-3227843" y="6284863"/>
              <a:ext cx="158583" cy="83881"/>
            </a:xfrm>
            <a:custGeom>
              <a:rect b="b" l="l" r="r" t="t"/>
              <a:pathLst>
                <a:path extrusionOk="0" h="2047" w="3870">
                  <a:moveTo>
                    <a:pt x="2047" y="1"/>
                  </a:moveTo>
                  <a:lnTo>
                    <a:pt x="1"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1" name="Google Shape;1941;p13"/>
            <p:cNvSpPr/>
            <p:nvPr/>
          </p:nvSpPr>
          <p:spPr>
            <a:xfrm>
              <a:off x="-3028282" y="6284863"/>
              <a:ext cx="474315" cy="83881"/>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2" name="Google Shape;1942;p13"/>
            <p:cNvSpPr/>
            <p:nvPr/>
          </p:nvSpPr>
          <p:spPr>
            <a:xfrm>
              <a:off x="-2431035" y="4355888"/>
              <a:ext cx="83881" cy="346875"/>
            </a:xfrm>
            <a:custGeom>
              <a:rect b="b" l="l" r="r" t="t"/>
              <a:pathLst>
                <a:path extrusionOk="0" h="8465" w="2047">
                  <a:moveTo>
                    <a:pt x="1" y="1"/>
                  </a:moveTo>
                  <a:lnTo>
                    <a:pt x="1" y="8465"/>
                  </a:lnTo>
                  <a:lnTo>
                    <a:pt x="2047" y="8465"/>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3" name="Google Shape;1943;p13"/>
            <p:cNvSpPr/>
            <p:nvPr/>
          </p:nvSpPr>
          <p:spPr>
            <a:xfrm>
              <a:off x="-3235137" y="4351588"/>
              <a:ext cx="83881" cy="346875"/>
            </a:xfrm>
            <a:custGeom>
              <a:rect b="b" l="l" r="r" t="t"/>
              <a:pathLst>
                <a:path extrusionOk="0" h="8465" w="2047">
                  <a:moveTo>
                    <a:pt x="0" y="1"/>
                  </a:moveTo>
                  <a:lnTo>
                    <a:pt x="0" y="8465"/>
                  </a:lnTo>
                  <a:lnTo>
                    <a:pt x="2046" y="846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4" name="Google Shape;1944;p13"/>
            <p:cNvSpPr/>
            <p:nvPr/>
          </p:nvSpPr>
          <p:spPr>
            <a:xfrm>
              <a:off x="-3235137" y="4713171"/>
              <a:ext cx="83881" cy="311101"/>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5" name="Google Shape;1945;p13"/>
            <p:cNvSpPr/>
            <p:nvPr/>
          </p:nvSpPr>
          <p:spPr>
            <a:xfrm>
              <a:off x="-3130931" y="5427449"/>
              <a:ext cx="61671" cy="347161"/>
            </a:xfrm>
            <a:custGeom>
              <a:rect b="b" l="l" r="r" t="t"/>
              <a:pathLst>
                <a:path extrusionOk="0" h="8472" w="1505">
                  <a:moveTo>
                    <a:pt x="0" y="1"/>
                  </a:moveTo>
                  <a:lnTo>
                    <a:pt x="0" y="8471"/>
                  </a:lnTo>
                  <a:lnTo>
                    <a:pt x="1504" y="847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6" name="Google Shape;1946;p13"/>
            <p:cNvSpPr/>
            <p:nvPr/>
          </p:nvSpPr>
          <p:spPr>
            <a:xfrm>
              <a:off x="-3235137" y="5106227"/>
              <a:ext cx="83881" cy="311101"/>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7" name="Google Shape;1947;p13"/>
            <p:cNvSpPr/>
            <p:nvPr/>
          </p:nvSpPr>
          <p:spPr>
            <a:xfrm>
              <a:off x="-3130931" y="4355888"/>
              <a:ext cx="61671" cy="346875"/>
            </a:xfrm>
            <a:custGeom>
              <a:rect b="b" l="l" r="r" t="t"/>
              <a:pathLst>
                <a:path extrusionOk="0" h="8465" w="1505">
                  <a:moveTo>
                    <a:pt x="0" y="1"/>
                  </a:moveTo>
                  <a:lnTo>
                    <a:pt x="0" y="8465"/>
                  </a:lnTo>
                  <a:lnTo>
                    <a:pt x="1504" y="8465"/>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8" name="Google Shape;1948;p13"/>
            <p:cNvSpPr/>
            <p:nvPr/>
          </p:nvSpPr>
          <p:spPr>
            <a:xfrm>
              <a:off x="-3235137" y="5427449"/>
              <a:ext cx="83881" cy="347161"/>
            </a:xfrm>
            <a:custGeom>
              <a:rect b="b" l="l" r="r" t="t"/>
              <a:pathLst>
                <a:path extrusionOk="0" h="8472" w="2047">
                  <a:moveTo>
                    <a:pt x="0" y="1"/>
                  </a:moveTo>
                  <a:lnTo>
                    <a:pt x="0" y="8471"/>
                  </a:lnTo>
                  <a:lnTo>
                    <a:pt x="2046" y="847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9" name="Google Shape;1949;p13"/>
            <p:cNvSpPr/>
            <p:nvPr/>
          </p:nvSpPr>
          <p:spPr>
            <a:xfrm>
              <a:off x="-2513031" y="5106227"/>
              <a:ext cx="61425" cy="311101"/>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0" name="Google Shape;1950;p13"/>
            <p:cNvSpPr/>
            <p:nvPr/>
          </p:nvSpPr>
          <p:spPr>
            <a:xfrm>
              <a:off x="-2513031" y="4713171"/>
              <a:ext cx="61425" cy="311101"/>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1" name="Google Shape;1951;p13"/>
            <p:cNvSpPr/>
            <p:nvPr/>
          </p:nvSpPr>
          <p:spPr>
            <a:xfrm>
              <a:off x="-2513031" y="4351588"/>
              <a:ext cx="61425" cy="346875"/>
            </a:xfrm>
            <a:custGeom>
              <a:rect b="b" l="l" r="r" t="t"/>
              <a:pathLst>
                <a:path extrusionOk="0" h="8465" w="1499">
                  <a:moveTo>
                    <a:pt x="1" y="1"/>
                  </a:moveTo>
                  <a:lnTo>
                    <a:pt x="1"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2" name="Google Shape;1952;p13"/>
            <p:cNvSpPr/>
            <p:nvPr/>
          </p:nvSpPr>
          <p:spPr>
            <a:xfrm>
              <a:off x="-2513031" y="4034665"/>
              <a:ext cx="61425" cy="311101"/>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3" name="Google Shape;1953;p13"/>
            <p:cNvSpPr/>
            <p:nvPr/>
          </p:nvSpPr>
          <p:spPr>
            <a:xfrm>
              <a:off x="-3019144" y="6034408"/>
              <a:ext cx="455998" cy="61425"/>
            </a:xfrm>
            <a:custGeom>
              <a:rect b="b" l="l" r="r" t="t"/>
              <a:pathLst>
                <a:path extrusionOk="0" h="1499" w="11128">
                  <a:moveTo>
                    <a:pt x="1498" y="1"/>
                  </a:moveTo>
                  <a:lnTo>
                    <a:pt x="0" y="1498"/>
                  </a:lnTo>
                  <a:lnTo>
                    <a:pt x="11128" y="1498"/>
                  </a:lnTo>
                  <a:lnTo>
                    <a:pt x="963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4" name="Google Shape;1954;p13"/>
            <p:cNvSpPr/>
            <p:nvPr/>
          </p:nvSpPr>
          <p:spPr>
            <a:xfrm>
              <a:off x="-2431035" y="4030365"/>
              <a:ext cx="83881" cy="311101"/>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5" name="Google Shape;1955;p13"/>
            <p:cNvSpPr/>
            <p:nvPr/>
          </p:nvSpPr>
          <p:spPr>
            <a:xfrm>
              <a:off x="-2431035" y="4708871"/>
              <a:ext cx="83881" cy="311101"/>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6" name="Google Shape;1956;p13"/>
            <p:cNvSpPr/>
            <p:nvPr/>
          </p:nvSpPr>
          <p:spPr>
            <a:xfrm>
              <a:off x="-2617483" y="5113562"/>
              <a:ext cx="63515" cy="977027"/>
            </a:xfrm>
            <a:custGeom>
              <a:rect b="b" l="l" r="r" t="t"/>
              <a:pathLst>
                <a:path extrusionOk="0" h="23843" w="1550">
                  <a:moveTo>
                    <a:pt x="1549" y="0"/>
                  </a:moveTo>
                  <a:lnTo>
                    <a:pt x="0" y="1542"/>
                  </a:lnTo>
                  <a:lnTo>
                    <a:pt x="0"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7" name="Google Shape;1957;p13"/>
            <p:cNvSpPr/>
            <p:nvPr/>
          </p:nvSpPr>
          <p:spPr>
            <a:xfrm>
              <a:off x="-3130931" y="3517204"/>
              <a:ext cx="83348" cy="274754"/>
            </a:xfrm>
            <a:custGeom>
              <a:rect b="b" l="l" r="r" t="t"/>
              <a:pathLst>
                <a:path extrusionOk="0" h="6705" w="2034">
                  <a:moveTo>
                    <a:pt x="638" y="0"/>
                  </a:moveTo>
                  <a:cubicBezTo>
                    <a:pt x="217" y="1581"/>
                    <a:pt x="7" y="3219"/>
                    <a:pt x="0" y="4857"/>
                  </a:cubicBezTo>
                  <a:lnTo>
                    <a:pt x="0" y="6705"/>
                  </a:lnTo>
                  <a:lnTo>
                    <a:pt x="1504" y="6705"/>
                  </a:lnTo>
                  <a:lnTo>
                    <a:pt x="1504" y="4857"/>
                  </a:lnTo>
                  <a:cubicBezTo>
                    <a:pt x="1504" y="3423"/>
                    <a:pt x="1683" y="1989"/>
                    <a:pt x="2033" y="599"/>
                  </a:cubicBezTo>
                  <a:lnTo>
                    <a:pt x="63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8" name="Google Shape;1958;p13"/>
            <p:cNvSpPr/>
            <p:nvPr/>
          </p:nvSpPr>
          <p:spPr>
            <a:xfrm>
              <a:off x="-2431035" y="3806420"/>
              <a:ext cx="83881" cy="146044"/>
            </a:xfrm>
            <a:custGeom>
              <a:rect b="b" l="l" r="r" t="t"/>
              <a:pathLst>
                <a:path extrusionOk="0" h="3564" w="2047">
                  <a:moveTo>
                    <a:pt x="1" y="0"/>
                  </a:moveTo>
                  <a:lnTo>
                    <a:pt x="1" y="3563"/>
                  </a:lnTo>
                  <a:lnTo>
                    <a:pt x="2047" y="3563"/>
                  </a:lnTo>
                  <a:lnTo>
                    <a:pt x="204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9" name="Google Shape;1959;p13"/>
            <p:cNvSpPr/>
            <p:nvPr/>
          </p:nvSpPr>
          <p:spPr>
            <a:xfrm>
              <a:off x="-2513031" y="3802120"/>
              <a:ext cx="61425" cy="146044"/>
            </a:xfrm>
            <a:custGeom>
              <a:rect b="b" l="l" r="r" t="t"/>
              <a:pathLst>
                <a:path extrusionOk="0" h="3564" w="1499">
                  <a:moveTo>
                    <a:pt x="1" y="0"/>
                  </a:moveTo>
                  <a:lnTo>
                    <a:pt x="1"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0" name="Google Shape;1960;p13"/>
            <p:cNvSpPr/>
            <p:nvPr/>
          </p:nvSpPr>
          <p:spPr>
            <a:xfrm>
              <a:off x="-2513031" y="5427449"/>
              <a:ext cx="61425" cy="347161"/>
            </a:xfrm>
            <a:custGeom>
              <a:rect b="b" l="l" r="r" t="t"/>
              <a:pathLst>
                <a:path extrusionOk="0" h="8472" w="1499">
                  <a:moveTo>
                    <a:pt x="1" y="1"/>
                  </a:moveTo>
                  <a:lnTo>
                    <a:pt x="1"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1" name="Google Shape;1961;p13"/>
            <p:cNvSpPr/>
            <p:nvPr/>
          </p:nvSpPr>
          <p:spPr>
            <a:xfrm>
              <a:off x="-2431035" y="5106227"/>
              <a:ext cx="83881" cy="311101"/>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2" name="Google Shape;1962;p13"/>
            <p:cNvSpPr/>
            <p:nvPr/>
          </p:nvSpPr>
          <p:spPr>
            <a:xfrm>
              <a:off x="-2431035" y="5427449"/>
              <a:ext cx="83881" cy="347161"/>
            </a:xfrm>
            <a:custGeom>
              <a:rect b="b" l="l" r="r" t="t"/>
              <a:pathLst>
                <a:path extrusionOk="0" h="8472" w="2047">
                  <a:moveTo>
                    <a:pt x="1" y="1"/>
                  </a:moveTo>
                  <a:lnTo>
                    <a:pt x="1" y="8471"/>
                  </a:lnTo>
                  <a:lnTo>
                    <a:pt x="2047" y="847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3" name="Google Shape;1963;p13"/>
            <p:cNvSpPr/>
            <p:nvPr/>
          </p:nvSpPr>
          <p:spPr>
            <a:xfrm>
              <a:off x="-3317952" y="2885533"/>
              <a:ext cx="1053613" cy="3567829"/>
            </a:xfrm>
            <a:custGeom>
              <a:rect b="b" l="l" r="r" t="t"/>
              <a:pathLst>
                <a:path extrusionOk="0" h="87068" w="25712">
                  <a:moveTo>
                    <a:pt x="12856" y="294"/>
                  </a:moveTo>
                  <a:lnTo>
                    <a:pt x="13315" y="536"/>
                  </a:lnTo>
                  <a:cubicBezTo>
                    <a:pt x="20797" y="4488"/>
                    <a:pt x="25450" y="12257"/>
                    <a:pt x="25450" y="20816"/>
                  </a:cubicBezTo>
                  <a:lnTo>
                    <a:pt x="25450" y="86812"/>
                  </a:lnTo>
                  <a:lnTo>
                    <a:pt x="262" y="86812"/>
                  </a:lnTo>
                  <a:lnTo>
                    <a:pt x="262" y="20816"/>
                  </a:lnTo>
                  <a:cubicBezTo>
                    <a:pt x="262" y="12257"/>
                    <a:pt x="4915" y="4488"/>
                    <a:pt x="12397" y="536"/>
                  </a:cubicBezTo>
                  <a:lnTo>
                    <a:pt x="12856" y="300"/>
                  </a:lnTo>
                  <a:lnTo>
                    <a:pt x="12856" y="294"/>
                  </a:lnTo>
                  <a:close/>
                  <a:moveTo>
                    <a:pt x="12856" y="1"/>
                  </a:moveTo>
                  <a:lnTo>
                    <a:pt x="12735" y="65"/>
                  </a:lnTo>
                  <a:lnTo>
                    <a:pt x="12276" y="307"/>
                  </a:lnTo>
                  <a:cubicBezTo>
                    <a:pt x="4711" y="4297"/>
                    <a:pt x="1" y="12155"/>
                    <a:pt x="1" y="20810"/>
                  </a:cubicBezTo>
                  <a:lnTo>
                    <a:pt x="1" y="87067"/>
                  </a:lnTo>
                  <a:lnTo>
                    <a:pt x="25711" y="87067"/>
                  </a:lnTo>
                  <a:lnTo>
                    <a:pt x="25711" y="20816"/>
                  </a:lnTo>
                  <a:cubicBezTo>
                    <a:pt x="25711" y="12161"/>
                    <a:pt x="21008" y="4303"/>
                    <a:pt x="13436" y="307"/>
                  </a:cubicBezTo>
                  <a:lnTo>
                    <a:pt x="12977" y="71"/>
                  </a:lnTo>
                  <a:lnTo>
                    <a:pt x="12856" y="7"/>
                  </a:lnTo>
                  <a:lnTo>
                    <a:pt x="1285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4" name="Google Shape;1964;p13"/>
            <p:cNvSpPr/>
            <p:nvPr/>
          </p:nvSpPr>
          <p:spPr>
            <a:xfrm>
              <a:off x="-1635785" y="4534017"/>
              <a:ext cx="141618" cy="200872"/>
            </a:xfrm>
            <a:custGeom>
              <a:rect b="b" l="l" r="r" t="t"/>
              <a:pathLst>
                <a:path extrusionOk="0" h="4902" w="3456">
                  <a:moveTo>
                    <a:pt x="2238" y="1"/>
                  </a:moveTo>
                  <a:lnTo>
                    <a:pt x="1" y="2238"/>
                  </a:lnTo>
                  <a:cubicBezTo>
                    <a:pt x="1588" y="2352"/>
                    <a:pt x="2945" y="3404"/>
                    <a:pt x="3455" y="4902"/>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5" name="Google Shape;1965;p13"/>
            <p:cNvSpPr/>
            <p:nvPr/>
          </p:nvSpPr>
          <p:spPr>
            <a:xfrm>
              <a:off x="-1741302" y="4434769"/>
              <a:ext cx="188087" cy="188087"/>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6" name="Google Shape;1966;p13"/>
            <p:cNvSpPr/>
            <p:nvPr/>
          </p:nvSpPr>
          <p:spPr>
            <a:xfrm>
              <a:off x="-1798998" y="4635108"/>
              <a:ext cx="303520" cy="303479"/>
            </a:xfrm>
            <a:custGeom>
              <a:rect b="b" l="l" r="r" t="t"/>
              <a:pathLst>
                <a:path extrusionOk="0" h="7406" w="7407">
                  <a:moveTo>
                    <a:pt x="3703" y="0"/>
                  </a:moveTo>
                  <a:cubicBezTo>
                    <a:pt x="1658" y="6"/>
                    <a:pt x="0" y="1663"/>
                    <a:pt x="0" y="3703"/>
                  </a:cubicBezTo>
                  <a:cubicBezTo>
                    <a:pt x="0" y="5749"/>
                    <a:pt x="1658" y="7406"/>
                    <a:pt x="3703" y="7406"/>
                  </a:cubicBezTo>
                  <a:cubicBezTo>
                    <a:pt x="5743" y="7406"/>
                    <a:pt x="7400" y="5749"/>
                    <a:pt x="7406" y="3703"/>
                  </a:cubicBezTo>
                  <a:cubicBezTo>
                    <a:pt x="7400" y="1663"/>
                    <a:pt x="5743"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7" name="Google Shape;1967;p13"/>
            <p:cNvSpPr/>
            <p:nvPr/>
          </p:nvSpPr>
          <p:spPr>
            <a:xfrm>
              <a:off x="-1635498" y="4322737"/>
              <a:ext cx="141331" cy="200872"/>
            </a:xfrm>
            <a:custGeom>
              <a:rect b="b" l="l" r="r" t="t"/>
              <a:pathLst>
                <a:path extrusionOk="0" h="4902" w="3449">
                  <a:moveTo>
                    <a:pt x="3448" y="1"/>
                  </a:moveTo>
                  <a:cubicBezTo>
                    <a:pt x="2938" y="1498"/>
                    <a:pt x="1581" y="2550"/>
                    <a:pt x="0" y="2665"/>
                  </a:cubicBezTo>
                  <a:lnTo>
                    <a:pt x="2237" y="4902"/>
                  </a:lnTo>
                  <a:lnTo>
                    <a:pt x="3448" y="4902"/>
                  </a:lnTo>
                  <a:lnTo>
                    <a:pt x="344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8" name="Google Shape;1968;p13"/>
            <p:cNvSpPr/>
            <p:nvPr/>
          </p:nvSpPr>
          <p:spPr>
            <a:xfrm>
              <a:off x="-1798998" y="4119038"/>
              <a:ext cx="303520" cy="303233"/>
            </a:xfrm>
            <a:custGeom>
              <a:rect b="b" l="l" r="r" t="t"/>
              <a:pathLst>
                <a:path extrusionOk="0" h="7400" w="7407">
                  <a:moveTo>
                    <a:pt x="3703" y="0"/>
                  </a:moveTo>
                  <a:cubicBezTo>
                    <a:pt x="1658" y="0"/>
                    <a:pt x="0" y="1657"/>
                    <a:pt x="0" y="3703"/>
                  </a:cubicBezTo>
                  <a:cubicBezTo>
                    <a:pt x="0" y="5743"/>
                    <a:pt x="1658" y="7400"/>
                    <a:pt x="3703" y="7400"/>
                  </a:cubicBezTo>
                  <a:cubicBezTo>
                    <a:pt x="5743" y="7400"/>
                    <a:pt x="7400" y="5743"/>
                    <a:pt x="7406" y="3703"/>
                  </a:cubicBezTo>
                  <a:cubicBezTo>
                    <a:pt x="7400" y="1657"/>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9" name="Google Shape;1969;p13"/>
            <p:cNvSpPr/>
            <p:nvPr/>
          </p:nvSpPr>
          <p:spPr>
            <a:xfrm>
              <a:off x="-1800555" y="5607136"/>
              <a:ext cx="141577" cy="201159"/>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0" name="Google Shape;1970;p13"/>
            <p:cNvSpPr/>
            <p:nvPr/>
          </p:nvSpPr>
          <p:spPr>
            <a:xfrm>
              <a:off x="-1635785" y="5607136"/>
              <a:ext cx="141618" cy="201159"/>
            </a:xfrm>
            <a:custGeom>
              <a:rect b="b" l="l" r="r" t="t"/>
              <a:pathLst>
                <a:path extrusionOk="0" h="4909" w="3456">
                  <a:moveTo>
                    <a:pt x="2238" y="1"/>
                  </a:moveTo>
                  <a:lnTo>
                    <a:pt x="1" y="2238"/>
                  </a:lnTo>
                  <a:cubicBezTo>
                    <a:pt x="1588"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1" name="Google Shape;1971;p13"/>
            <p:cNvSpPr/>
            <p:nvPr/>
          </p:nvSpPr>
          <p:spPr>
            <a:xfrm>
              <a:off x="-1596856" y="5911926"/>
              <a:ext cx="102690" cy="102157"/>
            </a:xfrm>
            <a:custGeom>
              <a:rect b="b" l="l" r="r" t="t"/>
              <a:pathLst>
                <a:path extrusionOk="0" h="2493" w="2506">
                  <a:moveTo>
                    <a:pt x="2505" y="0"/>
                  </a:moveTo>
                  <a:cubicBezTo>
                    <a:pt x="2104" y="1180"/>
                    <a:pt x="1180"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2" name="Google Shape;1972;p13"/>
            <p:cNvSpPr/>
            <p:nvPr/>
          </p:nvSpPr>
          <p:spPr>
            <a:xfrm>
              <a:off x="-1877101" y="5106227"/>
              <a:ext cx="459440" cy="63228"/>
            </a:xfrm>
            <a:custGeom>
              <a:rect b="b" l="l" r="r" t="t"/>
              <a:pathLst>
                <a:path extrusionOk="0" h="1543" w="11212">
                  <a:moveTo>
                    <a:pt x="1" y="1"/>
                  </a:moveTo>
                  <a:lnTo>
                    <a:pt x="1543" y="1543"/>
                  </a:lnTo>
                  <a:lnTo>
                    <a:pt x="9669" y="1543"/>
                  </a:lnTo>
                  <a:lnTo>
                    <a:pt x="1121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3" name="Google Shape;1973;p13"/>
            <p:cNvSpPr/>
            <p:nvPr/>
          </p:nvSpPr>
          <p:spPr>
            <a:xfrm>
              <a:off x="-1800555" y="4534017"/>
              <a:ext cx="141577" cy="201159"/>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4" name="Google Shape;1974;p13"/>
            <p:cNvSpPr/>
            <p:nvPr/>
          </p:nvSpPr>
          <p:spPr>
            <a:xfrm>
              <a:off x="-1798998" y="5708473"/>
              <a:ext cx="303520" cy="303274"/>
            </a:xfrm>
            <a:custGeom>
              <a:rect b="b" l="l" r="r" t="t"/>
              <a:pathLst>
                <a:path extrusionOk="0" h="7401" w="7407">
                  <a:moveTo>
                    <a:pt x="3703" y="1"/>
                  </a:moveTo>
                  <a:cubicBezTo>
                    <a:pt x="1658" y="1"/>
                    <a:pt x="0" y="1658"/>
                    <a:pt x="0" y="3704"/>
                  </a:cubicBezTo>
                  <a:cubicBezTo>
                    <a:pt x="0" y="5743"/>
                    <a:pt x="1658" y="7400"/>
                    <a:pt x="3703" y="7400"/>
                  </a:cubicBezTo>
                  <a:cubicBezTo>
                    <a:pt x="5743" y="7400"/>
                    <a:pt x="7400" y="5743"/>
                    <a:pt x="7406" y="3704"/>
                  </a:cubicBezTo>
                  <a:cubicBezTo>
                    <a:pt x="7400" y="1658"/>
                    <a:pt x="5743"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5" name="Google Shape;1975;p13"/>
            <p:cNvSpPr/>
            <p:nvPr/>
          </p:nvSpPr>
          <p:spPr>
            <a:xfrm>
              <a:off x="-1473596" y="4040156"/>
              <a:ext cx="63515" cy="977313"/>
            </a:xfrm>
            <a:custGeom>
              <a:rect b="b" l="l" r="r" t="t"/>
              <a:pathLst>
                <a:path extrusionOk="0" h="23850" w="1550">
                  <a:moveTo>
                    <a:pt x="1549" y="1"/>
                  </a:moveTo>
                  <a:lnTo>
                    <a:pt x="1" y="1549"/>
                  </a:lnTo>
                  <a:lnTo>
                    <a:pt x="1"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6" name="Google Shape;1976;p13"/>
            <p:cNvSpPr/>
            <p:nvPr/>
          </p:nvSpPr>
          <p:spPr>
            <a:xfrm>
              <a:off x="-1884395" y="4040402"/>
              <a:ext cx="63228" cy="976822"/>
            </a:xfrm>
            <a:custGeom>
              <a:rect b="b" l="l" r="r" t="t"/>
              <a:pathLst>
                <a:path extrusionOk="0" h="23838" w="1543">
                  <a:moveTo>
                    <a:pt x="0" y="1"/>
                  </a:moveTo>
                  <a:lnTo>
                    <a:pt x="0" y="23837"/>
                  </a:lnTo>
                  <a:lnTo>
                    <a:pt x="1543" y="22295"/>
                  </a:lnTo>
                  <a:lnTo>
                    <a:pt x="1543"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7" name="Google Shape;1977;p13"/>
            <p:cNvSpPr/>
            <p:nvPr/>
          </p:nvSpPr>
          <p:spPr>
            <a:xfrm>
              <a:off x="-1875790" y="4034665"/>
              <a:ext cx="456817" cy="61671"/>
            </a:xfrm>
            <a:custGeom>
              <a:rect b="b" l="l" r="r" t="t"/>
              <a:pathLst>
                <a:path extrusionOk="0" h="1505" w="11148">
                  <a:moveTo>
                    <a:pt x="1" y="1"/>
                  </a:moveTo>
                  <a:lnTo>
                    <a:pt x="1511" y="1505"/>
                  </a:lnTo>
                  <a:lnTo>
                    <a:pt x="9637" y="1505"/>
                  </a:lnTo>
                  <a:lnTo>
                    <a:pt x="1114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8" name="Google Shape;1978;p13"/>
            <p:cNvSpPr/>
            <p:nvPr/>
          </p:nvSpPr>
          <p:spPr>
            <a:xfrm>
              <a:off x="-1884395" y="5113562"/>
              <a:ext cx="63228" cy="977027"/>
            </a:xfrm>
            <a:custGeom>
              <a:rect b="b" l="l" r="r" t="t"/>
              <a:pathLst>
                <a:path extrusionOk="0" h="23843" w="1543">
                  <a:moveTo>
                    <a:pt x="0" y="0"/>
                  </a:moveTo>
                  <a:lnTo>
                    <a:pt x="0" y="23843"/>
                  </a:lnTo>
                  <a:lnTo>
                    <a:pt x="1543" y="22294"/>
                  </a:lnTo>
                  <a:lnTo>
                    <a:pt x="1543"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9" name="Google Shape;1979;p13"/>
            <p:cNvSpPr/>
            <p:nvPr/>
          </p:nvSpPr>
          <p:spPr>
            <a:xfrm>
              <a:off x="-1987044" y="4708871"/>
              <a:ext cx="61425" cy="311101"/>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0" name="Google Shape;1980;p13"/>
            <p:cNvSpPr/>
            <p:nvPr/>
          </p:nvSpPr>
          <p:spPr>
            <a:xfrm>
              <a:off x="-1800555" y="4838808"/>
              <a:ext cx="102649" cy="101870"/>
            </a:xfrm>
            <a:custGeom>
              <a:rect b="b" l="l" r="r" t="t"/>
              <a:pathLst>
                <a:path extrusionOk="0" h="2486" w="2505">
                  <a:moveTo>
                    <a:pt x="0" y="0"/>
                  </a:moveTo>
                  <a:lnTo>
                    <a:pt x="0" y="2486"/>
                  </a:lnTo>
                  <a:lnTo>
                    <a:pt x="2505" y="2486"/>
                  </a:lnTo>
                  <a:cubicBezTo>
                    <a:pt x="1326" y="2091"/>
                    <a:pt x="402" y="1173"/>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1" name="Google Shape;1981;p13"/>
            <p:cNvSpPr/>
            <p:nvPr/>
          </p:nvSpPr>
          <p:spPr>
            <a:xfrm>
              <a:off x="-1596856" y="4116948"/>
              <a:ext cx="102690" cy="101870"/>
            </a:xfrm>
            <a:custGeom>
              <a:rect b="b" l="l" r="r" t="t"/>
              <a:pathLst>
                <a:path extrusionOk="0" h="2486"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2" name="Google Shape;1982;p13"/>
            <p:cNvSpPr/>
            <p:nvPr/>
          </p:nvSpPr>
          <p:spPr>
            <a:xfrm>
              <a:off x="-1596856" y="4838808"/>
              <a:ext cx="102690" cy="101870"/>
            </a:xfrm>
            <a:custGeom>
              <a:rect b="b" l="l" r="r" t="t"/>
              <a:pathLst>
                <a:path extrusionOk="0" h="2486" w="2506">
                  <a:moveTo>
                    <a:pt x="2505" y="0"/>
                  </a:moveTo>
                  <a:cubicBezTo>
                    <a:pt x="2104" y="1179"/>
                    <a:pt x="1180" y="2097"/>
                    <a:pt x="0" y="2486"/>
                  </a:cubicBezTo>
                  <a:lnTo>
                    <a:pt x="2505" y="2486"/>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3" name="Google Shape;1983;p13"/>
            <p:cNvSpPr/>
            <p:nvPr/>
          </p:nvSpPr>
          <p:spPr>
            <a:xfrm>
              <a:off x="-1876815" y="4961289"/>
              <a:ext cx="458907" cy="62982"/>
            </a:xfrm>
            <a:custGeom>
              <a:rect b="b" l="l" r="r" t="t"/>
              <a:pathLst>
                <a:path extrusionOk="0" h="1537" w="11199">
                  <a:moveTo>
                    <a:pt x="1536" y="0"/>
                  </a:moveTo>
                  <a:lnTo>
                    <a:pt x="0" y="1536"/>
                  </a:lnTo>
                  <a:lnTo>
                    <a:pt x="11198" y="1536"/>
                  </a:lnTo>
                  <a:lnTo>
                    <a:pt x="966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4" name="Google Shape;1984;p13"/>
            <p:cNvSpPr/>
            <p:nvPr/>
          </p:nvSpPr>
          <p:spPr>
            <a:xfrm>
              <a:off x="-1800555" y="4116948"/>
              <a:ext cx="102649" cy="101870"/>
            </a:xfrm>
            <a:custGeom>
              <a:rect b="b" l="l" r="r" t="t"/>
              <a:pathLst>
                <a:path extrusionOk="0" h="2486"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5" name="Google Shape;1985;p13"/>
            <p:cNvSpPr/>
            <p:nvPr/>
          </p:nvSpPr>
          <p:spPr>
            <a:xfrm>
              <a:off x="-1800555" y="4322491"/>
              <a:ext cx="141577" cy="201118"/>
            </a:xfrm>
            <a:custGeom>
              <a:rect b="b" l="l" r="r" t="t"/>
              <a:pathLst>
                <a:path extrusionOk="0" h="4908" w="3455">
                  <a:moveTo>
                    <a:pt x="0" y="0"/>
                  </a:moveTo>
                  <a:lnTo>
                    <a:pt x="0" y="4908"/>
                  </a:lnTo>
                  <a:lnTo>
                    <a:pt x="1218" y="4908"/>
                  </a:lnTo>
                  <a:lnTo>
                    <a:pt x="3455" y="2671"/>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6" name="Google Shape;1986;p13"/>
            <p:cNvSpPr/>
            <p:nvPr/>
          </p:nvSpPr>
          <p:spPr>
            <a:xfrm>
              <a:off x="-1987044" y="6178034"/>
              <a:ext cx="61425" cy="86258"/>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7" name="Google Shape;1987;p13"/>
            <p:cNvSpPr/>
            <p:nvPr/>
          </p:nvSpPr>
          <p:spPr>
            <a:xfrm>
              <a:off x="-2091250" y="4034665"/>
              <a:ext cx="83881" cy="311101"/>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8" name="Google Shape;1988;p13"/>
            <p:cNvSpPr/>
            <p:nvPr/>
          </p:nvSpPr>
          <p:spPr>
            <a:xfrm>
              <a:off x="-1287107" y="5784732"/>
              <a:ext cx="83881" cy="311101"/>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9" name="Google Shape;1989;p13"/>
            <p:cNvSpPr/>
            <p:nvPr/>
          </p:nvSpPr>
          <p:spPr>
            <a:xfrm>
              <a:off x="-1884682" y="3211755"/>
              <a:ext cx="232219" cy="732596"/>
            </a:xfrm>
            <a:custGeom>
              <a:rect b="b" l="l" r="r" t="t"/>
              <a:pathLst>
                <a:path extrusionOk="0" h="17878" w="5667">
                  <a:moveTo>
                    <a:pt x="5667" y="0"/>
                  </a:moveTo>
                  <a:cubicBezTo>
                    <a:pt x="4360" y="1116"/>
                    <a:pt x="3245" y="2441"/>
                    <a:pt x="2353" y="3913"/>
                  </a:cubicBezTo>
                  <a:cubicBezTo>
                    <a:pt x="810" y="6482"/>
                    <a:pt x="1" y="9420"/>
                    <a:pt x="7" y="12416"/>
                  </a:cubicBezTo>
                  <a:lnTo>
                    <a:pt x="7" y="17877"/>
                  </a:lnTo>
                  <a:lnTo>
                    <a:pt x="1550" y="16329"/>
                  </a:lnTo>
                  <a:lnTo>
                    <a:pt x="1550" y="12588"/>
                  </a:lnTo>
                  <a:cubicBezTo>
                    <a:pt x="1543" y="9758"/>
                    <a:pt x="2315" y="6979"/>
                    <a:pt x="3768" y="4557"/>
                  </a:cubicBezTo>
                  <a:cubicBezTo>
                    <a:pt x="4297" y="3678"/>
                    <a:pt x="4915" y="2855"/>
                    <a:pt x="5610"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0" name="Google Shape;1990;p13"/>
            <p:cNvSpPr/>
            <p:nvPr/>
          </p:nvSpPr>
          <p:spPr>
            <a:xfrm>
              <a:off x="-1390780" y="3521504"/>
              <a:ext cx="83061" cy="274508"/>
            </a:xfrm>
            <a:custGeom>
              <a:rect b="b" l="l" r="r" t="t"/>
              <a:pathLst>
                <a:path extrusionOk="0" h="6699" w="2027">
                  <a:moveTo>
                    <a:pt x="1396" y="0"/>
                  </a:moveTo>
                  <a:lnTo>
                    <a:pt x="0" y="599"/>
                  </a:lnTo>
                  <a:cubicBezTo>
                    <a:pt x="351" y="1989"/>
                    <a:pt x="523" y="3416"/>
                    <a:pt x="529" y="4857"/>
                  </a:cubicBezTo>
                  <a:lnTo>
                    <a:pt x="529" y="6698"/>
                  </a:lnTo>
                  <a:lnTo>
                    <a:pt x="2027" y="6698"/>
                  </a:lnTo>
                  <a:lnTo>
                    <a:pt x="2027" y="4857"/>
                  </a:lnTo>
                  <a:cubicBezTo>
                    <a:pt x="2027" y="3219"/>
                    <a:pt x="1816"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1" name="Google Shape;1991;p13"/>
            <p:cNvSpPr/>
            <p:nvPr/>
          </p:nvSpPr>
          <p:spPr>
            <a:xfrm>
              <a:off x="-1642300" y="3211755"/>
              <a:ext cx="232219" cy="732596"/>
            </a:xfrm>
            <a:custGeom>
              <a:rect b="b" l="l" r="r" t="t"/>
              <a:pathLst>
                <a:path extrusionOk="0" h="17878" w="5667">
                  <a:moveTo>
                    <a:pt x="0" y="0"/>
                  </a:moveTo>
                  <a:lnTo>
                    <a:pt x="0" y="2033"/>
                  </a:lnTo>
                  <a:lnTo>
                    <a:pt x="64" y="2097"/>
                  </a:lnTo>
                  <a:cubicBezTo>
                    <a:pt x="759" y="2855"/>
                    <a:pt x="1371" y="3678"/>
                    <a:pt x="1906" y="4557"/>
                  </a:cubicBezTo>
                  <a:cubicBezTo>
                    <a:pt x="3359" y="6979"/>
                    <a:pt x="4124" y="9758"/>
                    <a:pt x="4118" y="12588"/>
                  </a:cubicBezTo>
                  <a:lnTo>
                    <a:pt x="4118" y="16329"/>
                  </a:lnTo>
                  <a:lnTo>
                    <a:pt x="5666" y="17877"/>
                  </a:lnTo>
                  <a:lnTo>
                    <a:pt x="5666" y="12416"/>
                  </a:lnTo>
                  <a:cubicBezTo>
                    <a:pt x="5666" y="9420"/>
                    <a:pt x="4857" y="6482"/>
                    <a:pt x="3315" y="3913"/>
                  </a:cubicBezTo>
                  <a:cubicBezTo>
                    <a:pt x="2429"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2" name="Google Shape;1992;p13"/>
            <p:cNvSpPr/>
            <p:nvPr/>
          </p:nvSpPr>
          <p:spPr>
            <a:xfrm>
              <a:off x="-1416924" y="3216959"/>
              <a:ext cx="177392" cy="286269"/>
            </a:xfrm>
            <a:custGeom>
              <a:rect b="b" l="l" r="r" t="t"/>
              <a:pathLst>
                <a:path extrusionOk="0" h="6986" w="4329">
                  <a:moveTo>
                    <a:pt x="1384" y="1"/>
                  </a:moveTo>
                  <a:lnTo>
                    <a:pt x="1" y="1626"/>
                  </a:lnTo>
                  <a:cubicBezTo>
                    <a:pt x="128" y="1830"/>
                    <a:pt x="268" y="2027"/>
                    <a:pt x="389" y="2238"/>
                  </a:cubicBezTo>
                  <a:cubicBezTo>
                    <a:pt x="1282" y="3716"/>
                    <a:pt x="1970" y="5316"/>
                    <a:pt x="2435" y="6986"/>
                  </a:cubicBezTo>
                  <a:lnTo>
                    <a:pt x="4328" y="6170"/>
                  </a:lnTo>
                  <a:cubicBezTo>
                    <a:pt x="3684" y="3965"/>
                    <a:pt x="2690" y="1887"/>
                    <a:pt x="13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3" name="Google Shape;1993;p13"/>
            <p:cNvSpPr/>
            <p:nvPr/>
          </p:nvSpPr>
          <p:spPr>
            <a:xfrm>
              <a:off x="-2091250" y="3479707"/>
              <a:ext cx="111049" cy="316551"/>
            </a:xfrm>
            <a:custGeom>
              <a:rect b="b" l="l" r="r" t="t"/>
              <a:pathLst>
                <a:path extrusionOk="0" h="7725" w="2710">
                  <a:moveTo>
                    <a:pt x="810" y="0"/>
                  </a:moveTo>
                  <a:cubicBezTo>
                    <a:pt x="275" y="1912"/>
                    <a:pt x="1" y="3894"/>
                    <a:pt x="1" y="5883"/>
                  </a:cubicBezTo>
                  <a:lnTo>
                    <a:pt x="1" y="7725"/>
                  </a:lnTo>
                  <a:lnTo>
                    <a:pt x="2040" y="7725"/>
                  </a:lnTo>
                  <a:lnTo>
                    <a:pt x="2040" y="5877"/>
                  </a:lnTo>
                  <a:cubicBezTo>
                    <a:pt x="2047" y="4168"/>
                    <a:pt x="2270" y="2467"/>
                    <a:pt x="2709" y="822"/>
                  </a:cubicBezTo>
                  <a:lnTo>
                    <a:pt x="81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4" name="Google Shape;1994;p13"/>
            <p:cNvSpPr/>
            <p:nvPr/>
          </p:nvSpPr>
          <p:spPr>
            <a:xfrm>
              <a:off x="-2054698" y="3212659"/>
              <a:ext cx="177146" cy="286269"/>
            </a:xfrm>
            <a:custGeom>
              <a:rect b="b" l="l" r="r" t="t"/>
              <a:pathLst>
                <a:path extrusionOk="0" h="6986" w="4323">
                  <a:moveTo>
                    <a:pt x="2945" y="1"/>
                  </a:moveTo>
                  <a:cubicBezTo>
                    <a:pt x="1639" y="1887"/>
                    <a:pt x="645" y="3965"/>
                    <a:pt x="1" y="6170"/>
                  </a:cubicBezTo>
                  <a:lnTo>
                    <a:pt x="1881" y="6986"/>
                  </a:lnTo>
                  <a:cubicBezTo>
                    <a:pt x="2353" y="5316"/>
                    <a:pt x="3041" y="3716"/>
                    <a:pt x="3933" y="2238"/>
                  </a:cubicBezTo>
                  <a:cubicBezTo>
                    <a:pt x="4054" y="2027"/>
                    <a:pt x="4188" y="1830"/>
                    <a:pt x="4322"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5" name="Google Shape;1995;p13"/>
            <p:cNvSpPr/>
            <p:nvPr/>
          </p:nvSpPr>
          <p:spPr>
            <a:xfrm>
              <a:off x="-1800555" y="5395610"/>
              <a:ext cx="141577" cy="201118"/>
            </a:xfrm>
            <a:custGeom>
              <a:rect b="b" l="l" r="r" t="t"/>
              <a:pathLst>
                <a:path extrusionOk="0" h="4908" w="3455">
                  <a:moveTo>
                    <a:pt x="0" y="0"/>
                  </a:moveTo>
                  <a:lnTo>
                    <a:pt x="0" y="4908"/>
                  </a:lnTo>
                  <a:lnTo>
                    <a:pt x="1218" y="4908"/>
                  </a:lnTo>
                  <a:lnTo>
                    <a:pt x="3455" y="2677"/>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6" name="Google Shape;1996;p13"/>
            <p:cNvSpPr/>
            <p:nvPr/>
          </p:nvSpPr>
          <p:spPr>
            <a:xfrm>
              <a:off x="-1741302" y="5507888"/>
              <a:ext cx="188087" cy="188087"/>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7" name="Google Shape;1997;p13"/>
            <p:cNvSpPr/>
            <p:nvPr/>
          </p:nvSpPr>
          <p:spPr>
            <a:xfrm>
              <a:off x="-1800555" y="5190067"/>
              <a:ext cx="102649" cy="101911"/>
            </a:xfrm>
            <a:custGeom>
              <a:rect b="b" l="l" r="r" t="t"/>
              <a:pathLst>
                <a:path extrusionOk="0" h="2487"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8" name="Google Shape;1998;p13"/>
            <p:cNvSpPr/>
            <p:nvPr/>
          </p:nvSpPr>
          <p:spPr>
            <a:xfrm>
              <a:off x="-1798998" y="5192157"/>
              <a:ext cx="303520" cy="303233"/>
            </a:xfrm>
            <a:custGeom>
              <a:rect b="b" l="l" r="r" t="t"/>
              <a:pathLst>
                <a:path extrusionOk="0" h="7400" w="7407">
                  <a:moveTo>
                    <a:pt x="3703" y="0"/>
                  </a:moveTo>
                  <a:cubicBezTo>
                    <a:pt x="1658" y="0"/>
                    <a:pt x="0" y="1658"/>
                    <a:pt x="0" y="3703"/>
                  </a:cubicBezTo>
                  <a:cubicBezTo>
                    <a:pt x="0" y="5743"/>
                    <a:pt x="1658" y="7400"/>
                    <a:pt x="3703" y="7400"/>
                  </a:cubicBezTo>
                  <a:cubicBezTo>
                    <a:pt x="5743" y="7400"/>
                    <a:pt x="7400" y="5743"/>
                    <a:pt x="7406" y="3703"/>
                  </a:cubicBezTo>
                  <a:cubicBezTo>
                    <a:pt x="7400" y="1658"/>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9" name="Google Shape;1999;p13"/>
            <p:cNvSpPr/>
            <p:nvPr/>
          </p:nvSpPr>
          <p:spPr>
            <a:xfrm>
              <a:off x="-1878126" y="3888171"/>
              <a:ext cx="461530" cy="64294"/>
            </a:xfrm>
            <a:custGeom>
              <a:rect b="b" l="l" r="r" t="t"/>
              <a:pathLst>
                <a:path extrusionOk="0" h="1569" w="11263">
                  <a:moveTo>
                    <a:pt x="1568" y="0"/>
                  </a:moveTo>
                  <a:lnTo>
                    <a:pt x="0" y="1568"/>
                  </a:lnTo>
                  <a:lnTo>
                    <a:pt x="11262"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0" name="Google Shape;2000;p13"/>
            <p:cNvSpPr/>
            <p:nvPr/>
          </p:nvSpPr>
          <p:spPr>
            <a:xfrm>
              <a:off x="-1596856" y="5190067"/>
              <a:ext cx="102690" cy="101911"/>
            </a:xfrm>
            <a:custGeom>
              <a:rect b="b" l="l" r="r" t="t"/>
              <a:pathLst>
                <a:path extrusionOk="0" h="2487"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1" name="Google Shape;2001;p13"/>
            <p:cNvSpPr/>
            <p:nvPr/>
          </p:nvSpPr>
          <p:spPr>
            <a:xfrm>
              <a:off x="-1800842" y="3320140"/>
              <a:ext cx="306921" cy="547705"/>
            </a:xfrm>
            <a:custGeom>
              <a:rect b="b" l="l" r="r" t="t"/>
              <a:pathLst>
                <a:path extrusionOk="0" h="13366" w="7490">
                  <a:moveTo>
                    <a:pt x="3748" y="2441"/>
                  </a:moveTo>
                  <a:lnTo>
                    <a:pt x="3793" y="2460"/>
                  </a:lnTo>
                  <a:cubicBezTo>
                    <a:pt x="4424" y="2722"/>
                    <a:pt x="5080" y="3282"/>
                    <a:pt x="5469" y="3888"/>
                  </a:cubicBezTo>
                  <a:lnTo>
                    <a:pt x="5597" y="4098"/>
                  </a:lnTo>
                  <a:lnTo>
                    <a:pt x="5354" y="4085"/>
                  </a:lnTo>
                  <a:cubicBezTo>
                    <a:pt x="5338" y="4084"/>
                    <a:pt x="5322" y="4084"/>
                    <a:pt x="5307" y="4084"/>
                  </a:cubicBezTo>
                  <a:cubicBezTo>
                    <a:pt x="5132" y="4084"/>
                    <a:pt x="4960" y="4148"/>
                    <a:pt x="4832" y="4270"/>
                  </a:cubicBezTo>
                  <a:cubicBezTo>
                    <a:pt x="4692" y="4398"/>
                    <a:pt x="4602" y="4576"/>
                    <a:pt x="4596" y="4767"/>
                  </a:cubicBezTo>
                  <a:lnTo>
                    <a:pt x="4596" y="6628"/>
                  </a:lnTo>
                  <a:lnTo>
                    <a:pt x="5578" y="6628"/>
                  </a:lnTo>
                  <a:cubicBezTo>
                    <a:pt x="5680" y="6622"/>
                    <a:pt x="5775" y="6571"/>
                    <a:pt x="5845" y="6495"/>
                  </a:cubicBezTo>
                  <a:cubicBezTo>
                    <a:pt x="5915" y="6418"/>
                    <a:pt x="5954" y="6316"/>
                    <a:pt x="5947" y="6214"/>
                  </a:cubicBezTo>
                  <a:lnTo>
                    <a:pt x="5934" y="5972"/>
                  </a:lnTo>
                  <a:lnTo>
                    <a:pt x="6138" y="6099"/>
                  </a:lnTo>
                  <a:cubicBezTo>
                    <a:pt x="6534" y="6354"/>
                    <a:pt x="6839" y="6724"/>
                    <a:pt x="7031" y="7151"/>
                  </a:cubicBezTo>
                  <a:lnTo>
                    <a:pt x="7056" y="7196"/>
                  </a:lnTo>
                  <a:lnTo>
                    <a:pt x="7031" y="7247"/>
                  </a:lnTo>
                  <a:cubicBezTo>
                    <a:pt x="6839" y="7674"/>
                    <a:pt x="6534" y="8037"/>
                    <a:pt x="6138" y="8298"/>
                  </a:cubicBezTo>
                  <a:lnTo>
                    <a:pt x="5934" y="8432"/>
                  </a:lnTo>
                  <a:lnTo>
                    <a:pt x="5947" y="8184"/>
                  </a:lnTo>
                  <a:cubicBezTo>
                    <a:pt x="5954" y="8082"/>
                    <a:pt x="5915" y="7980"/>
                    <a:pt x="5845" y="7903"/>
                  </a:cubicBezTo>
                  <a:cubicBezTo>
                    <a:pt x="5775" y="7827"/>
                    <a:pt x="5680" y="7776"/>
                    <a:pt x="5571" y="7776"/>
                  </a:cubicBezTo>
                  <a:lnTo>
                    <a:pt x="4596" y="7776"/>
                  </a:lnTo>
                  <a:lnTo>
                    <a:pt x="4596" y="10739"/>
                  </a:lnTo>
                  <a:cubicBezTo>
                    <a:pt x="4609" y="10930"/>
                    <a:pt x="4692" y="11109"/>
                    <a:pt x="4838" y="11230"/>
                  </a:cubicBezTo>
                  <a:cubicBezTo>
                    <a:pt x="4967" y="11353"/>
                    <a:pt x="5133" y="11416"/>
                    <a:pt x="5307" y="11416"/>
                  </a:cubicBezTo>
                  <a:cubicBezTo>
                    <a:pt x="5323" y="11416"/>
                    <a:pt x="5338" y="11416"/>
                    <a:pt x="5354" y="11415"/>
                  </a:cubicBezTo>
                  <a:lnTo>
                    <a:pt x="5603" y="11402"/>
                  </a:lnTo>
                  <a:lnTo>
                    <a:pt x="5469" y="11612"/>
                  </a:lnTo>
                  <a:cubicBezTo>
                    <a:pt x="5080" y="12218"/>
                    <a:pt x="4424" y="12779"/>
                    <a:pt x="3799" y="13040"/>
                  </a:cubicBezTo>
                  <a:lnTo>
                    <a:pt x="3748" y="13059"/>
                  </a:lnTo>
                  <a:lnTo>
                    <a:pt x="3704" y="13040"/>
                  </a:lnTo>
                  <a:cubicBezTo>
                    <a:pt x="3073" y="12779"/>
                    <a:pt x="2416" y="12218"/>
                    <a:pt x="2028" y="11612"/>
                  </a:cubicBezTo>
                  <a:lnTo>
                    <a:pt x="1894" y="11402"/>
                  </a:lnTo>
                  <a:lnTo>
                    <a:pt x="2142" y="11415"/>
                  </a:lnTo>
                  <a:cubicBezTo>
                    <a:pt x="2158" y="11416"/>
                    <a:pt x="2174" y="11416"/>
                    <a:pt x="2190" y="11416"/>
                  </a:cubicBezTo>
                  <a:cubicBezTo>
                    <a:pt x="2364" y="11416"/>
                    <a:pt x="2530" y="11353"/>
                    <a:pt x="2659" y="11230"/>
                  </a:cubicBezTo>
                  <a:cubicBezTo>
                    <a:pt x="2805" y="11103"/>
                    <a:pt x="2888" y="10924"/>
                    <a:pt x="2894" y="10733"/>
                  </a:cubicBezTo>
                  <a:lnTo>
                    <a:pt x="2894" y="7769"/>
                  </a:lnTo>
                  <a:lnTo>
                    <a:pt x="1913" y="7769"/>
                  </a:lnTo>
                  <a:cubicBezTo>
                    <a:pt x="1811" y="7776"/>
                    <a:pt x="1715" y="7820"/>
                    <a:pt x="1645" y="7897"/>
                  </a:cubicBezTo>
                  <a:cubicBezTo>
                    <a:pt x="1575" y="7980"/>
                    <a:pt x="1543" y="8082"/>
                    <a:pt x="1550" y="8184"/>
                  </a:cubicBezTo>
                  <a:lnTo>
                    <a:pt x="1562" y="8426"/>
                  </a:lnTo>
                  <a:lnTo>
                    <a:pt x="1352" y="8298"/>
                  </a:lnTo>
                  <a:cubicBezTo>
                    <a:pt x="957" y="8043"/>
                    <a:pt x="645" y="7680"/>
                    <a:pt x="453" y="7253"/>
                  </a:cubicBezTo>
                  <a:lnTo>
                    <a:pt x="434" y="7202"/>
                  </a:lnTo>
                  <a:lnTo>
                    <a:pt x="453" y="7157"/>
                  </a:lnTo>
                  <a:cubicBezTo>
                    <a:pt x="645" y="6724"/>
                    <a:pt x="957" y="6361"/>
                    <a:pt x="1352" y="6106"/>
                  </a:cubicBezTo>
                  <a:lnTo>
                    <a:pt x="1556" y="5972"/>
                  </a:lnTo>
                  <a:lnTo>
                    <a:pt x="1543" y="6214"/>
                  </a:lnTo>
                  <a:cubicBezTo>
                    <a:pt x="1537" y="6316"/>
                    <a:pt x="1575" y="6418"/>
                    <a:pt x="1645" y="6501"/>
                  </a:cubicBezTo>
                  <a:cubicBezTo>
                    <a:pt x="1715" y="6577"/>
                    <a:pt x="1811" y="6622"/>
                    <a:pt x="1919" y="6628"/>
                  </a:cubicBezTo>
                  <a:lnTo>
                    <a:pt x="2894" y="6628"/>
                  </a:lnTo>
                  <a:lnTo>
                    <a:pt x="2894" y="4761"/>
                  </a:lnTo>
                  <a:cubicBezTo>
                    <a:pt x="2882" y="4570"/>
                    <a:pt x="2799" y="4391"/>
                    <a:pt x="2659" y="4270"/>
                  </a:cubicBezTo>
                  <a:cubicBezTo>
                    <a:pt x="2530" y="4148"/>
                    <a:pt x="2359" y="4084"/>
                    <a:pt x="2184" y="4084"/>
                  </a:cubicBezTo>
                  <a:cubicBezTo>
                    <a:pt x="2168" y="4084"/>
                    <a:pt x="2152" y="4084"/>
                    <a:pt x="2136" y="4085"/>
                  </a:cubicBezTo>
                  <a:lnTo>
                    <a:pt x="1894" y="4098"/>
                  </a:lnTo>
                  <a:lnTo>
                    <a:pt x="2021" y="3888"/>
                  </a:lnTo>
                  <a:cubicBezTo>
                    <a:pt x="2416" y="3282"/>
                    <a:pt x="3073" y="2722"/>
                    <a:pt x="3697" y="2460"/>
                  </a:cubicBezTo>
                  <a:lnTo>
                    <a:pt x="3748" y="2441"/>
                  </a:lnTo>
                  <a:close/>
                  <a:moveTo>
                    <a:pt x="3748" y="0"/>
                  </a:moveTo>
                  <a:cubicBezTo>
                    <a:pt x="3149" y="669"/>
                    <a:pt x="2620" y="1402"/>
                    <a:pt x="2155" y="2173"/>
                  </a:cubicBezTo>
                  <a:cubicBezTo>
                    <a:pt x="747" y="4519"/>
                    <a:pt x="1" y="7202"/>
                    <a:pt x="7" y="9943"/>
                  </a:cubicBezTo>
                  <a:lnTo>
                    <a:pt x="7" y="13365"/>
                  </a:lnTo>
                  <a:lnTo>
                    <a:pt x="7483" y="13365"/>
                  </a:lnTo>
                  <a:lnTo>
                    <a:pt x="7483" y="9943"/>
                  </a:lnTo>
                  <a:cubicBezTo>
                    <a:pt x="7490" y="7202"/>
                    <a:pt x="6750"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2" name="Google Shape;2002;p13"/>
            <p:cNvSpPr/>
            <p:nvPr/>
          </p:nvSpPr>
          <p:spPr>
            <a:xfrm>
              <a:off x="-1771584" y="3431394"/>
              <a:ext cx="248692" cy="412398"/>
            </a:xfrm>
            <a:custGeom>
              <a:rect b="b" l="l" r="r" t="t"/>
              <a:pathLst>
                <a:path extrusionOk="0" h="10064" w="6069">
                  <a:moveTo>
                    <a:pt x="3034" y="0"/>
                  </a:moveTo>
                  <a:cubicBezTo>
                    <a:pt x="2486" y="262"/>
                    <a:pt x="2008" y="650"/>
                    <a:pt x="1645" y="1135"/>
                  </a:cubicBezTo>
                  <a:cubicBezTo>
                    <a:pt x="1823" y="1167"/>
                    <a:pt x="1983" y="1249"/>
                    <a:pt x="2117" y="1364"/>
                  </a:cubicBezTo>
                  <a:cubicBezTo>
                    <a:pt x="2308" y="1543"/>
                    <a:pt x="2416" y="1785"/>
                    <a:pt x="2429" y="2040"/>
                  </a:cubicBezTo>
                  <a:lnTo>
                    <a:pt x="2429" y="4162"/>
                  </a:lnTo>
                  <a:lnTo>
                    <a:pt x="1199" y="4162"/>
                  </a:lnTo>
                  <a:cubicBezTo>
                    <a:pt x="1027" y="4156"/>
                    <a:pt x="861" y="4079"/>
                    <a:pt x="746" y="3952"/>
                  </a:cubicBezTo>
                  <a:cubicBezTo>
                    <a:pt x="683" y="3882"/>
                    <a:pt x="638" y="3805"/>
                    <a:pt x="612" y="3716"/>
                  </a:cubicBezTo>
                  <a:cubicBezTo>
                    <a:pt x="351" y="3920"/>
                    <a:pt x="141" y="4188"/>
                    <a:pt x="1" y="4487"/>
                  </a:cubicBezTo>
                  <a:cubicBezTo>
                    <a:pt x="141" y="4780"/>
                    <a:pt x="351" y="5042"/>
                    <a:pt x="612" y="5252"/>
                  </a:cubicBezTo>
                  <a:cubicBezTo>
                    <a:pt x="638" y="5163"/>
                    <a:pt x="689" y="5080"/>
                    <a:pt x="746" y="5010"/>
                  </a:cubicBezTo>
                  <a:cubicBezTo>
                    <a:pt x="861" y="4882"/>
                    <a:pt x="1027" y="4812"/>
                    <a:pt x="1199" y="4799"/>
                  </a:cubicBezTo>
                  <a:lnTo>
                    <a:pt x="2435" y="4799"/>
                  </a:lnTo>
                  <a:lnTo>
                    <a:pt x="2435" y="8018"/>
                  </a:lnTo>
                  <a:cubicBezTo>
                    <a:pt x="2423" y="8279"/>
                    <a:pt x="2308" y="8521"/>
                    <a:pt x="2117" y="8700"/>
                  </a:cubicBezTo>
                  <a:cubicBezTo>
                    <a:pt x="1983" y="8815"/>
                    <a:pt x="1823" y="8897"/>
                    <a:pt x="1645" y="8929"/>
                  </a:cubicBezTo>
                  <a:cubicBezTo>
                    <a:pt x="2008" y="9414"/>
                    <a:pt x="2486" y="9802"/>
                    <a:pt x="3034" y="10064"/>
                  </a:cubicBezTo>
                  <a:cubicBezTo>
                    <a:pt x="3576" y="9802"/>
                    <a:pt x="4054" y="9414"/>
                    <a:pt x="4417" y="8929"/>
                  </a:cubicBezTo>
                  <a:cubicBezTo>
                    <a:pt x="4245" y="8897"/>
                    <a:pt x="4080" y="8815"/>
                    <a:pt x="3952" y="8700"/>
                  </a:cubicBezTo>
                  <a:cubicBezTo>
                    <a:pt x="3761" y="8521"/>
                    <a:pt x="3646" y="8279"/>
                    <a:pt x="3633" y="8024"/>
                  </a:cubicBezTo>
                  <a:lnTo>
                    <a:pt x="3633" y="4806"/>
                  </a:lnTo>
                  <a:lnTo>
                    <a:pt x="4864" y="4806"/>
                  </a:lnTo>
                  <a:cubicBezTo>
                    <a:pt x="5036" y="4812"/>
                    <a:pt x="5201" y="4889"/>
                    <a:pt x="5316" y="5016"/>
                  </a:cubicBezTo>
                  <a:cubicBezTo>
                    <a:pt x="5380" y="5086"/>
                    <a:pt x="5424" y="5163"/>
                    <a:pt x="5456" y="5252"/>
                  </a:cubicBezTo>
                  <a:cubicBezTo>
                    <a:pt x="5711" y="5048"/>
                    <a:pt x="5922" y="4787"/>
                    <a:pt x="6068" y="4487"/>
                  </a:cubicBezTo>
                  <a:cubicBezTo>
                    <a:pt x="5922" y="4188"/>
                    <a:pt x="5711" y="3926"/>
                    <a:pt x="5456" y="3722"/>
                  </a:cubicBezTo>
                  <a:cubicBezTo>
                    <a:pt x="5424" y="3805"/>
                    <a:pt x="5380" y="3888"/>
                    <a:pt x="5316" y="3958"/>
                  </a:cubicBezTo>
                  <a:cubicBezTo>
                    <a:pt x="5201" y="4086"/>
                    <a:pt x="5042" y="4162"/>
                    <a:pt x="4870" y="4168"/>
                  </a:cubicBezTo>
                  <a:lnTo>
                    <a:pt x="3633" y="4168"/>
                  </a:lnTo>
                  <a:lnTo>
                    <a:pt x="3633" y="2046"/>
                  </a:lnTo>
                  <a:cubicBezTo>
                    <a:pt x="3646" y="1785"/>
                    <a:pt x="3761" y="1543"/>
                    <a:pt x="3952" y="1364"/>
                  </a:cubicBezTo>
                  <a:cubicBezTo>
                    <a:pt x="4080" y="1249"/>
                    <a:pt x="4245" y="1167"/>
                    <a:pt x="4417" y="1135"/>
                  </a:cubicBezTo>
                  <a:cubicBezTo>
                    <a:pt x="4054" y="650"/>
                    <a:pt x="3582" y="262"/>
                    <a:pt x="30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3" name="Google Shape;2003;p13"/>
            <p:cNvSpPr/>
            <p:nvPr/>
          </p:nvSpPr>
          <p:spPr>
            <a:xfrm>
              <a:off x="-1987044" y="5106227"/>
              <a:ext cx="61425" cy="311101"/>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4" name="Google Shape;2004;p13"/>
            <p:cNvSpPr/>
            <p:nvPr/>
          </p:nvSpPr>
          <p:spPr>
            <a:xfrm>
              <a:off x="-1635785" y="5395856"/>
              <a:ext cx="141618" cy="200872"/>
            </a:xfrm>
            <a:custGeom>
              <a:rect b="b" l="l" r="r" t="t"/>
              <a:pathLst>
                <a:path extrusionOk="0" h="4902" w="3456">
                  <a:moveTo>
                    <a:pt x="3455" y="1"/>
                  </a:moveTo>
                  <a:cubicBezTo>
                    <a:pt x="2945" y="1498"/>
                    <a:pt x="1588"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5" name="Google Shape;2005;p13"/>
            <p:cNvSpPr/>
            <p:nvPr/>
          </p:nvSpPr>
          <p:spPr>
            <a:xfrm>
              <a:off x="-1800555" y="5911926"/>
              <a:ext cx="102649" cy="102157"/>
            </a:xfrm>
            <a:custGeom>
              <a:rect b="b" l="l" r="r" t="t"/>
              <a:pathLst>
                <a:path extrusionOk="0" h="2493" w="2505">
                  <a:moveTo>
                    <a:pt x="0" y="0"/>
                  </a:moveTo>
                  <a:lnTo>
                    <a:pt x="0" y="2492"/>
                  </a:lnTo>
                  <a:lnTo>
                    <a:pt x="2505" y="2492"/>
                  </a:lnTo>
                  <a:cubicBezTo>
                    <a:pt x="1326" y="2097"/>
                    <a:pt x="402" y="118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6" name="Google Shape;2006;p13"/>
            <p:cNvSpPr/>
            <p:nvPr/>
          </p:nvSpPr>
          <p:spPr>
            <a:xfrm>
              <a:off x="-1369103" y="5784732"/>
              <a:ext cx="61384" cy="311101"/>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7" name="Google Shape;2007;p13"/>
            <p:cNvSpPr/>
            <p:nvPr/>
          </p:nvSpPr>
          <p:spPr>
            <a:xfrm>
              <a:off x="-1369103" y="6178034"/>
              <a:ext cx="61384" cy="86258"/>
            </a:xfrm>
            <a:custGeom>
              <a:rect b="b" l="l" r="r" t="t"/>
              <a:pathLst>
                <a:path extrusionOk="0" h="2105" w="1498">
                  <a:moveTo>
                    <a:pt x="0" y="1"/>
                  </a:moveTo>
                  <a:lnTo>
                    <a:pt x="0"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8" name="Google Shape;2008;p13"/>
            <p:cNvSpPr/>
            <p:nvPr/>
          </p:nvSpPr>
          <p:spPr>
            <a:xfrm>
              <a:off x="-1314521" y="3475407"/>
              <a:ext cx="111295" cy="316551"/>
            </a:xfrm>
            <a:custGeom>
              <a:rect b="b" l="l" r="r" t="t"/>
              <a:pathLst>
                <a:path extrusionOk="0" h="7725" w="2716">
                  <a:moveTo>
                    <a:pt x="1899" y="0"/>
                  </a:moveTo>
                  <a:lnTo>
                    <a:pt x="0" y="822"/>
                  </a:lnTo>
                  <a:cubicBezTo>
                    <a:pt x="446" y="2467"/>
                    <a:pt x="669" y="4168"/>
                    <a:pt x="669" y="5877"/>
                  </a:cubicBezTo>
                  <a:lnTo>
                    <a:pt x="669" y="7725"/>
                  </a:lnTo>
                  <a:lnTo>
                    <a:pt x="2715" y="7725"/>
                  </a:lnTo>
                  <a:lnTo>
                    <a:pt x="2715" y="5877"/>
                  </a:lnTo>
                  <a:cubicBezTo>
                    <a:pt x="2715" y="3888"/>
                    <a:pt x="2441" y="1912"/>
                    <a:pt x="189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9" name="Google Shape;2009;p13"/>
            <p:cNvSpPr/>
            <p:nvPr/>
          </p:nvSpPr>
          <p:spPr>
            <a:xfrm>
              <a:off x="-1642300" y="3082471"/>
              <a:ext cx="205584" cy="257544"/>
            </a:xfrm>
            <a:custGeom>
              <a:rect b="b" l="l" r="r" t="t"/>
              <a:pathLst>
                <a:path extrusionOk="0" h="6285" w="5017">
                  <a:moveTo>
                    <a:pt x="0" y="0"/>
                  </a:moveTo>
                  <a:lnTo>
                    <a:pt x="0" y="1849"/>
                  </a:lnTo>
                  <a:lnTo>
                    <a:pt x="192" y="1995"/>
                  </a:lnTo>
                  <a:cubicBezTo>
                    <a:pt x="1689" y="3200"/>
                    <a:pt x="2977" y="4653"/>
                    <a:pt x="3997" y="6285"/>
                  </a:cubicBezTo>
                  <a:lnTo>
                    <a:pt x="5016" y="5086"/>
                  </a:lnTo>
                  <a:cubicBezTo>
                    <a:pt x="3684" y="3085"/>
                    <a:pt x="1983"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0" name="Google Shape;2010;p13"/>
            <p:cNvSpPr/>
            <p:nvPr/>
          </p:nvSpPr>
          <p:spPr>
            <a:xfrm>
              <a:off x="-1472531" y="3295721"/>
              <a:ext cx="136373" cy="235866"/>
            </a:xfrm>
            <a:custGeom>
              <a:rect b="b" l="l" r="r" t="t"/>
              <a:pathLst>
                <a:path extrusionOk="0" h="5756" w="3328">
                  <a:moveTo>
                    <a:pt x="1014" y="0"/>
                  </a:moveTo>
                  <a:lnTo>
                    <a:pt x="0" y="1192"/>
                  </a:lnTo>
                  <a:cubicBezTo>
                    <a:pt x="13" y="1211"/>
                    <a:pt x="19" y="1224"/>
                    <a:pt x="32" y="1243"/>
                  </a:cubicBezTo>
                  <a:cubicBezTo>
                    <a:pt x="873" y="2652"/>
                    <a:pt x="1517" y="4169"/>
                    <a:pt x="1931" y="5756"/>
                  </a:cubicBezTo>
                  <a:lnTo>
                    <a:pt x="3327" y="5156"/>
                  </a:lnTo>
                  <a:cubicBezTo>
                    <a:pt x="2875" y="3506"/>
                    <a:pt x="2193" y="1932"/>
                    <a:pt x="1313" y="466"/>
                  </a:cubicBezTo>
                  <a:cubicBezTo>
                    <a:pt x="1217" y="306"/>
                    <a:pt x="1116" y="153"/>
                    <a:pt x="101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1" name="Google Shape;2011;p13"/>
            <p:cNvSpPr/>
            <p:nvPr/>
          </p:nvSpPr>
          <p:spPr>
            <a:xfrm>
              <a:off x="-1987044" y="5784732"/>
              <a:ext cx="61425" cy="311101"/>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2" name="Google Shape;2012;p13"/>
            <p:cNvSpPr/>
            <p:nvPr/>
          </p:nvSpPr>
          <p:spPr>
            <a:xfrm>
              <a:off x="-1987044" y="3806420"/>
              <a:ext cx="61425" cy="146044"/>
            </a:xfrm>
            <a:custGeom>
              <a:rect b="b" l="l" r="r" t="t"/>
              <a:pathLst>
                <a:path extrusionOk="0" h="3564" w="1499">
                  <a:moveTo>
                    <a:pt x="1" y="0"/>
                  </a:moveTo>
                  <a:lnTo>
                    <a:pt x="1" y="3563"/>
                  </a:lnTo>
                  <a:lnTo>
                    <a:pt x="1498" y="3563"/>
                  </a:lnTo>
                  <a:lnTo>
                    <a:pt x="149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3" name="Google Shape;2013;p13"/>
            <p:cNvSpPr/>
            <p:nvPr/>
          </p:nvSpPr>
          <p:spPr>
            <a:xfrm>
              <a:off x="-1884395" y="6178034"/>
              <a:ext cx="474315" cy="86258"/>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4" name="Google Shape;2014;p13"/>
            <p:cNvSpPr/>
            <p:nvPr/>
          </p:nvSpPr>
          <p:spPr>
            <a:xfrm>
              <a:off x="-1987044" y="4034665"/>
              <a:ext cx="61425" cy="311101"/>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5" name="Google Shape;2015;p13"/>
            <p:cNvSpPr/>
            <p:nvPr/>
          </p:nvSpPr>
          <p:spPr>
            <a:xfrm>
              <a:off x="-1857760" y="3078171"/>
              <a:ext cx="205297" cy="257544"/>
            </a:xfrm>
            <a:custGeom>
              <a:rect b="b" l="l" r="r" t="t"/>
              <a:pathLst>
                <a:path extrusionOk="0" h="6285" w="5010">
                  <a:moveTo>
                    <a:pt x="5010" y="0"/>
                  </a:moveTo>
                  <a:cubicBezTo>
                    <a:pt x="3028" y="1358"/>
                    <a:pt x="1326" y="3085"/>
                    <a:pt x="0" y="5086"/>
                  </a:cubicBezTo>
                  <a:lnTo>
                    <a:pt x="1014" y="6285"/>
                  </a:lnTo>
                  <a:cubicBezTo>
                    <a:pt x="2034"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6" name="Google Shape;2016;p13"/>
            <p:cNvSpPr/>
            <p:nvPr/>
          </p:nvSpPr>
          <p:spPr>
            <a:xfrm>
              <a:off x="-2091250" y="5784732"/>
              <a:ext cx="83881" cy="311101"/>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7" name="Google Shape;2017;p13"/>
            <p:cNvSpPr/>
            <p:nvPr/>
          </p:nvSpPr>
          <p:spPr>
            <a:xfrm>
              <a:off x="-1369103" y="6284863"/>
              <a:ext cx="158542" cy="83881"/>
            </a:xfrm>
            <a:custGeom>
              <a:rect b="b" l="l" r="r" t="t"/>
              <a:pathLst>
                <a:path extrusionOk="0" h="2047" w="3869">
                  <a:moveTo>
                    <a:pt x="0" y="1"/>
                  </a:moveTo>
                  <a:lnTo>
                    <a:pt x="0"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8" name="Google Shape;2018;p13"/>
            <p:cNvSpPr/>
            <p:nvPr/>
          </p:nvSpPr>
          <p:spPr>
            <a:xfrm>
              <a:off x="-1642300" y="2955157"/>
              <a:ext cx="275574" cy="314994"/>
            </a:xfrm>
            <a:custGeom>
              <a:rect b="b" l="l" r="r" t="t"/>
              <a:pathLst>
                <a:path extrusionOk="0" h="7687" w="6725">
                  <a:moveTo>
                    <a:pt x="0" y="1"/>
                  </a:moveTo>
                  <a:lnTo>
                    <a:pt x="0" y="2391"/>
                  </a:lnTo>
                  <a:lnTo>
                    <a:pt x="13" y="2403"/>
                  </a:lnTo>
                  <a:cubicBezTo>
                    <a:pt x="2123" y="3799"/>
                    <a:pt x="3939" y="5590"/>
                    <a:pt x="5354" y="7687"/>
                  </a:cubicBezTo>
                  <a:lnTo>
                    <a:pt x="6724" y="6074"/>
                  </a:lnTo>
                  <a:cubicBezTo>
                    <a:pt x="4946" y="3589"/>
                    <a:pt x="2658"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9" name="Google Shape;2019;p13"/>
            <p:cNvSpPr/>
            <p:nvPr/>
          </p:nvSpPr>
          <p:spPr>
            <a:xfrm>
              <a:off x="-1287107" y="6178034"/>
              <a:ext cx="83881" cy="183374"/>
            </a:xfrm>
            <a:custGeom>
              <a:rect b="b" l="l" r="r" t="t"/>
              <a:pathLst>
                <a:path extrusionOk="0" h="4475" w="2047">
                  <a:moveTo>
                    <a:pt x="0" y="1"/>
                  </a:moveTo>
                  <a:lnTo>
                    <a:pt x="0" y="2429"/>
                  </a:lnTo>
                  <a:lnTo>
                    <a:pt x="2046" y="447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0" name="Google Shape;2020;p13"/>
            <p:cNvSpPr/>
            <p:nvPr/>
          </p:nvSpPr>
          <p:spPr>
            <a:xfrm>
              <a:off x="-1927750" y="2959457"/>
              <a:ext cx="275287" cy="314994"/>
            </a:xfrm>
            <a:custGeom>
              <a:rect b="b" l="l" r="r" t="t"/>
              <a:pathLst>
                <a:path extrusionOk="0" h="7687" w="6718">
                  <a:moveTo>
                    <a:pt x="6718" y="1"/>
                  </a:moveTo>
                  <a:cubicBezTo>
                    <a:pt x="4060" y="1517"/>
                    <a:pt x="1772" y="3589"/>
                    <a:pt x="0" y="6074"/>
                  </a:cubicBezTo>
                  <a:lnTo>
                    <a:pt x="1364" y="7687"/>
                  </a:lnTo>
                  <a:cubicBezTo>
                    <a:pt x="2779" y="5590"/>
                    <a:pt x="4596" y="3799"/>
                    <a:pt x="6705" y="2403"/>
                  </a:cubicBezTo>
                  <a:lnTo>
                    <a:pt x="6718" y="2391"/>
                  </a:lnTo>
                  <a:lnTo>
                    <a:pt x="671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1" name="Google Shape;2021;p13"/>
            <p:cNvSpPr/>
            <p:nvPr/>
          </p:nvSpPr>
          <p:spPr>
            <a:xfrm>
              <a:off x="-2091250" y="3802120"/>
              <a:ext cx="83881" cy="146044"/>
            </a:xfrm>
            <a:custGeom>
              <a:rect b="b" l="l" r="r" t="t"/>
              <a:pathLst>
                <a:path extrusionOk="0" h="3564" w="2047">
                  <a:moveTo>
                    <a:pt x="1" y="0"/>
                  </a:moveTo>
                  <a:lnTo>
                    <a:pt x="1" y="3563"/>
                  </a:lnTo>
                  <a:lnTo>
                    <a:pt x="2047" y="3563"/>
                  </a:lnTo>
                  <a:lnTo>
                    <a:pt x="204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2" name="Google Shape;2022;p13"/>
            <p:cNvSpPr/>
            <p:nvPr/>
          </p:nvSpPr>
          <p:spPr>
            <a:xfrm>
              <a:off x="-2091250" y="6178034"/>
              <a:ext cx="83881" cy="183374"/>
            </a:xfrm>
            <a:custGeom>
              <a:rect b="b" l="l" r="r" t="t"/>
              <a:pathLst>
                <a:path extrusionOk="0" h="4475" w="2047">
                  <a:moveTo>
                    <a:pt x="1" y="1"/>
                  </a:moveTo>
                  <a:lnTo>
                    <a:pt x="1" y="4475"/>
                  </a:lnTo>
                  <a:lnTo>
                    <a:pt x="2047" y="2429"/>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3" name="Google Shape;2023;p13"/>
            <p:cNvSpPr/>
            <p:nvPr/>
          </p:nvSpPr>
          <p:spPr>
            <a:xfrm>
              <a:off x="-1958565" y="3300021"/>
              <a:ext cx="136619" cy="235866"/>
            </a:xfrm>
            <a:custGeom>
              <a:rect b="b" l="l" r="r" t="t"/>
              <a:pathLst>
                <a:path extrusionOk="0" h="5756" w="3334">
                  <a:moveTo>
                    <a:pt x="2314" y="0"/>
                  </a:moveTo>
                  <a:cubicBezTo>
                    <a:pt x="2212" y="160"/>
                    <a:pt x="2110" y="313"/>
                    <a:pt x="2014" y="472"/>
                  </a:cubicBezTo>
                  <a:cubicBezTo>
                    <a:pt x="1135" y="1932"/>
                    <a:pt x="453" y="3506"/>
                    <a:pt x="0" y="5156"/>
                  </a:cubicBezTo>
                  <a:lnTo>
                    <a:pt x="1396" y="5756"/>
                  </a:lnTo>
                  <a:cubicBezTo>
                    <a:pt x="1810" y="4169"/>
                    <a:pt x="2454" y="2652"/>
                    <a:pt x="3302" y="1243"/>
                  </a:cubicBezTo>
                  <a:cubicBezTo>
                    <a:pt x="3308" y="1224"/>
                    <a:pt x="3321" y="1211"/>
                    <a:pt x="3334" y="1192"/>
                  </a:cubicBezTo>
                  <a:lnTo>
                    <a:pt x="231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4" name="Google Shape;2024;p13"/>
            <p:cNvSpPr/>
            <p:nvPr/>
          </p:nvSpPr>
          <p:spPr>
            <a:xfrm>
              <a:off x="-2083915" y="6284863"/>
              <a:ext cx="158542" cy="83881"/>
            </a:xfrm>
            <a:custGeom>
              <a:rect b="b" l="l" r="r" t="t"/>
              <a:pathLst>
                <a:path extrusionOk="0" h="2047" w="3869">
                  <a:moveTo>
                    <a:pt x="2040" y="1"/>
                  </a:moveTo>
                  <a:lnTo>
                    <a:pt x="0"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5" name="Google Shape;2025;p13"/>
            <p:cNvSpPr/>
            <p:nvPr/>
          </p:nvSpPr>
          <p:spPr>
            <a:xfrm>
              <a:off x="-1884395" y="6284863"/>
              <a:ext cx="474315" cy="83881"/>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6" name="Google Shape;2026;p13"/>
            <p:cNvSpPr/>
            <p:nvPr/>
          </p:nvSpPr>
          <p:spPr>
            <a:xfrm>
              <a:off x="-1287107" y="4355888"/>
              <a:ext cx="83881" cy="346875"/>
            </a:xfrm>
            <a:custGeom>
              <a:rect b="b" l="l" r="r" t="t"/>
              <a:pathLst>
                <a:path extrusionOk="0" h="8465" w="2047">
                  <a:moveTo>
                    <a:pt x="0" y="1"/>
                  </a:moveTo>
                  <a:lnTo>
                    <a:pt x="0" y="8465"/>
                  </a:lnTo>
                  <a:lnTo>
                    <a:pt x="2046" y="8465"/>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7" name="Google Shape;2027;p13"/>
            <p:cNvSpPr/>
            <p:nvPr/>
          </p:nvSpPr>
          <p:spPr>
            <a:xfrm>
              <a:off x="-2091250" y="4355888"/>
              <a:ext cx="83881" cy="346875"/>
            </a:xfrm>
            <a:custGeom>
              <a:rect b="b" l="l" r="r" t="t"/>
              <a:pathLst>
                <a:path extrusionOk="0" h="8465" w="2047">
                  <a:moveTo>
                    <a:pt x="1" y="1"/>
                  </a:moveTo>
                  <a:lnTo>
                    <a:pt x="1" y="8465"/>
                  </a:lnTo>
                  <a:lnTo>
                    <a:pt x="2047" y="846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8" name="Google Shape;2028;p13"/>
            <p:cNvSpPr/>
            <p:nvPr/>
          </p:nvSpPr>
          <p:spPr>
            <a:xfrm>
              <a:off x="-2091250" y="4713171"/>
              <a:ext cx="83881" cy="311101"/>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9" name="Google Shape;2029;p13"/>
            <p:cNvSpPr/>
            <p:nvPr/>
          </p:nvSpPr>
          <p:spPr>
            <a:xfrm>
              <a:off x="-1987044" y="5427449"/>
              <a:ext cx="61425" cy="347161"/>
            </a:xfrm>
            <a:custGeom>
              <a:rect b="b" l="l" r="r" t="t"/>
              <a:pathLst>
                <a:path extrusionOk="0" h="8472" w="1499">
                  <a:moveTo>
                    <a:pt x="1" y="1"/>
                  </a:moveTo>
                  <a:lnTo>
                    <a:pt x="1" y="8471"/>
                  </a:lnTo>
                  <a:lnTo>
                    <a:pt x="1498" y="847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0" name="Google Shape;2030;p13"/>
            <p:cNvSpPr/>
            <p:nvPr/>
          </p:nvSpPr>
          <p:spPr>
            <a:xfrm>
              <a:off x="-2091250" y="5106227"/>
              <a:ext cx="83881" cy="311101"/>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1" name="Google Shape;2031;p13"/>
            <p:cNvSpPr/>
            <p:nvPr/>
          </p:nvSpPr>
          <p:spPr>
            <a:xfrm>
              <a:off x="-1987044" y="4355888"/>
              <a:ext cx="61425" cy="346875"/>
            </a:xfrm>
            <a:custGeom>
              <a:rect b="b" l="l" r="r" t="t"/>
              <a:pathLst>
                <a:path extrusionOk="0" h="8465" w="1499">
                  <a:moveTo>
                    <a:pt x="1" y="1"/>
                  </a:moveTo>
                  <a:lnTo>
                    <a:pt x="1" y="8465"/>
                  </a:lnTo>
                  <a:lnTo>
                    <a:pt x="1498" y="8465"/>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2" name="Google Shape;2032;p13"/>
            <p:cNvSpPr/>
            <p:nvPr/>
          </p:nvSpPr>
          <p:spPr>
            <a:xfrm>
              <a:off x="-2091250" y="5427449"/>
              <a:ext cx="83881" cy="347161"/>
            </a:xfrm>
            <a:custGeom>
              <a:rect b="b" l="l" r="r" t="t"/>
              <a:pathLst>
                <a:path extrusionOk="0" h="8472" w="2047">
                  <a:moveTo>
                    <a:pt x="1" y="1"/>
                  </a:moveTo>
                  <a:lnTo>
                    <a:pt x="1" y="8471"/>
                  </a:lnTo>
                  <a:lnTo>
                    <a:pt x="2047" y="847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3" name="Google Shape;2033;p13"/>
            <p:cNvSpPr/>
            <p:nvPr/>
          </p:nvSpPr>
          <p:spPr>
            <a:xfrm>
              <a:off x="-1369103" y="5106227"/>
              <a:ext cx="61384" cy="311101"/>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4" name="Google Shape;2034;p13"/>
            <p:cNvSpPr/>
            <p:nvPr/>
          </p:nvSpPr>
          <p:spPr>
            <a:xfrm>
              <a:off x="-1369103" y="4713171"/>
              <a:ext cx="61384" cy="311101"/>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5" name="Google Shape;2035;p13"/>
            <p:cNvSpPr/>
            <p:nvPr/>
          </p:nvSpPr>
          <p:spPr>
            <a:xfrm>
              <a:off x="-1369103" y="4355888"/>
              <a:ext cx="61384" cy="346875"/>
            </a:xfrm>
            <a:custGeom>
              <a:rect b="b" l="l" r="r" t="t"/>
              <a:pathLst>
                <a:path extrusionOk="0" h="8465" w="1498">
                  <a:moveTo>
                    <a:pt x="0" y="1"/>
                  </a:moveTo>
                  <a:lnTo>
                    <a:pt x="0"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6" name="Google Shape;2036;p13"/>
            <p:cNvSpPr/>
            <p:nvPr/>
          </p:nvSpPr>
          <p:spPr>
            <a:xfrm>
              <a:off x="-1369103" y="4034665"/>
              <a:ext cx="61384" cy="311101"/>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7" name="Google Shape;2037;p13"/>
            <p:cNvSpPr/>
            <p:nvPr/>
          </p:nvSpPr>
          <p:spPr>
            <a:xfrm>
              <a:off x="-1875257" y="6034408"/>
              <a:ext cx="456039" cy="61425"/>
            </a:xfrm>
            <a:custGeom>
              <a:rect b="b" l="l" r="r" t="t"/>
              <a:pathLst>
                <a:path extrusionOk="0" h="1499" w="11129">
                  <a:moveTo>
                    <a:pt x="1498" y="1"/>
                  </a:moveTo>
                  <a:lnTo>
                    <a:pt x="0" y="1498"/>
                  </a:lnTo>
                  <a:lnTo>
                    <a:pt x="11128" y="1498"/>
                  </a:lnTo>
                  <a:lnTo>
                    <a:pt x="962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8" name="Google Shape;2038;p13"/>
            <p:cNvSpPr/>
            <p:nvPr/>
          </p:nvSpPr>
          <p:spPr>
            <a:xfrm>
              <a:off x="-1287107" y="4034665"/>
              <a:ext cx="83881" cy="311101"/>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9" name="Google Shape;2039;p13"/>
            <p:cNvSpPr/>
            <p:nvPr/>
          </p:nvSpPr>
          <p:spPr>
            <a:xfrm>
              <a:off x="-1287107" y="4713171"/>
              <a:ext cx="83881" cy="311101"/>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0" name="Google Shape;2040;p13"/>
            <p:cNvSpPr/>
            <p:nvPr/>
          </p:nvSpPr>
          <p:spPr>
            <a:xfrm>
              <a:off x="-1473596" y="5113562"/>
              <a:ext cx="63515" cy="977027"/>
            </a:xfrm>
            <a:custGeom>
              <a:rect b="b" l="l" r="r" t="t"/>
              <a:pathLst>
                <a:path extrusionOk="0" h="23843" w="1550">
                  <a:moveTo>
                    <a:pt x="1549" y="0"/>
                  </a:moveTo>
                  <a:lnTo>
                    <a:pt x="1" y="1542"/>
                  </a:lnTo>
                  <a:lnTo>
                    <a:pt x="1"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1" name="Google Shape;2041;p13"/>
            <p:cNvSpPr/>
            <p:nvPr/>
          </p:nvSpPr>
          <p:spPr>
            <a:xfrm>
              <a:off x="-1987044" y="3516917"/>
              <a:ext cx="83348" cy="275041"/>
            </a:xfrm>
            <a:custGeom>
              <a:rect b="b" l="l" r="r" t="t"/>
              <a:pathLst>
                <a:path extrusionOk="0" h="6712" w="2034">
                  <a:moveTo>
                    <a:pt x="638" y="1"/>
                  </a:moveTo>
                  <a:cubicBezTo>
                    <a:pt x="217" y="1588"/>
                    <a:pt x="1" y="3226"/>
                    <a:pt x="1" y="4864"/>
                  </a:cubicBezTo>
                  <a:lnTo>
                    <a:pt x="1" y="6712"/>
                  </a:lnTo>
                  <a:lnTo>
                    <a:pt x="1498" y="6712"/>
                  </a:lnTo>
                  <a:lnTo>
                    <a:pt x="1498" y="4864"/>
                  </a:lnTo>
                  <a:cubicBezTo>
                    <a:pt x="1498" y="3430"/>
                    <a:pt x="1683" y="1996"/>
                    <a:pt x="2034" y="606"/>
                  </a:cubicBezTo>
                  <a:lnTo>
                    <a:pt x="63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2" name="Google Shape;2042;p13"/>
            <p:cNvSpPr/>
            <p:nvPr/>
          </p:nvSpPr>
          <p:spPr>
            <a:xfrm>
              <a:off x="-1287107" y="3806420"/>
              <a:ext cx="83881" cy="146044"/>
            </a:xfrm>
            <a:custGeom>
              <a:rect b="b" l="l" r="r" t="t"/>
              <a:pathLst>
                <a:path extrusionOk="0" h="3564" w="2047">
                  <a:moveTo>
                    <a:pt x="0" y="0"/>
                  </a:moveTo>
                  <a:lnTo>
                    <a:pt x="0" y="3563"/>
                  </a:lnTo>
                  <a:lnTo>
                    <a:pt x="2046" y="3563"/>
                  </a:lnTo>
                  <a:lnTo>
                    <a:pt x="204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3" name="Google Shape;2043;p13"/>
            <p:cNvSpPr/>
            <p:nvPr/>
          </p:nvSpPr>
          <p:spPr>
            <a:xfrm>
              <a:off x="-1369103" y="3802120"/>
              <a:ext cx="61384" cy="146044"/>
            </a:xfrm>
            <a:custGeom>
              <a:rect b="b" l="l" r="r" t="t"/>
              <a:pathLst>
                <a:path extrusionOk="0" h="3564" w="1498">
                  <a:moveTo>
                    <a:pt x="0" y="0"/>
                  </a:moveTo>
                  <a:lnTo>
                    <a:pt x="0"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4" name="Google Shape;2044;p13"/>
            <p:cNvSpPr/>
            <p:nvPr/>
          </p:nvSpPr>
          <p:spPr>
            <a:xfrm>
              <a:off x="-1369103" y="5427449"/>
              <a:ext cx="61384" cy="347161"/>
            </a:xfrm>
            <a:custGeom>
              <a:rect b="b" l="l" r="r" t="t"/>
              <a:pathLst>
                <a:path extrusionOk="0" h="8472" w="1498">
                  <a:moveTo>
                    <a:pt x="0" y="1"/>
                  </a:moveTo>
                  <a:lnTo>
                    <a:pt x="0"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5" name="Google Shape;2045;p13"/>
            <p:cNvSpPr/>
            <p:nvPr/>
          </p:nvSpPr>
          <p:spPr>
            <a:xfrm>
              <a:off x="-1287107" y="5106227"/>
              <a:ext cx="83881" cy="311101"/>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6" name="Google Shape;2046;p13"/>
            <p:cNvSpPr/>
            <p:nvPr/>
          </p:nvSpPr>
          <p:spPr>
            <a:xfrm>
              <a:off x="-1287107" y="5427449"/>
              <a:ext cx="83881" cy="347161"/>
            </a:xfrm>
            <a:custGeom>
              <a:rect b="b" l="l" r="r" t="t"/>
              <a:pathLst>
                <a:path extrusionOk="0" h="8472" w="2047">
                  <a:moveTo>
                    <a:pt x="0" y="1"/>
                  </a:moveTo>
                  <a:lnTo>
                    <a:pt x="0" y="8471"/>
                  </a:lnTo>
                  <a:lnTo>
                    <a:pt x="2046" y="847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7" name="Google Shape;2047;p13"/>
            <p:cNvSpPr/>
            <p:nvPr/>
          </p:nvSpPr>
          <p:spPr>
            <a:xfrm>
              <a:off x="-2174024" y="2885533"/>
              <a:ext cx="1053573" cy="3567829"/>
            </a:xfrm>
            <a:custGeom>
              <a:rect b="b" l="l" r="r" t="t"/>
              <a:pathLst>
                <a:path extrusionOk="0" h="87068" w="25711">
                  <a:moveTo>
                    <a:pt x="12855" y="294"/>
                  </a:moveTo>
                  <a:lnTo>
                    <a:pt x="13314" y="536"/>
                  </a:lnTo>
                  <a:cubicBezTo>
                    <a:pt x="20797" y="4488"/>
                    <a:pt x="25449" y="12257"/>
                    <a:pt x="25449" y="20816"/>
                  </a:cubicBezTo>
                  <a:lnTo>
                    <a:pt x="25449" y="86812"/>
                  </a:lnTo>
                  <a:lnTo>
                    <a:pt x="262" y="86812"/>
                  </a:lnTo>
                  <a:lnTo>
                    <a:pt x="262" y="20816"/>
                  </a:lnTo>
                  <a:cubicBezTo>
                    <a:pt x="262" y="12257"/>
                    <a:pt x="4908" y="4488"/>
                    <a:pt x="12390" y="536"/>
                  </a:cubicBezTo>
                  <a:lnTo>
                    <a:pt x="12849" y="300"/>
                  </a:lnTo>
                  <a:lnTo>
                    <a:pt x="12855" y="294"/>
                  </a:lnTo>
                  <a:close/>
                  <a:moveTo>
                    <a:pt x="12855" y="1"/>
                  </a:moveTo>
                  <a:lnTo>
                    <a:pt x="12734" y="65"/>
                  </a:lnTo>
                  <a:lnTo>
                    <a:pt x="12275" y="307"/>
                  </a:lnTo>
                  <a:cubicBezTo>
                    <a:pt x="4704" y="4297"/>
                    <a:pt x="0" y="12155"/>
                    <a:pt x="0" y="20810"/>
                  </a:cubicBezTo>
                  <a:lnTo>
                    <a:pt x="0" y="87067"/>
                  </a:lnTo>
                  <a:lnTo>
                    <a:pt x="25710" y="87067"/>
                  </a:lnTo>
                  <a:lnTo>
                    <a:pt x="25710" y="20816"/>
                  </a:lnTo>
                  <a:cubicBezTo>
                    <a:pt x="25710" y="12161"/>
                    <a:pt x="21007" y="4303"/>
                    <a:pt x="13435" y="307"/>
                  </a:cubicBezTo>
                  <a:lnTo>
                    <a:pt x="12976" y="71"/>
                  </a:lnTo>
                  <a:lnTo>
                    <a:pt x="12855" y="7"/>
                  </a:lnTo>
                  <a:lnTo>
                    <a:pt x="1285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8" name="Google Shape;2048;p13"/>
            <p:cNvSpPr/>
            <p:nvPr/>
          </p:nvSpPr>
          <p:spPr>
            <a:xfrm>
              <a:off x="-2224959" y="3642142"/>
              <a:ext cx="10736" cy="2844125"/>
            </a:xfrm>
            <a:custGeom>
              <a:rect b="b" l="l" r="r" t="t"/>
              <a:pathLst>
                <a:path extrusionOk="0" h="69407" w="262">
                  <a:moveTo>
                    <a:pt x="134" y="1"/>
                  </a:moveTo>
                  <a:cubicBezTo>
                    <a:pt x="58" y="1"/>
                    <a:pt x="0" y="58"/>
                    <a:pt x="0" y="134"/>
                  </a:cubicBezTo>
                  <a:lnTo>
                    <a:pt x="0" y="69279"/>
                  </a:lnTo>
                  <a:cubicBezTo>
                    <a:pt x="0" y="69349"/>
                    <a:pt x="58" y="69406"/>
                    <a:pt x="134" y="69406"/>
                  </a:cubicBezTo>
                  <a:cubicBezTo>
                    <a:pt x="204" y="69406"/>
                    <a:pt x="262" y="69343"/>
                    <a:pt x="262" y="69273"/>
                  </a:cubicBezTo>
                  <a:lnTo>
                    <a:pt x="262" y="134"/>
                  </a:lnTo>
                  <a:cubicBezTo>
                    <a:pt x="262" y="58"/>
                    <a:pt x="204" y="1"/>
                    <a:pt x="13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9" name="Google Shape;2049;p13"/>
            <p:cNvSpPr/>
            <p:nvPr/>
          </p:nvSpPr>
          <p:spPr>
            <a:xfrm>
              <a:off x="-3258658" y="2400810"/>
              <a:ext cx="331221" cy="820124"/>
            </a:xfrm>
            <a:custGeom>
              <a:rect b="b" l="l" r="r" t="t"/>
              <a:pathLst>
                <a:path extrusionOk="0" h="20014" w="8083">
                  <a:moveTo>
                    <a:pt x="1" y="1"/>
                  </a:moveTo>
                  <a:lnTo>
                    <a:pt x="1" y="20013"/>
                  </a:lnTo>
                  <a:cubicBezTo>
                    <a:pt x="1811" y="16610"/>
                    <a:pt x="4341" y="13665"/>
                    <a:pt x="8082" y="11033"/>
                  </a:cubicBezTo>
                  <a:cubicBezTo>
                    <a:pt x="5597" y="9006"/>
                    <a:pt x="3500" y="6349"/>
                    <a:pt x="1874" y="3608"/>
                  </a:cubicBezTo>
                  <a:cubicBezTo>
                    <a:pt x="1180" y="2442"/>
                    <a:pt x="549" y="1237"/>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0" name="Google Shape;2050;p13"/>
            <p:cNvSpPr/>
            <p:nvPr/>
          </p:nvSpPr>
          <p:spPr>
            <a:xfrm>
              <a:off x="-3282671" y="2695930"/>
              <a:ext cx="291514" cy="291760"/>
            </a:xfrm>
            <a:custGeom>
              <a:rect b="b" l="l" r="r" t="t"/>
              <a:pathLst>
                <a:path extrusionOk="0" h="7120" w="7114">
                  <a:moveTo>
                    <a:pt x="3557" y="1"/>
                  </a:moveTo>
                  <a:cubicBezTo>
                    <a:pt x="1594" y="1"/>
                    <a:pt x="0" y="1594"/>
                    <a:pt x="0" y="3557"/>
                  </a:cubicBezTo>
                  <a:cubicBezTo>
                    <a:pt x="0" y="5527"/>
                    <a:pt x="1594" y="7120"/>
                    <a:pt x="3557" y="7120"/>
                  </a:cubicBezTo>
                  <a:cubicBezTo>
                    <a:pt x="5526" y="7120"/>
                    <a:pt x="7113" y="5527"/>
                    <a:pt x="7113" y="3557"/>
                  </a:cubicBezTo>
                  <a:cubicBezTo>
                    <a:pt x="7113" y="1594"/>
                    <a:pt x="5526" y="1"/>
                    <a:pt x="355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1" name="Google Shape;2051;p13"/>
            <p:cNvSpPr/>
            <p:nvPr/>
          </p:nvSpPr>
          <p:spPr>
            <a:xfrm>
              <a:off x="-3231490" y="2747111"/>
              <a:ext cx="189398" cy="189398"/>
            </a:xfrm>
            <a:custGeom>
              <a:rect b="b" l="l" r="r" t="t"/>
              <a:pathLst>
                <a:path extrusionOk="0" h="4622" w="4622">
                  <a:moveTo>
                    <a:pt x="2059" y="1"/>
                  </a:moveTo>
                  <a:cubicBezTo>
                    <a:pt x="1836" y="26"/>
                    <a:pt x="1619" y="77"/>
                    <a:pt x="1422" y="160"/>
                  </a:cubicBezTo>
                  <a:cubicBezTo>
                    <a:pt x="1211" y="250"/>
                    <a:pt x="1020" y="358"/>
                    <a:pt x="848" y="498"/>
                  </a:cubicBezTo>
                  <a:lnTo>
                    <a:pt x="855" y="498"/>
                  </a:lnTo>
                  <a:cubicBezTo>
                    <a:pt x="951" y="528"/>
                    <a:pt x="1050" y="543"/>
                    <a:pt x="1150" y="543"/>
                  </a:cubicBezTo>
                  <a:cubicBezTo>
                    <a:pt x="1282" y="543"/>
                    <a:pt x="1416" y="517"/>
                    <a:pt x="1543" y="466"/>
                  </a:cubicBezTo>
                  <a:cubicBezTo>
                    <a:pt x="1760" y="377"/>
                    <a:pt x="1944" y="211"/>
                    <a:pt x="2059" y="1"/>
                  </a:cubicBezTo>
                  <a:close/>
                  <a:moveTo>
                    <a:pt x="2556" y="1"/>
                  </a:moveTo>
                  <a:lnTo>
                    <a:pt x="2556" y="1"/>
                  </a:lnTo>
                  <a:cubicBezTo>
                    <a:pt x="2671" y="211"/>
                    <a:pt x="2849" y="377"/>
                    <a:pt x="3072" y="466"/>
                  </a:cubicBezTo>
                  <a:cubicBezTo>
                    <a:pt x="3196" y="517"/>
                    <a:pt x="3330" y="543"/>
                    <a:pt x="3463" y="543"/>
                  </a:cubicBezTo>
                  <a:cubicBezTo>
                    <a:pt x="3564" y="543"/>
                    <a:pt x="3665" y="528"/>
                    <a:pt x="3761" y="498"/>
                  </a:cubicBezTo>
                  <a:cubicBezTo>
                    <a:pt x="3589" y="358"/>
                    <a:pt x="3398" y="243"/>
                    <a:pt x="3194" y="160"/>
                  </a:cubicBezTo>
                  <a:cubicBezTo>
                    <a:pt x="2990" y="77"/>
                    <a:pt x="2779" y="20"/>
                    <a:pt x="2556" y="1"/>
                  </a:cubicBezTo>
                  <a:close/>
                  <a:moveTo>
                    <a:pt x="498" y="855"/>
                  </a:moveTo>
                  <a:lnTo>
                    <a:pt x="498" y="855"/>
                  </a:lnTo>
                  <a:cubicBezTo>
                    <a:pt x="357" y="1027"/>
                    <a:pt x="243" y="1218"/>
                    <a:pt x="160" y="1422"/>
                  </a:cubicBezTo>
                  <a:cubicBezTo>
                    <a:pt x="77" y="1626"/>
                    <a:pt x="20" y="1843"/>
                    <a:pt x="1" y="2060"/>
                  </a:cubicBezTo>
                  <a:cubicBezTo>
                    <a:pt x="211" y="1945"/>
                    <a:pt x="370" y="1766"/>
                    <a:pt x="466" y="1543"/>
                  </a:cubicBezTo>
                  <a:cubicBezTo>
                    <a:pt x="555" y="1327"/>
                    <a:pt x="568" y="1084"/>
                    <a:pt x="498" y="855"/>
                  </a:cubicBezTo>
                  <a:close/>
                  <a:moveTo>
                    <a:pt x="4118" y="855"/>
                  </a:moveTo>
                  <a:lnTo>
                    <a:pt x="4118" y="855"/>
                  </a:lnTo>
                  <a:cubicBezTo>
                    <a:pt x="4048" y="1078"/>
                    <a:pt x="4060" y="1320"/>
                    <a:pt x="4150" y="1543"/>
                  </a:cubicBezTo>
                  <a:cubicBezTo>
                    <a:pt x="4239" y="1760"/>
                    <a:pt x="4405" y="1945"/>
                    <a:pt x="4615" y="2060"/>
                  </a:cubicBezTo>
                  <a:cubicBezTo>
                    <a:pt x="4589" y="1837"/>
                    <a:pt x="4538" y="1626"/>
                    <a:pt x="4456" y="1422"/>
                  </a:cubicBezTo>
                  <a:cubicBezTo>
                    <a:pt x="4373" y="1218"/>
                    <a:pt x="4258" y="1027"/>
                    <a:pt x="4118" y="855"/>
                  </a:cubicBezTo>
                  <a:close/>
                  <a:moveTo>
                    <a:pt x="1" y="2563"/>
                  </a:moveTo>
                  <a:lnTo>
                    <a:pt x="1" y="2563"/>
                  </a:lnTo>
                  <a:cubicBezTo>
                    <a:pt x="26" y="2780"/>
                    <a:pt x="77" y="2996"/>
                    <a:pt x="160" y="3200"/>
                  </a:cubicBezTo>
                  <a:cubicBezTo>
                    <a:pt x="243" y="3404"/>
                    <a:pt x="357" y="3596"/>
                    <a:pt x="498" y="3768"/>
                  </a:cubicBezTo>
                  <a:cubicBezTo>
                    <a:pt x="568" y="3538"/>
                    <a:pt x="555" y="3296"/>
                    <a:pt x="466" y="3073"/>
                  </a:cubicBezTo>
                  <a:cubicBezTo>
                    <a:pt x="377" y="2856"/>
                    <a:pt x="211" y="2671"/>
                    <a:pt x="1" y="2563"/>
                  </a:cubicBezTo>
                  <a:close/>
                  <a:moveTo>
                    <a:pt x="4621" y="2557"/>
                  </a:moveTo>
                  <a:lnTo>
                    <a:pt x="4621" y="2557"/>
                  </a:lnTo>
                  <a:cubicBezTo>
                    <a:pt x="4411" y="2671"/>
                    <a:pt x="4245" y="2856"/>
                    <a:pt x="4156" y="3073"/>
                  </a:cubicBezTo>
                  <a:cubicBezTo>
                    <a:pt x="4067" y="3290"/>
                    <a:pt x="4054" y="3538"/>
                    <a:pt x="4124" y="3768"/>
                  </a:cubicBezTo>
                  <a:cubicBezTo>
                    <a:pt x="4258" y="3589"/>
                    <a:pt x="4373" y="3398"/>
                    <a:pt x="4462" y="3194"/>
                  </a:cubicBezTo>
                  <a:cubicBezTo>
                    <a:pt x="4545" y="2990"/>
                    <a:pt x="4596" y="2780"/>
                    <a:pt x="4621" y="2557"/>
                  </a:cubicBezTo>
                  <a:close/>
                  <a:moveTo>
                    <a:pt x="3467" y="4073"/>
                  </a:moveTo>
                  <a:cubicBezTo>
                    <a:pt x="3333" y="4073"/>
                    <a:pt x="3200" y="4099"/>
                    <a:pt x="3072" y="4150"/>
                  </a:cubicBezTo>
                  <a:cubicBezTo>
                    <a:pt x="2856" y="4239"/>
                    <a:pt x="2671" y="4405"/>
                    <a:pt x="2556" y="4615"/>
                  </a:cubicBezTo>
                  <a:cubicBezTo>
                    <a:pt x="2779" y="4596"/>
                    <a:pt x="2996" y="4539"/>
                    <a:pt x="3194" y="4456"/>
                  </a:cubicBezTo>
                  <a:cubicBezTo>
                    <a:pt x="3404" y="4373"/>
                    <a:pt x="3595" y="4258"/>
                    <a:pt x="3767" y="4118"/>
                  </a:cubicBezTo>
                  <a:cubicBezTo>
                    <a:pt x="3668" y="4088"/>
                    <a:pt x="3567" y="4073"/>
                    <a:pt x="3467" y="4073"/>
                  </a:cubicBezTo>
                  <a:close/>
                  <a:moveTo>
                    <a:pt x="1152" y="4080"/>
                  </a:moveTo>
                  <a:cubicBezTo>
                    <a:pt x="1051" y="4080"/>
                    <a:pt x="951" y="4094"/>
                    <a:pt x="855" y="4125"/>
                  </a:cubicBezTo>
                  <a:cubicBezTo>
                    <a:pt x="1027" y="4265"/>
                    <a:pt x="1218" y="4373"/>
                    <a:pt x="1422" y="4462"/>
                  </a:cubicBezTo>
                  <a:cubicBezTo>
                    <a:pt x="1626" y="4545"/>
                    <a:pt x="1842" y="4596"/>
                    <a:pt x="2059" y="4622"/>
                  </a:cubicBezTo>
                  <a:cubicBezTo>
                    <a:pt x="1944" y="4411"/>
                    <a:pt x="1766" y="4246"/>
                    <a:pt x="1543" y="4156"/>
                  </a:cubicBezTo>
                  <a:cubicBezTo>
                    <a:pt x="1419" y="4106"/>
                    <a:pt x="1286" y="4080"/>
                    <a:pt x="1152" y="4080"/>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2" name="Google Shape;2052;p13"/>
            <p:cNvSpPr/>
            <p:nvPr/>
          </p:nvSpPr>
          <p:spPr>
            <a:xfrm>
              <a:off x="-3261526" y="2717116"/>
              <a:ext cx="249471" cy="249430"/>
            </a:xfrm>
            <a:custGeom>
              <a:rect b="b" l="l" r="r" t="t"/>
              <a:pathLst>
                <a:path extrusionOk="0" h="6087" w="6088">
                  <a:moveTo>
                    <a:pt x="3041" y="261"/>
                  </a:moveTo>
                  <a:cubicBezTo>
                    <a:pt x="4577" y="261"/>
                    <a:pt x="5819" y="1504"/>
                    <a:pt x="5826" y="3040"/>
                  </a:cubicBezTo>
                  <a:cubicBezTo>
                    <a:pt x="5819" y="4576"/>
                    <a:pt x="4577" y="5819"/>
                    <a:pt x="3041" y="5825"/>
                  </a:cubicBezTo>
                  <a:cubicBezTo>
                    <a:pt x="1505" y="5819"/>
                    <a:pt x="262" y="4576"/>
                    <a:pt x="262" y="3040"/>
                  </a:cubicBezTo>
                  <a:cubicBezTo>
                    <a:pt x="262" y="1504"/>
                    <a:pt x="1505" y="261"/>
                    <a:pt x="3041" y="261"/>
                  </a:cubicBezTo>
                  <a:close/>
                  <a:moveTo>
                    <a:pt x="3041" y="0"/>
                  </a:moveTo>
                  <a:cubicBezTo>
                    <a:pt x="1364" y="0"/>
                    <a:pt x="1" y="1364"/>
                    <a:pt x="1" y="3040"/>
                  </a:cubicBezTo>
                  <a:cubicBezTo>
                    <a:pt x="1" y="4723"/>
                    <a:pt x="1364" y="6080"/>
                    <a:pt x="3041" y="6087"/>
                  </a:cubicBezTo>
                  <a:cubicBezTo>
                    <a:pt x="4723" y="6080"/>
                    <a:pt x="6081" y="4723"/>
                    <a:pt x="6087" y="3040"/>
                  </a:cubicBezTo>
                  <a:cubicBezTo>
                    <a:pt x="6081" y="1364"/>
                    <a:pt x="4723" y="0"/>
                    <a:pt x="304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3" name="Google Shape;2053;p13"/>
            <p:cNvSpPr/>
            <p:nvPr/>
          </p:nvSpPr>
          <p:spPr>
            <a:xfrm>
              <a:off x="-3207723" y="2770878"/>
              <a:ext cx="141577" cy="141618"/>
            </a:xfrm>
            <a:custGeom>
              <a:rect b="b" l="l" r="r" t="t"/>
              <a:pathLst>
                <a:path extrusionOk="0" h="3456" w="3455">
                  <a:moveTo>
                    <a:pt x="1728" y="1"/>
                  </a:moveTo>
                  <a:cubicBezTo>
                    <a:pt x="778" y="1"/>
                    <a:pt x="0" y="779"/>
                    <a:pt x="0" y="1728"/>
                  </a:cubicBezTo>
                  <a:cubicBezTo>
                    <a:pt x="0" y="2684"/>
                    <a:pt x="778" y="3455"/>
                    <a:pt x="1728" y="3455"/>
                  </a:cubicBezTo>
                  <a:cubicBezTo>
                    <a:pt x="2684" y="3455"/>
                    <a:pt x="3455" y="2684"/>
                    <a:pt x="3455" y="1728"/>
                  </a:cubicBezTo>
                  <a:cubicBezTo>
                    <a:pt x="3455" y="779"/>
                    <a:pt x="2684" y="1"/>
                    <a:pt x="172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4" name="Google Shape;2054;p13"/>
            <p:cNvSpPr/>
            <p:nvPr/>
          </p:nvSpPr>
          <p:spPr>
            <a:xfrm>
              <a:off x="-3306970" y="2109624"/>
              <a:ext cx="462554" cy="1355208"/>
            </a:xfrm>
            <a:custGeom>
              <a:rect b="b" l="l" r="r" t="t"/>
              <a:pathLst>
                <a:path extrusionOk="0" h="33072" w="11288">
                  <a:moveTo>
                    <a:pt x="262" y="1594"/>
                  </a:moveTo>
                  <a:cubicBezTo>
                    <a:pt x="1422" y="7024"/>
                    <a:pt x="5463" y="14360"/>
                    <a:pt x="10823" y="18184"/>
                  </a:cubicBezTo>
                  <a:cubicBezTo>
                    <a:pt x="5545" y="21600"/>
                    <a:pt x="2352" y="25615"/>
                    <a:pt x="262" y="31491"/>
                  </a:cubicBezTo>
                  <a:lnTo>
                    <a:pt x="262" y="1594"/>
                  </a:lnTo>
                  <a:close/>
                  <a:moveTo>
                    <a:pt x="262" y="1"/>
                  </a:moveTo>
                  <a:lnTo>
                    <a:pt x="1" y="13"/>
                  </a:lnTo>
                  <a:lnTo>
                    <a:pt x="1" y="33072"/>
                  </a:lnTo>
                  <a:lnTo>
                    <a:pt x="256" y="32307"/>
                  </a:lnTo>
                  <a:cubicBezTo>
                    <a:pt x="2340" y="26029"/>
                    <a:pt x="5590" y="21842"/>
                    <a:pt x="11129" y="18299"/>
                  </a:cubicBezTo>
                  <a:lnTo>
                    <a:pt x="11288" y="18197"/>
                  </a:lnTo>
                  <a:lnTo>
                    <a:pt x="11129" y="18082"/>
                  </a:lnTo>
                  <a:cubicBezTo>
                    <a:pt x="4596" y="13525"/>
                    <a:pt x="785" y="4596"/>
                    <a:pt x="26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5" name="Google Shape;2055;p13"/>
            <p:cNvSpPr/>
            <p:nvPr/>
          </p:nvSpPr>
          <p:spPr>
            <a:xfrm>
              <a:off x="-1511459" y="2400810"/>
              <a:ext cx="331180" cy="820124"/>
            </a:xfrm>
            <a:custGeom>
              <a:rect b="b" l="l" r="r" t="t"/>
              <a:pathLst>
                <a:path extrusionOk="0" h="20014" w="8082">
                  <a:moveTo>
                    <a:pt x="8082" y="1"/>
                  </a:moveTo>
                  <a:cubicBezTo>
                    <a:pt x="7527" y="1237"/>
                    <a:pt x="6903" y="2442"/>
                    <a:pt x="6208" y="3608"/>
                  </a:cubicBezTo>
                  <a:cubicBezTo>
                    <a:pt x="4583" y="6349"/>
                    <a:pt x="2486" y="9006"/>
                    <a:pt x="1" y="11033"/>
                  </a:cubicBezTo>
                  <a:cubicBezTo>
                    <a:pt x="3742" y="13665"/>
                    <a:pt x="6272" y="16610"/>
                    <a:pt x="8082" y="20013"/>
                  </a:cubicBezTo>
                  <a:lnTo>
                    <a:pt x="808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6" name="Google Shape;2056;p13"/>
            <p:cNvSpPr/>
            <p:nvPr/>
          </p:nvSpPr>
          <p:spPr>
            <a:xfrm>
              <a:off x="-1447985" y="2695930"/>
              <a:ext cx="291760" cy="291760"/>
            </a:xfrm>
            <a:custGeom>
              <a:rect b="b" l="l" r="r" t="t"/>
              <a:pathLst>
                <a:path extrusionOk="0" h="7120" w="7120">
                  <a:moveTo>
                    <a:pt x="3557" y="1"/>
                  </a:moveTo>
                  <a:cubicBezTo>
                    <a:pt x="1594" y="1"/>
                    <a:pt x="0" y="1594"/>
                    <a:pt x="0" y="3557"/>
                  </a:cubicBezTo>
                  <a:cubicBezTo>
                    <a:pt x="0" y="5527"/>
                    <a:pt x="1594" y="7120"/>
                    <a:pt x="3557" y="7120"/>
                  </a:cubicBezTo>
                  <a:cubicBezTo>
                    <a:pt x="5526" y="7120"/>
                    <a:pt x="7119" y="5527"/>
                    <a:pt x="7119" y="3557"/>
                  </a:cubicBezTo>
                  <a:cubicBezTo>
                    <a:pt x="7119" y="1594"/>
                    <a:pt x="5526" y="1"/>
                    <a:pt x="355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7" name="Google Shape;2057;p13"/>
            <p:cNvSpPr/>
            <p:nvPr/>
          </p:nvSpPr>
          <p:spPr>
            <a:xfrm>
              <a:off x="-1396804" y="2747111"/>
              <a:ext cx="189398" cy="189398"/>
            </a:xfrm>
            <a:custGeom>
              <a:rect b="b" l="l" r="r" t="t"/>
              <a:pathLst>
                <a:path extrusionOk="0" h="4622" w="4622">
                  <a:moveTo>
                    <a:pt x="2059" y="1"/>
                  </a:moveTo>
                  <a:lnTo>
                    <a:pt x="2059" y="1"/>
                  </a:lnTo>
                  <a:cubicBezTo>
                    <a:pt x="1842" y="20"/>
                    <a:pt x="1626" y="77"/>
                    <a:pt x="1422" y="160"/>
                  </a:cubicBezTo>
                  <a:cubicBezTo>
                    <a:pt x="1218" y="243"/>
                    <a:pt x="1027" y="358"/>
                    <a:pt x="854" y="498"/>
                  </a:cubicBezTo>
                  <a:cubicBezTo>
                    <a:pt x="953" y="528"/>
                    <a:pt x="1054" y="543"/>
                    <a:pt x="1155" y="543"/>
                  </a:cubicBezTo>
                  <a:cubicBezTo>
                    <a:pt x="1289" y="543"/>
                    <a:pt x="1422" y="517"/>
                    <a:pt x="1549" y="466"/>
                  </a:cubicBezTo>
                  <a:cubicBezTo>
                    <a:pt x="1766" y="377"/>
                    <a:pt x="1951" y="211"/>
                    <a:pt x="2059" y="1"/>
                  </a:cubicBezTo>
                  <a:close/>
                  <a:moveTo>
                    <a:pt x="2563" y="1"/>
                  </a:moveTo>
                  <a:lnTo>
                    <a:pt x="2563" y="1"/>
                  </a:lnTo>
                  <a:cubicBezTo>
                    <a:pt x="2677" y="211"/>
                    <a:pt x="2856" y="377"/>
                    <a:pt x="3079" y="466"/>
                  </a:cubicBezTo>
                  <a:cubicBezTo>
                    <a:pt x="3202" y="517"/>
                    <a:pt x="3334" y="543"/>
                    <a:pt x="3467" y="543"/>
                  </a:cubicBezTo>
                  <a:cubicBezTo>
                    <a:pt x="3567" y="543"/>
                    <a:pt x="3668" y="528"/>
                    <a:pt x="3767" y="498"/>
                  </a:cubicBezTo>
                  <a:cubicBezTo>
                    <a:pt x="3595" y="358"/>
                    <a:pt x="3404" y="250"/>
                    <a:pt x="3200" y="160"/>
                  </a:cubicBezTo>
                  <a:cubicBezTo>
                    <a:pt x="2996" y="77"/>
                    <a:pt x="2786" y="26"/>
                    <a:pt x="2563" y="1"/>
                  </a:cubicBezTo>
                  <a:close/>
                  <a:moveTo>
                    <a:pt x="498" y="855"/>
                  </a:moveTo>
                  <a:cubicBezTo>
                    <a:pt x="498" y="857"/>
                    <a:pt x="499" y="859"/>
                    <a:pt x="499" y="861"/>
                  </a:cubicBezTo>
                  <a:lnTo>
                    <a:pt x="499" y="861"/>
                  </a:lnTo>
                  <a:cubicBezTo>
                    <a:pt x="501" y="859"/>
                    <a:pt x="502" y="857"/>
                    <a:pt x="504" y="855"/>
                  </a:cubicBezTo>
                  <a:close/>
                  <a:moveTo>
                    <a:pt x="499" y="861"/>
                  </a:moveTo>
                  <a:cubicBezTo>
                    <a:pt x="361" y="1031"/>
                    <a:pt x="248" y="1221"/>
                    <a:pt x="166" y="1422"/>
                  </a:cubicBezTo>
                  <a:cubicBezTo>
                    <a:pt x="83" y="1626"/>
                    <a:pt x="26" y="1837"/>
                    <a:pt x="7" y="2060"/>
                  </a:cubicBezTo>
                  <a:cubicBezTo>
                    <a:pt x="217" y="1945"/>
                    <a:pt x="383" y="1760"/>
                    <a:pt x="472" y="1543"/>
                  </a:cubicBezTo>
                  <a:cubicBezTo>
                    <a:pt x="561" y="1322"/>
                    <a:pt x="568" y="1082"/>
                    <a:pt x="499" y="861"/>
                  </a:cubicBezTo>
                  <a:close/>
                  <a:moveTo>
                    <a:pt x="4124" y="855"/>
                  </a:moveTo>
                  <a:lnTo>
                    <a:pt x="4124" y="855"/>
                  </a:lnTo>
                  <a:cubicBezTo>
                    <a:pt x="4054" y="1084"/>
                    <a:pt x="4067" y="1327"/>
                    <a:pt x="4156" y="1543"/>
                  </a:cubicBezTo>
                  <a:cubicBezTo>
                    <a:pt x="4245" y="1766"/>
                    <a:pt x="4411" y="1945"/>
                    <a:pt x="4621" y="2060"/>
                  </a:cubicBezTo>
                  <a:cubicBezTo>
                    <a:pt x="4602" y="1843"/>
                    <a:pt x="4545" y="1626"/>
                    <a:pt x="4462" y="1422"/>
                  </a:cubicBezTo>
                  <a:cubicBezTo>
                    <a:pt x="4379" y="1218"/>
                    <a:pt x="4264" y="1027"/>
                    <a:pt x="4124" y="855"/>
                  </a:cubicBezTo>
                  <a:close/>
                  <a:moveTo>
                    <a:pt x="0" y="2557"/>
                  </a:moveTo>
                  <a:cubicBezTo>
                    <a:pt x="20" y="2780"/>
                    <a:pt x="77" y="2990"/>
                    <a:pt x="160" y="3194"/>
                  </a:cubicBezTo>
                  <a:cubicBezTo>
                    <a:pt x="243" y="3398"/>
                    <a:pt x="357" y="3589"/>
                    <a:pt x="498" y="3768"/>
                  </a:cubicBezTo>
                  <a:cubicBezTo>
                    <a:pt x="568" y="3538"/>
                    <a:pt x="555" y="3296"/>
                    <a:pt x="466" y="3073"/>
                  </a:cubicBezTo>
                  <a:cubicBezTo>
                    <a:pt x="376" y="2856"/>
                    <a:pt x="211" y="2671"/>
                    <a:pt x="0" y="2557"/>
                  </a:cubicBezTo>
                  <a:close/>
                  <a:moveTo>
                    <a:pt x="4621" y="2563"/>
                  </a:moveTo>
                  <a:lnTo>
                    <a:pt x="4621" y="2563"/>
                  </a:lnTo>
                  <a:cubicBezTo>
                    <a:pt x="4411" y="2671"/>
                    <a:pt x="4245" y="2856"/>
                    <a:pt x="4156" y="3073"/>
                  </a:cubicBezTo>
                  <a:cubicBezTo>
                    <a:pt x="4060" y="3296"/>
                    <a:pt x="4054" y="3538"/>
                    <a:pt x="4118" y="3768"/>
                  </a:cubicBezTo>
                  <a:lnTo>
                    <a:pt x="4124" y="3768"/>
                  </a:lnTo>
                  <a:cubicBezTo>
                    <a:pt x="4258" y="3596"/>
                    <a:pt x="4373" y="3404"/>
                    <a:pt x="4462" y="3200"/>
                  </a:cubicBezTo>
                  <a:cubicBezTo>
                    <a:pt x="4545" y="2996"/>
                    <a:pt x="4596" y="2780"/>
                    <a:pt x="4621" y="2563"/>
                  </a:cubicBezTo>
                  <a:close/>
                  <a:moveTo>
                    <a:pt x="1152" y="4073"/>
                  </a:moveTo>
                  <a:cubicBezTo>
                    <a:pt x="1051" y="4073"/>
                    <a:pt x="950" y="4088"/>
                    <a:pt x="854" y="4118"/>
                  </a:cubicBezTo>
                  <a:cubicBezTo>
                    <a:pt x="1027" y="4258"/>
                    <a:pt x="1218" y="4373"/>
                    <a:pt x="1422" y="4456"/>
                  </a:cubicBezTo>
                  <a:cubicBezTo>
                    <a:pt x="1626" y="4539"/>
                    <a:pt x="1842" y="4596"/>
                    <a:pt x="2059" y="4615"/>
                  </a:cubicBezTo>
                  <a:cubicBezTo>
                    <a:pt x="1951" y="4405"/>
                    <a:pt x="1766" y="4239"/>
                    <a:pt x="1543" y="4150"/>
                  </a:cubicBezTo>
                  <a:cubicBezTo>
                    <a:pt x="1419" y="4099"/>
                    <a:pt x="1286" y="4073"/>
                    <a:pt x="1152" y="4073"/>
                  </a:cubicBezTo>
                  <a:close/>
                  <a:moveTo>
                    <a:pt x="3466" y="4080"/>
                  </a:moveTo>
                  <a:cubicBezTo>
                    <a:pt x="3333" y="4080"/>
                    <a:pt x="3200" y="4106"/>
                    <a:pt x="3072" y="4156"/>
                  </a:cubicBezTo>
                  <a:cubicBezTo>
                    <a:pt x="2856" y="4246"/>
                    <a:pt x="2671" y="4411"/>
                    <a:pt x="2563" y="4622"/>
                  </a:cubicBezTo>
                  <a:cubicBezTo>
                    <a:pt x="2779" y="4596"/>
                    <a:pt x="2996" y="4545"/>
                    <a:pt x="3200" y="4462"/>
                  </a:cubicBezTo>
                  <a:cubicBezTo>
                    <a:pt x="3404" y="4373"/>
                    <a:pt x="3595" y="4265"/>
                    <a:pt x="3767" y="4125"/>
                  </a:cubicBezTo>
                  <a:cubicBezTo>
                    <a:pt x="3668" y="4094"/>
                    <a:pt x="3567" y="4080"/>
                    <a:pt x="3466" y="4080"/>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8" name="Google Shape;2058;p13"/>
            <p:cNvSpPr/>
            <p:nvPr/>
          </p:nvSpPr>
          <p:spPr>
            <a:xfrm>
              <a:off x="-1426841" y="2717116"/>
              <a:ext cx="249471" cy="249430"/>
            </a:xfrm>
            <a:custGeom>
              <a:rect b="b" l="l" r="r" t="t"/>
              <a:pathLst>
                <a:path extrusionOk="0" h="6087" w="6088">
                  <a:moveTo>
                    <a:pt x="3041" y="261"/>
                  </a:moveTo>
                  <a:cubicBezTo>
                    <a:pt x="4577" y="261"/>
                    <a:pt x="5819" y="1504"/>
                    <a:pt x="5826" y="3040"/>
                  </a:cubicBezTo>
                  <a:cubicBezTo>
                    <a:pt x="5826" y="4576"/>
                    <a:pt x="4577" y="5819"/>
                    <a:pt x="3041" y="5825"/>
                  </a:cubicBezTo>
                  <a:cubicBezTo>
                    <a:pt x="1505" y="5819"/>
                    <a:pt x="262" y="4576"/>
                    <a:pt x="262" y="3040"/>
                  </a:cubicBezTo>
                  <a:cubicBezTo>
                    <a:pt x="262" y="1504"/>
                    <a:pt x="1511" y="261"/>
                    <a:pt x="3041" y="261"/>
                  </a:cubicBezTo>
                  <a:close/>
                  <a:moveTo>
                    <a:pt x="3041" y="0"/>
                  </a:moveTo>
                  <a:cubicBezTo>
                    <a:pt x="1364" y="0"/>
                    <a:pt x="1" y="1364"/>
                    <a:pt x="1" y="3040"/>
                  </a:cubicBezTo>
                  <a:cubicBezTo>
                    <a:pt x="1" y="4723"/>
                    <a:pt x="1364" y="6080"/>
                    <a:pt x="3041" y="6087"/>
                  </a:cubicBezTo>
                  <a:cubicBezTo>
                    <a:pt x="4723" y="6080"/>
                    <a:pt x="6081" y="4723"/>
                    <a:pt x="6087" y="3040"/>
                  </a:cubicBezTo>
                  <a:cubicBezTo>
                    <a:pt x="6081" y="1364"/>
                    <a:pt x="4723" y="0"/>
                    <a:pt x="304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9" name="Google Shape;2059;p13"/>
            <p:cNvSpPr/>
            <p:nvPr/>
          </p:nvSpPr>
          <p:spPr>
            <a:xfrm>
              <a:off x="-1372791" y="2770878"/>
              <a:ext cx="141331" cy="141618"/>
            </a:xfrm>
            <a:custGeom>
              <a:rect b="b" l="l" r="r" t="t"/>
              <a:pathLst>
                <a:path extrusionOk="0" h="3456" w="3449">
                  <a:moveTo>
                    <a:pt x="1722" y="1"/>
                  </a:moveTo>
                  <a:cubicBezTo>
                    <a:pt x="772" y="1"/>
                    <a:pt x="1" y="779"/>
                    <a:pt x="1" y="1728"/>
                  </a:cubicBezTo>
                  <a:cubicBezTo>
                    <a:pt x="1" y="2684"/>
                    <a:pt x="772" y="3455"/>
                    <a:pt x="1722" y="3455"/>
                  </a:cubicBezTo>
                  <a:cubicBezTo>
                    <a:pt x="2678" y="3455"/>
                    <a:pt x="3449" y="2684"/>
                    <a:pt x="3449" y="1728"/>
                  </a:cubicBezTo>
                  <a:cubicBezTo>
                    <a:pt x="3449" y="779"/>
                    <a:pt x="2678" y="1"/>
                    <a:pt x="172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0" name="Google Shape;2060;p13"/>
            <p:cNvSpPr/>
            <p:nvPr/>
          </p:nvSpPr>
          <p:spPr>
            <a:xfrm>
              <a:off x="-1594766" y="2109624"/>
              <a:ext cx="462841" cy="1355208"/>
            </a:xfrm>
            <a:custGeom>
              <a:rect b="b" l="l" r="r" t="t"/>
              <a:pathLst>
                <a:path extrusionOk="0" h="33072" w="11295">
                  <a:moveTo>
                    <a:pt x="11033" y="1594"/>
                  </a:moveTo>
                  <a:lnTo>
                    <a:pt x="11033" y="31491"/>
                  </a:lnTo>
                  <a:cubicBezTo>
                    <a:pt x="8942" y="25615"/>
                    <a:pt x="5743" y="21600"/>
                    <a:pt x="472" y="18184"/>
                  </a:cubicBezTo>
                  <a:cubicBezTo>
                    <a:pt x="5826" y="14360"/>
                    <a:pt x="9873" y="7024"/>
                    <a:pt x="11033" y="1594"/>
                  </a:cubicBezTo>
                  <a:close/>
                  <a:moveTo>
                    <a:pt x="11033" y="1"/>
                  </a:moveTo>
                  <a:cubicBezTo>
                    <a:pt x="10510" y="4596"/>
                    <a:pt x="6692" y="13525"/>
                    <a:pt x="160" y="18082"/>
                  </a:cubicBezTo>
                  <a:lnTo>
                    <a:pt x="0" y="18197"/>
                  </a:lnTo>
                  <a:lnTo>
                    <a:pt x="166" y="18299"/>
                  </a:lnTo>
                  <a:cubicBezTo>
                    <a:pt x="5705" y="21842"/>
                    <a:pt x="8955" y="26029"/>
                    <a:pt x="11039" y="32307"/>
                  </a:cubicBezTo>
                  <a:lnTo>
                    <a:pt x="11294" y="33072"/>
                  </a:lnTo>
                  <a:lnTo>
                    <a:pt x="11288" y="13"/>
                  </a:lnTo>
                  <a:lnTo>
                    <a:pt x="1103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61" name="Google Shape;2061;p13"/>
          <p:cNvSpPr txBox="1"/>
          <p:nvPr>
            <p:ph hasCustomPrompt="1" type="title"/>
          </p:nvPr>
        </p:nvSpPr>
        <p:spPr>
          <a:xfrm>
            <a:off x="5558150" y="883873"/>
            <a:ext cx="2551200" cy="1234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5000"/>
              <a:buNone/>
              <a:defRPr sz="4200"/>
            </a:lvl1pPr>
            <a:lvl2pPr lvl="1" rtl="0" algn="ctr">
              <a:spcBef>
                <a:spcPts val="0"/>
              </a:spcBef>
              <a:spcAft>
                <a:spcPts val="0"/>
              </a:spcAft>
              <a:buSzPts val="5000"/>
              <a:buFont typeface="Fraunces SemiBold"/>
              <a:buNone/>
              <a:defRPr sz="5000">
                <a:latin typeface="Fraunces SemiBold"/>
                <a:ea typeface="Fraunces SemiBold"/>
                <a:cs typeface="Fraunces SemiBold"/>
                <a:sym typeface="Fraunces SemiBold"/>
              </a:defRPr>
            </a:lvl2pPr>
            <a:lvl3pPr lvl="2" rtl="0" algn="ctr">
              <a:spcBef>
                <a:spcPts val="0"/>
              </a:spcBef>
              <a:spcAft>
                <a:spcPts val="0"/>
              </a:spcAft>
              <a:buSzPts val="5000"/>
              <a:buFont typeface="Fraunces SemiBold"/>
              <a:buNone/>
              <a:defRPr sz="5000">
                <a:latin typeface="Fraunces SemiBold"/>
                <a:ea typeface="Fraunces SemiBold"/>
                <a:cs typeface="Fraunces SemiBold"/>
                <a:sym typeface="Fraunces SemiBold"/>
              </a:defRPr>
            </a:lvl3pPr>
            <a:lvl4pPr lvl="3" rtl="0" algn="ctr">
              <a:spcBef>
                <a:spcPts val="0"/>
              </a:spcBef>
              <a:spcAft>
                <a:spcPts val="0"/>
              </a:spcAft>
              <a:buSzPts val="5000"/>
              <a:buFont typeface="Fraunces SemiBold"/>
              <a:buNone/>
              <a:defRPr sz="5000">
                <a:latin typeface="Fraunces SemiBold"/>
                <a:ea typeface="Fraunces SemiBold"/>
                <a:cs typeface="Fraunces SemiBold"/>
                <a:sym typeface="Fraunces SemiBold"/>
              </a:defRPr>
            </a:lvl4pPr>
            <a:lvl5pPr lvl="4" rtl="0" algn="ctr">
              <a:spcBef>
                <a:spcPts val="0"/>
              </a:spcBef>
              <a:spcAft>
                <a:spcPts val="0"/>
              </a:spcAft>
              <a:buSzPts val="5000"/>
              <a:buFont typeface="Fraunces SemiBold"/>
              <a:buNone/>
              <a:defRPr sz="5000">
                <a:latin typeface="Fraunces SemiBold"/>
                <a:ea typeface="Fraunces SemiBold"/>
                <a:cs typeface="Fraunces SemiBold"/>
                <a:sym typeface="Fraunces SemiBold"/>
              </a:defRPr>
            </a:lvl5pPr>
            <a:lvl6pPr lvl="5" rtl="0" algn="ctr">
              <a:spcBef>
                <a:spcPts val="0"/>
              </a:spcBef>
              <a:spcAft>
                <a:spcPts val="0"/>
              </a:spcAft>
              <a:buSzPts val="5000"/>
              <a:buFont typeface="Fraunces SemiBold"/>
              <a:buNone/>
              <a:defRPr sz="5000">
                <a:latin typeface="Fraunces SemiBold"/>
                <a:ea typeface="Fraunces SemiBold"/>
                <a:cs typeface="Fraunces SemiBold"/>
                <a:sym typeface="Fraunces SemiBold"/>
              </a:defRPr>
            </a:lvl6pPr>
            <a:lvl7pPr lvl="6" rtl="0" algn="ctr">
              <a:spcBef>
                <a:spcPts val="0"/>
              </a:spcBef>
              <a:spcAft>
                <a:spcPts val="0"/>
              </a:spcAft>
              <a:buSzPts val="5000"/>
              <a:buFont typeface="Fraunces SemiBold"/>
              <a:buNone/>
              <a:defRPr sz="5000">
                <a:latin typeface="Fraunces SemiBold"/>
                <a:ea typeface="Fraunces SemiBold"/>
                <a:cs typeface="Fraunces SemiBold"/>
                <a:sym typeface="Fraunces SemiBold"/>
              </a:defRPr>
            </a:lvl7pPr>
            <a:lvl8pPr lvl="7" rtl="0" algn="ctr">
              <a:spcBef>
                <a:spcPts val="0"/>
              </a:spcBef>
              <a:spcAft>
                <a:spcPts val="0"/>
              </a:spcAft>
              <a:buSzPts val="5000"/>
              <a:buFont typeface="Fraunces SemiBold"/>
              <a:buNone/>
              <a:defRPr sz="5000">
                <a:latin typeface="Fraunces SemiBold"/>
                <a:ea typeface="Fraunces SemiBold"/>
                <a:cs typeface="Fraunces SemiBold"/>
                <a:sym typeface="Fraunces SemiBold"/>
              </a:defRPr>
            </a:lvl8pPr>
            <a:lvl9pPr lvl="8" rtl="0" algn="ctr">
              <a:spcBef>
                <a:spcPts val="0"/>
              </a:spcBef>
              <a:spcAft>
                <a:spcPts val="0"/>
              </a:spcAft>
              <a:buSzPts val="5000"/>
              <a:buFont typeface="Fraunces SemiBold"/>
              <a:buNone/>
              <a:defRPr sz="5000">
                <a:latin typeface="Fraunces SemiBold"/>
                <a:ea typeface="Fraunces SemiBold"/>
                <a:cs typeface="Fraunces SemiBold"/>
                <a:sym typeface="Fraunces SemiBold"/>
              </a:defRPr>
            </a:lvl9pPr>
          </a:lstStyle>
          <a:p>
            <a:r>
              <a:t>xx%</a:t>
            </a:r>
          </a:p>
        </p:txBody>
      </p:sp>
      <p:sp>
        <p:nvSpPr>
          <p:cNvPr id="2062" name="Google Shape;2062;p13"/>
          <p:cNvSpPr txBox="1"/>
          <p:nvPr>
            <p:ph idx="1" type="subTitle"/>
          </p:nvPr>
        </p:nvSpPr>
        <p:spPr>
          <a:xfrm>
            <a:off x="5558150" y="2201850"/>
            <a:ext cx="2551200" cy="72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2"/>
              </a:buClr>
              <a:buSzPts val="1800"/>
              <a:buNone/>
              <a:defRPr sz="1500">
                <a:solidFill>
                  <a:schemeClr val="dk2"/>
                </a:solidFill>
              </a:defRPr>
            </a:lvl1pPr>
            <a:lvl2pPr lvl="1" rtl="0" algn="ctr">
              <a:spcBef>
                <a:spcPts val="0"/>
              </a:spcBef>
              <a:spcAft>
                <a:spcPts val="0"/>
              </a:spcAft>
              <a:buClr>
                <a:schemeClr val="dk2"/>
              </a:buClr>
              <a:buSzPts val="1800"/>
              <a:buNone/>
              <a:defRPr sz="1800">
                <a:solidFill>
                  <a:schemeClr val="dk2"/>
                </a:solidFill>
              </a:defRPr>
            </a:lvl2pPr>
            <a:lvl3pPr lvl="2" rtl="0" algn="ctr">
              <a:spcBef>
                <a:spcPts val="0"/>
              </a:spcBef>
              <a:spcAft>
                <a:spcPts val="0"/>
              </a:spcAft>
              <a:buClr>
                <a:schemeClr val="dk2"/>
              </a:buClr>
              <a:buSzPts val="1800"/>
              <a:buNone/>
              <a:defRPr sz="1800">
                <a:solidFill>
                  <a:schemeClr val="dk2"/>
                </a:solidFill>
              </a:defRPr>
            </a:lvl3pPr>
            <a:lvl4pPr lvl="3" rtl="0" algn="ctr">
              <a:spcBef>
                <a:spcPts val="0"/>
              </a:spcBef>
              <a:spcAft>
                <a:spcPts val="0"/>
              </a:spcAft>
              <a:buClr>
                <a:schemeClr val="dk2"/>
              </a:buClr>
              <a:buSzPts val="1800"/>
              <a:buNone/>
              <a:defRPr sz="1800">
                <a:solidFill>
                  <a:schemeClr val="dk2"/>
                </a:solidFill>
              </a:defRPr>
            </a:lvl4pPr>
            <a:lvl5pPr lvl="4" rtl="0" algn="ctr">
              <a:spcBef>
                <a:spcPts val="0"/>
              </a:spcBef>
              <a:spcAft>
                <a:spcPts val="0"/>
              </a:spcAft>
              <a:buClr>
                <a:schemeClr val="dk2"/>
              </a:buClr>
              <a:buSzPts val="1800"/>
              <a:buNone/>
              <a:defRPr sz="1800">
                <a:solidFill>
                  <a:schemeClr val="dk2"/>
                </a:solidFill>
              </a:defRPr>
            </a:lvl5pPr>
            <a:lvl6pPr lvl="5" rtl="0" algn="ctr">
              <a:spcBef>
                <a:spcPts val="0"/>
              </a:spcBef>
              <a:spcAft>
                <a:spcPts val="0"/>
              </a:spcAft>
              <a:buClr>
                <a:schemeClr val="dk2"/>
              </a:buClr>
              <a:buSzPts val="1800"/>
              <a:buNone/>
              <a:defRPr sz="1800">
                <a:solidFill>
                  <a:schemeClr val="dk2"/>
                </a:solidFill>
              </a:defRPr>
            </a:lvl6pPr>
            <a:lvl7pPr lvl="6" rtl="0" algn="ctr">
              <a:spcBef>
                <a:spcPts val="0"/>
              </a:spcBef>
              <a:spcAft>
                <a:spcPts val="0"/>
              </a:spcAft>
              <a:buClr>
                <a:schemeClr val="dk2"/>
              </a:buClr>
              <a:buSzPts val="1800"/>
              <a:buNone/>
              <a:defRPr sz="1800">
                <a:solidFill>
                  <a:schemeClr val="dk2"/>
                </a:solidFill>
              </a:defRPr>
            </a:lvl7pPr>
            <a:lvl8pPr lvl="7" rtl="0" algn="ctr">
              <a:spcBef>
                <a:spcPts val="0"/>
              </a:spcBef>
              <a:spcAft>
                <a:spcPts val="0"/>
              </a:spcAft>
              <a:buClr>
                <a:schemeClr val="dk2"/>
              </a:buClr>
              <a:buSzPts val="1800"/>
              <a:buNone/>
              <a:defRPr sz="1800">
                <a:solidFill>
                  <a:schemeClr val="dk2"/>
                </a:solidFill>
              </a:defRPr>
            </a:lvl8pPr>
            <a:lvl9pPr lvl="8" rtl="0" algn="ctr">
              <a:spcBef>
                <a:spcPts val="0"/>
              </a:spcBef>
              <a:spcAft>
                <a:spcPts val="0"/>
              </a:spcAft>
              <a:buClr>
                <a:schemeClr val="dk2"/>
              </a:buClr>
              <a:buSzPts val="1800"/>
              <a:buNone/>
              <a:defRPr sz="1800">
                <a:solidFill>
                  <a:schemeClr val="dk2"/>
                </a:solidFill>
              </a:defRPr>
            </a:lvl9pPr>
          </a:lstStyle>
          <a:p/>
        </p:txBody>
      </p:sp>
      <p:sp>
        <p:nvSpPr>
          <p:cNvPr id="2063" name="Google Shape;2063;p13"/>
          <p:cNvSpPr txBox="1"/>
          <p:nvPr>
            <p:ph hasCustomPrompt="1" idx="2" type="title"/>
          </p:nvPr>
        </p:nvSpPr>
        <p:spPr>
          <a:xfrm>
            <a:off x="1034650" y="886273"/>
            <a:ext cx="2552700" cy="12321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5000"/>
              <a:buNone/>
              <a:defRPr sz="4200"/>
            </a:lvl1pPr>
            <a:lvl2pPr lvl="1" rtl="0" algn="ctr">
              <a:spcBef>
                <a:spcPts val="0"/>
              </a:spcBef>
              <a:spcAft>
                <a:spcPts val="0"/>
              </a:spcAft>
              <a:buSzPts val="5000"/>
              <a:buFont typeface="Fraunces SemiBold"/>
              <a:buNone/>
              <a:defRPr sz="5000">
                <a:latin typeface="Fraunces SemiBold"/>
                <a:ea typeface="Fraunces SemiBold"/>
                <a:cs typeface="Fraunces SemiBold"/>
                <a:sym typeface="Fraunces SemiBold"/>
              </a:defRPr>
            </a:lvl2pPr>
            <a:lvl3pPr lvl="2" rtl="0" algn="ctr">
              <a:spcBef>
                <a:spcPts val="0"/>
              </a:spcBef>
              <a:spcAft>
                <a:spcPts val="0"/>
              </a:spcAft>
              <a:buSzPts val="5000"/>
              <a:buFont typeface="Fraunces SemiBold"/>
              <a:buNone/>
              <a:defRPr sz="5000">
                <a:latin typeface="Fraunces SemiBold"/>
                <a:ea typeface="Fraunces SemiBold"/>
                <a:cs typeface="Fraunces SemiBold"/>
                <a:sym typeface="Fraunces SemiBold"/>
              </a:defRPr>
            </a:lvl3pPr>
            <a:lvl4pPr lvl="3" rtl="0" algn="ctr">
              <a:spcBef>
                <a:spcPts val="0"/>
              </a:spcBef>
              <a:spcAft>
                <a:spcPts val="0"/>
              </a:spcAft>
              <a:buSzPts val="5000"/>
              <a:buFont typeface="Fraunces SemiBold"/>
              <a:buNone/>
              <a:defRPr sz="5000">
                <a:latin typeface="Fraunces SemiBold"/>
                <a:ea typeface="Fraunces SemiBold"/>
                <a:cs typeface="Fraunces SemiBold"/>
                <a:sym typeface="Fraunces SemiBold"/>
              </a:defRPr>
            </a:lvl4pPr>
            <a:lvl5pPr lvl="4" rtl="0" algn="ctr">
              <a:spcBef>
                <a:spcPts val="0"/>
              </a:spcBef>
              <a:spcAft>
                <a:spcPts val="0"/>
              </a:spcAft>
              <a:buSzPts val="5000"/>
              <a:buFont typeface="Fraunces SemiBold"/>
              <a:buNone/>
              <a:defRPr sz="5000">
                <a:latin typeface="Fraunces SemiBold"/>
                <a:ea typeface="Fraunces SemiBold"/>
                <a:cs typeface="Fraunces SemiBold"/>
                <a:sym typeface="Fraunces SemiBold"/>
              </a:defRPr>
            </a:lvl5pPr>
            <a:lvl6pPr lvl="5" rtl="0" algn="ctr">
              <a:spcBef>
                <a:spcPts val="0"/>
              </a:spcBef>
              <a:spcAft>
                <a:spcPts val="0"/>
              </a:spcAft>
              <a:buSzPts val="5000"/>
              <a:buFont typeface="Fraunces SemiBold"/>
              <a:buNone/>
              <a:defRPr sz="5000">
                <a:latin typeface="Fraunces SemiBold"/>
                <a:ea typeface="Fraunces SemiBold"/>
                <a:cs typeface="Fraunces SemiBold"/>
                <a:sym typeface="Fraunces SemiBold"/>
              </a:defRPr>
            </a:lvl6pPr>
            <a:lvl7pPr lvl="6" rtl="0" algn="ctr">
              <a:spcBef>
                <a:spcPts val="0"/>
              </a:spcBef>
              <a:spcAft>
                <a:spcPts val="0"/>
              </a:spcAft>
              <a:buSzPts val="5000"/>
              <a:buFont typeface="Fraunces SemiBold"/>
              <a:buNone/>
              <a:defRPr sz="5000">
                <a:latin typeface="Fraunces SemiBold"/>
                <a:ea typeface="Fraunces SemiBold"/>
                <a:cs typeface="Fraunces SemiBold"/>
                <a:sym typeface="Fraunces SemiBold"/>
              </a:defRPr>
            </a:lvl7pPr>
            <a:lvl8pPr lvl="7" rtl="0" algn="ctr">
              <a:spcBef>
                <a:spcPts val="0"/>
              </a:spcBef>
              <a:spcAft>
                <a:spcPts val="0"/>
              </a:spcAft>
              <a:buSzPts val="5000"/>
              <a:buFont typeface="Fraunces SemiBold"/>
              <a:buNone/>
              <a:defRPr sz="5000">
                <a:latin typeface="Fraunces SemiBold"/>
                <a:ea typeface="Fraunces SemiBold"/>
                <a:cs typeface="Fraunces SemiBold"/>
                <a:sym typeface="Fraunces SemiBold"/>
              </a:defRPr>
            </a:lvl8pPr>
            <a:lvl9pPr lvl="8" rtl="0" algn="ctr">
              <a:spcBef>
                <a:spcPts val="0"/>
              </a:spcBef>
              <a:spcAft>
                <a:spcPts val="0"/>
              </a:spcAft>
              <a:buSzPts val="5000"/>
              <a:buFont typeface="Fraunces SemiBold"/>
              <a:buNone/>
              <a:defRPr sz="5000">
                <a:latin typeface="Fraunces SemiBold"/>
                <a:ea typeface="Fraunces SemiBold"/>
                <a:cs typeface="Fraunces SemiBold"/>
                <a:sym typeface="Fraunces SemiBold"/>
              </a:defRPr>
            </a:lvl9pPr>
          </a:lstStyle>
          <a:p>
            <a:r>
              <a:t>xx%</a:t>
            </a:r>
          </a:p>
        </p:txBody>
      </p:sp>
      <p:sp>
        <p:nvSpPr>
          <p:cNvPr id="2064" name="Google Shape;2064;p13"/>
          <p:cNvSpPr txBox="1"/>
          <p:nvPr>
            <p:ph idx="3" type="subTitle"/>
          </p:nvPr>
        </p:nvSpPr>
        <p:spPr>
          <a:xfrm>
            <a:off x="1034650" y="2199150"/>
            <a:ext cx="2552700" cy="72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2"/>
              </a:buClr>
              <a:buSzPts val="1800"/>
              <a:buNone/>
              <a:defRPr sz="1500">
                <a:solidFill>
                  <a:schemeClr val="dk2"/>
                </a:solidFill>
              </a:defRPr>
            </a:lvl1pPr>
            <a:lvl2pPr lvl="1" rtl="0" algn="ctr">
              <a:spcBef>
                <a:spcPts val="0"/>
              </a:spcBef>
              <a:spcAft>
                <a:spcPts val="0"/>
              </a:spcAft>
              <a:buClr>
                <a:schemeClr val="dk2"/>
              </a:buClr>
              <a:buSzPts val="1800"/>
              <a:buNone/>
              <a:defRPr sz="1800">
                <a:solidFill>
                  <a:schemeClr val="dk2"/>
                </a:solidFill>
              </a:defRPr>
            </a:lvl2pPr>
            <a:lvl3pPr lvl="2" rtl="0" algn="ctr">
              <a:spcBef>
                <a:spcPts val="0"/>
              </a:spcBef>
              <a:spcAft>
                <a:spcPts val="0"/>
              </a:spcAft>
              <a:buClr>
                <a:schemeClr val="dk2"/>
              </a:buClr>
              <a:buSzPts val="1800"/>
              <a:buNone/>
              <a:defRPr sz="1800">
                <a:solidFill>
                  <a:schemeClr val="dk2"/>
                </a:solidFill>
              </a:defRPr>
            </a:lvl3pPr>
            <a:lvl4pPr lvl="3" rtl="0" algn="ctr">
              <a:spcBef>
                <a:spcPts val="0"/>
              </a:spcBef>
              <a:spcAft>
                <a:spcPts val="0"/>
              </a:spcAft>
              <a:buClr>
                <a:schemeClr val="dk2"/>
              </a:buClr>
              <a:buSzPts val="1800"/>
              <a:buNone/>
              <a:defRPr sz="1800">
                <a:solidFill>
                  <a:schemeClr val="dk2"/>
                </a:solidFill>
              </a:defRPr>
            </a:lvl4pPr>
            <a:lvl5pPr lvl="4" rtl="0" algn="ctr">
              <a:spcBef>
                <a:spcPts val="0"/>
              </a:spcBef>
              <a:spcAft>
                <a:spcPts val="0"/>
              </a:spcAft>
              <a:buClr>
                <a:schemeClr val="dk2"/>
              </a:buClr>
              <a:buSzPts val="1800"/>
              <a:buNone/>
              <a:defRPr sz="1800">
                <a:solidFill>
                  <a:schemeClr val="dk2"/>
                </a:solidFill>
              </a:defRPr>
            </a:lvl5pPr>
            <a:lvl6pPr lvl="5" rtl="0" algn="ctr">
              <a:spcBef>
                <a:spcPts val="0"/>
              </a:spcBef>
              <a:spcAft>
                <a:spcPts val="0"/>
              </a:spcAft>
              <a:buClr>
                <a:schemeClr val="dk2"/>
              </a:buClr>
              <a:buSzPts val="1800"/>
              <a:buNone/>
              <a:defRPr sz="1800">
                <a:solidFill>
                  <a:schemeClr val="dk2"/>
                </a:solidFill>
              </a:defRPr>
            </a:lvl6pPr>
            <a:lvl7pPr lvl="6" rtl="0" algn="ctr">
              <a:spcBef>
                <a:spcPts val="0"/>
              </a:spcBef>
              <a:spcAft>
                <a:spcPts val="0"/>
              </a:spcAft>
              <a:buClr>
                <a:schemeClr val="dk2"/>
              </a:buClr>
              <a:buSzPts val="1800"/>
              <a:buNone/>
              <a:defRPr sz="1800">
                <a:solidFill>
                  <a:schemeClr val="dk2"/>
                </a:solidFill>
              </a:defRPr>
            </a:lvl7pPr>
            <a:lvl8pPr lvl="7" rtl="0" algn="ctr">
              <a:spcBef>
                <a:spcPts val="0"/>
              </a:spcBef>
              <a:spcAft>
                <a:spcPts val="0"/>
              </a:spcAft>
              <a:buClr>
                <a:schemeClr val="dk2"/>
              </a:buClr>
              <a:buSzPts val="1800"/>
              <a:buNone/>
              <a:defRPr sz="1800">
                <a:solidFill>
                  <a:schemeClr val="dk2"/>
                </a:solidFill>
              </a:defRPr>
            </a:lvl8pPr>
            <a:lvl9pPr lvl="8" rtl="0" algn="ctr">
              <a:spcBef>
                <a:spcPts val="0"/>
              </a:spcBef>
              <a:spcAft>
                <a:spcPts val="0"/>
              </a:spcAft>
              <a:buClr>
                <a:schemeClr val="dk2"/>
              </a:buClr>
              <a:buSzPts val="1800"/>
              <a:buNone/>
              <a:defRPr sz="1800">
                <a:solidFill>
                  <a:schemeClr val="dk2"/>
                </a:solidFil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5">
    <p:spTree>
      <p:nvGrpSpPr>
        <p:cNvPr id="2065" name="Shape 2065"/>
        <p:cNvGrpSpPr/>
        <p:nvPr/>
      </p:nvGrpSpPr>
      <p:grpSpPr>
        <a:xfrm>
          <a:off x="0" y="0"/>
          <a:ext cx="0" cy="0"/>
          <a:chOff x="0" y="0"/>
          <a:chExt cx="0" cy="0"/>
        </a:xfrm>
      </p:grpSpPr>
      <p:sp>
        <p:nvSpPr>
          <p:cNvPr id="2066" name="Google Shape;2066;p14"/>
          <p:cNvSpPr txBox="1"/>
          <p:nvPr>
            <p:ph type="title"/>
          </p:nvPr>
        </p:nvSpPr>
        <p:spPr>
          <a:xfrm>
            <a:off x="713225" y="368825"/>
            <a:ext cx="7725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400"/>
              <a:buNone/>
              <a:defRPr>
                <a:latin typeface="Fraunces SemiBold"/>
                <a:ea typeface="Fraunces SemiBold"/>
                <a:cs typeface="Fraunces SemiBold"/>
                <a:sym typeface="Fraunces Semi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2067" name="Google Shape;2067;p14"/>
          <p:cNvGrpSpPr/>
          <p:nvPr/>
        </p:nvGrpSpPr>
        <p:grpSpPr>
          <a:xfrm flipH="1" rot="10800000">
            <a:off x="6267988" y="-4769333"/>
            <a:ext cx="2623827" cy="5412437"/>
            <a:chOff x="6572788" y="4509878"/>
            <a:chExt cx="2623827" cy="5412437"/>
          </a:xfrm>
        </p:grpSpPr>
        <p:sp>
          <p:nvSpPr>
            <p:cNvPr id="2068" name="Google Shape;2068;p14"/>
            <p:cNvSpPr/>
            <p:nvPr/>
          </p:nvSpPr>
          <p:spPr>
            <a:xfrm>
              <a:off x="7900142" y="4681450"/>
              <a:ext cx="527369" cy="561074"/>
            </a:xfrm>
            <a:custGeom>
              <a:rect b="b" l="l" r="r" t="t"/>
              <a:pathLst>
                <a:path extrusionOk="0" h="9006" w="8465">
                  <a:moveTo>
                    <a:pt x="0" y="0"/>
                  </a:moveTo>
                  <a:lnTo>
                    <a:pt x="0" y="1211"/>
                  </a:lnTo>
                  <a:cubicBezTo>
                    <a:pt x="2900" y="3321"/>
                    <a:pt x="5545" y="5940"/>
                    <a:pt x="7871" y="9006"/>
                  </a:cubicBezTo>
                  <a:cubicBezTo>
                    <a:pt x="8063" y="8725"/>
                    <a:pt x="8266" y="8445"/>
                    <a:pt x="8464" y="8165"/>
                  </a:cubicBezTo>
                  <a:cubicBezTo>
                    <a:pt x="5966" y="4921"/>
                    <a:pt x="3130" y="2180"/>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9" name="Google Shape;2069;p14"/>
            <p:cNvSpPr/>
            <p:nvPr/>
          </p:nvSpPr>
          <p:spPr>
            <a:xfrm>
              <a:off x="7900142" y="5098733"/>
              <a:ext cx="339535" cy="1314343"/>
            </a:xfrm>
            <a:custGeom>
              <a:rect b="b" l="l" r="r" t="t"/>
              <a:pathLst>
                <a:path extrusionOk="0" h="21097" w="5450">
                  <a:moveTo>
                    <a:pt x="0" y="1"/>
                  </a:moveTo>
                  <a:lnTo>
                    <a:pt x="0" y="21097"/>
                  </a:lnTo>
                  <a:cubicBezTo>
                    <a:pt x="1116" y="15794"/>
                    <a:pt x="2951" y="10765"/>
                    <a:pt x="5449" y="6234"/>
                  </a:cubicBezTo>
                  <a:cubicBezTo>
                    <a:pt x="5201" y="5877"/>
                    <a:pt x="4952" y="5514"/>
                    <a:pt x="4691" y="5169"/>
                  </a:cubicBezTo>
                  <a:cubicBezTo>
                    <a:pt x="3302" y="3296"/>
                    <a:pt x="1734" y="1562"/>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0" name="Google Shape;2070;p14"/>
            <p:cNvSpPr/>
            <p:nvPr/>
          </p:nvSpPr>
          <p:spPr>
            <a:xfrm>
              <a:off x="7529646" y="5098733"/>
              <a:ext cx="339161" cy="1314343"/>
            </a:xfrm>
            <a:custGeom>
              <a:rect b="b" l="l" r="r" t="t"/>
              <a:pathLst>
                <a:path extrusionOk="0" h="21097" w="5444">
                  <a:moveTo>
                    <a:pt x="5444" y="1"/>
                  </a:moveTo>
                  <a:cubicBezTo>
                    <a:pt x="3761" y="1524"/>
                    <a:pt x="2225" y="3213"/>
                    <a:pt x="861" y="5029"/>
                  </a:cubicBezTo>
                  <a:cubicBezTo>
                    <a:pt x="829" y="5074"/>
                    <a:pt x="791" y="5125"/>
                    <a:pt x="753" y="5176"/>
                  </a:cubicBezTo>
                  <a:cubicBezTo>
                    <a:pt x="498" y="5526"/>
                    <a:pt x="249" y="5883"/>
                    <a:pt x="1" y="6240"/>
                  </a:cubicBezTo>
                  <a:cubicBezTo>
                    <a:pt x="2506" y="10772"/>
                    <a:pt x="4335" y="15800"/>
                    <a:pt x="5444" y="21097"/>
                  </a:cubicBezTo>
                  <a:lnTo>
                    <a:pt x="544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1" name="Google Shape;2071;p14"/>
            <p:cNvSpPr/>
            <p:nvPr/>
          </p:nvSpPr>
          <p:spPr>
            <a:xfrm>
              <a:off x="7397447" y="4795770"/>
              <a:ext cx="471798" cy="66156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73"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2" name="Google Shape;2072;p14"/>
            <p:cNvSpPr/>
            <p:nvPr/>
          </p:nvSpPr>
          <p:spPr>
            <a:xfrm>
              <a:off x="7900142" y="4795770"/>
              <a:ext cx="472172" cy="661190"/>
            </a:xfrm>
            <a:custGeom>
              <a:rect b="b" l="l" r="r" t="t"/>
              <a:pathLst>
                <a:path extrusionOk="0" h="10613" w="7579">
                  <a:moveTo>
                    <a:pt x="0" y="1"/>
                  </a:moveTo>
                  <a:lnTo>
                    <a:pt x="0" y="4188"/>
                  </a:lnTo>
                  <a:cubicBezTo>
                    <a:pt x="1893" y="5852"/>
                    <a:pt x="3601" y="7706"/>
                    <a:pt x="5099" y="9733"/>
                  </a:cubicBezTo>
                  <a:cubicBezTo>
                    <a:pt x="5316" y="10020"/>
                    <a:pt x="5520" y="10319"/>
                    <a:pt x="5724" y="10612"/>
                  </a:cubicBezTo>
                  <a:cubicBezTo>
                    <a:pt x="6310" y="9586"/>
                    <a:pt x="6928" y="8586"/>
                    <a:pt x="7578" y="7611"/>
                  </a:cubicBezTo>
                  <a:cubicBezTo>
                    <a:pt x="5335" y="4628"/>
                    <a:pt x="2785" y="2079"/>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3" name="Google Shape;2073;p14"/>
            <p:cNvSpPr/>
            <p:nvPr/>
          </p:nvSpPr>
          <p:spPr>
            <a:xfrm>
              <a:off x="7341440" y="4681450"/>
              <a:ext cx="527370" cy="561074"/>
            </a:xfrm>
            <a:custGeom>
              <a:rect b="b" l="l" r="r" t="t"/>
              <a:pathLst>
                <a:path extrusionOk="0" h="9006" w="8465">
                  <a:moveTo>
                    <a:pt x="8465" y="0"/>
                  </a:moveTo>
                  <a:cubicBezTo>
                    <a:pt x="5335" y="2180"/>
                    <a:pt x="2499" y="4921"/>
                    <a:pt x="1" y="8165"/>
                  </a:cubicBezTo>
                  <a:cubicBezTo>
                    <a:pt x="205" y="8445"/>
                    <a:pt x="409" y="8725"/>
                    <a:pt x="600" y="9006"/>
                  </a:cubicBezTo>
                  <a:cubicBezTo>
                    <a:pt x="2926" y="5940"/>
                    <a:pt x="5565" y="3321"/>
                    <a:pt x="8465" y="1211"/>
                  </a:cubicBezTo>
                  <a:lnTo>
                    <a:pt x="846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4" name="Google Shape;2074;p14"/>
            <p:cNvSpPr/>
            <p:nvPr/>
          </p:nvSpPr>
          <p:spPr>
            <a:xfrm>
              <a:off x="6572788" y="4509878"/>
              <a:ext cx="2623827" cy="5412437"/>
            </a:xfrm>
            <a:custGeom>
              <a:rect b="b" l="l" r="r" t="t"/>
              <a:pathLst>
                <a:path extrusionOk="0" h="86877" w="42116">
                  <a:moveTo>
                    <a:pt x="21058" y="332"/>
                  </a:moveTo>
                  <a:lnTo>
                    <a:pt x="21160" y="390"/>
                  </a:lnTo>
                  <a:cubicBezTo>
                    <a:pt x="25819" y="3353"/>
                    <a:pt x="41083" y="15017"/>
                    <a:pt x="41822" y="40912"/>
                  </a:cubicBezTo>
                  <a:cubicBezTo>
                    <a:pt x="41835" y="41472"/>
                    <a:pt x="41848" y="83906"/>
                    <a:pt x="41848" y="86615"/>
                  </a:cubicBezTo>
                  <a:lnTo>
                    <a:pt x="261" y="86615"/>
                  </a:lnTo>
                  <a:lnTo>
                    <a:pt x="261" y="42664"/>
                  </a:lnTo>
                  <a:cubicBezTo>
                    <a:pt x="261" y="30172"/>
                    <a:pt x="3760" y="12773"/>
                    <a:pt x="20439" y="785"/>
                  </a:cubicBezTo>
                  <a:cubicBezTo>
                    <a:pt x="20694" y="600"/>
                    <a:pt x="20898" y="453"/>
                    <a:pt x="21058" y="332"/>
                  </a:cubicBezTo>
                  <a:close/>
                  <a:moveTo>
                    <a:pt x="21058" y="1"/>
                  </a:moveTo>
                  <a:lnTo>
                    <a:pt x="20975" y="65"/>
                  </a:lnTo>
                  <a:cubicBezTo>
                    <a:pt x="20809" y="192"/>
                    <a:pt x="20580" y="364"/>
                    <a:pt x="20286" y="568"/>
                  </a:cubicBezTo>
                  <a:cubicBezTo>
                    <a:pt x="18145" y="2111"/>
                    <a:pt x="13123" y="5724"/>
                    <a:pt x="8572" y="12435"/>
                  </a:cubicBezTo>
                  <a:cubicBezTo>
                    <a:pt x="2881" y="20823"/>
                    <a:pt x="0" y="30995"/>
                    <a:pt x="0" y="42664"/>
                  </a:cubicBezTo>
                  <a:lnTo>
                    <a:pt x="0" y="86876"/>
                  </a:lnTo>
                  <a:lnTo>
                    <a:pt x="42115" y="86876"/>
                  </a:lnTo>
                  <a:lnTo>
                    <a:pt x="42115" y="86742"/>
                  </a:lnTo>
                  <a:cubicBezTo>
                    <a:pt x="42115" y="84894"/>
                    <a:pt x="42103" y="41479"/>
                    <a:pt x="42083" y="40905"/>
                  </a:cubicBezTo>
                  <a:cubicBezTo>
                    <a:pt x="41344" y="14876"/>
                    <a:pt x="25991" y="3143"/>
                    <a:pt x="21293" y="173"/>
                  </a:cubicBezTo>
                  <a:cubicBezTo>
                    <a:pt x="21211" y="116"/>
                    <a:pt x="21153" y="84"/>
                    <a:pt x="21134"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75" name="Google Shape;2075;p14"/>
          <p:cNvGrpSpPr/>
          <p:nvPr/>
        </p:nvGrpSpPr>
        <p:grpSpPr>
          <a:xfrm flipH="1" rot="10800000">
            <a:off x="7970415" y="-1077075"/>
            <a:ext cx="1232105" cy="3492227"/>
            <a:chOff x="7970415" y="2737830"/>
            <a:chExt cx="1232105" cy="3492227"/>
          </a:xfrm>
        </p:grpSpPr>
        <p:sp>
          <p:nvSpPr>
            <p:cNvPr id="2076" name="Google Shape;2076;p14"/>
            <p:cNvSpPr/>
            <p:nvPr/>
          </p:nvSpPr>
          <p:spPr>
            <a:xfrm>
              <a:off x="8197497" y="3439447"/>
              <a:ext cx="850208" cy="2197383"/>
            </a:xfrm>
            <a:custGeom>
              <a:rect b="b" l="l" r="r" t="t"/>
              <a:pathLst>
                <a:path extrusionOk="0" h="35271" w="13647">
                  <a:moveTo>
                    <a:pt x="13646" y="0"/>
                  </a:moveTo>
                  <a:cubicBezTo>
                    <a:pt x="12537" y="2798"/>
                    <a:pt x="11122" y="5462"/>
                    <a:pt x="9427" y="7948"/>
                  </a:cubicBezTo>
                  <a:cubicBezTo>
                    <a:pt x="6967" y="11536"/>
                    <a:pt x="3819" y="14857"/>
                    <a:pt x="1" y="17208"/>
                  </a:cubicBezTo>
                  <a:cubicBezTo>
                    <a:pt x="6674" y="21969"/>
                    <a:pt x="10823" y="28585"/>
                    <a:pt x="13646" y="35271"/>
                  </a:cubicBezTo>
                  <a:lnTo>
                    <a:pt x="136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7" name="Google Shape;2077;p14"/>
            <p:cNvSpPr/>
            <p:nvPr/>
          </p:nvSpPr>
          <p:spPr>
            <a:xfrm>
              <a:off x="8278549" y="4058081"/>
              <a:ext cx="923971" cy="924407"/>
            </a:xfrm>
            <a:custGeom>
              <a:rect b="b" l="l" r="r" t="t"/>
              <a:pathLst>
                <a:path extrusionOk="0" h="14838" w="14831">
                  <a:moveTo>
                    <a:pt x="7419" y="0"/>
                  </a:moveTo>
                  <a:cubicBezTo>
                    <a:pt x="3321" y="0"/>
                    <a:pt x="0" y="3327"/>
                    <a:pt x="0" y="7419"/>
                  </a:cubicBezTo>
                  <a:cubicBezTo>
                    <a:pt x="0" y="11517"/>
                    <a:pt x="3321" y="14837"/>
                    <a:pt x="7419" y="14837"/>
                  </a:cubicBezTo>
                  <a:cubicBezTo>
                    <a:pt x="11510" y="14837"/>
                    <a:pt x="14831" y="11517"/>
                    <a:pt x="14831" y="7419"/>
                  </a:cubicBezTo>
                  <a:cubicBezTo>
                    <a:pt x="14831" y="3327"/>
                    <a:pt x="11510" y="0"/>
                    <a:pt x="741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8" name="Google Shape;2078;p14"/>
            <p:cNvSpPr/>
            <p:nvPr/>
          </p:nvSpPr>
          <p:spPr>
            <a:xfrm>
              <a:off x="8440528" y="4220434"/>
              <a:ext cx="600011" cy="600011"/>
            </a:xfrm>
            <a:custGeom>
              <a:rect b="b" l="l" r="r" t="t"/>
              <a:pathLst>
                <a:path extrusionOk="0" h="9631" w="9631">
                  <a:moveTo>
                    <a:pt x="4296" y="1"/>
                  </a:moveTo>
                  <a:lnTo>
                    <a:pt x="4296" y="1"/>
                  </a:lnTo>
                  <a:cubicBezTo>
                    <a:pt x="3372" y="96"/>
                    <a:pt x="2499" y="460"/>
                    <a:pt x="1779" y="1040"/>
                  </a:cubicBezTo>
                  <a:cubicBezTo>
                    <a:pt x="1981" y="1103"/>
                    <a:pt x="2192" y="1134"/>
                    <a:pt x="2403" y="1134"/>
                  </a:cubicBezTo>
                  <a:cubicBezTo>
                    <a:pt x="2683" y="1134"/>
                    <a:pt x="2963" y="1079"/>
                    <a:pt x="3225" y="970"/>
                  </a:cubicBezTo>
                  <a:cubicBezTo>
                    <a:pt x="3684" y="778"/>
                    <a:pt x="4060" y="434"/>
                    <a:pt x="4296" y="1"/>
                  </a:cubicBezTo>
                  <a:close/>
                  <a:moveTo>
                    <a:pt x="5335" y="1"/>
                  </a:moveTo>
                  <a:lnTo>
                    <a:pt x="5335" y="1"/>
                  </a:lnTo>
                  <a:cubicBezTo>
                    <a:pt x="5716" y="714"/>
                    <a:pt x="6450" y="1134"/>
                    <a:pt x="7224" y="1134"/>
                  </a:cubicBezTo>
                  <a:cubicBezTo>
                    <a:pt x="7432" y="1134"/>
                    <a:pt x="7644" y="1103"/>
                    <a:pt x="7852" y="1040"/>
                  </a:cubicBezTo>
                  <a:cubicBezTo>
                    <a:pt x="7132" y="460"/>
                    <a:pt x="6259" y="96"/>
                    <a:pt x="5335" y="1"/>
                  </a:cubicBezTo>
                  <a:close/>
                  <a:moveTo>
                    <a:pt x="1039" y="1779"/>
                  </a:moveTo>
                  <a:cubicBezTo>
                    <a:pt x="459" y="2499"/>
                    <a:pt x="96" y="3372"/>
                    <a:pt x="0" y="4296"/>
                  </a:cubicBezTo>
                  <a:cubicBezTo>
                    <a:pt x="899" y="3812"/>
                    <a:pt x="1339" y="2754"/>
                    <a:pt x="1039" y="1779"/>
                  </a:cubicBezTo>
                  <a:close/>
                  <a:moveTo>
                    <a:pt x="8585" y="1779"/>
                  </a:moveTo>
                  <a:lnTo>
                    <a:pt x="8585" y="1779"/>
                  </a:lnTo>
                  <a:cubicBezTo>
                    <a:pt x="8445" y="2251"/>
                    <a:pt x="8471" y="2760"/>
                    <a:pt x="8662" y="3219"/>
                  </a:cubicBezTo>
                  <a:lnTo>
                    <a:pt x="8662" y="3226"/>
                  </a:lnTo>
                  <a:cubicBezTo>
                    <a:pt x="8847" y="3685"/>
                    <a:pt x="9191" y="4061"/>
                    <a:pt x="9631" y="4296"/>
                  </a:cubicBezTo>
                  <a:cubicBezTo>
                    <a:pt x="9535" y="3372"/>
                    <a:pt x="9172" y="2499"/>
                    <a:pt x="8585" y="1779"/>
                  </a:cubicBezTo>
                  <a:close/>
                  <a:moveTo>
                    <a:pt x="9631" y="5329"/>
                  </a:moveTo>
                  <a:cubicBezTo>
                    <a:pt x="8726" y="5813"/>
                    <a:pt x="8292" y="6865"/>
                    <a:pt x="8585" y="7846"/>
                  </a:cubicBezTo>
                  <a:cubicBezTo>
                    <a:pt x="9172" y="7126"/>
                    <a:pt x="9535" y="6253"/>
                    <a:pt x="9631" y="5329"/>
                  </a:cubicBezTo>
                  <a:close/>
                  <a:moveTo>
                    <a:pt x="0" y="5335"/>
                  </a:moveTo>
                  <a:cubicBezTo>
                    <a:pt x="96" y="6259"/>
                    <a:pt x="459" y="7133"/>
                    <a:pt x="1039" y="7853"/>
                  </a:cubicBezTo>
                  <a:cubicBezTo>
                    <a:pt x="1186" y="7375"/>
                    <a:pt x="1160" y="6865"/>
                    <a:pt x="976" y="6406"/>
                  </a:cubicBezTo>
                  <a:lnTo>
                    <a:pt x="969" y="6406"/>
                  </a:lnTo>
                  <a:cubicBezTo>
                    <a:pt x="784" y="5947"/>
                    <a:pt x="440" y="5571"/>
                    <a:pt x="0" y="5335"/>
                  </a:cubicBezTo>
                  <a:close/>
                  <a:moveTo>
                    <a:pt x="2403" y="8492"/>
                  </a:moveTo>
                  <a:cubicBezTo>
                    <a:pt x="2196" y="8492"/>
                    <a:pt x="1986" y="8523"/>
                    <a:pt x="1779" y="8586"/>
                  </a:cubicBezTo>
                  <a:cubicBezTo>
                    <a:pt x="2499" y="9166"/>
                    <a:pt x="3372" y="9529"/>
                    <a:pt x="4296" y="9625"/>
                  </a:cubicBezTo>
                  <a:cubicBezTo>
                    <a:pt x="3914" y="8916"/>
                    <a:pt x="3179" y="8492"/>
                    <a:pt x="2403" y="8492"/>
                  </a:cubicBezTo>
                  <a:close/>
                  <a:moveTo>
                    <a:pt x="7226" y="8492"/>
                  </a:moveTo>
                  <a:cubicBezTo>
                    <a:pt x="6946" y="8492"/>
                    <a:pt x="6667" y="8547"/>
                    <a:pt x="6406" y="8656"/>
                  </a:cubicBezTo>
                  <a:cubicBezTo>
                    <a:pt x="5947" y="8847"/>
                    <a:pt x="5571" y="9191"/>
                    <a:pt x="5335" y="9631"/>
                  </a:cubicBezTo>
                  <a:cubicBezTo>
                    <a:pt x="6259" y="9529"/>
                    <a:pt x="7132" y="9166"/>
                    <a:pt x="7852" y="8586"/>
                  </a:cubicBezTo>
                  <a:cubicBezTo>
                    <a:pt x="7647" y="8523"/>
                    <a:pt x="7436" y="8492"/>
                    <a:pt x="7226" y="8492"/>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9" name="Google Shape;2079;p14"/>
            <p:cNvSpPr/>
            <p:nvPr/>
          </p:nvSpPr>
          <p:spPr>
            <a:xfrm>
              <a:off x="8474294" y="4254200"/>
              <a:ext cx="532478" cy="532104"/>
            </a:xfrm>
            <a:custGeom>
              <a:rect b="b" l="l" r="r" t="t"/>
              <a:pathLst>
                <a:path extrusionOk="0" h="8541" w="8547">
                  <a:moveTo>
                    <a:pt x="4277" y="1"/>
                  </a:moveTo>
                  <a:cubicBezTo>
                    <a:pt x="4028" y="377"/>
                    <a:pt x="3703" y="689"/>
                    <a:pt x="3321" y="912"/>
                  </a:cubicBezTo>
                  <a:cubicBezTo>
                    <a:pt x="3569" y="1116"/>
                    <a:pt x="3882" y="1224"/>
                    <a:pt x="4200" y="1224"/>
                  </a:cubicBezTo>
                  <a:lnTo>
                    <a:pt x="4353" y="1224"/>
                  </a:lnTo>
                  <a:cubicBezTo>
                    <a:pt x="4672" y="1224"/>
                    <a:pt x="4984" y="1116"/>
                    <a:pt x="5233" y="912"/>
                  </a:cubicBezTo>
                  <a:cubicBezTo>
                    <a:pt x="4850" y="689"/>
                    <a:pt x="4519" y="377"/>
                    <a:pt x="4277" y="1"/>
                  </a:cubicBezTo>
                  <a:close/>
                  <a:moveTo>
                    <a:pt x="2473" y="1243"/>
                  </a:moveTo>
                  <a:lnTo>
                    <a:pt x="2473" y="1243"/>
                  </a:lnTo>
                  <a:cubicBezTo>
                    <a:pt x="2265" y="1290"/>
                    <a:pt x="2054" y="1314"/>
                    <a:pt x="1843" y="1314"/>
                  </a:cubicBezTo>
                  <a:cubicBezTo>
                    <a:pt x="1646" y="1314"/>
                    <a:pt x="1449" y="1293"/>
                    <a:pt x="1256" y="1250"/>
                  </a:cubicBezTo>
                  <a:lnTo>
                    <a:pt x="1256" y="1250"/>
                  </a:lnTo>
                  <a:cubicBezTo>
                    <a:pt x="1339" y="1651"/>
                    <a:pt x="1332" y="2072"/>
                    <a:pt x="1243" y="2473"/>
                  </a:cubicBezTo>
                  <a:cubicBezTo>
                    <a:pt x="1925" y="2473"/>
                    <a:pt x="2479" y="1925"/>
                    <a:pt x="2473" y="1243"/>
                  </a:cubicBezTo>
                  <a:close/>
                  <a:moveTo>
                    <a:pt x="6074" y="1243"/>
                  </a:moveTo>
                  <a:lnTo>
                    <a:pt x="6074" y="1243"/>
                  </a:lnTo>
                  <a:cubicBezTo>
                    <a:pt x="6087" y="1568"/>
                    <a:pt x="6214" y="1874"/>
                    <a:pt x="6431" y="2116"/>
                  </a:cubicBezTo>
                  <a:cubicBezTo>
                    <a:pt x="6673" y="2327"/>
                    <a:pt x="6979" y="2454"/>
                    <a:pt x="7304" y="2473"/>
                  </a:cubicBezTo>
                  <a:cubicBezTo>
                    <a:pt x="7215" y="2072"/>
                    <a:pt x="7208" y="1651"/>
                    <a:pt x="7291" y="1250"/>
                  </a:cubicBezTo>
                  <a:lnTo>
                    <a:pt x="7291" y="1250"/>
                  </a:lnTo>
                  <a:cubicBezTo>
                    <a:pt x="7098" y="1293"/>
                    <a:pt x="6901" y="1314"/>
                    <a:pt x="6704" y="1314"/>
                  </a:cubicBezTo>
                  <a:cubicBezTo>
                    <a:pt x="6493" y="1314"/>
                    <a:pt x="6282" y="1290"/>
                    <a:pt x="6074" y="1243"/>
                  </a:cubicBezTo>
                  <a:close/>
                  <a:moveTo>
                    <a:pt x="918" y="3308"/>
                  </a:moveTo>
                  <a:cubicBezTo>
                    <a:pt x="688" y="3697"/>
                    <a:pt x="376" y="4028"/>
                    <a:pt x="0" y="4271"/>
                  </a:cubicBezTo>
                  <a:cubicBezTo>
                    <a:pt x="376" y="4513"/>
                    <a:pt x="688" y="4844"/>
                    <a:pt x="918" y="5227"/>
                  </a:cubicBezTo>
                  <a:cubicBezTo>
                    <a:pt x="1115" y="4978"/>
                    <a:pt x="1224" y="4666"/>
                    <a:pt x="1224" y="4347"/>
                  </a:cubicBezTo>
                  <a:lnTo>
                    <a:pt x="1224" y="4322"/>
                  </a:lnTo>
                  <a:lnTo>
                    <a:pt x="1224" y="4271"/>
                  </a:lnTo>
                  <a:lnTo>
                    <a:pt x="1224" y="4220"/>
                  </a:lnTo>
                  <a:lnTo>
                    <a:pt x="1224" y="4194"/>
                  </a:lnTo>
                  <a:cubicBezTo>
                    <a:pt x="1224" y="3876"/>
                    <a:pt x="1115" y="3563"/>
                    <a:pt x="918" y="3308"/>
                  </a:cubicBezTo>
                  <a:close/>
                  <a:moveTo>
                    <a:pt x="7635" y="3315"/>
                  </a:moveTo>
                  <a:cubicBezTo>
                    <a:pt x="7431" y="3570"/>
                    <a:pt x="7323" y="3876"/>
                    <a:pt x="7323" y="4201"/>
                  </a:cubicBezTo>
                  <a:lnTo>
                    <a:pt x="7323" y="4220"/>
                  </a:lnTo>
                  <a:lnTo>
                    <a:pt x="7323" y="4271"/>
                  </a:lnTo>
                  <a:lnTo>
                    <a:pt x="7323" y="4322"/>
                  </a:lnTo>
                  <a:lnTo>
                    <a:pt x="7323" y="4347"/>
                  </a:lnTo>
                  <a:cubicBezTo>
                    <a:pt x="7323" y="4666"/>
                    <a:pt x="7431" y="4978"/>
                    <a:pt x="7635" y="5227"/>
                  </a:cubicBezTo>
                  <a:cubicBezTo>
                    <a:pt x="7858" y="4844"/>
                    <a:pt x="8171" y="4513"/>
                    <a:pt x="8547" y="4271"/>
                  </a:cubicBezTo>
                  <a:cubicBezTo>
                    <a:pt x="8171" y="4028"/>
                    <a:pt x="7858" y="3703"/>
                    <a:pt x="7635" y="3315"/>
                  </a:cubicBezTo>
                  <a:close/>
                  <a:moveTo>
                    <a:pt x="3142" y="1664"/>
                  </a:moveTo>
                  <a:cubicBezTo>
                    <a:pt x="2989" y="2410"/>
                    <a:pt x="2409" y="2990"/>
                    <a:pt x="1670" y="3143"/>
                  </a:cubicBezTo>
                  <a:cubicBezTo>
                    <a:pt x="1855" y="3474"/>
                    <a:pt x="1950" y="3850"/>
                    <a:pt x="1944" y="4232"/>
                  </a:cubicBezTo>
                  <a:lnTo>
                    <a:pt x="1944" y="4271"/>
                  </a:lnTo>
                  <a:lnTo>
                    <a:pt x="1944" y="4309"/>
                  </a:lnTo>
                  <a:cubicBezTo>
                    <a:pt x="1950" y="4691"/>
                    <a:pt x="1855" y="5067"/>
                    <a:pt x="1670" y="5399"/>
                  </a:cubicBezTo>
                  <a:cubicBezTo>
                    <a:pt x="2409" y="5552"/>
                    <a:pt x="2989" y="6132"/>
                    <a:pt x="3142" y="6877"/>
                  </a:cubicBezTo>
                  <a:cubicBezTo>
                    <a:pt x="3474" y="6693"/>
                    <a:pt x="3856" y="6597"/>
                    <a:pt x="4232" y="6597"/>
                  </a:cubicBezTo>
                  <a:lnTo>
                    <a:pt x="4315" y="6597"/>
                  </a:lnTo>
                  <a:cubicBezTo>
                    <a:pt x="4697" y="6597"/>
                    <a:pt x="5073" y="6693"/>
                    <a:pt x="5405" y="6877"/>
                  </a:cubicBezTo>
                  <a:cubicBezTo>
                    <a:pt x="5558" y="6132"/>
                    <a:pt x="6138" y="5552"/>
                    <a:pt x="6877" y="5399"/>
                  </a:cubicBezTo>
                  <a:cubicBezTo>
                    <a:pt x="6692" y="5067"/>
                    <a:pt x="6597" y="4691"/>
                    <a:pt x="6603" y="4309"/>
                  </a:cubicBezTo>
                  <a:lnTo>
                    <a:pt x="6603" y="4271"/>
                  </a:lnTo>
                  <a:lnTo>
                    <a:pt x="6603" y="4232"/>
                  </a:lnTo>
                  <a:cubicBezTo>
                    <a:pt x="6597" y="3850"/>
                    <a:pt x="6692" y="3474"/>
                    <a:pt x="6877" y="3143"/>
                  </a:cubicBezTo>
                  <a:cubicBezTo>
                    <a:pt x="6138" y="2990"/>
                    <a:pt x="5558" y="2410"/>
                    <a:pt x="5405" y="1664"/>
                  </a:cubicBezTo>
                  <a:cubicBezTo>
                    <a:pt x="5073" y="1849"/>
                    <a:pt x="4697" y="1944"/>
                    <a:pt x="4315" y="1944"/>
                  </a:cubicBezTo>
                  <a:lnTo>
                    <a:pt x="4232" y="1944"/>
                  </a:lnTo>
                  <a:cubicBezTo>
                    <a:pt x="3850" y="1944"/>
                    <a:pt x="3474" y="1849"/>
                    <a:pt x="3142" y="1664"/>
                  </a:cubicBezTo>
                  <a:close/>
                  <a:moveTo>
                    <a:pt x="1243" y="6074"/>
                  </a:moveTo>
                  <a:cubicBezTo>
                    <a:pt x="1332" y="6476"/>
                    <a:pt x="1339" y="6890"/>
                    <a:pt x="1256" y="7292"/>
                  </a:cubicBezTo>
                  <a:cubicBezTo>
                    <a:pt x="1449" y="7252"/>
                    <a:pt x="1646" y="7231"/>
                    <a:pt x="1842" y="7231"/>
                  </a:cubicBezTo>
                  <a:cubicBezTo>
                    <a:pt x="2054" y="7231"/>
                    <a:pt x="2265" y="7255"/>
                    <a:pt x="2473" y="7304"/>
                  </a:cubicBezTo>
                  <a:cubicBezTo>
                    <a:pt x="2460" y="6979"/>
                    <a:pt x="2333" y="6673"/>
                    <a:pt x="2116" y="6431"/>
                  </a:cubicBezTo>
                  <a:cubicBezTo>
                    <a:pt x="1874" y="6215"/>
                    <a:pt x="1568" y="6087"/>
                    <a:pt x="1243" y="6074"/>
                  </a:cubicBezTo>
                  <a:close/>
                  <a:moveTo>
                    <a:pt x="7304" y="6074"/>
                  </a:moveTo>
                  <a:lnTo>
                    <a:pt x="7304" y="6074"/>
                  </a:lnTo>
                  <a:cubicBezTo>
                    <a:pt x="6985" y="6087"/>
                    <a:pt x="6673" y="6215"/>
                    <a:pt x="6431" y="6431"/>
                  </a:cubicBezTo>
                  <a:cubicBezTo>
                    <a:pt x="6221" y="6673"/>
                    <a:pt x="6093" y="6979"/>
                    <a:pt x="6074" y="7304"/>
                  </a:cubicBezTo>
                  <a:cubicBezTo>
                    <a:pt x="6282" y="7255"/>
                    <a:pt x="6495" y="7231"/>
                    <a:pt x="6708" y="7231"/>
                  </a:cubicBezTo>
                  <a:cubicBezTo>
                    <a:pt x="6906" y="7231"/>
                    <a:pt x="7104" y="7252"/>
                    <a:pt x="7298" y="7292"/>
                  </a:cubicBezTo>
                  <a:cubicBezTo>
                    <a:pt x="7215" y="6890"/>
                    <a:pt x="7215" y="6476"/>
                    <a:pt x="7304" y="6074"/>
                  </a:cubicBezTo>
                  <a:close/>
                  <a:moveTo>
                    <a:pt x="4194" y="7324"/>
                  </a:moveTo>
                  <a:cubicBezTo>
                    <a:pt x="3875" y="7324"/>
                    <a:pt x="3563" y="7432"/>
                    <a:pt x="3314" y="7629"/>
                  </a:cubicBezTo>
                  <a:cubicBezTo>
                    <a:pt x="3703" y="7859"/>
                    <a:pt x="4028" y="8171"/>
                    <a:pt x="4277" y="8541"/>
                  </a:cubicBezTo>
                  <a:cubicBezTo>
                    <a:pt x="4519" y="8171"/>
                    <a:pt x="4844" y="7859"/>
                    <a:pt x="5233" y="7629"/>
                  </a:cubicBezTo>
                  <a:cubicBezTo>
                    <a:pt x="4984" y="7432"/>
                    <a:pt x="4672" y="7324"/>
                    <a:pt x="4353" y="7324"/>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0" name="Google Shape;2080;p14"/>
            <p:cNvSpPr/>
            <p:nvPr/>
          </p:nvSpPr>
          <p:spPr>
            <a:xfrm>
              <a:off x="8323778" y="4134087"/>
              <a:ext cx="802922" cy="772520"/>
            </a:xfrm>
            <a:custGeom>
              <a:rect b="b" l="l" r="r" t="t"/>
              <a:pathLst>
                <a:path extrusionOk="0" h="12400" w="12888">
                  <a:moveTo>
                    <a:pt x="6693" y="259"/>
                  </a:moveTo>
                  <a:cubicBezTo>
                    <a:pt x="9969" y="265"/>
                    <a:pt x="12626" y="2923"/>
                    <a:pt x="12633" y="6199"/>
                  </a:cubicBezTo>
                  <a:cubicBezTo>
                    <a:pt x="12633" y="8601"/>
                    <a:pt x="11180" y="10768"/>
                    <a:pt x="8962" y="11686"/>
                  </a:cubicBezTo>
                  <a:cubicBezTo>
                    <a:pt x="8226" y="11993"/>
                    <a:pt x="7454" y="12141"/>
                    <a:pt x="6688" y="12141"/>
                  </a:cubicBezTo>
                  <a:cubicBezTo>
                    <a:pt x="5144" y="12141"/>
                    <a:pt x="3626" y="11536"/>
                    <a:pt x="2493" y="10399"/>
                  </a:cubicBezTo>
                  <a:cubicBezTo>
                    <a:pt x="791" y="8703"/>
                    <a:pt x="281" y="6148"/>
                    <a:pt x="1199" y="3930"/>
                  </a:cubicBezTo>
                  <a:cubicBezTo>
                    <a:pt x="2123" y="1705"/>
                    <a:pt x="4290" y="259"/>
                    <a:pt x="6693" y="259"/>
                  </a:cubicBezTo>
                  <a:close/>
                  <a:moveTo>
                    <a:pt x="6686" y="1"/>
                  </a:moveTo>
                  <a:cubicBezTo>
                    <a:pt x="5074" y="1"/>
                    <a:pt x="3492" y="630"/>
                    <a:pt x="2308" y="1814"/>
                  </a:cubicBezTo>
                  <a:cubicBezTo>
                    <a:pt x="530" y="3592"/>
                    <a:pt x="1" y="6256"/>
                    <a:pt x="963" y="8576"/>
                  </a:cubicBezTo>
                  <a:cubicBezTo>
                    <a:pt x="1919" y="10889"/>
                    <a:pt x="4182" y="12400"/>
                    <a:pt x="6693" y="12400"/>
                  </a:cubicBezTo>
                  <a:cubicBezTo>
                    <a:pt x="10109" y="12394"/>
                    <a:pt x="12888" y="9621"/>
                    <a:pt x="12888" y="6199"/>
                  </a:cubicBezTo>
                  <a:cubicBezTo>
                    <a:pt x="12888" y="3694"/>
                    <a:pt x="11377" y="1431"/>
                    <a:pt x="9064" y="475"/>
                  </a:cubicBezTo>
                  <a:cubicBezTo>
                    <a:pt x="8294" y="156"/>
                    <a:pt x="7486" y="1"/>
                    <a:pt x="668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1" name="Google Shape;2081;p14"/>
            <p:cNvSpPr/>
            <p:nvPr/>
          </p:nvSpPr>
          <p:spPr>
            <a:xfrm>
              <a:off x="7970415" y="2737830"/>
              <a:ext cx="1192422" cy="3492227"/>
            </a:xfrm>
            <a:custGeom>
              <a:rect b="b" l="l" r="r" t="t"/>
              <a:pathLst>
                <a:path extrusionOk="0" h="56055" w="19140">
                  <a:moveTo>
                    <a:pt x="18878" y="1798"/>
                  </a:moveTo>
                  <a:lnTo>
                    <a:pt x="18878" y="54455"/>
                  </a:lnTo>
                  <a:cubicBezTo>
                    <a:pt x="16138" y="46405"/>
                    <a:pt x="11249" y="35303"/>
                    <a:pt x="517" y="28343"/>
                  </a:cubicBezTo>
                  <a:cubicBezTo>
                    <a:pt x="10529" y="22977"/>
                    <a:pt x="17215" y="11084"/>
                    <a:pt x="18878" y="1798"/>
                  </a:cubicBezTo>
                  <a:close/>
                  <a:moveTo>
                    <a:pt x="18878" y="1"/>
                  </a:moveTo>
                  <a:cubicBezTo>
                    <a:pt x="17808" y="9484"/>
                    <a:pt x="10892" y="22594"/>
                    <a:pt x="198" y="28216"/>
                  </a:cubicBezTo>
                  <a:lnTo>
                    <a:pt x="0" y="28318"/>
                  </a:lnTo>
                  <a:lnTo>
                    <a:pt x="192" y="28445"/>
                  </a:lnTo>
                  <a:cubicBezTo>
                    <a:pt x="11326" y="35570"/>
                    <a:pt x="16195" y="47176"/>
                    <a:pt x="18885" y="55296"/>
                  </a:cubicBezTo>
                  <a:lnTo>
                    <a:pt x="19140" y="56054"/>
                  </a:lnTo>
                  <a:lnTo>
                    <a:pt x="19140" y="13"/>
                  </a:lnTo>
                  <a:lnTo>
                    <a:pt x="1887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82" name="Google Shape;2082;p14"/>
          <p:cNvGrpSpPr/>
          <p:nvPr/>
        </p:nvGrpSpPr>
        <p:grpSpPr>
          <a:xfrm flipH="1" rot="10800000">
            <a:off x="233454" y="-4769333"/>
            <a:ext cx="2623827" cy="5412437"/>
            <a:chOff x="-71346" y="4509878"/>
            <a:chExt cx="2623827" cy="5412437"/>
          </a:xfrm>
        </p:grpSpPr>
        <p:sp>
          <p:nvSpPr>
            <p:cNvPr id="2083" name="Google Shape;2083;p14"/>
            <p:cNvSpPr/>
            <p:nvPr/>
          </p:nvSpPr>
          <p:spPr>
            <a:xfrm>
              <a:off x="1256382" y="4681450"/>
              <a:ext cx="527370" cy="561074"/>
            </a:xfrm>
            <a:custGeom>
              <a:rect b="b" l="l" r="r" t="t"/>
              <a:pathLst>
                <a:path extrusionOk="0" h="9006" w="8465">
                  <a:moveTo>
                    <a:pt x="1" y="0"/>
                  </a:moveTo>
                  <a:lnTo>
                    <a:pt x="1" y="1211"/>
                  </a:lnTo>
                  <a:cubicBezTo>
                    <a:pt x="2894" y="3321"/>
                    <a:pt x="5539" y="5940"/>
                    <a:pt x="7865" y="9006"/>
                  </a:cubicBezTo>
                  <a:cubicBezTo>
                    <a:pt x="8063" y="8725"/>
                    <a:pt x="8267" y="8445"/>
                    <a:pt x="8465" y="8165"/>
                  </a:cubicBezTo>
                  <a:cubicBezTo>
                    <a:pt x="5966" y="4921"/>
                    <a:pt x="3130" y="2180"/>
                    <a:pt x="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4" name="Google Shape;2084;p14"/>
            <p:cNvSpPr/>
            <p:nvPr/>
          </p:nvSpPr>
          <p:spPr>
            <a:xfrm>
              <a:off x="1256382" y="5098733"/>
              <a:ext cx="339161" cy="1314343"/>
            </a:xfrm>
            <a:custGeom>
              <a:rect b="b" l="l" r="r" t="t"/>
              <a:pathLst>
                <a:path extrusionOk="0" h="21097" w="5444">
                  <a:moveTo>
                    <a:pt x="1" y="1"/>
                  </a:moveTo>
                  <a:lnTo>
                    <a:pt x="1" y="21097"/>
                  </a:lnTo>
                  <a:cubicBezTo>
                    <a:pt x="1116" y="15794"/>
                    <a:pt x="2945" y="10765"/>
                    <a:pt x="5444" y="6234"/>
                  </a:cubicBezTo>
                  <a:cubicBezTo>
                    <a:pt x="5201" y="5877"/>
                    <a:pt x="4953" y="5514"/>
                    <a:pt x="4691" y="5169"/>
                  </a:cubicBezTo>
                  <a:cubicBezTo>
                    <a:pt x="3302" y="3296"/>
                    <a:pt x="1728" y="1562"/>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5" name="Google Shape;2085;p14"/>
            <p:cNvSpPr/>
            <p:nvPr/>
          </p:nvSpPr>
          <p:spPr>
            <a:xfrm>
              <a:off x="885949" y="5098733"/>
              <a:ext cx="339161" cy="1314343"/>
            </a:xfrm>
            <a:custGeom>
              <a:rect b="b" l="l" r="r" t="t"/>
              <a:pathLst>
                <a:path extrusionOk="0" h="21097" w="5444">
                  <a:moveTo>
                    <a:pt x="5443" y="1"/>
                  </a:moveTo>
                  <a:cubicBezTo>
                    <a:pt x="3754" y="1524"/>
                    <a:pt x="2218" y="3213"/>
                    <a:pt x="854" y="5029"/>
                  </a:cubicBezTo>
                  <a:cubicBezTo>
                    <a:pt x="829" y="5074"/>
                    <a:pt x="791" y="5125"/>
                    <a:pt x="752" y="5176"/>
                  </a:cubicBezTo>
                  <a:cubicBezTo>
                    <a:pt x="491" y="5526"/>
                    <a:pt x="249" y="5883"/>
                    <a:pt x="0" y="6240"/>
                  </a:cubicBezTo>
                  <a:cubicBezTo>
                    <a:pt x="2499" y="10772"/>
                    <a:pt x="4334" y="15800"/>
                    <a:pt x="5443" y="21097"/>
                  </a:cubicBezTo>
                  <a:lnTo>
                    <a:pt x="544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6" name="Google Shape;2086;p14"/>
            <p:cNvSpPr/>
            <p:nvPr/>
          </p:nvSpPr>
          <p:spPr>
            <a:xfrm>
              <a:off x="753313" y="4795770"/>
              <a:ext cx="471798" cy="66156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80"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7" name="Google Shape;2087;p14"/>
            <p:cNvSpPr/>
            <p:nvPr/>
          </p:nvSpPr>
          <p:spPr>
            <a:xfrm>
              <a:off x="1256382" y="4795770"/>
              <a:ext cx="471798" cy="661190"/>
            </a:xfrm>
            <a:custGeom>
              <a:rect b="b" l="l" r="r" t="t"/>
              <a:pathLst>
                <a:path extrusionOk="0" h="10613" w="7573">
                  <a:moveTo>
                    <a:pt x="1" y="1"/>
                  </a:moveTo>
                  <a:lnTo>
                    <a:pt x="1" y="4188"/>
                  </a:lnTo>
                  <a:cubicBezTo>
                    <a:pt x="1887" y="5852"/>
                    <a:pt x="3595" y="7706"/>
                    <a:pt x="5099" y="9733"/>
                  </a:cubicBezTo>
                  <a:cubicBezTo>
                    <a:pt x="5310" y="10020"/>
                    <a:pt x="5514" y="10319"/>
                    <a:pt x="5724" y="10612"/>
                  </a:cubicBezTo>
                  <a:cubicBezTo>
                    <a:pt x="6304" y="9586"/>
                    <a:pt x="6922" y="8586"/>
                    <a:pt x="7572" y="7611"/>
                  </a:cubicBezTo>
                  <a:cubicBezTo>
                    <a:pt x="5329" y="4628"/>
                    <a:pt x="2786" y="2079"/>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8" name="Google Shape;2088;p14"/>
            <p:cNvSpPr/>
            <p:nvPr/>
          </p:nvSpPr>
          <p:spPr>
            <a:xfrm>
              <a:off x="697742" y="4681450"/>
              <a:ext cx="527369" cy="561074"/>
            </a:xfrm>
            <a:custGeom>
              <a:rect b="b" l="l" r="r" t="t"/>
              <a:pathLst>
                <a:path extrusionOk="0" h="9006" w="8465">
                  <a:moveTo>
                    <a:pt x="8464" y="0"/>
                  </a:moveTo>
                  <a:cubicBezTo>
                    <a:pt x="5335" y="2180"/>
                    <a:pt x="2492" y="4921"/>
                    <a:pt x="0" y="8165"/>
                  </a:cubicBezTo>
                  <a:cubicBezTo>
                    <a:pt x="198" y="8445"/>
                    <a:pt x="402" y="8725"/>
                    <a:pt x="599" y="9006"/>
                  </a:cubicBezTo>
                  <a:cubicBezTo>
                    <a:pt x="2926" y="5940"/>
                    <a:pt x="5564" y="3321"/>
                    <a:pt x="8464" y="1211"/>
                  </a:cubicBezTo>
                  <a:lnTo>
                    <a:pt x="84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9" name="Google Shape;2089;p14"/>
            <p:cNvSpPr/>
            <p:nvPr/>
          </p:nvSpPr>
          <p:spPr>
            <a:xfrm>
              <a:off x="-71346" y="4509878"/>
              <a:ext cx="2623827" cy="5412437"/>
            </a:xfrm>
            <a:custGeom>
              <a:rect b="b" l="l" r="r" t="t"/>
              <a:pathLst>
                <a:path extrusionOk="0" h="86877" w="42116">
                  <a:moveTo>
                    <a:pt x="21064" y="332"/>
                  </a:moveTo>
                  <a:lnTo>
                    <a:pt x="21160" y="390"/>
                  </a:lnTo>
                  <a:cubicBezTo>
                    <a:pt x="25825" y="3353"/>
                    <a:pt x="41089" y="15017"/>
                    <a:pt x="41822" y="40912"/>
                  </a:cubicBezTo>
                  <a:cubicBezTo>
                    <a:pt x="41841" y="41472"/>
                    <a:pt x="41854" y="83906"/>
                    <a:pt x="41854" y="86615"/>
                  </a:cubicBezTo>
                  <a:lnTo>
                    <a:pt x="268" y="86615"/>
                  </a:lnTo>
                  <a:lnTo>
                    <a:pt x="268" y="42664"/>
                  </a:lnTo>
                  <a:cubicBezTo>
                    <a:pt x="268" y="30172"/>
                    <a:pt x="3767" y="12773"/>
                    <a:pt x="20446" y="785"/>
                  </a:cubicBezTo>
                  <a:cubicBezTo>
                    <a:pt x="20694" y="600"/>
                    <a:pt x="20905" y="453"/>
                    <a:pt x="21064" y="332"/>
                  </a:cubicBezTo>
                  <a:close/>
                  <a:moveTo>
                    <a:pt x="21058" y="1"/>
                  </a:moveTo>
                  <a:lnTo>
                    <a:pt x="20981" y="65"/>
                  </a:lnTo>
                  <a:cubicBezTo>
                    <a:pt x="20816" y="192"/>
                    <a:pt x="20580" y="358"/>
                    <a:pt x="20293" y="568"/>
                  </a:cubicBezTo>
                  <a:cubicBezTo>
                    <a:pt x="18145" y="2111"/>
                    <a:pt x="13129" y="5724"/>
                    <a:pt x="8572" y="12435"/>
                  </a:cubicBezTo>
                  <a:cubicBezTo>
                    <a:pt x="2887" y="20823"/>
                    <a:pt x="0" y="30995"/>
                    <a:pt x="0" y="42664"/>
                  </a:cubicBezTo>
                  <a:lnTo>
                    <a:pt x="0" y="86876"/>
                  </a:lnTo>
                  <a:lnTo>
                    <a:pt x="42115" y="86876"/>
                  </a:lnTo>
                  <a:lnTo>
                    <a:pt x="42115" y="86742"/>
                  </a:lnTo>
                  <a:cubicBezTo>
                    <a:pt x="42115" y="84894"/>
                    <a:pt x="42103" y="41479"/>
                    <a:pt x="42090" y="40905"/>
                  </a:cubicBezTo>
                  <a:cubicBezTo>
                    <a:pt x="41351" y="14876"/>
                    <a:pt x="25991" y="3143"/>
                    <a:pt x="21300" y="167"/>
                  </a:cubicBezTo>
                  <a:cubicBezTo>
                    <a:pt x="21211" y="116"/>
                    <a:pt x="21160" y="77"/>
                    <a:pt x="21141"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90" name="Google Shape;2090;p14"/>
          <p:cNvGrpSpPr/>
          <p:nvPr/>
        </p:nvGrpSpPr>
        <p:grpSpPr>
          <a:xfrm flipH="1" rot="10800000">
            <a:off x="-77326" y="-1077075"/>
            <a:ext cx="1232169" cy="3492227"/>
            <a:chOff x="-77326" y="2737830"/>
            <a:chExt cx="1232169" cy="3492227"/>
          </a:xfrm>
        </p:grpSpPr>
        <p:sp>
          <p:nvSpPr>
            <p:cNvPr id="2091" name="Google Shape;2091;p14"/>
            <p:cNvSpPr/>
            <p:nvPr/>
          </p:nvSpPr>
          <p:spPr>
            <a:xfrm>
              <a:off x="77550" y="3439447"/>
              <a:ext cx="850146" cy="2197383"/>
            </a:xfrm>
            <a:custGeom>
              <a:rect b="b" l="l" r="r" t="t"/>
              <a:pathLst>
                <a:path extrusionOk="0" h="35271" w="13646">
                  <a:moveTo>
                    <a:pt x="0" y="0"/>
                  </a:moveTo>
                  <a:lnTo>
                    <a:pt x="0" y="35271"/>
                  </a:lnTo>
                  <a:cubicBezTo>
                    <a:pt x="2824" y="28585"/>
                    <a:pt x="6973" y="21969"/>
                    <a:pt x="13646" y="17208"/>
                  </a:cubicBezTo>
                  <a:cubicBezTo>
                    <a:pt x="9828" y="14857"/>
                    <a:pt x="6673" y="11536"/>
                    <a:pt x="4219" y="7948"/>
                  </a:cubicBezTo>
                  <a:cubicBezTo>
                    <a:pt x="2524" y="5462"/>
                    <a:pt x="1109" y="2798"/>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2" name="Google Shape;2092;p14"/>
            <p:cNvSpPr/>
            <p:nvPr/>
          </p:nvSpPr>
          <p:spPr>
            <a:xfrm>
              <a:off x="-77326" y="4058081"/>
              <a:ext cx="924034" cy="924407"/>
            </a:xfrm>
            <a:custGeom>
              <a:rect b="b" l="l" r="r" t="t"/>
              <a:pathLst>
                <a:path extrusionOk="0" h="14838" w="14832">
                  <a:moveTo>
                    <a:pt x="7413" y="0"/>
                  </a:moveTo>
                  <a:cubicBezTo>
                    <a:pt x="3321" y="0"/>
                    <a:pt x="1" y="3327"/>
                    <a:pt x="1" y="7419"/>
                  </a:cubicBezTo>
                  <a:cubicBezTo>
                    <a:pt x="1" y="11517"/>
                    <a:pt x="3321" y="14837"/>
                    <a:pt x="7413" y="14837"/>
                  </a:cubicBezTo>
                  <a:cubicBezTo>
                    <a:pt x="11511" y="14837"/>
                    <a:pt x="14831" y="11517"/>
                    <a:pt x="14831" y="7419"/>
                  </a:cubicBezTo>
                  <a:cubicBezTo>
                    <a:pt x="14831" y="3327"/>
                    <a:pt x="11511" y="0"/>
                    <a:pt x="741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3" name="Google Shape;2093;p14"/>
            <p:cNvSpPr/>
            <p:nvPr/>
          </p:nvSpPr>
          <p:spPr>
            <a:xfrm>
              <a:off x="84652" y="4220434"/>
              <a:ext cx="600074" cy="600011"/>
            </a:xfrm>
            <a:custGeom>
              <a:rect b="b" l="l" r="r" t="t"/>
              <a:pathLst>
                <a:path extrusionOk="0" h="9631" w="9632">
                  <a:moveTo>
                    <a:pt x="4297" y="1"/>
                  </a:moveTo>
                  <a:cubicBezTo>
                    <a:pt x="3838" y="45"/>
                    <a:pt x="3392" y="160"/>
                    <a:pt x="2964" y="339"/>
                  </a:cubicBezTo>
                  <a:cubicBezTo>
                    <a:pt x="2537" y="517"/>
                    <a:pt x="2136" y="753"/>
                    <a:pt x="1779" y="1040"/>
                  </a:cubicBezTo>
                  <a:cubicBezTo>
                    <a:pt x="1984" y="1103"/>
                    <a:pt x="2195" y="1134"/>
                    <a:pt x="2406" y="1134"/>
                  </a:cubicBezTo>
                  <a:cubicBezTo>
                    <a:pt x="2685" y="1134"/>
                    <a:pt x="2964" y="1079"/>
                    <a:pt x="3226" y="970"/>
                  </a:cubicBezTo>
                  <a:cubicBezTo>
                    <a:pt x="3685" y="778"/>
                    <a:pt x="4061" y="434"/>
                    <a:pt x="4297" y="1"/>
                  </a:cubicBezTo>
                  <a:close/>
                  <a:moveTo>
                    <a:pt x="5335" y="1"/>
                  </a:moveTo>
                  <a:cubicBezTo>
                    <a:pt x="5571" y="434"/>
                    <a:pt x="5947" y="778"/>
                    <a:pt x="6406" y="970"/>
                  </a:cubicBezTo>
                  <a:cubicBezTo>
                    <a:pt x="6668" y="1079"/>
                    <a:pt x="6946" y="1134"/>
                    <a:pt x="7226" y="1134"/>
                  </a:cubicBezTo>
                  <a:cubicBezTo>
                    <a:pt x="7437" y="1134"/>
                    <a:pt x="7648" y="1103"/>
                    <a:pt x="7853" y="1040"/>
                  </a:cubicBezTo>
                  <a:cubicBezTo>
                    <a:pt x="7496" y="753"/>
                    <a:pt x="7094" y="517"/>
                    <a:pt x="6667" y="339"/>
                  </a:cubicBezTo>
                  <a:cubicBezTo>
                    <a:pt x="6240" y="160"/>
                    <a:pt x="5794" y="45"/>
                    <a:pt x="5335" y="1"/>
                  </a:cubicBezTo>
                  <a:close/>
                  <a:moveTo>
                    <a:pt x="1046" y="1779"/>
                  </a:moveTo>
                  <a:cubicBezTo>
                    <a:pt x="753" y="2136"/>
                    <a:pt x="517" y="2537"/>
                    <a:pt x="339" y="2964"/>
                  </a:cubicBezTo>
                  <a:cubicBezTo>
                    <a:pt x="160" y="3385"/>
                    <a:pt x="45" y="3838"/>
                    <a:pt x="1" y="4296"/>
                  </a:cubicBezTo>
                  <a:cubicBezTo>
                    <a:pt x="441" y="4061"/>
                    <a:pt x="785" y="3685"/>
                    <a:pt x="970" y="3226"/>
                  </a:cubicBezTo>
                  <a:lnTo>
                    <a:pt x="970" y="3219"/>
                  </a:lnTo>
                  <a:cubicBezTo>
                    <a:pt x="1161" y="2760"/>
                    <a:pt x="1186" y="2251"/>
                    <a:pt x="1046" y="1779"/>
                  </a:cubicBezTo>
                  <a:close/>
                  <a:moveTo>
                    <a:pt x="8586" y="1779"/>
                  </a:moveTo>
                  <a:cubicBezTo>
                    <a:pt x="8446" y="2251"/>
                    <a:pt x="8471" y="2760"/>
                    <a:pt x="8662" y="3219"/>
                  </a:cubicBezTo>
                  <a:cubicBezTo>
                    <a:pt x="8847" y="3678"/>
                    <a:pt x="9191" y="4061"/>
                    <a:pt x="9631" y="4296"/>
                  </a:cubicBezTo>
                  <a:cubicBezTo>
                    <a:pt x="9586" y="3838"/>
                    <a:pt x="9472" y="3385"/>
                    <a:pt x="9293" y="2958"/>
                  </a:cubicBezTo>
                  <a:cubicBezTo>
                    <a:pt x="9115" y="2531"/>
                    <a:pt x="8879" y="2136"/>
                    <a:pt x="8592" y="1779"/>
                  </a:cubicBezTo>
                  <a:close/>
                  <a:moveTo>
                    <a:pt x="1" y="5335"/>
                  </a:moveTo>
                  <a:lnTo>
                    <a:pt x="1" y="5335"/>
                  </a:lnTo>
                  <a:cubicBezTo>
                    <a:pt x="45" y="5794"/>
                    <a:pt x="160" y="6247"/>
                    <a:pt x="339" y="6674"/>
                  </a:cubicBezTo>
                  <a:cubicBezTo>
                    <a:pt x="517" y="7094"/>
                    <a:pt x="753" y="7489"/>
                    <a:pt x="1046" y="7846"/>
                  </a:cubicBezTo>
                  <a:lnTo>
                    <a:pt x="1046" y="7853"/>
                  </a:lnTo>
                  <a:cubicBezTo>
                    <a:pt x="1186" y="7375"/>
                    <a:pt x="1161" y="6865"/>
                    <a:pt x="970" y="6412"/>
                  </a:cubicBezTo>
                  <a:cubicBezTo>
                    <a:pt x="785" y="5947"/>
                    <a:pt x="441" y="5571"/>
                    <a:pt x="1" y="5335"/>
                  </a:cubicBezTo>
                  <a:close/>
                  <a:moveTo>
                    <a:pt x="9631" y="5335"/>
                  </a:moveTo>
                  <a:lnTo>
                    <a:pt x="9631" y="5335"/>
                  </a:lnTo>
                  <a:cubicBezTo>
                    <a:pt x="9191" y="5571"/>
                    <a:pt x="8847" y="5947"/>
                    <a:pt x="8662" y="6406"/>
                  </a:cubicBezTo>
                  <a:lnTo>
                    <a:pt x="8656" y="6406"/>
                  </a:lnTo>
                  <a:cubicBezTo>
                    <a:pt x="8465" y="6865"/>
                    <a:pt x="8446" y="7375"/>
                    <a:pt x="8586" y="7853"/>
                  </a:cubicBezTo>
                  <a:cubicBezTo>
                    <a:pt x="8879" y="7496"/>
                    <a:pt x="9115" y="7094"/>
                    <a:pt x="9293" y="6674"/>
                  </a:cubicBezTo>
                  <a:cubicBezTo>
                    <a:pt x="9472" y="6247"/>
                    <a:pt x="9586" y="5794"/>
                    <a:pt x="9631" y="5335"/>
                  </a:cubicBezTo>
                  <a:close/>
                  <a:moveTo>
                    <a:pt x="7226" y="8492"/>
                  </a:moveTo>
                  <a:cubicBezTo>
                    <a:pt x="6946" y="8492"/>
                    <a:pt x="6668" y="8547"/>
                    <a:pt x="6406" y="8656"/>
                  </a:cubicBezTo>
                  <a:cubicBezTo>
                    <a:pt x="5947" y="8841"/>
                    <a:pt x="5571" y="9185"/>
                    <a:pt x="5335" y="9625"/>
                  </a:cubicBezTo>
                  <a:cubicBezTo>
                    <a:pt x="5794" y="9580"/>
                    <a:pt x="6240" y="9465"/>
                    <a:pt x="6667" y="9287"/>
                  </a:cubicBezTo>
                  <a:cubicBezTo>
                    <a:pt x="7094" y="9108"/>
                    <a:pt x="7496" y="8873"/>
                    <a:pt x="7853" y="8586"/>
                  </a:cubicBezTo>
                  <a:cubicBezTo>
                    <a:pt x="7648" y="8523"/>
                    <a:pt x="7437" y="8492"/>
                    <a:pt x="7226" y="8492"/>
                  </a:cubicBezTo>
                  <a:close/>
                  <a:moveTo>
                    <a:pt x="2406" y="8492"/>
                  </a:moveTo>
                  <a:cubicBezTo>
                    <a:pt x="2195" y="8492"/>
                    <a:pt x="1984" y="8523"/>
                    <a:pt x="1779" y="8586"/>
                  </a:cubicBezTo>
                  <a:cubicBezTo>
                    <a:pt x="2136" y="8873"/>
                    <a:pt x="2537" y="9115"/>
                    <a:pt x="2964" y="9293"/>
                  </a:cubicBezTo>
                  <a:cubicBezTo>
                    <a:pt x="3385" y="9472"/>
                    <a:pt x="3838" y="9580"/>
                    <a:pt x="4297" y="9631"/>
                  </a:cubicBezTo>
                  <a:cubicBezTo>
                    <a:pt x="4061" y="9191"/>
                    <a:pt x="3685" y="8847"/>
                    <a:pt x="3226" y="8656"/>
                  </a:cubicBezTo>
                  <a:cubicBezTo>
                    <a:pt x="2964" y="8547"/>
                    <a:pt x="2685" y="8492"/>
                    <a:pt x="2406" y="8492"/>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4" name="Google Shape;2094;p14"/>
            <p:cNvSpPr/>
            <p:nvPr/>
          </p:nvSpPr>
          <p:spPr>
            <a:xfrm>
              <a:off x="118419" y="4254200"/>
              <a:ext cx="532540" cy="532104"/>
            </a:xfrm>
            <a:custGeom>
              <a:rect b="b" l="l" r="r" t="t"/>
              <a:pathLst>
                <a:path extrusionOk="0" h="8541" w="8548">
                  <a:moveTo>
                    <a:pt x="4271" y="1"/>
                  </a:moveTo>
                  <a:cubicBezTo>
                    <a:pt x="4029" y="377"/>
                    <a:pt x="3697" y="689"/>
                    <a:pt x="3308" y="912"/>
                  </a:cubicBezTo>
                  <a:cubicBezTo>
                    <a:pt x="3563" y="1116"/>
                    <a:pt x="3869" y="1224"/>
                    <a:pt x="4194" y="1224"/>
                  </a:cubicBezTo>
                  <a:lnTo>
                    <a:pt x="4347" y="1224"/>
                  </a:lnTo>
                  <a:cubicBezTo>
                    <a:pt x="4666" y="1224"/>
                    <a:pt x="4978" y="1116"/>
                    <a:pt x="5227" y="912"/>
                  </a:cubicBezTo>
                  <a:cubicBezTo>
                    <a:pt x="4844" y="689"/>
                    <a:pt x="4513" y="377"/>
                    <a:pt x="4271" y="1"/>
                  </a:cubicBezTo>
                  <a:close/>
                  <a:moveTo>
                    <a:pt x="2473" y="1243"/>
                  </a:moveTo>
                  <a:lnTo>
                    <a:pt x="2473" y="1243"/>
                  </a:lnTo>
                  <a:cubicBezTo>
                    <a:pt x="2266" y="1290"/>
                    <a:pt x="2053" y="1314"/>
                    <a:pt x="1840" y="1314"/>
                  </a:cubicBezTo>
                  <a:cubicBezTo>
                    <a:pt x="1641" y="1314"/>
                    <a:pt x="1443" y="1293"/>
                    <a:pt x="1250" y="1250"/>
                  </a:cubicBezTo>
                  <a:lnTo>
                    <a:pt x="1250" y="1250"/>
                  </a:lnTo>
                  <a:cubicBezTo>
                    <a:pt x="1339" y="1651"/>
                    <a:pt x="1333" y="2072"/>
                    <a:pt x="1243" y="2473"/>
                  </a:cubicBezTo>
                  <a:cubicBezTo>
                    <a:pt x="1562" y="2454"/>
                    <a:pt x="1874" y="2327"/>
                    <a:pt x="2117" y="2116"/>
                  </a:cubicBezTo>
                  <a:cubicBezTo>
                    <a:pt x="2327" y="1874"/>
                    <a:pt x="2454" y="1568"/>
                    <a:pt x="2473" y="1243"/>
                  </a:cubicBezTo>
                  <a:close/>
                  <a:moveTo>
                    <a:pt x="6074" y="1243"/>
                  </a:moveTo>
                  <a:cubicBezTo>
                    <a:pt x="6087" y="1568"/>
                    <a:pt x="6215" y="1874"/>
                    <a:pt x="6431" y="2116"/>
                  </a:cubicBezTo>
                  <a:cubicBezTo>
                    <a:pt x="6674" y="2327"/>
                    <a:pt x="6979" y="2454"/>
                    <a:pt x="7304" y="2473"/>
                  </a:cubicBezTo>
                  <a:cubicBezTo>
                    <a:pt x="7209" y="2072"/>
                    <a:pt x="7209" y="1658"/>
                    <a:pt x="7292" y="1250"/>
                  </a:cubicBezTo>
                  <a:lnTo>
                    <a:pt x="7292" y="1250"/>
                  </a:lnTo>
                  <a:cubicBezTo>
                    <a:pt x="7098" y="1293"/>
                    <a:pt x="6900" y="1314"/>
                    <a:pt x="6703" y="1314"/>
                  </a:cubicBezTo>
                  <a:cubicBezTo>
                    <a:pt x="6491" y="1314"/>
                    <a:pt x="6279" y="1290"/>
                    <a:pt x="6074" y="1243"/>
                  </a:cubicBezTo>
                  <a:close/>
                  <a:moveTo>
                    <a:pt x="7630" y="3308"/>
                  </a:moveTo>
                  <a:cubicBezTo>
                    <a:pt x="7432" y="3563"/>
                    <a:pt x="7324" y="3876"/>
                    <a:pt x="7324" y="4194"/>
                  </a:cubicBezTo>
                  <a:lnTo>
                    <a:pt x="7324" y="4220"/>
                  </a:lnTo>
                  <a:lnTo>
                    <a:pt x="7324" y="4271"/>
                  </a:lnTo>
                  <a:lnTo>
                    <a:pt x="7324" y="4322"/>
                  </a:lnTo>
                  <a:lnTo>
                    <a:pt x="7324" y="4347"/>
                  </a:lnTo>
                  <a:cubicBezTo>
                    <a:pt x="7324" y="4666"/>
                    <a:pt x="7432" y="4978"/>
                    <a:pt x="7630" y="5227"/>
                  </a:cubicBezTo>
                  <a:cubicBezTo>
                    <a:pt x="7859" y="4844"/>
                    <a:pt x="8171" y="4513"/>
                    <a:pt x="8547" y="4271"/>
                  </a:cubicBezTo>
                  <a:cubicBezTo>
                    <a:pt x="8171" y="4028"/>
                    <a:pt x="7859" y="3697"/>
                    <a:pt x="7630" y="3308"/>
                  </a:cubicBezTo>
                  <a:close/>
                  <a:moveTo>
                    <a:pt x="918" y="3315"/>
                  </a:moveTo>
                  <a:cubicBezTo>
                    <a:pt x="689" y="3703"/>
                    <a:pt x="377" y="4028"/>
                    <a:pt x="1" y="4271"/>
                  </a:cubicBezTo>
                  <a:cubicBezTo>
                    <a:pt x="377" y="4513"/>
                    <a:pt x="695" y="4844"/>
                    <a:pt x="918" y="5233"/>
                  </a:cubicBezTo>
                  <a:cubicBezTo>
                    <a:pt x="1116" y="4978"/>
                    <a:pt x="1224" y="4666"/>
                    <a:pt x="1224" y="4347"/>
                  </a:cubicBezTo>
                  <a:lnTo>
                    <a:pt x="1224" y="4322"/>
                  </a:lnTo>
                  <a:lnTo>
                    <a:pt x="1224" y="4271"/>
                  </a:lnTo>
                  <a:lnTo>
                    <a:pt x="1224" y="4220"/>
                  </a:lnTo>
                  <a:lnTo>
                    <a:pt x="1224" y="4201"/>
                  </a:lnTo>
                  <a:cubicBezTo>
                    <a:pt x="1224" y="3876"/>
                    <a:pt x="1116" y="3570"/>
                    <a:pt x="918" y="3315"/>
                  </a:cubicBezTo>
                  <a:close/>
                  <a:moveTo>
                    <a:pt x="3143" y="1664"/>
                  </a:moveTo>
                  <a:cubicBezTo>
                    <a:pt x="3053" y="2027"/>
                    <a:pt x="2875" y="2352"/>
                    <a:pt x="2626" y="2620"/>
                  </a:cubicBezTo>
                  <a:cubicBezTo>
                    <a:pt x="2352" y="2875"/>
                    <a:pt x="2027" y="3053"/>
                    <a:pt x="1670" y="3136"/>
                  </a:cubicBezTo>
                  <a:cubicBezTo>
                    <a:pt x="1855" y="3474"/>
                    <a:pt x="1944" y="3850"/>
                    <a:pt x="1944" y="4232"/>
                  </a:cubicBezTo>
                  <a:lnTo>
                    <a:pt x="1944" y="4271"/>
                  </a:lnTo>
                  <a:lnTo>
                    <a:pt x="1944" y="4309"/>
                  </a:lnTo>
                  <a:cubicBezTo>
                    <a:pt x="1944" y="4691"/>
                    <a:pt x="1855" y="5067"/>
                    <a:pt x="1670" y="5399"/>
                  </a:cubicBezTo>
                  <a:cubicBezTo>
                    <a:pt x="2027" y="5488"/>
                    <a:pt x="2352" y="5666"/>
                    <a:pt x="2626" y="5915"/>
                  </a:cubicBezTo>
                  <a:cubicBezTo>
                    <a:pt x="2875" y="6183"/>
                    <a:pt x="3053" y="6514"/>
                    <a:pt x="3143" y="6871"/>
                  </a:cubicBezTo>
                  <a:cubicBezTo>
                    <a:pt x="3464" y="6692"/>
                    <a:pt x="3827" y="6597"/>
                    <a:pt x="4197" y="6597"/>
                  </a:cubicBezTo>
                  <a:cubicBezTo>
                    <a:pt x="4209" y="6597"/>
                    <a:pt x="4221" y="6597"/>
                    <a:pt x="4233" y="6597"/>
                  </a:cubicBezTo>
                  <a:lnTo>
                    <a:pt x="4309" y="6597"/>
                  </a:lnTo>
                  <a:cubicBezTo>
                    <a:pt x="4321" y="6597"/>
                    <a:pt x="4333" y="6597"/>
                    <a:pt x="4345" y="6597"/>
                  </a:cubicBezTo>
                  <a:cubicBezTo>
                    <a:pt x="4715" y="6597"/>
                    <a:pt x="5078" y="6692"/>
                    <a:pt x="5405" y="6871"/>
                  </a:cubicBezTo>
                  <a:cubicBezTo>
                    <a:pt x="5488" y="6514"/>
                    <a:pt x="5667" y="6183"/>
                    <a:pt x="5921" y="5915"/>
                  </a:cubicBezTo>
                  <a:cubicBezTo>
                    <a:pt x="6189" y="5666"/>
                    <a:pt x="6514" y="5488"/>
                    <a:pt x="6877" y="5399"/>
                  </a:cubicBezTo>
                  <a:cubicBezTo>
                    <a:pt x="6686" y="5067"/>
                    <a:pt x="6597" y="4691"/>
                    <a:pt x="6597" y="4309"/>
                  </a:cubicBezTo>
                  <a:lnTo>
                    <a:pt x="6597" y="4271"/>
                  </a:lnTo>
                  <a:lnTo>
                    <a:pt x="6597" y="4232"/>
                  </a:lnTo>
                  <a:cubicBezTo>
                    <a:pt x="6597" y="3850"/>
                    <a:pt x="6686" y="3474"/>
                    <a:pt x="6877" y="3136"/>
                  </a:cubicBezTo>
                  <a:cubicBezTo>
                    <a:pt x="6514" y="3053"/>
                    <a:pt x="6189" y="2875"/>
                    <a:pt x="5921" y="2620"/>
                  </a:cubicBezTo>
                  <a:cubicBezTo>
                    <a:pt x="5667" y="2352"/>
                    <a:pt x="5488" y="2027"/>
                    <a:pt x="5405" y="1664"/>
                  </a:cubicBezTo>
                  <a:cubicBezTo>
                    <a:pt x="5067" y="1849"/>
                    <a:pt x="4691" y="1944"/>
                    <a:pt x="4309" y="1944"/>
                  </a:cubicBezTo>
                  <a:lnTo>
                    <a:pt x="4233" y="1944"/>
                  </a:lnTo>
                  <a:cubicBezTo>
                    <a:pt x="3850" y="1944"/>
                    <a:pt x="3474" y="1849"/>
                    <a:pt x="3143" y="1664"/>
                  </a:cubicBezTo>
                  <a:close/>
                  <a:moveTo>
                    <a:pt x="1243" y="6074"/>
                  </a:moveTo>
                  <a:cubicBezTo>
                    <a:pt x="1333" y="6476"/>
                    <a:pt x="1333" y="6890"/>
                    <a:pt x="1250" y="7292"/>
                  </a:cubicBezTo>
                  <a:cubicBezTo>
                    <a:pt x="1443" y="7252"/>
                    <a:pt x="1641" y="7231"/>
                    <a:pt x="1840" y="7231"/>
                  </a:cubicBezTo>
                  <a:cubicBezTo>
                    <a:pt x="2052" y="7231"/>
                    <a:pt x="2266" y="7255"/>
                    <a:pt x="2473" y="7304"/>
                  </a:cubicBezTo>
                  <a:cubicBezTo>
                    <a:pt x="2454" y="6979"/>
                    <a:pt x="2327" y="6673"/>
                    <a:pt x="2117" y="6431"/>
                  </a:cubicBezTo>
                  <a:cubicBezTo>
                    <a:pt x="1874" y="6215"/>
                    <a:pt x="1562" y="6087"/>
                    <a:pt x="1243" y="6074"/>
                  </a:cubicBezTo>
                  <a:close/>
                  <a:moveTo>
                    <a:pt x="7298" y="6074"/>
                  </a:moveTo>
                  <a:lnTo>
                    <a:pt x="7298" y="6074"/>
                  </a:lnTo>
                  <a:cubicBezTo>
                    <a:pt x="6979" y="6087"/>
                    <a:pt x="6674" y="6215"/>
                    <a:pt x="6431" y="6431"/>
                  </a:cubicBezTo>
                  <a:cubicBezTo>
                    <a:pt x="6215" y="6673"/>
                    <a:pt x="6087" y="6979"/>
                    <a:pt x="6074" y="7304"/>
                  </a:cubicBezTo>
                  <a:cubicBezTo>
                    <a:pt x="6279" y="7255"/>
                    <a:pt x="6491" y="7231"/>
                    <a:pt x="6703" y="7231"/>
                  </a:cubicBezTo>
                  <a:cubicBezTo>
                    <a:pt x="6900" y="7231"/>
                    <a:pt x="7098" y="7252"/>
                    <a:pt x="7292" y="7292"/>
                  </a:cubicBezTo>
                  <a:cubicBezTo>
                    <a:pt x="7209" y="6890"/>
                    <a:pt x="7209" y="6476"/>
                    <a:pt x="7298" y="6074"/>
                  </a:cubicBezTo>
                  <a:close/>
                  <a:moveTo>
                    <a:pt x="4194" y="7324"/>
                  </a:moveTo>
                  <a:cubicBezTo>
                    <a:pt x="3876" y="7324"/>
                    <a:pt x="3570" y="7432"/>
                    <a:pt x="3315" y="7629"/>
                  </a:cubicBezTo>
                  <a:cubicBezTo>
                    <a:pt x="3704" y="7859"/>
                    <a:pt x="4029" y="8171"/>
                    <a:pt x="4271" y="8541"/>
                  </a:cubicBezTo>
                  <a:cubicBezTo>
                    <a:pt x="4519" y="8171"/>
                    <a:pt x="4844" y="7859"/>
                    <a:pt x="5233" y="7629"/>
                  </a:cubicBezTo>
                  <a:cubicBezTo>
                    <a:pt x="4978" y="7432"/>
                    <a:pt x="4672" y="7324"/>
                    <a:pt x="4347" y="7324"/>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5" name="Google Shape;2095;p14"/>
            <p:cNvSpPr/>
            <p:nvPr/>
          </p:nvSpPr>
          <p:spPr>
            <a:xfrm>
              <a:off x="-1508" y="4134274"/>
              <a:ext cx="772395" cy="772333"/>
            </a:xfrm>
            <a:custGeom>
              <a:rect b="b" l="l" r="r" t="t"/>
              <a:pathLst>
                <a:path extrusionOk="0" h="12397" w="12398">
                  <a:moveTo>
                    <a:pt x="6196" y="256"/>
                  </a:moveTo>
                  <a:cubicBezTo>
                    <a:pt x="9478" y="262"/>
                    <a:pt x="12136" y="2920"/>
                    <a:pt x="12136" y="6196"/>
                  </a:cubicBezTo>
                  <a:cubicBezTo>
                    <a:pt x="12136" y="9478"/>
                    <a:pt x="9478" y="12136"/>
                    <a:pt x="6196" y="12136"/>
                  </a:cubicBezTo>
                  <a:cubicBezTo>
                    <a:pt x="2920" y="12136"/>
                    <a:pt x="262" y="9478"/>
                    <a:pt x="256" y="6196"/>
                  </a:cubicBezTo>
                  <a:cubicBezTo>
                    <a:pt x="262" y="2920"/>
                    <a:pt x="2920" y="262"/>
                    <a:pt x="6196" y="256"/>
                  </a:cubicBezTo>
                  <a:close/>
                  <a:moveTo>
                    <a:pt x="6196" y="1"/>
                  </a:moveTo>
                  <a:cubicBezTo>
                    <a:pt x="2773" y="1"/>
                    <a:pt x="1" y="2773"/>
                    <a:pt x="1" y="6196"/>
                  </a:cubicBezTo>
                  <a:cubicBezTo>
                    <a:pt x="1" y="9618"/>
                    <a:pt x="2773" y="12391"/>
                    <a:pt x="6196" y="12397"/>
                  </a:cubicBezTo>
                  <a:cubicBezTo>
                    <a:pt x="9618" y="12391"/>
                    <a:pt x="12397" y="9618"/>
                    <a:pt x="12397" y="6196"/>
                  </a:cubicBezTo>
                  <a:cubicBezTo>
                    <a:pt x="12397" y="2773"/>
                    <a:pt x="9618" y="1"/>
                    <a:pt x="619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6" name="Google Shape;2096;p14"/>
            <p:cNvSpPr/>
            <p:nvPr/>
          </p:nvSpPr>
          <p:spPr>
            <a:xfrm>
              <a:off x="-37642" y="2737830"/>
              <a:ext cx="1192484" cy="3492227"/>
            </a:xfrm>
            <a:custGeom>
              <a:rect b="b" l="l" r="r" t="t"/>
              <a:pathLst>
                <a:path extrusionOk="0" h="56055" w="19141">
                  <a:moveTo>
                    <a:pt x="262" y="1792"/>
                  </a:moveTo>
                  <a:cubicBezTo>
                    <a:pt x="1926" y="11084"/>
                    <a:pt x="8611" y="22977"/>
                    <a:pt x="18624" y="28343"/>
                  </a:cubicBezTo>
                  <a:cubicBezTo>
                    <a:pt x="7885" y="35303"/>
                    <a:pt x="3003" y="46405"/>
                    <a:pt x="256" y="54455"/>
                  </a:cubicBezTo>
                  <a:lnTo>
                    <a:pt x="256" y="1792"/>
                  </a:lnTo>
                  <a:close/>
                  <a:moveTo>
                    <a:pt x="256" y="1"/>
                  </a:moveTo>
                  <a:lnTo>
                    <a:pt x="1" y="13"/>
                  </a:lnTo>
                  <a:lnTo>
                    <a:pt x="1" y="56054"/>
                  </a:lnTo>
                  <a:lnTo>
                    <a:pt x="256" y="55296"/>
                  </a:lnTo>
                  <a:cubicBezTo>
                    <a:pt x="2945" y="47176"/>
                    <a:pt x="7815" y="35570"/>
                    <a:pt x="18949" y="28439"/>
                  </a:cubicBezTo>
                  <a:lnTo>
                    <a:pt x="19140" y="28324"/>
                  </a:lnTo>
                  <a:lnTo>
                    <a:pt x="18943" y="28216"/>
                  </a:lnTo>
                  <a:cubicBezTo>
                    <a:pt x="8248" y="22601"/>
                    <a:pt x="1333" y="9484"/>
                    <a:pt x="25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5_1">
    <p:spTree>
      <p:nvGrpSpPr>
        <p:cNvPr id="2097" name="Shape 2097"/>
        <p:cNvGrpSpPr/>
        <p:nvPr/>
      </p:nvGrpSpPr>
      <p:grpSpPr>
        <a:xfrm>
          <a:off x="0" y="0"/>
          <a:ext cx="0" cy="0"/>
          <a:chOff x="0" y="0"/>
          <a:chExt cx="0" cy="0"/>
        </a:xfrm>
      </p:grpSpPr>
      <p:grpSp>
        <p:nvGrpSpPr>
          <p:cNvPr id="2098" name="Google Shape;2098;p15"/>
          <p:cNvGrpSpPr/>
          <p:nvPr/>
        </p:nvGrpSpPr>
        <p:grpSpPr>
          <a:xfrm>
            <a:off x="8267301" y="-292883"/>
            <a:ext cx="2667799" cy="5503142"/>
            <a:chOff x="7886290" y="941513"/>
            <a:chExt cx="2446624" cy="5046902"/>
          </a:xfrm>
        </p:grpSpPr>
        <p:sp>
          <p:nvSpPr>
            <p:cNvPr id="2099" name="Google Shape;2099;p15"/>
            <p:cNvSpPr/>
            <p:nvPr/>
          </p:nvSpPr>
          <p:spPr>
            <a:xfrm>
              <a:off x="8349439" y="3717637"/>
              <a:ext cx="228884" cy="228884"/>
            </a:xfrm>
            <a:custGeom>
              <a:rect b="b" l="l" r="r" t="t"/>
              <a:pathLst>
                <a:path extrusionOk="0" h="3940" w="3940">
                  <a:moveTo>
                    <a:pt x="3939" y="0"/>
                  </a:moveTo>
                  <a:lnTo>
                    <a:pt x="1" y="3939"/>
                  </a:lnTo>
                  <a:lnTo>
                    <a:pt x="3939" y="3939"/>
                  </a:lnTo>
                  <a:lnTo>
                    <a:pt x="393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0" name="Google Shape;2100;p15"/>
            <p:cNvSpPr/>
            <p:nvPr/>
          </p:nvSpPr>
          <p:spPr>
            <a:xfrm>
              <a:off x="8349439" y="4004963"/>
              <a:ext cx="228884" cy="229233"/>
            </a:xfrm>
            <a:custGeom>
              <a:rect b="b" l="l" r="r" t="t"/>
              <a:pathLst>
                <a:path extrusionOk="0" h="3946" w="3940">
                  <a:moveTo>
                    <a:pt x="1" y="0"/>
                  </a:moveTo>
                  <a:lnTo>
                    <a:pt x="3939" y="3945"/>
                  </a:lnTo>
                  <a:lnTo>
                    <a:pt x="393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1" name="Google Shape;2101;p15"/>
            <p:cNvSpPr/>
            <p:nvPr/>
          </p:nvSpPr>
          <p:spPr>
            <a:xfrm>
              <a:off x="8349439" y="4523264"/>
              <a:ext cx="228884" cy="228884"/>
            </a:xfrm>
            <a:custGeom>
              <a:rect b="b" l="l" r="r" t="t"/>
              <a:pathLst>
                <a:path extrusionOk="0" h="3940" w="3940">
                  <a:moveTo>
                    <a:pt x="3939" y="1"/>
                  </a:moveTo>
                  <a:lnTo>
                    <a:pt x="1" y="3940"/>
                  </a:lnTo>
                  <a:lnTo>
                    <a:pt x="3939" y="3940"/>
                  </a:lnTo>
                  <a:lnTo>
                    <a:pt x="393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2" name="Google Shape;2102;p15"/>
            <p:cNvSpPr/>
            <p:nvPr/>
          </p:nvSpPr>
          <p:spPr>
            <a:xfrm>
              <a:off x="8607486" y="4004963"/>
              <a:ext cx="230395" cy="230337"/>
            </a:xfrm>
            <a:custGeom>
              <a:rect b="b" l="l" r="r" t="t"/>
              <a:pathLst>
                <a:path extrusionOk="0" h="3965" w="3966">
                  <a:moveTo>
                    <a:pt x="1" y="0"/>
                  </a:moveTo>
                  <a:lnTo>
                    <a:pt x="1" y="3964"/>
                  </a:lnTo>
                  <a:lnTo>
                    <a:pt x="396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3" name="Google Shape;2103;p15"/>
            <p:cNvSpPr/>
            <p:nvPr/>
          </p:nvSpPr>
          <p:spPr>
            <a:xfrm>
              <a:off x="8315768" y="4008274"/>
              <a:ext cx="266993" cy="740563"/>
            </a:xfrm>
            <a:custGeom>
              <a:rect b="b" l="l" r="r" t="t"/>
              <a:pathLst>
                <a:path extrusionOk="0" h="12748" w="4596">
                  <a:moveTo>
                    <a:pt x="0" y="1"/>
                  </a:moveTo>
                  <a:lnTo>
                    <a:pt x="0" y="12747"/>
                  </a:lnTo>
                  <a:lnTo>
                    <a:pt x="4595" y="8152"/>
                  </a:lnTo>
                  <a:lnTo>
                    <a:pt x="4595" y="4596"/>
                  </a:lnTo>
                  <a:lnTo>
                    <a:pt x="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4" name="Google Shape;2104;p15"/>
            <p:cNvSpPr/>
            <p:nvPr/>
          </p:nvSpPr>
          <p:spPr>
            <a:xfrm>
              <a:off x="8607486" y="3716533"/>
              <a:ext cx="230395" cy="229988"/>
            </a:xfrm>
            <a:custGeom>
              <a:rect b="b" l="l" r="r" t="t"/>
              <a:pathLst>
                <a:path extrusionOk="0" h="3959" w="3966">
                  <a:moveTo>
                    <a:pt x="1" y="0"/>
                  </a:moveTo>
                  <a:lnTo>
                    <a:pt x="1" y="3958"/>
                  </a:lnTo>
                  <a:lnTo>
                    <a:pt x="3965" y="3958"/>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5" name="Google Shape;2105;p15"/>
            <p:cNvSpPr/>
            <p:nvPr/>
          </p:nvSpPr>
          <p:spPr>
            <a:xfrm>
              <a:off x="8607486" y="4521812"/>
              <a:ext cx="230395" cy="230337"/>
            </a:xfrm>
            <a:custGeom>
              <a:rect b="b" l="l" r="r" t="t"/>
              <a:pathLst>
                <a:path extrusionOk="0" h="3965" w="3966">
                  <a:moveTo>
                    <a:pt x="1" y="0"/>
                  </a:moveTo>
                  <a:lnTo>
                    <a:pt x="1" y="3965"/>
                  </a:lnTo>
                  <a:lnTo>
                    <a:pt x="3965" y="3965"/>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6" name="Google Shape;2106;p15"/>
            <p:cNvSpPr/>
            <p:nvPr/>
          </p:nvSpPr>
          <p:spPr>
            <a:xfrm>
              <a:off x="8315768" y="3360717"/>
              <a:ext cx="266993" cy="582842"/>
            </a:xfrm>
            <a:custGeom>
              <a:rect b="b" l="l" r="r" t="t"/>
              <a:pathLst>
                <a:path extrusionOk="0" h="10033" w="4596">
                  <a:moveTo>
                    <a:pt x="4595" y="1"/>
                  </a:moveTo>
                  <a:lnTo>
                    <a:pt x="0" y="4596"/>
                  </a:lnTo>
                  <a:lnTo>
                    <a:pt x="0" y="10032"/>
                  </a:lnTo>
                  <a:lnTo>
                    <a:pt x="4595" y="5431"/>
                  </a:lnTo>
                  <a:lnTo>
                    <a:pt x="4595"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7" name="Google Shape;2107;p15"/>
            <p:cNvSpPr/>
            <p:nvPr/>
          </p:nvSpPr>
          <p:spPr>
            <a:xfrm>
              <a:off x="8011770" y="3199278"/>
              <a:ext cx="64134" cy="157779"/>
            </a:xfrm>
            <a:custGeom>
              <a:rect b="b" l="l" r="r" t="t"/>
              <a:pathLst>
                <a:path extrusionOk="0" h="2716" w="1104">
                  <a:moveTo>
                    <a:pt x="115" y="1"/>
                  </a:moveTo>
                  <a:cubicBezTo>
                    <a:pt x="90" y="326"/>
                    <a:pt x="33" y="1435"/>
                    <a:pt x="20" y="1671"/>
                  </a:cubicBezTo>
                  <a:cubicBezTo>
                    <a:pt x="7" y="2015"/>
                    <a:pt x="7" y="2365"/>
                    <a:pt x="1" y="2716"/>
                  </a:cubicBezTo>
                  <a:lnTo>
                    <a:pt x="989" y="2716"/>
                  </a:lnTo>
                  <a:cubicBezTo>
                    <a:pt x="1008" y="1804"/>
                    <a:pt x="1046" y="899"/>
                    <a:pt x="110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8" name="Google Shape;2108;p15"/>
            <p:cNvSpPr/>
            <p:nvPr/>
          </p:nvSpPr>
          <p:spPr>
            <a:xfrm>
              <a:off x="9647887" y="3064155"/>
              <a:ext cx="235158" cy="77089"/>
            </a:xfrm>
            <a:custGeom>
              <a:rect b="b" l="l" r="r" t="t"/>
              <a:pathLst>
                <a:path extrusionOk="0" h="1327" w="4048">
                  <a:moveTo>
                    <a:pt x="2021" y="0"/>
                  </a:moveTo>
                  <a:cubicBezTo>
                    <a:pt x="1148" y="0"/>
                    <a:pt x="351" y="523"/>
                    <a:pt x="1" y="1326"/>
                  </a:cubicBezTo>
                  <a:lnTo>
                    <a:pt x="4048" y="1326"/>
                  </a:lnTo>
                  <a:cubicBezTo>
                    <a:pt x="3691" y="523"/>
                    <a:pt x="2901" y="0"/>
                    <a:pt x="2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9" name="Google Shape;2109;p15"/>
            <p:cNvSpPr/>
            <p:nvPr/>
          </p:nvSpPr>
          <p:spPr>
            <a:xfrm>
              <a:off x="9928938" y="2889006"/>
              <a:ext cx="180726" cy="252238"/>
            </a:xfrm>
            <a:custGeom>
              <a:rect b="b" l="l" r="r" t="t"/>
              <a:pathLst>
                <a:path extrusionOk="0" h="4342" w="3111">
                  <a:moveTo>
                    <a:pt x="2568" y="1"/>
                  </a:moveTo>
                  <a:cubicBezTo>
                    <a:pt x="1287" y="1148"/>
                    <a:pt x="389" y="2665"/>
                    <a:pt x="0" y="4341"/>
                  </a:cubicBezTo>
                  <a:lnTo>
                    <a:pt x="3110" y="4341"/>
                  </a:lnTo>
                  <a:cubicBezTo>
                    <a:pt x="2989" y="2875"/>
                    <a:pt x="2804" y="1435"/>
                    <a:pt x="256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0" name="Google Shape;2110;p15"/>
            <p:cNvSpPr/>
            <p:nvPr/>
          </p:nvSpPr>
          <p:spPr>
            <a:xfrm>
              <a:off x="8611923" y="3359264"/>
              <a:ext cx="264786" cy="580576"/>
            </a:xfrm>
            <a:custGeom>
              <a:rect b="b" l="l" r="r" t="t"/>
              <a:pathLst>
                <a:path extrusionOk="0" h="9994" w="4558">
                  <a:moveTo>
                    <a:pt x="1" y="0"/>
                  </a:moveTo>
                  <a:lnTo>
                    <a:pt x="1" y="5437"/>
                  </a:lnTo>
                  <a:lnTo>
                    <a:pt x="4558" y="9993"/>
                  </a:lnTo>
                  <a:lnTo>
                    <a:pt x="4558" y="4557"/>
                  </a:ln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1" name="Google Shape;2111;p15"/>
            <p:cNvSpPr/>
            <p:nvPr/>
          </p:nvSpPr>
          <p:spPr>
            <a:xfrm>
              <a:off x="9924814" y="3199278"/>
              <a:ext cx="197050" cy="747244"/>
            </a:xfrm>
            <a:custGeom>
              <a:rect b="b" l="l" r="r" t="t"/>
              <a:pathLst>
                <a:path extrusionOk="0" h="12863" w="3392">
                  <a:moveTo>
                    <a:pt x="1" y="1"/>
                  </a:moveTo>
                  <a:cubicBezTo>
                    <a:pt x="90" y="1256"/>
                    <a:pt x="135" y="2525"/>
                    <a:pt x="135" y="3799"/>
                  </a:cubicBezTo>
                  <a:lnTo>
                    <a:pt x="135" y="12862"/>
                  </a:lnTo>
                  <a:lnTo>
                    <a:pt x="3392" y="12862"/>
                  </a:lnTo>
                  <a:lnTo>
                    <a:pt x="3392" y="3799"/>
                  </a:lnTo>
                  <a:cubicBezTo>
                    <a:pt x="3392" y="2525"/>
                    <a:pt x="3347" y="1256"/>
                    <a:pt x="326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2" name="Google Shape;2112;p15"/>
            <p:cNvSpPr/>
            <p:nvPr/>
          </p:nvSpPr>
          <p:spPr>
            <a:xfrm>
              <a:off x="9168043" y="4004963"/>
              <a:ext cx="145580" cy="747186"/>
            </a:xfrm>
            <a:custGeom>
              <a:rect b="b" l="l" r="r" t="t"/>
              <a:pathLst>
                <a:path extrusionOk="0" h="12862" w="2506">
                  <a:moveTo>
                    <a:pt x="1" y="0"/>
                  </a:moveTo>
                  <a:lnTo>
                    <a:pt x="1" y="12862"/>
                  </a:lnTo>
                  <a:lnTo>
                    <a:pt x="2505" y="12862"/>
                  </a:lnTo>
                  <a:lnTo>
                    <a:pt x="25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3" name="Google Shape;2113;p15"/>
            <p:cNvSpPr/>
            <p:nvPr/>
          </p:nvSpPr>
          <p:spPr>
            <a:xfrm>
              <a:off x="8349439" y="4810589"/>
              <a:ext cx="228884" cy="228884"/>
            </a:xfrm>
            <a:custGeom>
              <a:rect b="b" l="l" r="r" t="t"/>
              <a:pathLst>
                <a:path extrusionOk="0" h="3940" w="3940">
                  <a:moveTo>
                    <a:pt x="1" y="1"/>
                  </a:moveTo>
                  <a:lnTo>
                    <a:pt x="3939" y="3939"/>
                  </a:lnTo>
                  <a:lnTo>
                    <a:pt x="393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4" name="Google Shape;2114;p15"/>
            <p:cNvSpPr/>
            <p:nvPr/>
          </p:nvSpPr>
          <p:spPr>
            <a:xfrm>
              <a:off x="8905929" y="4004963"/>
              <a:ext cx="145580" cy="747186"/>
            </a:xfrm>
            <a:custGeom>
              <a:rect b="b" l="l" r="r" t="t"/>
              <a:pathLst>
                <a:path extrusionOk="0" h="12862" w="2506">
                  <a:moveTo>
                    <a:pt x="0" y="0"/>
                  </a:moveTo>
                  <a:lnTo>
                    <a:pt x="0" y="12862"/>
                  </a:lnTo>
                  <a:lnTo>
                    <a:pt x="2505" y="12862"/>
                  </a:lnTo>
                  <a:lnTo>
                    <a:pt x="25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5" name="Google Shape;2115;p15"/>
            <p:cNvSpPr/>
            <p:nvPr/>
          </p:nvSpPr>
          <p:spPr>
            <a:xfrm>
              <a:off x="8010666" y="5198589"/>
              <a:ext cx="57453" cy="172244"/>
            </a:xfrm>
            <a:custGeom>
              <a:rect b="b" l="l" r="r" t="t"/>
              <a:pathLst>
                <a:path extrusionOk="0" h="2965" w="989">
                  <a:moveTo>
                    <a:pt x="1" y="1"/>
                  </a:moveTo>
                  <a:lnTo>
                    <a:pt x="1" y="2965"/>
                  </a:lnTo>
                  <a:lnTo>
                    <a:pt x="988" y="2965"/>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6" name="Google Shape;2116;p15"/>
            <p:cNvSpPr/>
            <p:nvPr/>
          </p:nvSpPr>
          <p:spPr>
            <a:xfrm>
              <a:off x="8010666" y="3789091"/>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7" name="Google Shape;2117;p15"/>
            <p:cNvSpPr/>
            <p:nvPr/>
          </p:nvSpPr>
          <p:spPr>
            <a:xfrm>
              <a:off x="8010666" y="4004963"/>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8" name="Google Shape;2118;p15"/>
            <p:cNvSpPr/>
            <p:nvPr/>
          </p:nvSpPr>
          <p:spPr>
            <a:xfrm>
              <a:off x="10143648" y="3199278"/>
              <a:ext cx="64134" cy="157779"/>
            </a:xfrm>
            <a:custGeom>
              <a:rect b="b" l="l" r="r" t="t"/>
              <a:pathLst>
                <a:path extrusionOk="0" h="2716" w="1104">
                  <a:moveTo>
                    <a:pt x="1" y="1"/>
                  </a:moveTo>
                  <a:cubicBezTo>
                    <a:pt x="58" y="899"/>
                    <a:pt x="90" y="1804"/>
                    <a:pt x="109" y="2716"/>
                  </a:cubicBezTo>
                  <a:lnTo>
                    <a:pt x="1103" y="2716"/>
                  </a:lnTo>
                  <a:cubicBezTo>
                    <a:pt x="1103" y="2512"/>
                    <a:pt x="1103" y="2308"/>
                    <a:pt x="1090" y="2104"/>
                  </a:cubicBezTo>
                  <a:cubicBezTo>
                    <a:pt x="1090" y="1957"/>
                    <a:pt x="1001" y="90"/>
                    <a:pt x="9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9" name="Google Shape;2119;p15"/>
            <p:cNvSpPr/>
            <p:nvPr/>
          </p:nvSpPr>
          <p:spPr>
            <a:xfrm>
              <a:off x="8097282" y="4004963"/>
              <a:ext cx="189265" cy="747186"/>
            </a:xfrm>
            <a:custGeom>
              <a:rect b="b" l="l" r="r" t="t"/>
              <a:pathLst>
                <a:path extrusionOk="0" h="12862" w="3258">
                  <a:moveTo>
                    <a:pt x="1" y="0"/>
                  </a:moveTo>
                  <a:lnTo>
                    <a:pt x="1" y="12862"/>
                  </a:lnTo>
                  <a:lnTo>
                    <a:pt x="3258" y="12862"/>
                  </a:lnTo>
                  <a:lnTo>
                    <a:pt x="325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0" name="Google Shape;2120;p15"/>
            <p:cNvSpPr/>
            <p:nvPr/>
          </p:nvSpPr>
          <p:spPr>
            <a:xfrm>
              <a:off x="8010666" y="4392962"/>
              <a:ext cx="57453" cy="172593"/>
            </a:xfrm>
            <a:custGeom>
              <a:rect b="b" l="l" r="r" t="t"/>
              <a:pathLst>
                <a:path extrusionOk="0" h="2971" w="989">
                  <a:moveTo>
                    <a:pt x="1" y="0"/>
                  </a:moveTo>
                  <a:lnTo>
                    <a:pt x="1" y="2970"/>
                  </a:lnTo>
                  <a:lnTo>
                    <a:pt x="988" y="2970"/>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1" name="Google Shape;2121;p15"/>
            <p:cNvSpPr/>
            <p:nvPr/>
          </p:nvSpPr>
          <p:spPr>
            <a:xfrm>
              <a:off x="8010666" y="4810589"/>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2" name="Google Shape;2122;p15"/>
            <p:cNvSpPr/>
            <p:nvPr/>
          </p:nvSpPr>
          <p:spPr>
            <a:xfrm>
              <a:off x="8010666" y="4594369"/>
              <a:ext cx="57453" cy="157779"/>
            </a:xfrm>
            <a:custGeom>
              <a:rect b="b" l="l" r="r" t="t"/>
              <a:pathLst>
                <a:path extrusionOk="0" h="2716" w="989">
                  <a:moveTo>
                    <a:pt x="1" y="1"/>
                  </a:moveTo>
                  <a:lnTo>
                    <a:pt x="1" y="2716"/>
                  </a:lnTo>
                  <a:lnTo>
                    <a:pt x="988" y="271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3" name="Google Shape;2123;p15"/>
            <p:cNvSpPr/>
            <p:nvPr/>
          </p:nvSpPr>
          <p:spPr>
            <a:xfrm>
              <a:off x="8097282" y="3199278"/>
              <a:ext cx="197398" cy="747244"/>
            </a:xfrm>
            <a:custGeom>
              <a:rect b="b" l="l" r="r" t="t"/>
              <a:pathLst>
                <a:path extrusionOk="0" h="12863" w="3398">
                  <a:moveTo>
                    <a:pt x="135" y="1"/>
                  </a:moveTo>
                  <a:cubicBezTo>
                    <a:pt x="52" y="1256"/>
                    <a:pt x="1" y="2525"/>
                    <a:pt x="1" y="3799"/>
                  </a:cubicBezTo>
                  <a:lnTo>
                    <a:pt x="1" y="12862"/>
                  </a:lnTo>
                  <a:lnTo>
                    <a:pt x="3258" y="12862"/>
                  </a:lnTo>
                  <a:lnTo>
                    <a:pt x="3258" y="3799"/>
                  </a:lnTo>
                  <a:cubicBezTo>
                    <a:pt x="3258" y="2525"/>
                    <a:pt x="3302" y="1256"/>
                    <a:pt x="339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4" name="Google Shape;2124;p15"/>
            <p:cNvSpPr/>
            <p:nvPr/>
          </p:nvSpPr>
          <p:spPr>
            <a:xfrm>
              <a:off x="8607486" y="4810589"/>
              <a:ext cx="230395" cy="229988"/>
            </a:xfrm>
            <a:custGeom>
              <a:rect b="b" l="l" r="r" t="t"/>
              <a:pathLst>
                <a:path extrusionOk="0" h="3959" w="3966">
                  <a:moveTo>
                    <a:pt x="1" y="1"/>
                  </a:moveTo>
                  <a:lnTo>
                    <a:pt x="1" y="3959"/>
                  </a:lnTo>
                  <a:lnTo>
                    <a:pt x="39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5" name="Google Shape;2125;p15"/>
            <p:cNvSpPr/>
            <p:nvPr/>
          </p:nvSpPr>
          <p:spPr>
            <a:xfrm>
              <a:off x="8315768" y="3199278"/>
              <a:ext cx="266993" cy="387361"/>
            </a:xfrm>
            <a:custGeom>
              <a:rect b="b" l="l" r="r" t="t"/>
              <a:pathLst>
                <a:path extrusionOk="0" h="6668" w="4596">
                  <a:moveTo>
                    <a:pt x="134" y="1"/>
                  </a:moveTo>
                  <a:cubicBezTo>
                    <a:pt x="45" y="1256"/>
                    <a:pt x="0" y="2525"/>
                    <a:pt x="0" y="3799"/>
                  </a:cubicBezTo>
                  <a:lnTo>
                    <a:pt x="0" y="6667"/>
                  </a:lnTo>
                  <a:lnTo>
                    <a:pt x="4595" y="2066"/>
                  </a:lnTo>
                  <a:lnTo>
                    <a:pt x="459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6" name="Google Shape;2126;p15"/>
            <p:cNvSpPr/>
            <p:nvPr/>
          </p:nvSpPr>
          <p:spPr>
            <a:xfrm>
              <a:off x="8611923" y="4011585"/>
              <a:ext cx="264786" cy="733883"/>
            </a:xfrm>
            <a:custGeom>
              <a:rect b="b" l="l" r="r" t="t"/>
              <a:pathLst>
                <a:path extrusionOk="0" h="12633" w="4558">
                  <a:moveTo>
                    <a:pt x="4558" y="1"/>
                  </a:moveTo>
                  <a:lnTo>
                    <a:pt x="1" y="4558"/>
                  </a:lnTo>
                  <a:lnTo>
                    <a:pt x="1" y="8076"/>
                  </a:lnTo>
                  <a:lnTo>
                    <a:pt x="4558" y="12633"/>
                  </a:lnTo>
                  <a:lnTo>
                    <a:pt x="45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7" name="Google Shape;2127;p15"/>
            <p:cNvSpPr/>
            <p:nvPr/>
          </p:nvSpPr>
          <p:spPr>
            <a:xfrm>
              <a:off x="8010666" y="4191904"/>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8" name="Google Shape;2128;p15"/>
            <p:cNvSpPr/>
            <p:nvPr/>
          </p:nvSpPr>
          <p:spPr>
            <a:xfrm>
              <a:off x="8010666" y="4997182"/>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9" name="Google Shape;2129;p15"/>
            <p:cNvSpPr/>
            <p:nvPr/>
          </p:nvSpPr>
          <p:spPr>
            <a:xfrm>
              <a:off x="8010666" y="3587684"/>
              <a:ext cx="57453" cy="172244"/>
            </a:xfrm>
            <a:custGeom>
              <a:rect b="b" l="l" r="r" t="t"/>
              <a:pathLst>
                <a:path extrusionOk="0" h="2965" w="989">
                  <a:moveTo>
                    <a:pt x="1" y="0"/>
                  </a:moveTo>
                  <a:lnTo>
                    <a:pt x="1" y="2964"/>
                  </a:lnTo>
                  <a:lnTo>
                    <a:pt x="988" y="2964"/>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0" name="Google Shape;2130;p15"/>
            <p:cNvSpPr/>
            <p:nvPr/>
          </p:nvSpPr>
          <p:spPr>
            <a:xfrm>
              <a:off x="8010666" y="3385871"/>
              <a:ext cx="58209" cy="172593"/>
            </a:xfrm>
            <a:custGeom>
              <a:rect b="b" l="l" r="r" t="t"/>
              <a:pathLst>
                <a:path extrusionOk="0" h="2971" w="1002">
                  <a:moveTo>
                    <a:pt x="13" y="1"/>
                  </a:moveTo>
                  <a:cubicBezTo>
                    <a:pt x="13" y="199"/>
                    <a:pt x="1" y="390"/>
                    <a:pt x="1" y="581"/>
                  </a:cubicBezTo>
                  <a:lnTo>
                    <a:pt x="1" y="2971"/>
                  </a:lnTo>
                  <a:lnTo>
                    <a:pt x="988" y="2971"/>
                  </a:lnTo>
                  <a:cubicBezTo>
                    <a:pt x="988" y="2971"/>
                    <a:pt x="995" y="199"/>
                    <a:pt x="100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1" name="Google Shape;2131;p15"/>
            <p:cNvSpPr/>
            <p:nvPr/>
          </p:nvSpPr>
          <p:spPr>
            <a:xfrm>
              <a:off x="9342785" y="3199278"/>
              <a:ext cx="265192" cy="384398"/>
            </a:xfrm>
            <a:custGeom>
              <a:rect b="b" l="l" r="r" t="t"/>
              <a:pathLst>
                <a:path extrusionOk="0" h="6617" w="4565">
                  <a:moveTo>
                    <a:pt x="135" y="1"/>
                  </a:moveTo>
                  <a:cubicBezTo>
                    <a:pt x="46" y="1256"/>
                    <a:pt x="1" y="2525"/>
                    <a:pt x="1" y="3799"/>
                  </a:cubicBezTo>
                  <a:lnTo>
                    <a:pt x="1" y="6616"/>
                  </a:lnTo>
                  <a:lnTo>
                    <a:pt x="4564" y="2047"/>
                  </a:lnTo>
                  <a:lnTo>
                    <a:pt x="456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2" name="Google Shape;2132;p15"/>
            <p:cNvSpPr/>
            <p:nvPr/>
          </p:nvSpPr>
          <p:spPr>
            <a:xfrm>
              <a:off x="10151084" y="4594369"/>
              <a:ext cx="57395" cy="157779"/>
            </a:xfrm>
            <a:custGeom>
              <a:rect b="b" l="l" r="r" t="t"/>
              <a:pathLst>
                <a:path extrusionOk="0" h="2716" w="988">
                  <a:moveTo>
                    <a:pt x="0" y="1"/>
                  </a:moveTo>
                  <a:lnTo>
                    <a:pt x="0" y="2716"/>
                  </a:lnTo>
                  <a:lnTo>
                    <a:pt x="988" y="271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3" name="Google Shape;2133;p15"/>
            <p:cNvSpPr/>
            <p:nvPr/>
          </p:nvSpPr>
          <p:spPr>
            <a:xfrm>
              <a:off x="9637140" y="3199278"/>
              <a:ext cx="266645" cy="386606"/>
            </a:xfrm>
            <a:custGeom>
              <a:rect b="b" l="l" r="r" t="t"/>
              <a:pathLst>
                <a:path extrusionOk="0" h="6655" w="4590">
                  <a:moveTo>
                    <a:pt x="1" y="1"/>
                  </a:moveTo>
                  <a:lnTo>
                    <a:pt x="1" y="2066"/>
                  </a:lnTo>
                  <a:lnTo>
                    <a:pt x="4590" y="6655"/>
                  </a:lnTo>
                  <a:lnTo>
                    <a:pt x="4590" y="3799"/>
                  </a:lnTo>
                  <a:cubicBezTo>
                    <a:pt x="4590" y="2525"/>
                    <a:pt x="4539" y="1256"/>
                    <a:pt x="444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4" name="Google Shape;2134;p15"/>
            <p:cNvSpPr/>
            <p:nvPr/>
          </p:nvSpPr>
          <p:spPr>
            <a:xfrm>
              <a:off x="9373551" y="3716533"/>
              <a:ext cx="229988" cy="229988"/>
            </a:xfrm>
            <a:custGeom>
              <a:rect b="b" l="l" r="r" t="t"/>
              <a:pathLst>
                <a:path extrusionOk="0" h="3959" w="3959">
                  <a:moveTo>
                    <a:pt x="3958" y="0"/>
                  </a:moveTo>
                  <a:lnTo>
                    <a:pt x="0" y="3958"/>
                  </a:lnTo>
                  <a:lnTo>
                    <a:pt x="3958" y="3958"/>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5" name="Google Shape;2135;p15"/>
            <p:cNvSpPr/>
            <p:nvPr/>
          </p:nvSpPr>
          <p:spPr>
            <a:xfrm>
              <a:off x="10151084" y="4810589"/>
              <a:ext cx="57395" cy="157431"/>
            </a:xfrm>
            <a:custGeom>
              <a:rect b="b" l="l" r="r" t="t"/>
              <a:pathLst>
                <a:path extrusionOk="0" h="2710" w="988">
                  <a:moveTo>
                    <a:pt x="0" y="1"/>
                  </a:moveTo>
                  <a:lnTo>
                    <a:pt x="0"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6" name="Google Shape;2136;p15"/>
            <p:cNvSpPr/>
            <p:nvPr/>
          </p:nvSpPr>
          <p:spPr>
            <a:xfrm>
              <a:off x="9342785" y="3359264"/>
              <a:ext cx="265192" cy="581332"/>
            </a:xfrm>
            <a:custGeom>
              <a:rect b="b" l="l" r="r" t="t"/>
              <a:pathLst>
                <a:path extrusionOk="0" h="10007" w="4565">
                  <a:moveTo>
                    <a:pt x="4564" y="0"/>
                  </a:moveTo>
                  <a:lnTo>
                    <a:pt x="1" y="4570"/>
                  </a:lnTo>
                  <a:lnTo>
                    <a:pt x="1" y="10006"/>
                  </a:lnTo>
                  <a:lnTo>
                    <a:pt x="4564" y="5437"/>
                  </a:lnTo>
                  <a:lnTo>
                    <a:pt x="456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7" name="Google Shape;2137;p15"/>
            <p:cNvSpPr/>
            <p:nvPr/>
          </p:nvSpPr>
          <p:spPr>
            <a:xfrm>
              <a:off x="9632702" y="3717637"/>
              <a:ext cx="229233" cy="228884"/>
            </a:xfrm>
            <a:custGeom>
              <a:rect b="b" l="l" r="r" t="t"/>
              <a:pathLst>
                <a:path extrusionOk="0" h="3940" w="3946">
                  <a:moveTo>
                    <a:pt x="1" y="0"/>
                  </a:moveTo>
                  <a:lnTo>
                    <a:pt x="1" y="3939"/>
                  </a:lnTo>
                  <a:lnTo>
                    <a:pt x="3946" y="3939"/>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8" name="Google Shape;2138;p15"/>
            <p:cNvSpPr/>
            <p:nvPr/>
          </p:nvSpPr>
          <p:spPr>
            <a:xfrm>
              <a:off x="10151084" y="3587684"/>
              <a:ext cx="57395" cy="172244"/>
            </a:xfrm>
            <a:custGeom>
              <a:rect b="b" l="l" r="r" t="t"/>
              <a:pathLst>
                <a:path extrusionOk="0" h="2965" w="988">
                  <a:moveTo>
                    <a:pt x="0" y="0"/>
                  </a:moveTo>
                  <a:lnTo>
                    <a:pt x="0" y="2964"/>
                  </a:lnTo>
                  <a:lnTo>
                    <a:pt x="988" y="2964"/>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9" name="Google Shape;2139;p15"/>
            <p:cNvSpPr/>
            <p:nvPr/>
          </p:nvSpPr>
          <p:spPr>
            <a:xfrm>
              <a:off x="9637140" y="3360717"/>
              <a:ext cx="266645" cy="582087"/>
            </a:xfrm>
            <a:custGeom>
              <a:rect b="b" l="l" r="r" t="t"/>
              <a:pathLst>
                <a:path extrusionOk="0" h="10020" w="4590">
                  <a:moveTo>
                    <a:pt x="1" y="1"/>
                  </a:moveTo>
                  <a:lnTo>
                    <a:pt x="1" y="5431"/>
                  </a:lnTo>
                  <a:lnTo>
                    <a:pt x="4590" y="10019"/>
                  </a:lnTo>
                  <a:lnTo>
                    <a:pt x="4590" y="4583"/>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0" name="Google Shape;2140;p15"/>
            <p:cNvSpPr/>
            <p:nvPr/>
          </p:nvSpPr>
          <p:spPr>
            <a:xfrm>
              <a:off x="10151084" y="4997182"/>
              <a:ext cx="57395" cy="172244"/>
            </a:xfrm>
            <a:custGeom>
              <a:rect b="b" l="l" r="r" t="t"/>
              <a:pathLst>
                <a:path extrusionOk="0" h="2965" w="988">
                  <a:moveTo>
                    <a:pt x="0" y="1"/>
                  </a:moveTo>
                  <a:lnTo>
                    <a:pt x="0"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1" name="Google Shape;2141;p15"/>
            <p:cNvSpPr/>
            <p:nvPr/>
          </p:nvSpPr>
          <p:spPr>
            <a:xfrm>
              <a:off x="8432011" y="1674989"/>
              <a:ext cx="133729" cy="206286"/>
            </a:xfrm>
            <a:custGeom>
              <a:rect b="b" l="l" r="r" t="t"/>
              <a:pathLst>
                <a:path extrusionOk="0" h="3551" w="2302">
                  <a:moveTo>
                    <a:pt x="1715" y="1"/>
                  </a:moveTo>
                  <a:cubicBezTo>
                    <a:pt x="1651" y="83"/>
                    <a:pt x="1587" y="166"/>
                    <a:pt x="1530" y="256"/>
                  </a:cubicBezTo>
                  <a:cubicBezTo>
                    <a:pt x="1364" y="498"/>
                    <a:pt x="657" y="1588"/>
                    <a:pt x="466" y="1887"/>
                  </a:cubicBezTo>
                  <a:cubicBezTo>
                    <a:pt x="306" y="2142"/>
                    <a:pt x="153" y="2397"/>
                    <a:pt x="0" y="2652"/>
                  </a:cubicBezTo>
                  <a:cubicBezTo>
                    <a:pt x="211" y="2951"/>
                    <a:pt x="415" y="3245"/>
                    <a:pt x="619" y="3551"/>
                  </a:cubicBezTo>
                  <a:cubicBezTo>
                    <a:pt x="1148" y="2639"/>
                    <a:pt x="1709" y="1747"/>
                    <a:pt x="2301" y="880"/>
                  </a:cubicBezTo>
                  <a:cubicBezTo>
                    <a:pt x="2104" y="587"/>
                    <a:pt x="1912" y="287"/>
                    <a:pt x="171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2" name="Google Shape;2142;p15"/>
            <p:cNvSpPr/>
            <p:nvPr/>
          </p:nvSpPr>
          <p:spPr>
            <a:xfrm>
              <a:off x="9651237" y="1674640"/>
              <a:ext cx="133729" cy="206286"/>
            </a:xfrm>
            <a:custGeom>
              <a:rect b="b" l="l" r="r" t="t"/>
              <a:pathLst>
                <a:path extrusionOk="0" h="3551" w="2302">
                  <a:moveTo>
                    <a:pt x="587" y="0"/>
                  </a:moveTo>
                  <a:cubicBezTo>
                    <a:pt x="389" y="293"/>
                    <a:pt x="198" y="587"/>
                    <a:pt x="1" y="880"/>
                  </a:cubicBezTo>
                  <a:cubicBezTo>
                    <a:pt x="593" y="1747"/>
                    <a:pt x="1148" y="2639"/>
                    <a:pt x="1683" y="3550"/>
                  </a:cubicBezTo>
                  <a:cubicBezTo>
                    <a:pt x="1887" y="3251"/>
                    <a:pt x="2097" y="2951"/>
                    <a:pt x="2301" y="2652"/>
                  </a:cubicBezTo>
                  <a:lnTo>
                    <a:pt x="2270" y="2594"/>
                  </a:lnTo>
                  <a:lnTo>
                    <a:pt x="2193" y="2460"/>
                  </a:lnTo>
                  <a:cubicBezTo>
                    <a:pt x="1849" y="1893"/>
                    <a:pt x="1492" y="1326"/>
                    <a:pt x="1122" y="778"/>
                  </a:cubicBezTo>
                  <a:cubicBezTo>
                    <a:pt x="1059" y="676"/>
                    <a:pt x="988" y="574"/>
                    <a:pt x="918" y="478"/>
                  </a:cubicBezTo>
                  <a:cubicBezTo>
                    <a:pt x="810" y="319"/>
                    <a:pt x="695" y="160"/>
                    <a:pt x="58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3" name="Google Shape;2143;p15"/>
            <p:cNvSpPr/>
            <p:nvPr/>
          </p:nvSpPr>
          <p:spPr>
            <a:xfrm>
              <a:off x="8315768" y="4813552"/>
              <a:ext cx="266993" cy="590975"/>
            </a:xfrm>
            <a:custGeom>
              <a:rect b="b" l="l" r="r" t="t"/>
              <a:pathLst>
                <a:path extrusionOk="0" h="10173" w="4596">
                  <a:moveTo>
                    <a:pt x="0" y="1"/>
                  </a:moveTo>
                  <a:lnTo>
                    <a:pt x="0" y="5571"/>
                  </a:lnTo>
                  <a:lnTo>
                    <a:pt x="4595" y="10173"/>
                  </a:lnTo>
                  <a:lnTo>
                    <a:pt x="4595" y="4602"/>
                  </a:lnTo>
                  <a:lnTo>
                    <a:pt x="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4" name="Google Shape;2144;p15"/>
            <p:cNvSpPr/>
            <p:nvPr/>
          </p:nvSpPr>
          <p:spPr>
            <a:xfrm>
              <a:off x="8611923" y="3199278"/>
              <a:ext cx="264786" cy="383643"/>
            </a:xfrm>
            <a:custGeom>
              <a:rect b="b" l="l" r="r" t="t"/>
              <a:pathLst>
                <a:path extrusionOk="0" h="6604" w="4558">
                  <a:moveTo>
                    <a:pt x="1" y="1"/>
                  </a:moveTo>
                  <a:lnTo>
                    <a:pt x="1" y="2047"/>
                  </a:lnTo>
                  <a:lnTo>
                    <a:pt x="4558" y="6604"/>
                  </a:lnTo>
                  <a:lnTo>
                    <a:pt x="4558" y="3799"/>
                  </a:lnTo>
                  <a:cubicBezTo>
                    <a:pt x="4558" y="2525"/>
                    <a:pt x="4507" y="1256"/>
                    <a:pt x="441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5" name="Google Shape;2145;p15"/>
            <p:cNvSpPr/>
            <p:nvPr/>
          </p:nvSpPr>
          <p:spPr>
            <a:xfrm>
              <a:off x="10104029" y="2832017"/>
              <a:ext cx="93006" cy="309226"/>
            </a:xfrm>
            <a:custGeom>
              <a:rect b="b" l="l" r="r" t="t"/>
              <a:pathLst>
                <a:path extrusionOk="0" h="5323" w="1601">
                  <a:moveTo>
                    <a:pt x="906" y="0"/>
                  </a:moveTo>
                  <a:cubicBezTo>
                    <a:pt x="593" y="185"/>
                    <a:pt x="287" y="389"/>
                    <a:pt x="1" y="612"/>
                  </a:cubicBezTo>
                  <a:cubicBezTo>
                    <a:pt x="268" y="2161"/>
                    <a:pt x="466" y="3729"/>
                    <a:pt x="606" y="5322"/>
                  </a:cubicBezTo>
                  <a:lnTo>
                    <a:pt x="1600" y="5322"/>
                  </a:lnTo>
                  <a:cubicBezTo>
                    <a:pt x="1575" y="5067"/>
                    <a:pt x="1562" y="4819"/>
                    <a:pt x="1537" y="4564"/>
                  </a:cubicBezTo>
                  <a:cubicBezTo>
                    <a:pt x="1537" y="4519"/>
                    <a:pt x="1416" y="3391"/>
                    <a:pt x="1352" y="2881"/>
                  </a:cubicBezTo>
                  <a:cubicBezTo>
                    <a:pt x="1333" y="2760"/>
                    <a:pt x="1320" y="2645"/>
                    <a:pt x="1307" y="2531"/>
                  </a:cubicBezTo>
                  <a:cubicBezTo>
                    <a:pt x="1237" y="2014"/>
                    <a:pt x="1065" y="899"/>
                    <a:pt x="1065" y="861"/>
                  </a:cubicBezTo>
                  <a:cubicBezTo>
                    <a:pt x="1014" y="574"/>
                    <a:pt x="957" y="287"/>
                    <a:pt x="90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6" name="Google Shape;2146;p15"/>
            <p:cNvSpPr/>
            <p:nvPr/>
          </p:nvSpPr>
          <p:spPr>
            <a:xfrm>
              <a:off x="9954847" y="2260329"/>
              <a:ext cx="196643" cy="575058"/>
            </a:xfrm>
            <a:custGeom>
              <a:rect b="b" l="l" r="r" t="t"/>
              <a:pathLst>
                <a:path extrusionOk="0" h="9899" w="3385">
                  <a:moveTo>
                    <a:pt x="733" y="1"/>
                  </a:moveTo>
                  <a:cubicBezTo>
                    <a:pt x="478" y="288"/>
                    <a:pt x="236" y="575"/>
                    <a:pt x="0" y="861"/>
                  </a:cubicBezTo>
                  <a:cubicBezTo>
                    <a:pt x="1090" y="3793"/>
                    <a:pt x="1919" y="6820"/>
                    <a:pt x="2473" y="9899"/>
                  </a:cubicBezTo>
                  <a:cubicBezTo>
                    <a:pt x="2766" y="9688"/>
                    <a:pt x="3066" y="9491"/>
                    <a:pt x="3384" y="9319"/>
                  </a:cubicBezTo>
                  <a:cubicBezTo>
                    <a:pt x="3365" y="9242"/>
                    <a:pt x="2919" y="7120"/>
                    <a:pt x="2875" y="6903"/>
                  </a:cubicBezTo>
                  <a:cubicBezTo>
                    <a:pt x="2798" y="6597"/>
                    <a:pt x="2722" y="6285"/>
                    <a:pt x="2645" y="5979"/>
                  </a:cubicBezTo>
                  <a:cubicBezTo>
                    <a:pt x="2524" y="5520"/>
                    <a:pt x="2403" y="5068"/>
                    <a:pt x="2275" y="4615"/>
                  </a:cubicBezTo>
                  <a:cubicBezTo>
                    <a:pt x="2224" y="4443"/>
                    <a:pt x="2180" y="4277"/>
                    <a:pt x="2129" y="4112"/>
                  </a:cubicBezTo>
                  <a:cubicBezTo>
                    <a:pt x="2033" y="3774"/>
                    <a:pt x="1753" y="2882"/>
                    <a:pt x="1715" y="2773"/>
                  </a:cubicBezTo>
                  <a:cubicBezTo>
                    <a:pt x="1415" y="1836"/>
                    <a:pt x="1084" y="912"/>
                    <a:pt x="73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7" name="Google Shape;2147;p15"/>
            <p:cNvSpPr/>
            <p:nvPr/>
          </p:nvSpPr>
          <p:spPr>
            <a:xfrm>
              <a:off x="9632702" y="4004963"/>
              <a:ext cx="229233" cy="229233"/>
            </a:xfrm>
            <a:custGeom>
              <a:rect b="b" l="l" r="r" t="t"/>
              <a:pathLst>
                <a:path extrusionOk="0" h="3946" w="3946">
                  <a:moveTo>
                    <a:pt x="1" y="0"/>
                  </a:moveTo>
                  <a:lnTo>
                    <a:pt x="1" y="3945"/>
                  </a:lnTo>
                  <a:lnTo>
                    <a:pt x="394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8" name="Google Shape;2148;p15"/>
            <p:cNvSpPr/>
            <p:nvPr/>
          </p:nvSpPr>
          <p:spPr>
            <a:xfrm>
              <a:off x="10151084" y="4191904"/>
              <a:ext cx="57395" cy="172244"/>
            </a:xfrm>
            <a:custGeom>
              <a:rect b="b" l="l" r="r" t="t"/>
              <a:pathLst>
                <a:path extrusionOk="0" h="2965" w="988">
                  <a:moveTo>
                    <a:pt x="0" y="1"/>
                  </a:moveTo>
                  <a:lnTo>
                    <a:pt x="0"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9" name="Google Shape;2149;p15"/>
            <p:cNvSpPr/>
            <p:nvPr/>
          </p:nvSpPr>
          <p:spPr>
            <a:xfrm>
              <a:off x="10151084" y="4392962"/>
              <a:ext cx="57395" cy="172593"/>
            </a:xfrm>
            <a:custGeom>
              <a:rect b="b" l="l" r="r" t="t"/>
              <a:pathLst>
                <a:path extrusionOk="0" h="2971" w="988">
                  <a:moveTo>
                    <a:pt x="0" y="0"/>
                  </a:moveTo>
                  <a:lnTo>
                    <a:pt x="0" y="2970"/>
                  </a:lnTo>
                  <a:lnTo>
                    <a:pt x="988" y="2970"/>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0" name="Google Shape;2150;p15"/>
            <p:cNvSpPr/>
            <p:nvPr/>
          </p:nvSpPr>
          <p:spPr>
            <a:xfrm>
              <a:off x="9932598" y="4004963"/>
              <a:ext cx="189265" cy="747186"/>
            </a:xfrm>
            <a:custGeom>
              <a:rect b="b" l="l" r="r" t="t"/>
              <a:pathLst>
                <a:path extrusionOk="0" h="12862" w="3258">
                  <a:moveTo>
                    <a:pt x="1" y="0"/>
                  </a:moveTo>
                  <a:lnTo>
                    <a:pt x="1" y="12862"/>
                  </a:lnTo>
                  <a:lnTo>
                    <a:pt x="3258" y="12862"/>
                  </a:lnTo>
                  <a:lnTo>
                    <a:pt x="325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1" name="Google Shape;2151;p15"/>
            <p:cNvSpPr/>
            <p:nvPr/>
          </p:nvSpPr>
          <p:spPr>
            <a:xfrm>
              <a:off x="9637140" y="4814307"/>
              <a:ext cx="266645" cy="590220"/>
            </a:xfrm>
            <a:custGeom>
              <a:rect b="b" l="l" r="r" t="t"/>
              <a:pathLst>
                <a:path extrusionOk="0" h="10160" w="4590">
                  <a:moveTo>
                    <a:pt x="4590" y="0"/>
                  </a:moveTo>
                  <a:lnTo>
                    <a:pt x="1" y="4589"/>
                  </a:lnTo>
                  <a:lnTo>
                    <a:pt x="1" y="10160"/>
                  </a:lnTo>
                  <a:lnTo>
                    <a:pt x="4590" y="5571"/>
                  </a:lnTo>
                  <a:lnTo>
                    <a:pt x="459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2" name="Google Shape;2152;p15"/>
            <p:cNvSpPr/>
            <p:nvPr/>
          </p:nvSpPr>
          <p:spPr>
            <a:xfrm>
              <a:off x="10150677" y="3385871"/>
              <a:ext cx="57802" cy="172593"/>
            </a:xfrm>
            <a:custGeom>
              <a:rect b="b" l="l" r="r" t="t"/>
              <a:pathLst>
                <a:path extrusionOk="0" h="2971" w="995">
                  <a:moveTo>
                    <a:pt x="1" y="1"/>
                  </a:moveTo>
                  <a:cubicBezTo>
                    <a:pt x="1" y="199"/>
                    <a:pt x="7" y="390"/>
                    <a:pt x="7" y="587"/>
                  </a:cubicBezTo>
                  <a:lnTo>
                    <a:pt x="7" y="2971"/>
                  </a:lnTo>
                  <a:lnTo>
                    <a:pt x="995" y="2971"/>
                  </a:lnTo>
                  <a:cubicBezTo>
                    <a:pt x="995" y="2971"/>
                    <a:pt x="989" y="199"/>
                    <a:pt x="98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3" name="Google Shape;2153;p15"/>
            <p:cNvSpPr/>
            <p:nvPr/>
          </p:nvSpPr>
          <p:spPr>
            <a:xfrm>
              <a:off x="10151084" y="4004963"/>
              <a:ext cx="57395" cy="157779"/>
            </a:xfrm>
            <a:custGeom>
              <a:rect b="b" l="l" r="r" t="t"/>
              <a:pathLst>
                <a:path extrusionOk="0" h="2716" w="988">
                  <a:moveTo>
                    <a:pt x="0" y="0"/>
                  </a:moveTo>
                  <a:lnTo>
                    <a:pt x="0"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4" name="Google Shape;2154;p15"/>
            <p:cNvSpPr/>
            <p:nvPr/>
          </p:nvSpPr>
          <p:spPr>
            <a:xfrm>
              <a:off x="10151084" y="3789091"/>
              <a:ext cx="57395" cy="157431"/>
            </a:xfrm>
            <a:custGeom>
              <a:rect b="b" l="l" r="r" t="t"/>
              <a:pathLst>
                <a:path extrusionOk="0" h="2710" w="988">
                  <a:moveTo>
                    <a:pt x="0" y="1"/>
                  </a:moveTo>
                  <a:lnTo>
                    <a:pt x="0"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5" name="Google Shape;2155;p15"/>
            <p:cNvSpPr/>
            <p:nvPr/>
          </p:nvSpPr>
          <p:spPr>
            <a:xfrm>
              <a:off x="9632702" y="4523264"/>
              <a:ext cx="229233" cy="228884"/>
            </a:xfrm>
            <a:custGeom>
              <a:rect b="b" l="l" r="r" t="t"/>
              <a:pathLst>
                <a:path extrusionOk="0" h="3940" w="3946">
                  <a:moveTo>
                    <a:pt x="1" y="1"/>
                  </a:moveTo>
                  <a:lnTo>
                    <a:pt x="1" y="3940"/>
                  </a:lnTo>
                  <a:lnTo>
                    <a:pt x="3946" y="3940"/>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6" name="Google Shape;2156;p15"/>
            <p:cNvSpPr/>
            <p:nvPr/>
          </p:nvSpPr>
          <p:spPr>
            <a:xfrm>
              <a:off x="9373551" y="4521812"/>
              <a:ext cx="229988" cy="230337"/>
            </a:xfrm>
            <a:custGeom>
              <a:rect b="b" l="l" r="r" t="t"/>
              <a:pathLst>
                <a:path extrusionOk="0" h="3965" w="3959">
                  <a:moveTo>
                    <a:pt x="3958" y="0"/>
                  </a:moveTo>
                  <a:lnTo>
                    <a:pt x="0" y="3965"/>
                  </a:lnTo>
                  <a:lnTo>
                    <a:pt x="3958" y="3965"/>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7" name="Google Shape;2157;p15"/>
            <p:cNvSpPr/>
            <p:nvPr/>
          </p:nvSpPr>
          <p:spPr>
            <a:xfrm>
              <a:off x="9373551" y="4004963"/>
              <a:ext cx="229988" cy="230337"/>
            </a:xfrm>
            <a:custGeom>
              <a:rect b="b" l="l" r="r" t="t"/>
              <a:pathLst>
                <a:path extrusionOk="0" h="3965" w="3959">
                  <a:moveTo>
                    <a:pt x="0" y="0"/>
                  </a:moveTo>
                  <a:lnTo>
                    <a:pt x="3958" y="3964"/>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8" name="Google Shape;2158;p15"/>
            <p:cNvSpPr/>
            <p:nvPr/>
          </p:nvSpPr>
          <p:spPr>
            <a:xfrm>
              <a:off x="9373551" y="4810589"/>
              <a:ext cx="229988" cy="230337"/>
            </a:xfrm>
            <a:custGeom>
              <a:rect b="b" l="l" r="r" t="t"/>
              <a:pathLst>
                <a:path extrusionOk="0" h="3965" w="3959">
                  <a:moveTo>
                    <a:pt x="0" y="1"/>
                  </a:moveTo>
                  <a:lnTo>
                    <a:pt x="3958" y="3965"/>
                  </a:lnTo>
                  <a:lnTo>
                    <a:pt x="395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9" name="Google Shape;2159;p15"/>
            <p:cNvSpPr/>
            <p:nvPr/>
          </p:nvSpPr>
          <p:spPr>
            <a:xfrm>
              <a:off x="9637140" y="4009029"/>
              <a:ext cx="266645" cy="739401"/>
            </a:xfrm>
            <a:custGeom>
              <a:rect b="b" l="l" r="r" t="t"/>
              <a:pathLst>
                <a:path extrusionOk="0" h="12728" w="4590">
                  <a:moveTo>
                    <a:pt x="4590" y="0"/>
                  </a:moveTo>
                  <a:lnTo>
                    <a:pt x="1" y="4583"/>
                  </a:lnTo>
                  <a:lnTo>
                    <a:pt x="1" y="8139"/>
                  </a:lnTo>
                  <a:lnTo>
                    <a:pt x="4590" y="12728"/>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0" name="Google Shape;2160;p15"/>
            <p:cNvSpPr/>
            <p:nvPr/>
          </p:nvSpPr>
          <p:spPr>
            <a:xfrm>
              <a:off x="9342785" y="4010888"/>
              <a:ext cx="265192" cy="735335"/>
            </a:xfrm>
            <a:custGeom>
              <a:rect b="b" l="l" r="r" t="t"/>
              <a:pathLst>
                <a:path extrusionOk="0" h="12658" w="4565">
                  <a:moveTo>
                    <a:pt x="1" y="0"/>
                  </a:moveTo>
                  <a:lnTo>
                    <a:pt x="1" y="12658"/>
                  </a:lnTo>
                  <a:lnTo>
                    <a:pt x="4564" y="8088"/>
                  </a:lnTo>
                  <a:lnTo>
                    <a:pt x="4564"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1" name="Google Shape;2161;p15"/>
            <p:cNvSpPr/>
            <p:nvPr/>
          </p:nvSpPr>
          <p:spPr>
            <a:xfrm>
              <a:off x="9632702" y="4810589"/>
              <a:ext cx="229233" cy="228884"/>
            </a:xfrm>
            <a:custGeom>
              <a:rect b="b" l="l" r="r" t="t"/>
              <a:pathLst>
                <a:path extrusionOk="0" h="3940" w="3946">
                  <a:moveTo>
                    <a:pt x="1" y="1"/>
                  </a:moveTo>
                  <a:lnTo>
                    <a:pt x="1" y="3939"/>
                  </a:lnTo>
                  <a:lnTo>
                    <a:pt x="394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2" name="Google Shape;2162;p15"/>
            <p:cNvSpPr/>
            <p:nvPr/>
          </p:nvSpPr>
          <p:spPr>
            <a:xfrm>
              <a:off x="9342785" y="4816515"/>
              <a:ext cx="265192" cy="589116"/>
            </a:xfrm>
            <a:custGeom>
              <a:rect b="b" l="l" r="r" t="t"/>
              <a:pathLst>
                <a:path extrusionOk="0" h="10141" w="4565">
                  <a:moveTo>
                    <a:pt x="1" y="1"/>
                  </a:moveTo>
                  <a:lnTo>
                    <a:pt x="1" y="5571"/>
                  </a:lnTo>
                  <a:lnTo>
                    <a:pt x="4564" y="10141"/>
                  </a:lnTo>
                  <a:lnTo>
                    <a:pt x="4564" y="4570"/>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3" name="Google Shape;2163;p15"/>
            <p:cNvSpPr/>
            <p:nvPr/>
          </p:nvSpPr>
          <p:spPr>
            <a:xfrm>
              <a:off x="9121782" y="1101499"/>
              <a:ext cx="491753" cy="523181"/>
            </a:xfrm>
            <a:custGeom>
              <a:rect b="b" l="l" r="r" t="t"/>
              <a:pathLst>
                <a:path extrusionOk="0" h="9006" w="8465">
                  <a:moveTo>
                    <a:pt x="1" y="0"/>
                  </a:moveTo>
                  <a:lnTo>
                    <a:pt x="1" y="1211"/>
                  </a:lnTo>
                  <a:cubicBezTo>
                    <a:pt x="2894" y="3321"/>
                    <a:pt x="5539" y="5940"/>
                    <a:pt x="7865" y="9006"/>
                  </a:cubicBezTo>
                  <a:cubicBezTo>
                    <a:pt x="8063" y="8725"/>
                    <a:pt x="8267" y="8445"/>
                    <a:pt x="8465" y="8165"/>
                  </a:cubicBezTo>
                  <a:cubicBezTo>
                    <a:pt x="5966" y="4921"/>
                    <a:pt x="3130" y="2180"/>
                    <a:pt x="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4" name="Google Shape;2164;p15"/>
            <p:cNvSpPr/>
            <p:nvPr/>
          </p:nvSpPr>
          <p:spPr>
            <a:xfrm>
              <a:off x="9124357" y="1490603"/>
              <a:ext cx="316256" cy="1225577"/>
            </a:xfrm>
            <a:custGeom>
              <a:rect b="b" l="l" r="r" t="t"/>
              <a:pathLst>
                <a:path extrusionOk="0" h="21097" w="5444">
                  <a:moveTo>
                    <a:pt x="1" y="1"/>
                  </a:moveTo>
                  <a:lnTo>
                    <a:pt x="1" y="21097"/>
                  </a:lnTo>
                  <a:cubicBezTo>
                    <a:pt x="1116" y="15794"/>
                    <a:pt x="2945" y="10765"/>
                    <a:pt x="5444" y="6234"/>
                  </a:cubicBezTo>
                  <a:cubicBezTo>
                    <a:pt x="5201" y="5877"/>
                    <a:pt x="4953" y="5514"/>
                    <a:pt x="4691" y="5169"/>
                  </a:cubicBezTo>
                  <a:cubicBezTo>
                    <a:pt x="3302" y="3296"/>
                    <a:pt x="1728" y="1562"/>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5" name="Google Shape;2165;p15"/>
            <p:cNvSpPr/>
            <p:nvPr/>
          </p:nvSpPr>
          <p:spPr>
            <a:xfrm>
              <a:off x="8612678" y="1964173"/>
              <a:ext cx="426573" cy="1177070"/>
            </a:xfrm>
            <a:custGeom>
              <a:rect b="b" l="l" r="r" t="t"/>
              <a:pathLst>
                <a:path extrusionOk="0" h="20262" w="7343">
                  <a:moveTo>
                    <a:pt x="1607" y="0"/>
                  </a:moveTo>
                  <a:cubicBezTo>
                    <a:pt x="1033" y="931"/>
                    <a:pt x="504" y="1899"/>
                    <a:pt x="1" y="2894"/>
                  </a:cubicBezTo>
                  <a:cubicBezTo>
                    <a:pt x="2614" y="8120"/>
                    <a:pt x="4258" y="14041"/>
                    <a:pt x="4819" y="20261"/>
                  </a:cubicBezTo>
                  <a:lnTo>
                    <a:pt x="7343" y="20261"/>
                  </a:lnTo>
                  <a:cubicBezTo>
                    <a:pt x="6744" y="12989"/>
                    <a:pt x="4781" y="6061"/>
                    <a:pt x="160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6" name="Google Shape;2166;p15"/>
            <p:cNvSpPr/>
            <p:nvPr/>
          </p:nvSpPr>
          <p:spPr>
            <a:xfrm>
              <a:off x="8778939" y="1490603"/>
              <a:ext cx="316256" cy="1225577"/>
            </a:xfrm>
            <a:custGeom>
              <a:rect b="b" l="l" r="r" t="t"/>
              <a:pathLst>
                <a:path extrusionOk="0" h="21097" w="5444">
                  <a:moveTo>
                    <a:pt x="5443" y="1"/>
                  </a:moveTo>
                  <a:cubicBezTo>
                    <a:pt x="3754" y="1524"/>
                    <a:pt x="2218" y="3213"/>
                    <a:pt x="854" y="5029"/>
                  </a:cubicBezTo>
                  <a:cubicBezTo>
                    <a:pt x="829" y="5074"/>
                    <a:pt x="791" y="5125"/>
                    <a:pt x="752" y="5176"/>
                  </a:cubicBezTo>
                  <a:cubicBezTo>
                    <a:pt x="491" y="5526"/>
                    <a:pt x="249" y="5883"/>
                    <a:pt x="0" y="6240"/>
                  </a:cubicBezTo>
                  <a:cubicBezTo>
                    <a:pt x="2499" y="10772"/>
                    <a:pt x="4334" y="15800"/>
                    <a:pt x="5443" y="21097"/>
                  </a:cubicBezTo>
                  <a:lnTo>
                    <a:pt x="544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7" name="Google Shape;2167;p15"/>
            <p:cNvSpPr/>
            <p:nvPr/>
          </p:nvSpPr>
          <p:spPr>
            <a:xfrm>
              <a:off x="9179894" y="1963766"/>
              <a:ext cx="426980" cy="1177477"/>
            </a:xfrm>
            <a:custGeom>
              <a:rect b="b" l="l" r="r" t="t"/>
              <a:pathLst>
                <a:path extrusionOk="0" h="20269" w="7350">
                  <a:moveTo>
                    <a:pt x="5737" y="1"/>
                  </a:moveTo>
                  <a:cubicBezTo>
                    <a:pt x="2569" y="6062"/>
                    <a:pt x="606" y="12996"/>
                    <a:pt x="1" y="20268"/>
                  </a:cubicBezTo>
                  <a:lnTo>
                    <a:pt x="2525" y="20268"/>
                  </a:lnTo>
                  <a:cubicBezTo>
                    <a:pt x="3085" y="14048"/>
                    <a:pt x="4736" y="8121"/>
                    <a:pt x="7349" y="2894"/>
                  </a:cubicBezTo>
                  <a:cubicBezTo>
                    <a:pt x="6846" y="1900"/>
                    <a:pt x="6310" y="938"/>
                    <a:pt x="57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8" name="Google Shape;2168;p15"/>
            <p:cNvSpPr/>
            <p:nvPr/>
          </p:nvSpPr>
          <p:spPr>
            <a:xfrm>
              <a:off x="9367242" y="2164476"/>
              <a:ext cx="403278" cy="870865"/>
            </a:xfrm>
            <a:custGeom>
              <a:rect b="b" l="l" r="r" t="t"/>
              <a:pathLst>
                <a:path extrusionOk="0" h="14991" w="6942">
                  <a:moveTo>
                    <a:pt x="4405" y="0"/>
                  </a:moveTo>
                  <a:cubicBezTo>
                    <a:pt x="2174" y="4564"/>
                    <a:pt x="683" y="9649"/>
                    <a:pt x="1" y="14990"/>
                  </a:cubicBezTo>
                  <a:cubicBezTo>
                    <a:pt x="957" y="13429"/>
                    <a:pt x="2652" y="12479"/>
                    <a:pt x="4481" y="12473"/>
                  </a:cubicBezTo>
                  <a:cubicBezTo>
                    <a:pt x="4551" y="12473"/>
                    <a:pt x="4615" y="12486"/>
                    <a:pt x="4679" y="12486"/>
                  </a:cubicBezTo>
                  <a:cubicBezTo>
                    <a:pt x="5144" y="10351"/>
                    <a:pt x="5902" y="8286"/>
                    <a:pt x="6941" y="6361"/>
                  </a:cubicBezTo>
                  <a:cubicBezTo>
                    <a:pt x="6253" y="4181"/>
                    <a:pt x="5405" y="2052"/>
                    <a:pt x="44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9" name="Google Shape;2169;p15"/>
            <p:cNvSpPr/>
            <p:nvPr/>
          </p:nvSpPr>
          <p:spPr>
            <a:xfrm>
              <a:off x="8449438" y="2165173"/>
              <a:ext cx="402465" cy="870168"/>
            </a:xfrm>
            <a:custGeom>
              <a:rect b="b" l="l" r="r" t="t"/>
              <a:pathLst>
                <a:path extrusionOk="0" h="14979" w="6928">
                  <a:moveTo>
                    <a:pt x="2530" y="1"/>
                  </a:moveTo>
                  <a:cubicBezTo>
                    <a:pt x="1530" y="2047"/>
                    <a:pt x="682" y="4169"/>
                    <a:pt x="0" y="6342"/>
                  </a:cubicBezTo>
                  <a:cubicBezTo>
                    <a:pt x="1033" y="8267"/>
                    <a:pt x="1797" y="10332"/>
                    <a:pt x="2263" y="12474"/>
                  </a:cubicBezTo>
                  <a:cubicBezTo>
                    <a:pt x="2326" y="12474"/>
                    <a:pt x="2384" y="12461"/>
                    <a:pt x="2447" y="12461"/>
                  </a:cubicBezTo>
                  <a:cubicBezTo>
                    <a:pt x="4277" y="12467"/>
                    <a:pt x="5972" y="13417"/>
                    <a:pt x="6928" y="14978"/>
                  </a:cubicBezTo>
                  <a:cubicBezTo>
                    <a:pt x="6252" y="9644"/>
                    <a:pt x="4761" y="4558"/>
                    <a:pt x="253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0" name="Google Shape;2170;p15"/>
            <p:cNvSpPr/>
            <p:nvPr/>
          </p:nvSpPr>
          <p:spPr>
            <a:xfrm>
              <a:off x="8010666" y="5806934"/>
              <a:ext cx="57453" cy="57453"/>
            </a:xfrm>
            <a:custGeom>
              <a:rect b="b" l="l" r="r" t="t"/>
              <a:pathLst>
                <a:path extrusionOk="0" h="989" w="989">
                  <a:moveTo>
                    <a:pt x="1" y="0"/>
                  </a:moveTo>
                  <a:lnTo>
                    <a:pt x="1" y="988"/>
                  </a:lnTo>
                  <a:lnTo>
                    <a:pt x="988" y="988"/>
                  </a:lnTo>
                  <a:lnTo>
                    <a:pt x="988"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1" name="Google Shape;2171;p15"/>
            <p:cNvSpPr/>
            <p:nvPr/>
          </p:nvSpPr>
          <p:spPr>
            <a:xfrm>
              <a:off x="8234322" y="1856760"/>
              <a:ext cx="216975" cy="421810"/>
            </a:xfrm>
            <a:custGeom>
              <a:rect b="b" l="l" r="r" t="t"/>
              <a:pathLst>
                <a:path extrusionOk="0" h="7261" w="3735">
                  <a:moveTo>
                    <a:pt x="3123" y="1"/>
                  </a:moveTo>
                  <a:cubicBezTo>
                    <a:pt x="3034" y="148"/>
                    <a:pt x="2945" y="294"/>
                    <a:pt x="2862" y="447"/>
                  </a:cubicBezTo>
                  <a:cubicBezTo>
                    <a:pt x="2715" y="708"/>
                    <a:pt x="2091" y="1862"/>
                    <a:pt x="1925" y="2181"/>
                  </a:cubicBezTo>
                  <a:cubicBezTo>
                    <a:pt x="1785" y="2455"/>
                    <a:pt x="1651" y="2729"/>
                    <a:pt x="1517" y="3003"/>
                  </a:cubicBezTo>
                  <a:cubicBezTo>
                    <a:pt x="1358" y="3321"/>
                    <a:pt x="1205" y="3640"/>
                    <a:pt x="1058" y="3965"/>
                  </a:cubicBezTo>
                  <a:cubicBezTo>
                    <a:pt x="931" y="4246"/>
                    <a:pt x="803" y="4526"/>
                    <a:pt x="676" y="4806"/>
                  </a:cubicBezTo>
                  <a:cubicBezTo>
                    <a:pt x="535" y="5138"/>
                    <a:pt x="395" y="5463"/>
                    <a:pt x="255" y="5794"/>
                  </a:cubicBezTo>
                  <a:cubicBezTo>
                    <a:pt x="172" y="5998"/>
                    <a:pt x="89" y="6209"/>
                    <a:pt x="0" y="6419"/>
                  </a:cubicBezTo>
                  <a:cubicBezTo>
                    <a:pt x="255" y="6699"/>
                    <a:pt x="497" y="6980"/>
                    <a:pt x="733" y="7260"/>
                  </a:cubicBezTo>
                  <a:cubicBezTo>
                    <a:pt x="1574" y="5074"/>
                    <a:pt x="2581" y="2945"/>
                    <a:pt x="3735" y="906"/>
                  </a:cubicBezTo>
                  <a:cubicBezTo>
                    <a:pt x="3537" y="600"/>
                    <a:pt x="3333" y="300"/>
                    <a:pt x="312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2" name="Google Shape;2172;p15"/>
            <p:cNvSpPr/>
            <p:nvPr/>
          </p:nvSpPr>
          <p:spPr>
            <a:xfrm>
              <a:off x="9767848" y="1856411"/>
              <a:ext cx="217789" cy="422855"/>
            </a:xfrm>
            <a:custGeom>
              <a:rect b="b" l="l" r="r" t="t"/>
              <a:pathLst>
                <a:path extrusionOk="0" h="7279" w="3749">
                  <a:moveTo>
                    <a:pt x="619" y="1"/>
                  </a:moveTo>
                  <a:cubicBezTo>
                    <a:pt x="409" y="300"/>
                    <a:pt x="205" y="600"/>
                    <a:pt x="1" y="906"/>
                  </a:cubicBezTo>
                  <a:cubicBezTo>
                    <a:pt x="1161" y="2951"/>
                    <a:pt x="2168" y="5080"/>
                    <a:pt x="3009" y="7279"/>
                  </a:cubicBezTo>
                  <a:cubicBezTo>
                    <a:pt x="3251" y="6992"/>
                    <a:pt x="3493" y="6705"/>
                    <a:pt x="3748" y="6425"/>
                  </a:cubicBezTo>
                  <a:cubicBezTo>
                    <a:pt x="3704" y="6323"/>
                    <a:pt x="3359" y="5475"/>
                    <a:pt x="3219" y="5163"/>
                  </a:cubicBezTo>
                  <a:cubicBezTo>
                    <a:pt x="3143" y="4985"/>
                    <a:pt x="2741" y="4080"/>
                    <a:pt x="2614" y="3812"/>
                  </a:cubicBezTo>
                  <a:cubicBezTo>
                    <a:pt x="2410" y="3372"/>
                    <a:pt x="2199" y="2932"/>
                    <a:pt x="1983" y="2505"/>
                  </a:cubicBezTo>
                  <a:cubicBezTo>
                    <a:pt x="1925" y="2397"/>
                    <a:pt x="1409" y="1409"/>
                    <a:pt x="1205" y="1027"/>
                  </a:cubicBezTo>
                  <a:cubicBezTo>
                    <a:pt x="1148" y="925"/>
                    <a:pt x="1090" y="823"/>
                    <a:pt x="1033" y="714"/>
                  </a:cubicBezTo>
                  <a:cubicBezTo>
                    <a:pt x="899" y="479"/>
                    <a:pt x="759" y="236"/>
                    <a:pt x="6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3" name="Google Shape;2173;p15"/>
            <p:cNvSpPr/>
            <p:nvPr/>
          </p:nvSpPr>
          <p:spPr>
            <a:xfrm>
              <a:off x="9637140" y="5615868"/>
              <a:ext cx="266645" cy="161846"/>
            </a:xfrm>
            <a:custGeom>
              <a:rect b="b" l="l" r="r" t="t"/>
              <a:pathLst>
                <a:path extrusionOk="0" h="2786" w="4590">
                  <a:moveTo>
                    <a:pt x="1" y="1"/>
                  </a:moveTo>
                  <a:lnTo>
                    <a:pt x="1" y="2786"/>
                  </a:lnTo>
                  <a:lnTo>
                    <a:pt x="4590" y="2786"/>
                  </a:lnTo>
                  <a:lnTo>
                    <a:pt x="459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4" name="Google Shape;2174;p15"/>
            <p:cNvSpPr/>
            <p:nvPr/>
          </p:nvSpPr>
          <p:spPr>
            <a:xfrm>
              <a:off x="9342785" y="5615868"/>
              <a:ext cx="265192" cy="161846"/>
            </a:xfrm>
            <a:custGeom>
              <a:rect b="b" l="l" r="r" t="t"/>
              <a:pathLst>
                <a:path extrusionOk="0" h="2786" w="4565">
                  <a:moveTo>
                    <a:pt x="1" y="1"/>
                  </a:moveTo>
                  <a:lnTo>
                    <a:pt x="1" y="2786"/>
                  </a:lnTo>
                  <a:lnTo>
                    <a:pt x="4564" y="2786"/>
                  </a:lnTo>
                  <a:lnTo>
                    <a:pt x="456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5" name="Google Shape;2175;p15"/>
            <p:cNvSpPr/>
            <p:nvPr/>
          </p:nvSpPr>
          <p:spPr>
            <a:xfrm>
              <a:off x="9932598" y="5615868"/>
              <a:ext cx="189265" cy="161846"/>
            </a:xfrm>
            <a:custGeom>
              <a:rect b="b" l="l" r="r" t="t"/>
              <a:pathLst>
                <a:path extrusionOk="0" h="2786" w="3258">
                  <a:moveTo>
                    <a:pt x="1" y="1"/>
                  </a:moveTo>
                  <a:lnTo>
                    <a:pt x="1" y="2786"/>
                  </a:lnTo>
                  <a:lnTo>
                    <a:pt x="3258" y="2786"/>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6" name="Google Shape;2176;p15"/>
            <p:cNvSpPr/>
            <p:nvPr/>
          </p:nvSpPr>
          <p:spPr>
            <a:xfrm>
              <a:off x="10151084" y="5400054"/>
              <a:ext cx="57395" cy="157779"/>
            </a:xfrm>
            <a:custGeom>
              <a:rect b="b" l="l" r="r" t="t"/>
              <a:pathLst>
                <a:path extrusionOk="0" h="2716" w="988">
                  <a:moveTo>
                    <a:pt x="0" y="0"/>
                  </a:moveTo>
                  <a:lnTo>
                    <a:pt x="0"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7" name="Google Shape;2177;p15"/>
            <p:cNvSpPr/>
            <p:nvPr/>
          </p:nvSpPr>
          <p:spPr>
            <a:xfrm>
              <a:off x="10151084" y="5615868"/>
              <a:ext cx="57395" cy="161846"/>
            </a:xfrm>
            <a:custGeom>
              <a:rect b="b" l="l" r="r" t="t"/>
              <a:pathLst>
                <a:path extrusionOk="0" h="2786" w="988">
                  <a:moveTo>
                    <a:pt x="0" y="1"/>
                  </a:moveTo>
                  <a:lnTo>
                    <a:pt x="0" y="2786"/>
                  </a:lnTo>
                  <a:lnTo>
                    <a:pt x="988" y="278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8" name="Google Shape;2178;p15"/>
            <p:cNvSpPr/>
            <p:nvPr/>
          </p:nvSpPr>
          <p:spPr>
            <a:xfrm>
              <a:off x="8097282" y="5806934"/>
              <a:ext cx="189265" cy="57453"/>
            </a:xfrm>
            <a:custGeom>
              <a:rect b="b" l="l" r="r" t="t"/>
              <a:pathLst>
                <a:path extrusionOk="0" h="989" w="3258">
                  <a:moveTo>
                    <a:pt x="1" y="0"/>
                  </a:moveTo>
                  <a:lnTo>
                    <a:pt x="1" y="988"/>
                  </a:lnTo>
                  <a:lnTo>
                    <a:pt x="3258" y="988"/>
                  </a:lnTo>
                  <a:lnTo>
                    <a:pt x="32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9" name="Google Shape;2179;p15"/>
            <p:cNvSpPr/>
            <p:nvPr/>
          </p:nvSpPr>
          <p:spPr>
            <a:xfrm>
              <a:off x="9640102" y="1937102"/>
              <a:ext cx="281458" cy="562510"/>
            </a:xfrm>
            <a:custGeom>
              <a:rect b="b" l="l" r="r" t="t"/>
              <a:pathLst>
                <a:path extrusionOk="0" h="9683" w="4845">
                  <a:moveTo>
                    <a:pt x="1900" y="1"/>
                  </a:moveTo>
                  <a:cubicBezTo>
                    <a:pt x="1218" y="1078"/>
                    <a:pt x="587" y="2200"/>
                    <a:pt x="1" y="3353"/>
                  </a:cubicBezTo>
                  <a:cubicBezTo>
                    <a:pt x="1014" y="5399"/>
                    <a:pt x="1875" y="7509"/>
                    <a:pt x="2576" y="9682"/>
                  </a:cubicBezTo>
                  <a:cubicBezTo>
                    <a:pt x="3238" y="8509"/>
                    <a:pt x="4003" y="7388"/>
                    <a:pt x="4845" y="6336"/>
                  </a:cubicBezTo>
                  <a:cubicBezTo>
                    <a:pt x="4016" y="4156"/>
                    <a:pt x="3035" y="2034"/>
                    <a:pt x="190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0" name="Google Shape;2180;p15"/>
            <p:cNvSpPr/>
            <p:nvPr/>
          </p:nvSpPr>
          <p:spPr>
            <a:xfrm>
              <a:off x="8611923" y="4817270"/>
              <a:ext cx="264786" cy="588361"/>
            </a:xfrm>
            <a:custGeom>
              <a:rect b="b" l="l" r="r" t="t"/>
              <a:pathLst>
                <a:path extrusionOk="0" h="10128" w="4558">
                  <a:moveTo>
                    <a:pt x="4558" y="0"/>
                  </a:moveTo>
                  <a:lnTo>
                    <a:pt x="1" y="4557"/>
                  </a:lnTo>
                  <a:lnTo>
                    <a:pt x="1" y="10128"/>
                  </a:lnTo>
                  <a:lnTo>
                    <a:pt x="4558" y="5571"/>
                  </a:lnTo>
                  <a:lnTo>
                    <a:pt x="455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1" name="Google Shape;2181;p15"/>
            <p:cNvSpPr/>
            <p:nvPr/>
          </p:nvSpPr>
          <p:spPr>
            <a:xfrm>
              <a:off x="8485340" y="1752368"/>
              <a:ext cx="204776" cy="348439"/>
            </a:xfrm>
            <a:custGeom>
              <a:rect b="b" l="l" r="r" t="t"/>
              <a:pathLst>
                <a:path extrusionOk="0" h="5998" w="3525">
                  <a:moveTo>
                    <a:pt x="1676" y="1"/>
                  </a:moveTo>
                  <a:cubicBezTo>
                    <a:pt x="1084" y="874"/>
                    <a:pt x="536" y="1772"/>
                    <a:pt x="0" y="2697"/>
                  </a:cubicBezTo>
                  <a:cubicBezTo>
                    <a:pt x="682" y="3761"/>
                    <a:pt x="1320" y="4857"/>
                    <a:pt x="1906" y="5998"/>
                  </a:cubicBezTo>
                  <a:cubicBezTo>
                    <a:pt x="2416" y="5016"/>
                    <a:pt x="2951" y="4067"/>
                    <a:pt x="3525" y="3136"/>
                  </a:cubicBezTo>
                  <a:cubicBezTo>
                    <a:pt x="2945" y="2066"/>
                    <a:pt x="2327" y="1014"/>
                    <a:pt x="16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2" name="Google Shape;2182;p15"/>
            <p:cNvSpPr/>
            <p:nvPr/>
          </p:nvSpPr>
          <p:spPr>
            <a:xfrm>
              <a:off x="8655260" y="1208099"/>
              <a:ext cx="439935" cy="61688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80"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3" name="Google Shape;2183;p15"/>
            <p:cNvSpPr/>
            <p:nvPr/>
          </p:nvSpPr>
          <p:spPr>
            <a:xfrm>
              <a:off x="9124357" y="1208099"/>
              <a:ext cx="439935" cy="616536"/>
            </a:xfrm>
            <a:custGeom>
              <a:rect b="b" l="l" r="r" t="t"/>
              <a:pathLst>
                <a:path extrusionOk="0" h="10613" w="7573">
                  <a:moveTo>
                    <a:pt x="1" y="1"/>
                  </a:moveTo>
                  <a:lnTo>
                    <a:pt x="1" y="4188"/>
                  </a:lnTo>
                  <a:cubicBezTo>
                    <a:pt x="1887" y="5852"/>
                    <a:pt x="3595" y="7706"/>
                    <a:pt x="5099" y="9733"/>
                  </a:cubicBezTo>
                  <a:cubicBezTo>
                    <a:pt x="5310" y="10020"/>
                    <a:pt x="5514" y="10319"/>
                    <a:pt x="5724" y="10612"/>
                  </a:cubicBezTo>
                  <a:cubicBezTo>
                    <a:pt x="6304" y="9586"/>
                    <a:pt x="6922" y="8586"/>
                    <a:pt x="7572" y="7611"/>
                  </a:cubicBezTo>
                  <a:cubicBezTo>
                    <a:pt x="5329" y="4628"/>
                    <a:pt x="2786" y="2079"/>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4" name="Google Shape;2184;p15"/>
            <p:cNvSpPr/>
            <p:nvPr/>
          </p:nvSpPr>
          <p:spPr>
            <a:xfrm>
              <a:off x="8600867" y="1101499"/>
              <a:ext cx="491753" cy="523181"/>
            </a:xfrm>
            <a:custGeom>
              <a:rect b="b" l="l" r="r" t="t"/>
              <a:pathLst>
                <a:path extrusionOk="0" h="9006" w="8465">
                  <a:moveTo>
                    <a:pt x="8464" y="0"/>
                  </a:moveTo>
                  <a:cubicBezTo>
                    <a:pt x="5335" y="2180"/>
                    <a:pt x="2492" y="4921"/>
                    <a:pt x="0" y="8165"/>
                  </a:cubicBezTo>
                  <a:cubicBezTo>
                    <a:pt x="198" y="8445"/>
                    <a:pt x="402" y="8725"/>
                    <a:pt x="599" y="9006"/>
                  </a:cubicBezTo>
                  <a:cubicBezTo>
                    <a:pt x="2926" y="5940"/>
                    <a:pt x="5564" y="3321"/>
                    <a:pt x="8464" y="1211"/>
                  </a:cubicBezTo>
                  <a:lnTo>
                    <a:pt x="84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5" name="Google Shape;2185;p15"/>
            <p:cNvSpPr/>
            <p:nvPr/>
          </p:nvSpPr>
          <p:spPr>
            <a:xfrm>
              <a:off x="9168043" y="5615868"/>
              <a:ext cx="145580" cy="161846"/>
            </a:xfrm>
            <a:custGeom>
              <a:rect b="b" l="l" r="r" t="t"/>
              <a:pathLst>
                <a:path extrusionOk="0" h="2786" w="2506">
                  <a:moveTo>
                    <a:pt x="1" y="1"/>
                  </a:moveTo>
                  <a:lnTo>
                    <a:pt x="1" y="2786"/>
                  </a:lnTo>
                  <a:lnTo>
                    <a:pt x="2505" y="2786"/>
                  </a:lnTo>
                  <a:lnTo>
                    <a:pt x="25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6" name="Google Shape;2186;p15"/>
            <p:cNvSpPr/>
            <p:nvPr/>
          </p:nvSpPr>
          <p:spPr>
            <a:xfrm>
              <a:off x="9529436" y="1751613"/>
              <a:ext cx="204776" cy="348845"/>
            </a:xfrm>
            <a:custGeom>
              <a:rect b="b" l="l" r="r" t="t"/>
              <a:pathLst>
                <a:path extrusionOk="0" h="6005" w="3525">
                  <a:moveTo>
                    <a:pt x="1848" y="1"/>
                  </a:moveTo>
                  <a:cubicBezTo>
                    <a:pt x="1192" y="1021"/>
                    <a:pt x="574" y="2066"/>
                    <a:pt x="0" y="3143"/>
                  </a:cubicBezTo>
                  <a:cubicBezTo>
                    <a:pt x="574" y="4073"/>
                    <a:pt x="1109" y="5023"/>
                    <a:pt x="1619" y="6005"/>
                  </a:cubicBezTo>
                  <a:cubicBezTo>
                    <a:pt x="2205" y="4870"/>
                    <a:pt x="2843" y="3768"/>
                    <a:pt x="3525" y="2703"/>
                  </a:cubicBezTo>
                  <a:cubicBezTo>
                    <a:pt x="2989" y="1779"/>
                    <a:pt x="2441" y="874"/>
                    <a:pt x="184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7" name="Google Shape;2187;p15"/>
            <p:cNvSpPr/>
            <p:nvPr/>
          </p:nvSpPr>
          <p:spPr>
            <a:xfrm>
              <a:off x="8315768" y="5806934"/>
              <a:ext cx="266993" cy="57453"/>
            </a:xfrm>
            <a:custGeom>
              <a:rect b="b" l="l" r="r" t="t"/>
              <a:pathLst>
                <a:path extrusionOk="0" h="989" w="4596">
                  <a:moveTo>
                    <a:pt x="0" y="0"/>
                  </a:moveTo>
                  <a:lnTo>
                    <a:pt x="0" y="988"/>
                  </a:lnTo>
                  <a:lnTo>
                    <a:pt x="4595" y="988"/>
                  </a:lnTo>
                  <a:lnTo>
                    <a:pt x="459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8" name="Google Shape;2188;p15"/>
            <p:cNvSpPr/>
            <p:nvPr/>
          </p:nvSpPr>
          <p:spPr>
            <a:xfrm>
              <a:off x="8905929" y="5806934"/>
              <a:ext cx="145580" cy="57453"/>
            </a:xfrm>
            <a:custGeom>
              <a:rect b="b" l="l" r="r" t="t"/>
              <a:pathLst>
                <a:path extrusionOk="0" h="989" w="2506">
                  <a:moveTo>
                    <a:pt x="0" y="0"/>
                  </a:moveTo>
                  <a:lnTo>
                    <a:pt x="0" y="988"/>
                  </a:lnTo>
                  <a:lnTo>
                    <a:pt x="2505" y="988"/>
                  </a:lnTo>
                  <a:lnTo>
                    <a:pt x="2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9" name="Google Shape;2189;p15"/>
            <p:cNvSpPr/>
            <p:nvPr/>
          </p:nvSpPr>
          <p:spPr>
            <a:xfrm>
              <a:off x="8611923" y="5806934"/>
              <a:ext cx="264786" cy="57453"/>
            </a:xfrm>
            <a:custGeom>
              <a:rect b="b" l="l" r="r" t="t"/>
              <a:pathLst>
                <a:path extrusionOk="0" h="989" w="4558">
                  <a:moveTo>
                    <a:pt x="1" y="0"/>
                  </a:moveTo>
                  <a:lnTo>
                    <a:pt x="1" y="988"/>
                  </a:lnTo>
                  <a:lnTo>
                    <a:pt x="4558" y="988"/>
                  </a:lnTo>
                  <a:lnTo>
                    <a:pt x="45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0" name="Google Shape;2190;p15"/>
            <p:cNvSpPr/>
            <p:nvPr/>
          </p:nvSpPr>
          <p:spPr>
            <a:xfrm>
              <a:off x="9168043" y="5806934"/>
              <a:ext cx="145580" cy="57453"/>
            </a:xfrm>
            <a:custGeom>
              <a:rect b="b" l="l" r="r" t="t"/>
              <a:pathLst>
                <a:path extrusionOk="0" h="989" w="2506">
                  <a:moveTo>
                    <a:pt x="1" y="0"/>
                  </a:moveTo>
                  <a:lnTo>
                    <a:pt x="1" y="988"/>
                  </a:lnTo>
                  <a:lnTo>
                    <a:pt x="2505" y="988"/>
                  </a:lnTo>
                  <a:lnTo>
                    <a:pt x="2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1" name="Google Shape;2191;p15"/>
            <p:cNvSpPr/>
            <p:nvPr/>
          </p:nvSpPr>
          <p:spPr>
            <a:xfrm>
              <a:off x="9637140" y="5806934"/>
              <a:ext cx="266645" cy="57453"/>
            </a:xfrm>
            <a:custGeom>
              <a:rect b="b" l="l" r="r" t="t"/>
              <a:pathLst>
                <a:path extrusionOk="0" h="989" w="4590">
                  <a:moveTo>
                    <a:pt x="1" y="0"/>
                  </a:moveTo>
                  <a:lnTo>
                    <a:pt x="1" y="988"/>
                  </a:lnTo>
                  <a:lnTo>
                    <a:pt x="4590" y="988"/>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2" name="Google Shape;2192;p15"/>
            <p:cNvSpPr/>
            <p:nvPr/>
          </p:nvSpPr>
          <p:spPr>
            <a:xfrm>
              <a:off x="9342785" y="5806934"/>
              <a:ext cx="265192" cy="57453"/>
            </a:xfrm>
            <a:custGeom>
              <a:rect b="b" l="l" r="r" t="t"/>
              <a:pathLst>
                <a:path extrusionOk="0" h="989" w="4565">
                  <a:moveTo>
                    <a:pt x="1" y="0"/>
                  </a:moveTo>
                  <a:lnTo>
                    <a:pt x="1" y="988"/>
                  </a:lnTo>
                  <a:lnTo>
                    <a:pt x="4564" y="988"/>
                  </a:lnTo>
                  <a:lnTo>
                    <a:pt x="45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3" name="Google Shape;2193;p15"/>
            <p:cNvSpPr/>
            <p:nvPr/>
          </p:nvSpPr>
          <p:spPr>
            <a:xfrm>
              <a:off x="9932598" y="5806934"/>
              <a:ext cx="189265" cy="57453"/>
            </a:xfrm>
            <a:custGeom>
              <a:rect b="b" l="l" r="r" t="t"/>
              <a:pathLst>
                <a:path extrusionOk="0" h="989" w="3258">
                  <a:moveTo>
                    <a:pt x="1" y="0"/>
                  </a:moveTo>
                  <a:lnTo>
                    <a:pt x="1" y="988"/>
                  </a:lnTo>
                  <a:lnTo>
                    <a:pt x="3258" y="988"/>
                  </a:lnTo>
                  <a:lnTo>
                    <a:pt x="32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4" name="Google Shape;2194;p15"/>
            <p:cNvSpPr/>
            <p:nvPr/>
          </p:nvSpPr>
          <p:spPr>
            <a:xfrm>
              <a:off x="10151084" y="5806934"/>
              <a:ext cx="57395" cy="57453"/>
            </a:xfrm>
            <a:custGeom>
              <a:rect b="b" l="l" r="r" t="t"/>
              <a:pathLst>
                <a:path extrusionOk="0" h="989" w="988">
                  <a:moveTo>
                    <a:pt x="0" y="0"/>
                  </a:moveTo>
                  <a:lnTo>
                    <a:pt x="0" y="988"/>
                  </a:lnTo>
                  <a:lnTo>
                    <a:pt x="988" y="988"/>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5" name="Google Shape;2195;p15"/>
            <p:cNvSpPr/>
            <p:nvPr/>
          </p:nvSpPr>
          <p:spPr>
            <a:xfrm>
              <a:off x="8298340" y="1937102"/>
              <a:ext cx="281110" cy="562103"/>
            </a:xfrm>
            <a:custGeom>
              <a:rect b="b" l="l" r="r" t="t"/>
              <a:pathLst>
                <a:path extrusionOk="0" h="9676" w="4839">
                  <a:moveTo>
                    <a:pt x="2939" y="1"/>
                  </a:moveTo>
                  <a:cubicBezTo>
                    <a:pt x="1804" y="2034"/>
                    <a:pt x="823" y="4150"/>
                    <a:pt x="1" y="6330"/>
                  </a:cubicBezTo>
                  <a:cubicBezTo>
                    <a:pt x="842" y="7381"/>
                    <a:pt x="1600" y="8503"/>
                    <a:pt x="2270" y="9676"/>
                  </a:cubicBezTo>
                  <a:cubicBezTo>
                    <a:pt x="2964" y="7509"/>
                    <a:pt x="3825" y="5399"/>
                    <a:pt x="4838" y="3360"/>
                  </a:cubicBezTo>
                  <a:cubicBezTo>
                    <a:pt x="4252" y="2206"/>
                    <a:pt x="3621" y="1084"/>
                    <a:pt x="293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6" name="Google Shape;2196;p15"/>
            <p:cNvSpPr/>
            <p:nvPr/>
          </p:nvSpPr>
          <p:spPr>
            <a:xfrm>
              <a:off x="9637140" y="5179012"/>
              <a:ext cx="266645" cy="378821"/>
            </a:xfrm>
            <a:custGeom>
              <a:rect b="b" l="l" r="r" t="t"/>
              <a:pathLst>
                <a:path extrusionOk="0" h="6521" w="4590">
                  <a:moveTo>
                    <a:pt x="4590" y="0"/>
                  </a:moveTo>
                  <a:lnTo>
                    <a:pt x="1" y="4589"/>
                  </a:lnTo>
                  <a:lnTo>
                    <a:pt x="1" y="6520"/>
                  </a:lnTo>
                  <a:lnTo>
                    <a:pt x="4590" y="6520"/>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7" name="Google Shape;2197;p15"/>
            <p:cNvSpPr/>
            <p:nvPr/>
          </p:nvSpPr>
          <p:spPr>
            <a:xfrm>
              <a:off x="9168043" y="4810589"/>
              <a:ext cx="145580" cy="747244"/>
            </a:xfrm>
            <a:custGeom>
              <a:rect b="b" l="l" r="r" t="t"/>
              <a:pathLst>
                <a:path extrusionOk="0" h="12863" w="2506">
                  <a:moveTo>
                    <a:pt x="1" y="1"/>
                  </a:moveTo>
                  <a:lnTo>
                    <a:pt x="1" y="12862"/>
                  </a:lnTo>
                  <a:lnTo>
                    <a:pt x="2505" y="12862"/>
                  </a:lnTo>
                  <a:lnTo>
                    <a:pt x="25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8" name="Google Shape;2198;p15"/>
            <p:cNvSpPr/>
            <p:nvPr/>
          </p:nvSpPr>
          <p:spPr>
            <a:xfrm>
              <a:off x="9342785" y="5181220"/>
              <a:ext cx="265192" cy="376614"/>
            </a:xfrm>
            <a:custGeom>
              <a:rect b="b" l="l" r="r" t="t"/>
              <a:pathLst>
                <a:path extrusionOk="0" h="6483" w="4565">
                  <a:moveTo>
                    <a:pt x="1" y="0"/>
                  </a:moveTo>
                  <a:lnTo>
                    <a:pt x="1" y="6482"/>
                  </a:lnTo>
                  <a:lnTo>
                    <a:pt x="4564" y="6482"/>
                  </a:lnTo>
                  <a:lnTo>
                    <a:pt x="4564"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9" name="Google Shape;2199;p15"/>
            <p:cNvSpPr/>
            <p:nvPr/>
          </p:nvSpPr>
          <p:spPr>
            <a:xfrm>
              <a:off x="8611923" y="5181975"/>
              <a:ext cx="264786" cy="375858"/>
            </a:xfrm>
            <a:custGeom>
              <a:rect b="b" l="l" r="r" t="t"/>
              <a:pathLst>
                <a:path extrusionOk="0" h="6470" w="4558">
                  <a:moveTo>
                    <a:pt x="4558" y="0"/>
                  </a:moveTo>
                  <a:lnTo>
                    <a:pt x="1" y="4557"/>
                  </a:lnTo>
                  <a:lnTo>
                    <a:pt x="1" y="6469"/>
                  </a:lnTo>
                  <a:lnTo>
                    <a:pt x="4558" y="6469"/>
                  </a:lnTo>
                  <a:lnTo>
                    <a:pt x="45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0" name="Google Shape;2200;p15"/>
            <p:cNvSpPr/>
            <p:nvPr/>
          </p:nvSpPr>
          <p:spPr>
            <a:xfrm>
              <a:off x="8905929" y="4810589"/>
              <a:ext cx="145580" cy="747244"/>
            </a:xfrm>
            <a:custGeom>
              <a:rect b="b" l="l" r="r" t="t"/>
              <a:pathLst>
                <a:path extrusionOk="0" h="12863" w="2506">
                  <a:moveTo>
                    <a:pt x="0" y="1"/>
                  </a:moveTo>
                  <a:lnTo>
                    <a:pt x="0" y="5718"/>
                  </a:lnTo>
                  <a:cubicBezTo>
                    <a:pt x="7" y="5756"/>
                    <a:pt x="7" y="5794"/>
                    <a:pt x="0" y="5839"/>
                  </a:cubicBezTo>
                  <a:lnTo>
                    <a:pt x="0" y="12862"/>
                  </a:lnTo>
                  <a:lnTo>
                    <a:pt x="2505" y="12862"/>
                  </a:lnTo>
                  <a:lnTo>
                    <a:pt x="25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1" name="Google Shape;2201;p15"/>
            <p:cNvSpPr/>
            <p:nvPr/>
          </p:nvSpPr>
          <p:spPr>
            <a:xfrm>
              <a:off x="9801890" y="2337011"/>
              <a:ext cx="270711" cy="748696"/>
            </a:xfrm>
            <a:custGeom>
              <a:rect b="b" l="l" r="r" t="t"/>
              <a:pathLst>
                <a:path extrusionOk="0" h="12888" w="4660">
                  <a:moveTo>
                    <a:pt x="2270" y="0"/>
                  </a:moveTo>
                  <a:cubicBezTo>
                    <a:pt x="1422" y="1084"/>
                    <a:pt x="664" y="2237"/>
                    <a:pt x="1" y="3448"/>
                  </a:cubicBezTo>
                  <a:cubicBezTo>
                    <a:pt x="951" y="6527"/>
                    <a:pt x="1594" y="9688"/>
                    <a:pt x="1938" y="12887"/>
                  </a:cubicBezTo>
                  <a:cubicBezTo>
                    <a:pt x="2461" y="11345"/>
                    <a:pt x="3404" y="9975"/>
                    <a:pt x="4660" y="8929"/>
                  </a:cubicBezTo>
                  <a:cubicBezTo>
                    <a:pt x="4125" y="5889"/>
                    <a:pt x="3328" y="2900"/>
                    <a:pt x="227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2" name="Google Shape;2202;p15"/>
            <p:cNvSpPr/>
            <p:nvPr/>
          </p:nvSpPr>
          <p:spPr>
            <a:xfrm>
              <a:off x="10151084" y="5198589"/>
              <a:ext cx="57395" cy="172244"/>
            </a:xfrm>
            <a:custGeom>
              <a:rect b="b" l="l" r="r" t="t"/>
              <a:pathLst>
                <a:path extrusionOk="0" h="2965" w="988">
                  <a:moveTo>
                    <a:pt x="0" y="1"/>
                  </a:moveTo>
                  <a:lnTo>
                    <a:pt x="0" y="2965"/>
                  </a:lnTo>
                  <a:lnTo>
                    <a:pt x="988" y="2965"/>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3" name="Google Shape;2203;p15"/>
            <p:cNvSpPr/>
            <p:nvPr/>
          </p:nvSpPr>
          <p:spPr>
            <a:xfrm>
              <a:off x="9932598" y="4810589"/>
              <a:ext cx="189265" cy="747244"/>
            </a:xfrm>
            <a:custGeom>
              <a:rect b="b" l="l" r="r" t="t"/>
              <a:pathLst>
                <a:path extrusionOk="0" h="12863" w="3258">
                  <a:moveTo>
                    <a:pt x="1" y="1"/>
                  </a:moveTo>
                  <a:lnTo>
                    <a:pt x="1" y="12862"/>
                  </a:lnTo>
                  <a:lnTo>
                    <a:pt x="3258" y="12862"/>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4" name="Google Shape;2204;p15"/>
            <p:cNvSpPr/>
            <p:nvPr/>
          </p:nvSpPr>
          <p:spPr>
            <a:xfrm>
              <a:off x="8905929" y="5615868"/>
              <a:ext cx="145580" cy="161846"/>
            </a:xfrm>
            <a:custGeom>
              <a:rect b="b" l="l" r="r" t="t"/>
              <a:pathLst>
                <a:path extrusionOk="0" h="2786" w="2506">
                  <a:moveTo>
                    <a:pt x="0" y="1"/>
                  </a:moveTo>
                  <a:lnTo>
                    <a:pt x="0" y="2786"/>
                  </a:lnTo>
                  <a:lnTo>
                    <a:pt x="2505" y="2786"/>
                  </a:lnTo>
                  <a:lnTo>
                    <a:pt x="25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5" name="Google Shape;2205;p15"/>
            <p:cNvSpPr/>
            <p:nvPr/>
          </p:nvSpPr>
          <p:spPr>
            <a:xfrm>
              <a:off x="8336507" y="3064155"/>
              <a:ext cx="235158" cy="77089"/>
            </a:xfrm>
            <a:custGeom>
              <a:rect b="b" l="l" r="r" t="t"/>
              <a:pathLst>
                <a:path extrusionOk="0" h="1327" w="4048">
                  <a:moveTo>
                    <a:pt x="2021" y="0"/>
                  </a:moveTo>
                  <a:cubicBezTo>
                    <a:pt x="1141" y="0"/>
                    <a:pt x="351" y="523"/>
                    <a:pt x="0" y="1326"/>
                  </a:cubicBezTo>
                  <a:lnTo>
                    <a:pt x="4047" y="1326"/>
                  </a:lnTo>
                  <a:cubicBezTo>
                    <a:pt x="3690" y="523"/>
                    <a:pt x="2900" y="0"/>
                    <a:pt x="2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6" name="Google Shape;2206;p15"/>
            <p:cNvSpPr/>
            <p:nvPr/>
          </p:nvSpPr>
          <p:spPr>
            <a:xfrm>
              <a:off x="9668277" y="2574319"/>
              <a:ext cx="208494" cy="443594"/>
            </a:xfrm>
            <a:custGeom>
              <a:rect b="b" l="l" r="r" t="t"/>
              <a:pathLst>
                <a:path extrusionOk="0" h="7636" w="3589">
                  <a:moveTo>
                    <a:pt x="1963" y="1"/>
                  </a:moveTo>
                  <a:cubicBezTo>
                    <a:pt x="1084" y="1734"/>
                    <a:pt x="421" y="3570"/>
                    <a:pt x="0" y="5475"/>
                  </a:cubicBezTo>
                  <a:cubicBezTo>
                    <a:pt x="1447" y="5666"/>
                    <a:pt x="2741" y="6450"/>
                    <a:pt x="3588" y="7636"/>
                  </a:cubicBezTo>
                  <a:cubicBezTo>
                    <a:pt x="3244" y="5055"/>
                    <a:pt x="2702" y="2499"/>
                    <a:pt x="19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7" name="Google Shape;2207;p15"/>
            <p:cNvSpPr/>
            <p:nvPr/>
          </p:nvSpPr>
          <p:spPr>
            <a:xfrm>
              <a:off x="8315768" y="5178605"/>
              <a:ext cx="266993" cy="379228"/>
            </a:xfrm>
            <a:custGeom>
              <a:rect b="b" l="l" r="r" t="t"/>
              <a:pathLst>
                <a:path extrusionOk="0" h="6528" w="4596">
                  <a:moveTo>
                    <a:pt x="0" y="1"/>
                  </a:moveTo>
                  <a:lnTo>
                    <a:pt x="0" y="6527"/>
                  </a:lnTo>
                  <a:lnTo>
                    <a:pt x="4595" y="6527"/>
                  </a:lnTo>
                  <a:lnTo>
                    <a:pt x="4595" y="4596"/>
                  </a:lnTo>
                  <a:lnTo>
                    <a:pt x="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8" name="Google Shape;2208;p15"/>
            <p:cNvSpPr/>
            <p:nvPr/>
          </p:nvSpPr>
          <p:spPr>
            <a:xfrm>
              <a:off x="8109539" y="2889412"/>
              <a:ext cx="181074" cy="251831"/>
            </a:xfrm>
            <a:custGeom>
              <a:rect b="b" l="l" r="r" t="t"/>
              <a:pathLst>
                <a:path extrusionOk="0" h="4335" w="3117">
                  <a:moveTo>
                    <a:pt x="542" y="0"/>
                  </a:moveTo>
                  <a:cubicBezTo>
                    <a:pt x="306" y="1428"/>
                    <a:pt x="128" y="2868"/>
                    <a:pt x="0" y="4334"/>
                  </a:cubicBezTo>
                  <a:lnTo>
                    <a:pt x="3117" y="4334"/>
                  </a:lnTo>
                  <a:cubicBezTo>
                    <a:pt x="2722" y="2658"/>
                    <a:pt x="1823" y="1141"/>
                    <a:pt x="54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9" name="Google Shape;2209;p15"/>
            <p:cNvSpPr/>
            <p:nvPr/>
          </p:nvSpPr>
          <p:spPr>
            <a:xfrm>
              <a:off x="8097282" y="4810589"/>
              <a:ext cx="189265" cy="747244"/>
            </a:xfrm>
            <a:custGeom>
              <a:rect b="b" l="l" r="r" t="t"/>
              <a:pathLst>
                <a:path extrusionOk="0" h="12863" w="3258">
                  <a:moveTo>
                    <a:pt x="1" y="1"/>
                  </a:moveTo>
                  <a:lnTo>
                    <a:pt x="1" y="12862"/>
                  </a:lnTo>
                  <a:lnTo>
                    <a:pt x="3258" y="12862"/>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0" name="Google Shape;2210;p15"/>
            <p:cNvSpPr/>
            <p:nvPr/>
          </p:nvSpPr>
          <p:spPr>
            <a:xfrm>
              <a:off x="8010666" y="5400054"/>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1" name="Google Shape;2211;p15"/>
            <p:cNvSpPr/>
            <p:nvPr/>
          </p:nvSpPr>
          <p:spPr>
            <a:xfrm>
              <a:off x="8022517" y="2832017"/>
              <a:ext cx="92599" cy="309226"/>
            </a:xfrm>
            <a:custGeom>
              <a:rect b="b" l="l" r="r" t="t"/>
              <a:pathLst>
                <a:path extrusionOk="0" h="5323" w="1594">
                  <a:moveTo>
                    <a:pt x="695" y="0"/>
                  </a:moveTo>
                  <a:lnTo>
                    <a:pt x="561" y="810"/>
                  </a:lnTo>
                  <a:cubicBezTo>
                    <a:pt x="510" y="1109"/>
                    <a:pt x="459" y="1409"/>
                    <a:pt x="415" y="1715"/>
                  </a:cubicBezTo>
                  <a:cubicBezTo>
                    <a:pt x="357" y="2110"/>
                    <a:pt x="306" y="2505"/>
                    <a:pt x="255" y="2900"/>
                  </a:cubicBezTo>
                  <a:cubicBezTo>
                    <a:pt x="217" y="3200"/>
                    <a:pt x="173" y="3493"/>
                    <a:pt x="141" y="3786"/>
                  </a:cubicBezTo>
                  <a:cubicBezTo>
                    <a:pt x="96" y="4207"/>
                    <a:pt x="64" y="4627"/>
                    <a:pt x="26" y="5048"/>
                  </a:cubicBezTo>
                  <a:cubicBezTo>
                    <a:pt x="13" y="5137"/>
                    <a:pt x="7" y="5227"/>
                    <a:pt x="1" y="5322"/>
                  </a:cubicBezTo>
                  <a:lnTo>
                    <a:pt x="988" y="5322"/>
                  </a:lnTo>
                  <a:cubicBezTo>
                    <a:pt x="1122" y="3729"/>
                    <a:pt x="1326" y="2161"/>
                    <a:pt x="1594" y="612"/>
                  </a:cubicBezTo>
                  <a:cubicBezTo>
                    <a:pt x="1307" y="389"/>
                    <a:pt x="1008" y="185"/>
                    <a:pt x="6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2" name="Google Shape;2212;p15"/>
            <p:cNvSpPr/>
            <p:nvPr/>
          </p:nvSpPr>
          <p:spPr>
            <a:xfrm>
              <a:off x="8315768" y="5615868"/>
              <a:ext cx="266993" cy="161846"/>
            </a:xfrm>
            <a:custGeom>
              <a:rect b="b" l="l" r="r" t="t"/>
              <a:pathLst>
                <a:path extrusionOk="0" h="2786" w="4596">
                  <a:moveTo>
                    <a:pt x="0" y="1"/>
                  </a:moveTo>
                  <a:lnTo>
                    <a:pt x="0" y="2786"/>
                  </a:lnTo>
                  <a:lnTo>
                    <a:pt x="4595" y="2786"/>
                  </a:lnTo>
                  <a:lnTo>
                    <a:pt x="459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3" name="Google Shape;2213;p15"/>
            <p:cNvSpPr/>
            <p:nvPr/>
          </p:nvSpPr>
          <p:spPr>
            <a:xfrm>
              <a:off x="8342781" y="2573563"/>
              <a:ext cx="208901" cy="444350"/>
            </a:xfrm>
            <a:custGeom>
              <a:rect b="b" l="l" r="r" t="t"/>
              <a:pathLst>
                <a:path extrusionOk="0" h="7649" w="3596">
                  <a:moveTo>
                    <a:pt x="1626" y="1"/>
                  </a:moveTo>
                  <a:cubicBezTo>
                    <a:pt x="886" y="2506"/>
                    <a:pt x="338" y="5061"/>
                    <a:pt x="1" y="7649"/>
                  </a:cubicBezTo>
                  <a:cubicBezTo>
                    <a:pt x="842" y="6463"/>
                    <a:pt x="2148" y="5673"/>
                    <a:pt x="3595" y="5482"/>
                  </a:cubicBezTo>
                  <a:cubicBezTo>
                    <a:pt x="3174" y="3583"/>
                    <a:pt x="2512" y="1734"/>
                    <a:pt x="162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4" name="Google Shape;2214;p15"/>
            <p:cNvSpPr/>
            <p:nvPr/>
          </p:nvSpPr>
          <p:spPr>
            <a:xfrm>
              <a:off x="8146893" y="2336604"/>
              <a:ext cx="270711" cy="749103"/>
            </a:xfrm>
            <a:custGeom>
              <a:rect b="b" l="l" r="r" t="t"/>
              <a:pathLst>
                <a:path extrusionOk="0" h="12895" w="4660">
                  <a:moveTo>
                    <a:pt x="2397" y="1"/>
                  </a:moveTo>
                  <a:cubicBezTo>
                    <a:pt x="1333" y="2901"/>
                    <a:pt x="530" y="5890"/>
                    <a:pt x="1" y="8936"/>
                  </a:cubicBezTo>
                  <a:cubicBezTo>
                    <a:pt x="1250" y="9982"/>
                    <a:pt x="2193" y="11352"/>
                    <a:pt x="2716" y="12894"/>
                  </a:cubicBezTo>
                  <a:cubicBezTo>
                    <a:pt x="3060" y="9688"/>
                    <a:pt x="3710" y="6521"/>
                    <a:pt x="4660" y="3442"/>
                  </a:cubicBezTo>
                  <a:cubicBezTo>
                    <a:pt x="4003" y="2231"/>
                    <a:pt x="3245" y="1084"/>
                    <a:pt x="239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5" name="Google Shape;2215;p15"/>
            <p:cNvSpPr/>
            <p:nvPr/>
          </p:nvSpPr>
          <p:spPr>
            <a:xfrm>
              <a:off x="8587118" y="2918284"/>
              <a:ext cx="250727" cy="184792"/>
            </a:xfrm>
            <a:custGeom>
              <a:rect b="b" l="l" r="r" t="t"/>
              <a:pathLst>
                <a:path extrusionOk="0" h="3181" w="4316">
                  <a:moveTo>
                    <a:pt x="1" y="0"/>
                  </a:moveTo>
                  <a:cubicBezTo>
                    <a:pt x="199" y="1052"/>
                    <a:pt x="332" y="2110"/>
                    <a:pt x="390" y="3181"/>
                  </a:cubicBezTo>
                  <a:cubicBezTo>
                    <a:pt x="893" y="2448"/>
                    <a:pt x="1728" y="2008"/>
                    <a:pt x="2620" y="2008"/>
                  </a:cubicBezTo>
                  <a:cubicBezTo>
                    <a:pt x="2629" y="2008"/>
                    <a:pt x="2639" y="2008"/>
                    <a:pt x="2648" y="2008"/>
                  </a:cubicBezTo>
                  <a:cubicBezTo>
                    <a:pt x="3256" y="2008"/>
                    <a:pt x="3845" y="2218"/>
                    <a:pt x="4316" y="2601"/>
                  </a:cubicBezTo>
                  <a:cubicBezTo>
                    <a:pt x="3506" y="1007"/>
                    <a:pt x="1868" y="0"/>
                    <a:pt x="7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6" name="Google Shape;2216;p15"/>
            <p:cNvSpPr/>
            <p:nvPr/>
          </p:nvSpPr>
          <p:spPr>
            <a:xfrm>
              <a:off x="8337204" y="2920492"/>
              <a:ext cx="242943" cy="177763"/>
            </a:xfrm>
            <a:custGeom>
              <a:rect b="b" l="l" r="r" t="t"/>
              <a:pathLst>
                <a:path extrusionOk="0" h="3060" w="4182">
                  <a:moveTo>
                    <a:pt x="3799" y="1"/>
                  </a:moveTo>
                  <a:cubicBezTo>
                    <a:pt x="2110" y="211"/>
                    <a:pt x="664" y="1307"/>
                    <a:pt x="1" y="2869"/>
                  </a:cubicBezTo>
                  <a:cubicBezTo>
                    <a:pt x="517" y="2301"/>
                    <a:pt x="1244" y="1976"/>
                    <a:pt x="2009" y="1970"/>
                  </a:cubicBezTo>
                  <a:cubicBezTo>
                    <a:pt x="2863" y="1970"/>
                    <a:pt x="3672" y="2378"/>
                    <a:pt x="4182" y="3060"/>
                  </a:cubicBezTo>
                  <a:cubicBezTo>
                    <a:pt x="4124" y="2034"/>
                    <a:pt x="3997" y="1014"/>
                    <a:pt x="379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7" name="Google Shape;2217;p15"/>
            <p:cNvSpPr/>
            <p:nvPr/>
          </p:nvSpPr>
          <p:spPr>
            <a:xfrm>
              <a:off x="9640102" y="2920840"/>
              <a:ext cx="241839" cy="176311"/>
            </a:xfrm>
            <a:custGeom>
              <a:rect b="b" l="l" r="r" t="t"/>
              <a:pathLst>
                <a:path extrusionOk="0" h="3035" w="4163">
                  <a:moveTo>
                    <a:pt x="383" y="1"/>
                  </a:moveTo>
                  <a:cubicBezTo>
                    <a:pt x="186" y="1002"/>
                    <a:pt x="58" y="2015"/>
                    <a:pt x="1" y="3035"/>
                  </a:cubicBezTo>
                  <a:cubicBezTo>
                    <a:pt x="517" y="2359"/>
                    <a:pt x="1314" y="1964"/>
                    <a:pt x="2155" y="1964"/>
                  </a:cubicBezTo>
                  <a:cubicBezTo>
                    <a:pt x="2920" y="1970"/>
                    <a:pt x="3653" y="2295"/>
                    <a:pt x="4163" y="2863"/>
                  </a:cubicBezTo>
                  <a:cubicBezTo>
                    <a:pt x="3500" y="1301"/>
                    <a:pt x="2059" y="211"/>
                    <a:pt x="38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8" name="Google Shape;2218;p15"/>
            <p:cNvSpPr/>
            <p:nvPr/>
          </p:nvSpPr>
          <p:spPr>
            <a:xfrm>
              <a:off x="8068410" y="2259980"/>
              <a:ext cx="196701" cy="575058"/>
            </a:xfrm>
            <a:custGeom>
              <a:rect b="b" l="l" r="r" t="t"/>
              <a:pathLst>
                <a:path extrusionOk="0" h="9899" w="3386">
                  <a:moveTo>
                    <a:pt x="2652" y="1"/>
                  </a:moveTo>
                  <a:cubicBezTo>
                    <a:pt x="2563" y="243"/>
                    <a:pt x="2467" y="485"/>
                    <a:pt x="2378" y="727"/>
                  </a:cubicBezTo>
                  <a:cubicBezTo>
                    <a:pt x="2270" y="1020"/>
                    <a:pt x="2161" y="1313"/>
                    <a:pt x="2059" y="1600"/>
                  </a:cubicBezTo>
                  <a:cubicBezTo>
                    <a:pt x="1938" y="1944"/>
                    <a:pt x="1518" y="3232"/>
                    <a:pt x="1428" y="3531"/>
                  </a:cubicBezTo>
                  <a:cubicBezTo>
                    <a:pt x="1320" y="3882"/>
                    <a:pt x="950" y="5188"/>
                    <a:pt x="874" y="5494"/>
                  </a:cubicBezTo>
                  <a:cubicBezTo>
                    <a:pt x="778" y="5851"/>
                    <a:pt x="453" y="7177"/>
                    <a:pt x="383" y="7483"/>
                  </a:cubicBezTo>
                  <a:cubicBezTo>
                    <a:pt x="300" y="7853"/>
                    <a:pt x="52" y="9076"/>
                    <a:pt x="1" y="9325"/>
                  </a:cubicBezTo>
                  <a:cubicBezTo>
                    <a:pt x="313" y="9497"/>
                    <a:pt x="613" y="9688"/>
                    <a:pt x="899" y="9898"/>
                  </a:cubicBezTo>
                  <a:cubicBezTo>
                    <a:pt x="1460" y="6820"/>
                    <a:pt x="2289" y="3793"/>
                    <a:pt x="3385" y="855"/>
                  </a:cubicBezTo>
                  <a:cubicBezTo>
                    <a:pt x="3149" y="568"/>
                    <a:pt x="2907" y="281"/>
                    <a:pt x="265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9" name="Google Shape;2219;p15"/>
            <p:cNvSpPr/>
            <p:nvPr/>
          </p:nvSpPr>
          <p:spPr>
            <a:xfrm>
              <a:off x="8010666" y="5615868"/>
              <a:ext cx="57453" cy="161846"/>
            </a:xfrm>
            <a:custGeom>
              <a:rect b="b" l="l" r="r" t="t"/>
              <a:pathLst>
                <a:path extrusionOk="0" h="2786" w="989">
                  <a:moveTo>
                    <a:pt x="1" y="1"/>
                  </a:moveTo>
                  <a:lnTo>
                    <a:pt x="1" y="2786"/>
                  </a:lnTo>
                  <a:lnTo>
                    <a:pt x="988" y="278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0" name="Google Shape;2220;p15"/>
            <p:cNvSpPr/>
            <p:nvPr/>
          </p:nvSpPr>
          <p:spPr>
            <a:xfrm>
              <a:off x="8097282" y="5615868"/>
              <a:ext cx="189265" cy="161846"/>
            </a:xfrm>
            <a:custGeom>
              <a:rect b="b" l="l" r="r" t="t"/>
              <a:pathLst>
                <a:path extrusionOk="0" h="2786" w="3258">
                  <a:moveTo>
                    <a:pt x="1" y="1"/>
                  </a:moveTo>
                  <a:lnTo>
                    <a:pt x="1" y="2786"/>
                  </a:lnTo>
                  <a:lnTo>
                    <a:pt x="3258" y="2786"/>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1" name="Google Shape;2221;p15"/>
            <p:cNvSpPr/>
            <p:nvPr/>
          </p:nvSpPr>
          <p:spPr>
            <a:xfrm>
              <a:off x="8621973" y="3064155"/>
              <a:ext cx="235158" cy="77089"/>
            </a:xfrm>
            <a:custGeom>
              <a:rect b="b" l="l" r="r" t="t"/>
              <a:pathLst>
                <a:path extrusionOk="0" h="1327" w="4048">
                  <a:moveTo>
                    <a:pt x="2020" y="0"/>
                  </a:moveTo>
                  <a:cubicBezTo>
                    <a:pt x="1141" y="0"/>
                    <a:pt x="351" y="523"/>
                    <a:pt x="0" y="1326"/>
                  </a:cubicBezTo>
                  <a:lnTo>
                    <a:pt x="4047" y="1326"/>
                  </a:lnTo>
                  <a:cubicBezTo>
                    <a:pt x="3697" y="523"/>
                    <a:pt x="2900" y="0"/>
                    <a:pt x="20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2" name="Google Shape;2222;p15"/>
            <p:cNvSpPr/>
            <p:nvPr/>
          </p:nvSpPr>
          <p:spPr>
            <a:xfrm>
              <a:off x="9362420" y="3064271"/>
              <a:ext cx="235158" cy="76973"/>
            </a:xfrm>
            <a:custGeom>
              <a:rect b="b" l="l" r="r" t="t"/>
              <a:pathLst>
                <a:path extrusionOk="0" h="1325" w="4048">
                  <a:moveTo>
                    <a:pt x="2024" y="0"/>
                  </a:moveTo>
                  <a:cubicBezTo>
                    <a:pt x="1205" y="0"/>
                    <a:pt x="386" y="441"/>
                    <a:pt x="1" y="1324"/>
                  </a:cubicBezTo>
                  <a:lnTo>
                    <a:pt x="4048" y="1324"/>
                  </a:lnTo>
                  <a:cubicBezTo>
                    <a:pt x="3662" y="441"/>
                    <a:pt x="2843" y="0"/>
                    <a:pt x="202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3" name="Google Shape;2223;p15"/>
            <p:cNvSpPr/>
            <p:nvPr/>
          </p:nvSpPr>
          <p:spPr>
            <a:xfrm>
              <a:off x="9381300" y="2918284"/>
              <a:ext cx="251831" cy="185896"/>
            </a:xfrm>
            <a:custGeom>
              <a:rect b="b" l="l" r="r" t="t"/>
              <a:pathLst>
                <a:path extrusionOk="0" h="3200" w="4335">
                  <a:moveTo>
                    <a:pt x="4239" y="0"/>
                  </a:moveTo>
                  <a:cubicBezTo>
                    <a:pt x="2455" y="0"/>
                    <a:pt x="817" y="1007"/>
                    <a:pt x="1" y="2601"/>
                  </a:cubicBezTo>
                  <a:cubicBezTo>
                    <a:pt x="503" y="2200"/>
                    <a:pt x="1100" y="2007"/>
                    <a:pt x="1692" y="2007"/>
                  </a:cubicBezTo>
                  <a:cubicBezTo>
                    <a:pt x="2559" y="2007"/>
                    <a:pt x="3413" y="2420"/>
                    <a:pt x="3940" y="3200"/>
                  </a:cubicBezTo>
                  <a:cubicBezTo>
                    <a:pt x="3997" y="2129"/>
                    <a:pt x="4131" y="1058"/>
                    <a:pt x="4335" y="7"/>
                  </a:cubicBezTo>
                  <a:cubicBezTo>
                    <a:pt x="4303" y="7"/>
                    <a:pt x="4271" y="0"/>
                    <a:pt x="423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4" name="Google Shape;2224;p15"/>
            <p:cNvSpPr/>
            <p:nvPr/>
          </p:nvSpPr>
          <p:spPr>
            <a:xfrm>
              <a:off x="8611923" y="5615868"/>
              <a:ext cx="264786" cy="161846"/>
            </a:xfrm>
            <a:custGeom>
              <a:rect b="b" l="l" r="r" t="t"/>
              <a:pathLst>
                <a:path extrusionOk="0" h="2786" w="4558">
                  <a:moveTo>
                    <a:pt x="1" y="1"/>
                  </a:moveTo>
                  <a:lnTo>
                    <a:pt x="1" y="2786"/>
                  </a:lnTo>
                  <a:lnTo>
                    <a:pt x="4558" y="2786"/>
                  </a:lnTo>
                  <a:lnTo>
                    <a:pt x="45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5" name="Google Shape;2225;p15"/>
            <p:cNvSpPr/>
            <p:nvPr/>
          </p:nvSpPr>
          <p:spPr>
            <a:xfrm>
              <a:off x="8897796" y="3199278"/>
              <a:ext cx="153713" cy="747244"/>
            </a:xfrm>
            <a:custGeom>
              <a:rect b="b" l="l" r="r" t="t"/>
              <a:pathLst>
                <a:path extrusionOk="0" h="12863" w="2646">
                  <a:moveTo>
                    <a:pt x="0" y="1"/>
                  </a:moveTo>
                  <a:cubicBezTo>
                    <a:pt x="89" y="1256"/>
                    <a:pt x="134" y="2525"/>
                    <a:pt x="140" y="3799"/>
                  </a:cubicBezTo>
                  <a:lnTo>
                    <a:pt x="140" y="7158"/>
                  </a:lnTo>
                  <a:cubicBezTo>
                    <a:pt x="147" y="7203"/>
                    <a:pt x="147" y="7241"/>
                    <a:pt x="140" y="7279"/>
                  </a:cubicBezTo>
                  <a:lnTo>
                    <a:pt x="140" y="12862"/>
                  </a:lnTo>
                  <a:lnTo>
                    <a:pt x="2645" y="12862"/>
                  </a:lnTo>
                  <a:lnTo>
                    <a:pt x="2645" y="3799"/>
                  </a:lnTo>
                  <a:cubicBezTo>
                    <a:pt x="2645" y="2525"/>
                    <a:pt x="2601" y="1256"/>
                    <a:pt x="25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6" name="Google Shape;2226;p15"/>
            <p:cNvSpPr/>
            <p:nvPr/>
          </p:nvSpPr>
          <p:spPr>
            <a:xfrm>
              <a:off x="9168043" y="3199278"/>
              <a:ext cx="153364" cy="747244"/>
            </a:xfrm>
            <a:custGeom>
              <a:rect b="b" l="l" r="r" t="t"/>
              <a:pathLst>
                <a:path extrusionOk="0" h="12863" w="2640">
                  <a:moveTo>
                    <a:pt x="128" y="1"/>
                  </a:moveTo>
                  <a:cubicBezTo>
                    <a:pt x="45" y="1256"/>
                    <a:pt x="1" y="2525"/>
                    <a:pt x="1" y="3799"/>
                  </a:cubicBezTo>
                  <a:lnTo>
                    <a:pt x="1" y="12862"/>
                  </a:lnTo>
                  <a:lnTo>
                    <a:pt x="2505" y="12862"/>
                  </a:lnTo>
                  <a:lnTo>
                    <a:pt x="2505" y="3799"/>
                  </a:lnTo>
                  <a:cubicBezTo>
                    <a:pt x="2505" y="2525"/>
                    <a:pt x="2550" y="1256"/>
                    <a:pt x="263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7" name="Google Shape;2227;p15"/>
            <p:cNvSpPr/>
            <p:nvPr/>
          </p:nvSpPr>
          <p:spPr>
            <a:xfrm>
              <a:off x="7886290" y="941513"/>
              <a:ext cx="2446624" cy="5046902"/>
            </a:xfrm>
            <a:custGeom>
              <a:rect b="b" l="l" r="r" t="t"/>
              <a:pathLst>
                <a:path extrusionOk="0" h="86877" w="42116">
                  <a:moveTo>
                    <a:pt x="21064" y="332"/>
                  </a:moveTo>
                  <a:lnTo>
                    <a:pt x="21160" y="390"/>
                  </a:lnTo>
                  <a:cubicBezTo>
                    <a:pt x="25825" y="3353"/>
                    <a:pt x="41089" y="15017"/>
                    <a:pt x="41822" y="40912"/>
                  </a:cubicBezTo>
                  <a:cubicBezTo>
                    <a:pt x="41841" y="41472"/>
                    <a:pt x="41854" y="83906"/>
                    <a:pt x="41854" y="86615"/>
                  </a:cubicBezTo>
                  <a:lnTo>
                    <a:pt x="268" y="86615"/>
                  </a:lnTo>
                  <a:lnTo>
                    <a:pt x="268" y="42664"/>
                  </a:lnTo>
                  <a:cubicBezTo>
                    <a:pt x="268" y="30172"/>
                    <a:pt x="3767" y="12773"/>
                    <a:pt x="20446" y="785"/>
                  </a:cubicBezTo>
                  <a:cubicBezTo>
                    <a:pt x="20694" y="600"/>
                    <a:pt x="20905" y="453"/>
                    <a:pt x="21064" y="332"/>
                  </a:cubicBezTo>
                  <a:close/>
                  <a:moveTo>
                    <a:pt x="21058" y="1"/>
                  </a:moveTo>
                  <a:lnTo>
                    <a:pt x="20981" y="65"/>
                  </a:lnTo>
                  <a:cubicBezTo>
                    <a:pt x="20816" y="192"/>
                    <a:pt x="20580" y="358"/>
                    <a:pt x="20293" y="568"/>
                  </a:cubicBezTo>
                  <a:cubicBezTo>
                    <a:pt x="18145" y="2111"/>
                    <a:pt x="13129" y="5724"/>
                    <a:pt x="8572" y="12435"/>
                  </a:cubicBezTo>
                  <a:cubicBezTo>
                    <a:pt x="2887" y="20823"/>
                    <a:pt x="0" y="30995"/>
                    <a:pt x="0" y="42664"/>
                  </a:cubicBezTo>
                  <a:lnTo>
                    <a:pt x="0" y="86876"/>
                  </a:lnTo>
                  <a:lnTo>
                    <a:pt x="42115" y="86876"/>
                  </a:lnTo>
                  <a:lnTo>
                    <a:pt x="42115" y="86742"/>
                  </a:lnTo>
                  <a:cubicBezTo>
                    <a:pt x="42115" y="84894"/>
                    <a:pt x="42103" y="41479"/>
                    <a:pt x="42090" y="40905"/>
                  </a:cubicBezTo>
                  <a:cubicBezTo>
                    <a:pt x="41351" y="14876"/>
                    <a:pt x="25991" y="3143"/>
                    <a:pt x="21300" y="167"/>
                  </a:cubicBezTo>
                  <a:cubicBezTo>
                    <a:pt x="21211" y="116"/>
                    <a:pt x="21160" y="77"/>
                    <a:pt x="21141"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28" name="Google Shape;2228;p15"/>
          <p:cNvGrpSpPr/>
          <p:nvPr/>
        </p:nvGrpSpPr>
        <p:grpSpPr>
          <a:xfrm>
            <a:off x="-1791099" y="-292883"/>
            <a:ext cx="2667799" cy="5503142"/>
            <a:chOff x="7886290" y="941513"/>
            <a:chExt cx="2446624" cy="5046902"/>
          </a:xfrm>
        </p:grpSpPr>
        <p:sp>
          <p:nvSpPr>
            <p:cNvPr id="2229" name="Google Shape;2229;p15"/>
            <p:cNvSpPr/>
            <p:nvPr/>
          </p:nvSpPr>
          <p:spPr>
            <a:xfrm>
              <a:off x="8349439" y="3717637"/>
              <a:ext cx="228884" cy="228884"/>
            </a:xfrm>
            <a:custGeom>
              <a:rect b="b" l="l" r="r" t="t"/>
              <a:pathLst>
                <a:path extrusionOk="0" h="3940" w="3940">
                  <a:moveTo>
                    <a:pt x="3939" y="0"/>
                  </a:moveTo>
                  <a:lnTo>
                    <a:pt x="1" y="3939"/>
                  </a:lnTo>
                  <a:lnTo>
                    <a:pt x="3939" y="3939"/>
                  </a:lnTo>
                  <a:lnTo>
                    <a:pt x="393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0" name="Google Shape;2230;p15"/>
            <p:cNvSpPr/>
            <p:nvPr/>
          </p:nvSpPr>
          <p:spPr>
            <a:xfrm>
              <a:off x="8349439" y="4004963"/>
              <a:ext cx="228884" cy="229233"/>
            </a:xfrm>
            <a:custGeom>
              <a:rect b="b" l="l" r="r" t="t"/>
              <a:pathLst>
                <a:path extrusionOk="0" h="3946" w="3940">
                  <a:moveTo>
                    <a:pt x="1" y="0"/>
                  </a:moveTo>
                  <a:lnTo>
                    <a:pt x="3939" y="3945"/>
                  </a:lnTo>
                  <a:lnTo>
                    <a:pt x="393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1" name="Google Shape;2231;p15"/>
            <p:cNvSpPr/>
            <p:nvPr/>
          </p:nvSpPr>
          <p:spPr>
            <a:xfrm>
              <a:off x="8349439" y="4523264"/>
              <a:ext cx="228884" cy="228884"/>
            </a:xfrm>
            <a:custGeom>
              <a:rect b="b" l="l" r="r" t="t"/>
              <a:pathLst>
                <a:path extrusionOk="0" h="3940" w="3940">
                  <a:moveTo>
                    <a:pt x="3939" y="1"/>
                  </a:moveTo>
                  <a:lnTo>
                    <a:pt x="1" y="3940"/>
                  </a:lnTo>
                  <a:lnTo>
                    <a:pt x="3939" y="3940"/>
                  </a:lnTo>
                  <a:lnTo>
                    <a:pt x="393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2" name="Google Shape;2232;p15"/>
            <p:cNvSpPr/>
            <p:nvPr/>
          </p:nvSpPr>
          <p:spPr>
            <a:xfrm>
              <a:off x="8607486" y="4004963"/>
              <a:ext cx="230395" cy="230337"/>
            </a:xfrm>
            <a:custGeom>
              <a:rect b="b" l="l" r="r" t="t"/>
              <a:pathLst>
                <a:path extrusionOk="0" h="3965" w="3966">
                  <a:moveTo>
                    <a:pt x="1" y="0"/>
                  </a:moveTo>
                  <a:lnTo>
                    <a:pt x="1" y="3964"/>
                  </a:lnTo>
                  <a:lnTo>
                    <a:pt x="396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3" name="Google Shape;2233;p15"/>
            <p:cNvSpPr/>
            <p:nvPr/>
          </p:nvSpPr>
          <p:spPr>
            <a:xfrm>
              <a:off x="8315768" y="4008274"/>
              <a:ext cx="266993" cy="740563"/>
            </a:xfrm>
            <a:custGeom>
              <a:rect b="b" l="l" r="r" t="t"/>
              <a:pathLst>
                <a:path extrusionOk="0" h="12748" w="4596">
                  <a:moveTo>
                    <a:pt x="0" y="1"/>
                  </a:moveTo>
                  <a:lnTo>
                    <a:pt x="0" y="12747"/>
                  </a:lnTo>
                  <a:lnTo>
                    <a:pt x="4595" y="8152"/>
                  </a:lnTo>
                  <a:lnTo>
                    <a:pt x="4595" y="4596"/>
                  </a:lnTo>
                  <a:lnTo>
                    <a:pt x="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4" name="Google Shape;2234;p15"/>
            <p:cNvSpPr/>
            <p:nvPr/>
          </p:nvSpPr>
          <p:spPr>
            <a:xfrm>
              <a:off x="8607486" y="3716533"/>
              <a:ext cx="230395" cy="229988"/>
            </a:xfrm>
            <a:custGeom>
              <a:rect b="b" l="l" r="r" t="t"/>
              <a:pathLst>
                <a:path extrusionOk="0" h="3959" w="3966">
                  <a:moveTo>
                    <a:pt x="1" y="0"/>
                  </a:moveTo>
                  <a:lnTo>
                    <a:pt x="1" y="3958"/>
                  </a:lnTo>
                  <a:lnTo>
                    <a:pt x="3965" y="3958"/>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5" name="Google Shape;2235;p15"/>
            <p:cNvSpPr/>
            <p:nvPr/>
          </p:nvSpPr>
          <p:spPr>
            <a:xfrm>
              <a:off x="8607486" y="4521812"/>
              <a:ext cx="230395" cy="230337"/>
            </a:xfrm>
            <a:custGeom>
              <a:rect b="b" l="l" r="r" t="t"/>
              <a:pathLst>
                <a:path extrusionOk="0" h="3965" w="3966">
                  <a:moveTo>
                    <a:pt x="1" y="0"/>
                  </a:moveTo>
                  <a:lnTo>
                    <a:pt x="1" y="3965"/>
                  </a:lnTo>
                  <a:lnTo>
                    <a:pt x="3965" y="3965"/>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6" name="Google Shape;2236;p15"/>
            <p:cNvSpPr/>
            <p:nvPr/>
          </p:nvSpPr>
          <p:spPr>
            <a:xfrm>
              <a:off x="8315768" y="3360717"/>
              <a:ext cx="266993" cy="582842"/>
            </a:xfrm>
            <a:custGeom>
              <a:rect b="b" l="l" r="r" t="t"/>
              <a:pathLst>
                <a:path extrusionOk="0" h="10033" w="4596">
                  <a:moveTo>
                    <a:pt x="4595" y="1"/>
                  </a:moveTo>
                  <a:lnTo>
                    <a:pt x="0" y="4596"/>
                  </a:lnTo>
                  <a:lnTo>
                    <a:pt x="0" y="10032"/>
                  </a:lnTo>
                  <a:lnTo>
                    <a:pt x="4595" y="5431"/>
                  </a:lnTo>
                  <a:lnTo>
                    <a:pt x="4595"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7" name="Google Shape;2237;p15"/>
            <p:cNvSpPr/>
            <p:nvPr/>
          </p:nvSpPr>
          <p:spPr>
            <a:xfrm>
              <a:off x="8011770" y="3199278"/>
              <a:ext cx="64134" cy="157779"/>
            </a:xfrm>
            <a:custGeom>
              <a:rect b="b" l="l" r="r" t="t"/>
              <a:pathLst>
                <a:path extrusionOk="0" h="2716" w="1104">
                  <a:moveTo>
                    <a:pt x="115" y="1"/>
                  </a:moveTo>
                  <a:cubicBezTo>
                    <a:pt x="90" y="326"/>
                    <a:pt x="33" y="1435"/>
                    <a:pt x="20" y="1671"/>
                  </a:cubicBezTo>
                  <a:cubicBezTo>
                    <a:pt x="7" y="2015"/>
                    <a:pt x="7" y="2365"/>
                    <a:pt x="1" y="2716"/>
                  </a:cubicBezTo>
                  <a:lnTo>
                    <a:pt x="989" y="2716"/>
                  </a:lnTo>
                  <a:cubicBezTo>
                    <a:pt x="1008" y="1804"/>
                    <a:pt x="1046" y="899"/>
                    <a:pt x="110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8" name="Google Shape;2238;p15"/>
            <p:cNvSpPr/>
            <p:nvPr/>
          </p:nvSpPr>
          <p:spPr>
            <a:xfrm>
              <a:off x="9647887" y="3064155"/>
              <a:ext cx="235158" cy="77089"/>
            </a:xfrm>
            <a:custGeom>
              <a:rect b="b" l="l" r="r" t="t"/>
              <a:pathLst>
                <a:path extrusionOk="0" h="1327" w="4048">
                  <a:moveTo>
                    <a:pt x="2021" y="0"/>
                  </a:moveTo>
                  <a:cubicBezTo>
                    <a:pt x="1148" y="0"/>
                    <a:pt x="351" y="523"/>
                    <a:pt x="1" y="1326"/>
                  </a:cubicBezTo>
                  <a:lnTo>
                    <a:pt x="4048" y="1326"/>
                  </a:lnTo>
                  <a:cubicBezTo>
                    <a:pt x="3691" y="523"/>
                    <a:pt x="2901" y="0"/>
                    <a:pt x="2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9" name="Google Shape;2239;p15"/>
            <p:cNvSpPr/>
            <p:nvPr/>
          </p:nvSpPr>
          <p:spPr>
            <a:xfrm>
              <a:off x="9928938" y="2889006"/>
              <a:ext cx="180726" cy="252238"/>
            </a:xfrm>
            <a:custGeom>
              <a:rect b="b" l="l" r="r" t="t"/>
              <a:pathLst>
                <a:path extrusionOk="0" h="4342" w="3111">
                  <a:moveTo>
                    <a:pt x="2568" y="1"/>
                  </a:moveTo>
                  <a:cubicBezTo>
                    <a:pt x="1287" y="1148"/>
                    <a:pt x="389" y="2665"/>
                    <a:pt x="0" y="4341"/>
                  </a:cubicBezTo>
                  <a:lnTo>
                    <a:pt x="3110" y="4341"/>
                  </a:lnTo>
                  <a:cubicBezTo>
                    <a:pt x="2989" y="2875"/>
                    <a:pt x="2804" y="1435"/>
                    <a:pt x="256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0" name="Google Shape;2240;p15"/>
            <p:cNvSpPr/>
            <p:nvPr/>
          </p:nvSpPr>
          <p:spPr>
            <a:xfrm>
              <a:off x="8611923" y="3359264"/>
              <a:ext cx="264786" cy="580576"/>
            </a:xfrm>
            <a:custGeom>
              <a:rect b="b" l="l" r="r" t="t"/>
              <a:pathLst>
                <a:path extrusionOk="0" h="9994" w="4558">
                  <a:moveTo>
                    <a:pt x="1" y="0"/>
                  </a:moveTo>
                  <a:lnTo>
                    <a:pt x="1" y="5437"/>
                  </a:lnTo>
                  <a:lnTo>
                    <a:pt x="4558" y="9993"/>
                  </a:lnTo>
                  <a:lnTo>
                    <a:pt x="4558" y="4557"/>
                  </a:ln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1" name="Google Shape;2241;p15"/>
            <p:cNvSpPr/>
            <p:nvPr/>
          </p:nvSpPr>
          <p:spPr>
            <a:xfrm>
              <a:off x="9924814" y="3199278"/>
              <a:ext cx="197050" cy="747244"/>
            </a:xfrm>
            <a:custGeom>
              <a:rect b="b" l="l" r="r" t="t"/>
              <a:pathLst>
                <a:path extrusionOk="0" h="12863" w="3392">
                  <a:moveTo>
                    <a:pt x="1" y="1"/>
                  </a:moveTo>
                  <a:cubicBezTo>
                    <a:pt x="90" y="1256"/>
                    <a:pt x="135" y="2525"/>
                    <a:pt x="135" y="3799"/>
                  </a:cubicBezTo>
                  <a:lnTo>
                    <a:pt x="135" y="12862"/>
                  </a:lnTo>
                  <a:lnTo>
                    <a:pt x="3392" y="12862"/>
                  </a:lnTo>
                  <a:lnTo>
                    <a:pt x="3392" y="3799"/>
                  </a:lnTo>
                  <a:cubicBezTo>
                    <a:pt x="3392" y="2525"/>
                    <a:pt x="3347" y="1256"/>
                    <a:pt x="326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2" name="Google Shape;2242;p15"/>
            <p:cNvSpPr/>
            <p:nvPr/>
          </p:nvSpPr>
          <p:spPr>
            <a:xfrm>
              <a:off x="9168043" y="4004963"/>
              <a:ext cx="145580" cy="747186"/>
            </a:xfrm>
            <a:custGeom>
              <a:rect b="b" l="l" r="r" t="t"/>
              <a:pathLst>
                <a:path extrusionOk="0" h="12862" w="2506">
                  <a:moveTo>
                    <a:pt x="1" y="0"/>
                  </a:moveTo>
                  <a:lnTo>
                    <a:pt x="1" y="12862"/>
                  </a:lnTo>
                  <a:lnTo>
                    <a:pt x="2505" y="12862"/>
                  </a:lnTo>
                  <a:lnTo>
                    <a:pt x="25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3" name="Google Shape;2243;p15"/>
            <p:cNvSpPr/>
            <p:nvPr/>
          </p:nvSpPr>
          <p:spPr>
            <a:xfrm>
              <a:off x="8349439" y="4810589"/>
              <a:ext cx="228884" cy="228884"/>
            </a:xfrm>
            <a:custGeom>
              <a:rect b="b" l="l" r="r" t="t"/>
              <a:pathLst>
                <a:path extrusionOk="0" h="3940" w="3940">
                  <a:moveTo>
                    <a:pt x="1" y="1"/>
                  </a:moveTo>
                  <a:lnTo>
                    <a:pt x="3939" y="3939"/>
                  </a:lnTo>
                  <a:lnTo>
                    <a:pt x="393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4" name="Google Shape;2244;p15"/>
            <p:cNvSpPr/>
            <p:nvPr/>
          </p:nvSpPr>
          <p:spPr>
            <a:xfrm>
              <a:off x="8905929" y="4004963"/>
              <a:ext cx="145580" cy="747186"/>
            </a:xfrm>
            <a:custGeom>
              <a:rect b="b" l="l" r="r" t="t"/>
              <a:pathLst>
                <a:path extrusionOk="0" h="12862" w="2506">
                  <a:moveTo>
                    <a:pt x="0" y="0"/>
                  </a:moveTo>
                  <a:lnTo>
                    <a:pt x="0" y="12862"/>
                  </a:lnTo>
                  <a:lnTo>
                    <a:pt x="2505" y="12862"/>
                  </a:lnTo>
                  <a:lnTo>
                    <a:pt x="25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5" name="Google Shape;2245;p15"/>
            <p:cNvSpPr/>
            <p:nvPr/>
          </p:nvSpPr>
          <p:spPr>
            <a:xfrm>
              <a:off x="8010666" y="5198589"/>
              <a:ext cx="57453" cy="172244"/>
            </a:xfrm>
            <a:custGeom>
              <a:rect b="b" l="l" r="r" t="t"/>
              <a:pathLst>
                <a:path extrusionOk="0" h="2965" w="989">
                  <a:moveTo>
                    <a:pt x="1" y="1"/>
                  </a:moveTo>
                  <a:lnTo>
                    <a:pt x="1" y="2965"/>
                  </a:lnTo>
                  <a:lnTo>
                    <a:pt x="988" y="2965"/>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6" name="Google Shape;2246;p15"/>
            <p:cNvSpPr/>
            <p:nvPr/>
          </p:nvSpPr>
          <p:spPr>
            <a:xfrm>
              <a:off x="8010666" y="3789091"/>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7" name="Google Shape;2247;p15"/>
            <p:cNvSpPr/>
            <p:nvPr/>
          </p:nvSpPr>
          <p:spPr>
            <a:xfrm>
              <a:off x="8010666" y="4004963"/>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8" name="Google Shape;2248;p15"/>
            <p:cNvSpPr/>
            <p:nvPr/>
          </p:nvSpPr>
          <p:spPr>
            <a:xfrm>
              <a:off x="10143648" y="3199278"/>
              <a:ext cx="64134" cy="157779"/>
            </a:xfrm>
            <a:custGeom>
              <a:rect b="b" l="l" r="r" t="t"/>
              <a:pathLst>
                <a:path extrusionOk="0" h="2716" w="1104">
                  <a:moveTo>
                    <a:pt x="1" y="1"/>
                  </a:moveTo>
                  <a:cubicBezTo>
                    <a:pt x="58" y="899"/>
                    <a:pt x="90" y="1804"/>
                    <a:pt x="109" y="2716"/>
                  </a:cubicBezTo>
                  <a:lnTo>
                    <a:pt x="1103" y="2716"/>
                  </a:lnTo>
                  <a:cubicBezTo>
                    <a:pt x="1103" y="2512"/>
                    <a:pt x="1103" y="2308"/>
                    <a:pt x="1090" y="2104"/>
                  </a:cubicBezTo>
                  <a:cubicBezTo>
                    <a:pt x="1090" y="1957"/>
                    <a:pt x="1001" y="90"/>
                    <a:pt x="9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9" name="Google Shape;2249;p15"/>
            <p:cNvSpPr/>
            <p:nvPr/>
          </p:nvSpPr>
          <p:spPr>
            <a:xfrm>
              <a:off x="8097282" y="4004963"/>
              <a:ext cx="189265" cy="747186"/>
            </a:xfrm>
            <a:custGeom>
              <a:rect b="b" l="l" r="r" t="t"/>
              <a:pathLst>
                <a:path extrusionOk="0" h="12862" w="3258">
                  <a:moveTo>
                    <a:pt x="1" y="0"/>
                  </a:moveTo>
                  <a:lnTo>
                    <a:pt x="1" y="12862"/>
                  </a:lnTo>
                  <a:lnTo>
                    <a:pt x="3258" y="12862"/>
                  </a:lnTo>
                  <a:lnTo>
                    <a:pt x="325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0" name="Google Shape;2250;p15"/>
            <p:cNvSpPr/>
            <p:nvPr/>
          </p:nvSpPr>
          <p:spPr>
            <a:xfrm>
              <a:off x="8010666" y="4392962"/>
              <a:ext cx="57453" cy="172593"/>
            </a:xfrm>
            <a:custGeom>
              <a:rect b="b" l="l" r="r" t="t"/>
              <a:pathLst>
                <a:path extrusionOk="0" h="2971" w="989">
                  <a:moveTo>
                    <a:pt x="1" y="0"/>
                  </a:moveTo>
                  <a:lnTo>
                    <a:pt x="1" y="2970"/>
                  </a:lnTo>
                  <a:lnTo>
                    <a:pt x="988" y="2970"/>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1" name="Google Shape;2251;p15"/>
            <p:cNvSpPr/>
            <p:nvPr/>
          </p:nvSpPr>
          <p:spPr>
            <a:xfrm>
              <a:off x="8010666" y="4810589"/>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2" name="Google Shape;2252;p15"/>
            <p:cNvSpPr/>
            <p:nvPr/>
          </p:nvSpPr>
          <p:spPr>
            <a:xfrm>
              <a:off x="8010666" y="4594369"/>
              <a:ext cx="57453" cy="157779"/>
            </a:xfrm>
            <a:custGeom>
              <a:rect b="b" l="l" r="r" t="t"/>
              <a:pathLst>
                <a:path extrusionOk="0" h="2716" w="989">
                  <a:moveTo>
                    <a:pt x="1" y="1"/>
                  </a:moveTo>
                  <a:lnTo>
                    <a:pt x="1" y="2716"/>
                  </a:lnTo>
                  <a:lnTo>
                    <a:pt x="988" y="271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3" name="Google Shape;2253;p15"/>
            <p:cNvSpPr/>
            <p:nvPr/>
          </p:nvSpPr>
          <p:spPr>
            <a:xfrm>
              <a:off x="8097282" y="3199278"/>
              <a:ext cx="197398" cy="747244"/>
            </a:xfrm>
            <a:custGeom>
              <a:rect b="b" l="l" r="r" t="t"/>
              <a:pathLst>
                <a:path extrusionOk="0" h="12863" w="3398">
                  <a:moveTo>
                    <a:pt x="135" y="1"/>
                  </a:moveTo>
                  <a:cubicBezTo>
                    <a:pt x="52" y="1256"/>
                    <a:pt x="1" y="2525"/>
                    <a:pt x="1" y="3799"/>
                  </a:cubicBezTo>
                  <a:lnTo>
                    <a:pt x="1" y="12862"/>
                  </a:lnTo>
                  <a:lnTo>
                    <a:pt x="3258" y="12862"/>
                  </a:lnTo>
                  <a:lnTo>
                    <a:pt x="3258" y="3799"/>
                  </a:lnTo>
                  <a:cubicBezTo>
                    <a:pt x="3258" y="2525"/>
                    <a:pt x="3302" y="1256"/>
                    <a:pt x="339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4" name="Google Shape;2254;p15"/>
            <p:cNvSpPr/>
            <p:nvPr/>
          </p:nvSpPr>
          <p:spPr>
            <a:xfrm>
              <a:off x="8607486" y="4810589"/>
              <a:ext cx="230395" cy="229988"/>
            </a:xfrm>
            <a:custGeom>
              <a:rect b="b" l="l" r="r" t="t"/>
              <a:pathLst>
                <a:path extrusionOk="0" h="3959" w="3966">
                  <a:moveTo>
                    <a:pt x="1" y="1"/>
                  </a:moveTo>
                  <a:lnTo>
                    <a:pt x="1" y="3959"/>
                  </a:lnTo>
                  <a:lnTo>
                    <a:pt x="39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5" name="Google Shape;2255;p15"/>
            <p:cNvSpPr/>
            <p:nvPr/>
          </p:nvSpPr>
          <p:spPr>
            <a:xfrm>
              <a:off x="8315768" y="3199278"/>
              <a:ext cx="266993" cy="387361"/>
            </a:xfrm>
            <a:custGeom>
              <a:rect b="b" l="l" r="r" t="t"/>
              <a:pathLst>
                <a:path extrusionOk="0" h="6668" w="4596">
                  <a:moveTo>
                    <a:pt x="134" y="1"/>
                  </a:moveTo>
                  <a:cubicBezTo>
                    <a:pt x="45" y="1256"/>
                    <a:pt x="0" y="2525"/>
                    <a:pt x="0" y="3799"/>
                  </a:cubicBezTo>
                  <a:lnTo>
                    <a:pt x="0" y="6667"/>
                  </a:lnTo>
                  <a:lnTo>
                    <a:pt x="4595" y="2066"/>
                  </a:lnTo>
                  <a:lnTo>
                    <a:pt x="459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6" name="Google Shape;2256;p15"/>
            <p:cNvSpPr/>
            <p:nvPr/>
          </p:nvSpPr>
          <p:spPr>
            <a:xfrm>
              <a:off x="8611923" y="4011585"/>
              <a:ext cx="264786" cy="733883"/>
            </a:xfrm>
            <a:custGeom>
              <a:rect b="b" l="l" r="r" t="t"/>
              <a:pathLst>
                <a:path extrusionOk="0" h="12633" w="4558">
                  <a:moveTo>
                    <a:pt x="4558" y="1"/>
                  </a:moveTo>
                  <a:lnTo>
                    <a:pt x="1" y="4558"/>
                  </a:lnTo>
                  <a:lnTo>
                    <a:pt x="1" y="8076"/>
                  </a:lnTo>
                  <a:lnTo>
                    <a:pt x="4558" y="12633"/>
                  </a:lnTo>
                  <a:lnTo>
                    <a:pt x="45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7" name="Google Shape;2257;p15"/>
            <p:cNvSpPr/>
            <p:nvPr/>
          </p:nvSpPr>
          <p:spPr>
            <a:xfrm>
              <a:off x="8010666" y="4191904"/>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8" name="Google Shape;2258;p15"/>
            <p:cNvSpPr/>
            <p:nvPr/>
          </p:nvSpPr>
          <p:spPr>
            <a:xfrm>
              <a:off x="8010666" y="4997182"/>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9" name="Google Shape;2259;p15"/>
            <p:cNvSpPr/>
            <p:nvPr/>
          </p:nvSpPr>
          <p:spPr>
            <a:xfrm>
              <a:off x="8010666" y="3587684"/>
              <a:ext cx="57453" cy="172244"/>
            </a:xfrm>
            <a:custGeom>
              <a:rect b="b" l="l" r="r" t="t"/>
              <a:pathLst>
                <a:path extrusionOk="0" h="2965" w="989">
                  <a:moveTo>
                    <a:pt x="1" y="0"/>
                  </a:moveTo>
                  <a:lnTo>
                    <a:pt x="1" y="2964"/>
                  </a:lnTo>
                  <a:lnTo>
                    <a:pt x="988" y="2964"/>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0" name="Google Shape;2260;p15"/>
            <p:cNvSpPr/>
            <p:nvPr/>
          </p:nvSpPr>
          <p:spPr>
            <a:xfrm>
              <a:off x="8010666" y="3385871"/>
              <a:ext cx="58209" cy="172593"/>
            </a:xfrm>
            <a:custGeom>
              <a:rect b="b" l="l" r="r" t="t"/>
              <a:pathLst>
                <a:path extrusionOk="0" h="2971" w="1002">
                  <a:moveTo>
                    <a:pt x="13" y="1"/>
                  </a:moveTo>
                  <a:cubicBezTo>
                    <a:pt x="13" y="199"/>
                    <a:pt x="1" y="390"/>
                    <a:pt x="1" y="581"/>
                  </a:cubicBezTo>
                  <a:lnTo>
                    <a:pt x="1" y="2971"/>
                  </a:lnTo>
                  <a:lnTo>
                    <a:pt x="988" y="2971"/>
                  </a:lnTo>
                  <a:cubicBezTo>
                    <a:pt x="988" y="2971"/>
                    <a:pt x="995" y="199"/>
                    <a:pt x="100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1" name="Google Shape;2261;p15"/>
            <p:cNvSpPr/>
            <p:nvPr/>
          </p:nvSpPr>
          <p:spPr>
            <a:xfrm>
              <a:off x="9342785" y="3199278"/>
              <a:ext cx="265192" cy="384398"/>
            </a:xfrm>
            <a:custGeom>
              <a:rect b="b" l="l" r="r" t="t"/>
              <a:pathLst>
                <a:path extrusionOk="0" h="6617" w="4565">
                  <a:moveTo>
                    <a:pt x="135" y="1"/>
                  </a:moveTo>
                  <a:cubicBezTo>
                    <a:pt x="46" y="1256"/>
                    <a:pt x="1" y="2525"/>
                    <a:pt x="1" y="3799"/>
                  </a:cubicBezTo>
                  <a:lnTo>
                    <a:pt x="1" y="6616"/>
                  </a:lnTo>
                  <a:lnTo>
                    <a:pt x="4564" y="2047"/>
                  </a:lnTo>
                  <a:lnTo>
                    <a:pt x="456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2" name="Google Shape;2262;p15"/>
            <p:cNvSpPr/>
            <p:nvPr/>
          </p:nvSpPr>
          <p:spPr>
            <a:xfrm>
              <a:off x="10151084" y="4594369"/>
              <a:ext cx="57395" cy="157779"/>
            </a:xfrm>
            <a:custGeom>
              <a:rect b="b" l="l" r="r" t="t"/>
              <a:pathLst>
                <a:path extrusionOk="0" h="2716" w="988">
                  <a:moveTo>
                    <a:pt x="0" y="1"/>
                  </a:moveTo>
                  <a:lnTo>
                    <a:pt x="0" y="2716"/>
                  </a:lnTo>
                  <a:lnTo>
                    <a:pt x="988" y="271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3" name="Google Shape;2263;p15"/>
            <p:cNvSpPr/>
            <p:nvPr/>
          </p:nvSpPr>
          <p:spPr>
            <a:xfrm>
              <a:off x="9637140" y="3199278"/>
              <a:ext cx="266645" cy="386606"/>
            </a:xfrm>
            <a:custGeom>
              <a:rect b="b" l="l" r="r" t="t"/>
              <a:pathLst>
                <a:path extrusionOk="0" h="6655" w="4590">
                  <a:moveTo>
                    <a:pt x="1" y="1"/>
                  </a:moveTo>
                  <a:lnTo>
                    <a:pt x="1" y="2066"/>
                  </a:lnTo>
                  <a:lnTo>
                    <a:pt x="4590" y="6655"/>
                  </a:lnTo>
                  <a:lnTo>
                    <a:pt x="4590" y="3799"/>
                  </a:lnTo>
                  <a:cubicBezTo>
                    <a:pt x="4590" y="2525"/>
                    <a:pt x="4539" y="1256"/>
                    <a:pt x="444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4" name="Google Shape;2264;p15"/>
            <p:cNvSpPr/>
            <p:nvPr/>
          </p:nvSpPr>
          <p:spPr>
            <a:xfrm>
              <a:off x="9373551" y="3716533"/>
              <a:ext cx="229988" cy="229988"/>
            </a:xfrm>
            <a:custGeom>
              <a:rect b="b" l="l" r="r" t="t"/>
              <a:pathLst>
                <a:path extrusionOk="0" h="3959" w="3959">
                  <a:moveTo>
                    <a:pt x="3958" y="0"/>
                  </a:moveTo>
                  <a:lnTo>
                    <a:pt x="0" y="3958"/>
                  </a:lnTo>
                  <a:lnTo>
                    <a:pt x="3958" y="3958"/>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5" name="Google Shape;2265;p15"/>
            <p:cNvSpPr/>
            <p:nvPr/>
          </p:nvSpPr>
          <p:spPr>
            <a:xfrm>
              <a:off x="10151084" y="4810589"/>
              <a:ext cx="57395" cy="157431"/>
            </a:xfrm>
            <a:custGeom>
              <a:rect b="b" l="l" r="r" t="t"/>
              <a:pathLst>
                <a:path extrusionOk="0" h="2710" w="988">
                  <a:moveTo>
                    <a:pt x="0" y="1"/>
                  </a:moveTo>
                  <a:lnTo>
                    <a:pt x="0"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6" name="Google Shape;2266;p15"/>
            <p:cNvSpPr/>
            <p:nvPr/>
          </p:nvSpPr>
          <p:spPr>
            <a:xfrm>
              <a:off x="9342785" y="3359264"/>
              <a:ext cx="265192" cy="581332"/>
            </a:xfrm>
            <a:custGeom>
              <a:rect b="b" l="l" r="r" t="t"/>
              <a:pathLst>
                <a:path extrusionOk="0" h="10007" w="4565">
                  <a:moveTo>
                    <a:pt x="4564" y="0"/>
                  </a:moveTo>
                  <a:lnTo>
                    <a:pt x="1" y="4570"/>
                  </a:lnTo>
                  <a:lnTo>
                    <a:pt x="1" y="10006"/>
                  </a:lnTo>
                  <a:lnTo>
                    <a:pt x="4564" y="5437"/>
                  </a:lnTo>
                  <a:lnTo>
                    <a:pt x="456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7" name="Google Shape;2267;p15"/>
            <p:cNvSpPr/>
            <p:nvPr/>
          </p:nvSpPr>
          <p:spPr>
            <a:xfrm>
              <a:off x="9632702" y="3717637"/>
              <a:ext cx="229233" cy="228884"/>
            </a:xfrm>
            <a:custGeom>
              <a:rect b="b" l="l" r="r" t="t"/>
              <a:pathLst>
                <a:path extrusionOk="0" h="3940" w="3946">
                  <a:moveTo>
                    <a:pt x="1" y="0"/>
                  </a:moveTo>
                  <a:lnTo>
                    <a:pt x="1" y="3939"/>
                  </a:lnTo>
                  <a:lnTo>
                    <a:pt x="3946" y="3939"/>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8" name="Google Shape;2268;p15"/>
            <p:cNvSpPr/>
            <p:nvPr/>
          </p:nvSpPr>
          <p:spPr>
            <a:xfrm>
              <a:off x="10151084" y="3587684"/>
              <a:ext cx="57395" cy="172244"/>
            </a:xfrm>
            <a:custGeom>
              <a:rect b="b" l="l" r="r" t="t"/>
              <a:pathLst>
                <a:path extrusionOk="0" h="2965" w="988">
                  <a:moveTo>
                    <a:pt x="0" y="0"/>
                  </a:moveTo>
                  <a:lnTo>
                    <a:pt x="0" y="2964"/>
                  </a:lnTo>
                  <a:lnTo>
                    <a:pt x="988" y="2964"/>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9" name="Google Shape;2269;p15"/>
            <p:cNvSpPr/>
            <p:nvPr/>
          </p:nvSpPr>
          <p:spPr>
            <a:xfrm>
              <a:off x="9637140" y="3360717"/>
              <a:ext cx="266645" cy="582087"/>
            </a:xfrm>
            <a:custGeom>
              <a:rect b="b" l="l" r="r" t="t"/>
              <a:pathLst>
                <a:path extrusionOk="0" h="10020" w="4590">
                  <a:moveTo>
                    <a:pt x="1" y="1"/>
                  </a:moveTo>
                  <a:lnTo>
                    <a:pt x="1" y="5431"/>
                  </a:lnTo>
                  <a:lnTo>
                    <a:pt x="4590" y="10019"/>
                  </a:lnTo>
                  <a:lnTo>
                    <a:pt x="4590" y="4583"/>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0" name="Google Shape;2270;p15"/>
            <p:cNvSpPr/>
            <p:nvPr/>
          </p:nvSpPr>
          <p:spPr>
            <a:xfrm>
              <a:off x="10151084" y="4997182"/>
              <a:ext cx="57395" cy="172244"/>
            </a:xfrm>
            <a:custGeom>
              <a:rect b="b" l="l" r="r" t="t"/>
              <a:pathLst>
                <a:path extrusionOk="0" h="2965" w="988">
                  <a:moveTo>
                    <a:pt x="0" y="1"/>
                  </a:moveTo>
                  <a:lnTo>
                    <a:pt x="0"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1" name="Google Shape;2271;p15"/>
            <p:cNvSpPr/>
            <p:nvPr/>
          </p:nvSpPr>
          <p:spPr>
            <a:xfrm>
              <a:off x="8432011" y="1674989"/>
              <a:ext cx="133729" cy="206286"/>
            </a:xfrm>
            <a:custGeom>
              <a:rect b="b" l="l" r="r" t="t"/>
              <a:pathLst>
                <a:path extrusionOk="0" h="3551" w="2302">
                  <a:moveTo>
                    <a:pt x="1715" y="1"/>
                  </a:moveTo>
                  <a:cubicBezTo>
                    <a:pt x="1651" y="83"/>
                    <a:pt x="1587" y="166"/>
                    <a:pt x="1530" y="256"/>
                  </a:cubicBezTo>
                  <a:cubicBezTo>
                    <a:pt x="1364" y="498"/>
                    <a:pt x="657" y="1588"/>
                    <a:pt x="466" y="1887"/>
                  </a:cubicBezTo>
                  <a:cubicBezTo>
                    <a:pt x="306" y="2142"/>
                    <a:pt x="153" y="2397"/>
                    <a:pt x="0" y="2652"/>
                  </a:cubicBezTo>
                  <a:cubicBezTo>
                    <a:pt x="211" y="2951"/>
                    <a:pt x="415" y="3245"/>
                    <a:pt x="619" y="3551"/>
                  </a:cubicBezTo>
                  <a:cubicBezTo>
                    <a:pt x="1148" y="2639"/>
                    <a:pt x="1709" y="1747"/>
                    <a:pt x="2301" y="880"/>
                  </a:cubicBezTo>
                  <a:cubicBezTo>
                    <a:pt x="2104" y="587"/>
                    <a:pt x="1912" y="287"/>
                    <a:pt x="171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2" name="Google Shape;2272;p15"/>
            <p:cNvSpPr/>
            <p:nvPr/>
          </p:nvSpPr>
          <p:spPr>
            <a:xfrm>
              <a:off x="9651237" y="1674640"/>
              <a:ext cx="133729" cy="206286"/>
            </a:xfrm>
            <a:custGeom>
              <a:rect b="b" l="l" r="r" t="t"/>
              <a:pathLst>
                <a:path extrusionOk="0" h="3551" w="2302">
                  <a:moveTo>
                    <a:pt x="587" y="0"/>
                  </a:moveTo>
                  <a:cubicBezTo>
                    <a:pt x="389" y="293"/>
                    <a:pt x="198" y="587"/>
                    <a:pt x="1" y="880"/>
                  </a:cubicBezTo>
                  <a:cubicBezTo>
                    <a:pt x="593" y="1747"/>
                    <a:pt x="1148" y="2639"/>
                    <a:pt x="1683" y="3550"/>
                  </a:cubicBezTo>
                  <a:cubicBezTo>
                    <a:pt x="1887" y="3251"/>
                    <a:pt x="2097" y="2951"/>
                    <a:pt x="2301" y="2652"/>
                  </a:cubicBezTo>
                  <a:lnTo>
                    <a:pt x="2270" y="2594"/>
                  </a:lnTo>
                  <a:lnTo>
                    <a:pt x="2193" y="2460"/>
                  </a:lnTo>
                  <a:cubicBezTo>
                    <a:pt x="1849" y="1893"/>
                    <a:pt x="1492" y="1326"/>
                    <a:pt x="1122" y="778"/>
                  </a:cubicBezTo>
                  <a:cubicBezTo>
                    <a:pt x="1059" y="676"/>
                    <a:pt x="988" y="574"/>
                    <a:pt x="918" y="478"/>
                  </a:cubicBezTo>
                  <a:cubicBezTo>
                    <a:pt x="810" y="319"/>
                    <a:pt x="695" y="160"/>
                    <a:pt x="58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3" name="Google Shape;2273;p15"/>
            <p:cNvSpPr/>
            <p:nvPr/>
          </p:nvSpPr>
          <p:spPr>
            <a:xfrm>
              <a:off x="8315768" y="4813552"/>
              <a:ext cx="266993" cy="590975"/>
            </a:xfrm>
            <a:custGeom>
              <a:rect b="b" l="l" r="r" t="t"/>
              <a:pathLst>
                <a:path extrusionOk="0" h="10173" w="4596">
                  <a:moveTo>
                    <a:pt x="0" y="1"/>
                  </a:moveTo>
                  <a:lnTo>
                    <a:pt x="0" y="5571"/>
                  </a:lnTo>
                  <a:lnTo>
                    <a:pt x="4595" y="10173"/>
                  </a:lnTo>
                  <a:lnTo>
                    <a:pt x="4595" y="4602"/>
                  </a:lnTo>
                  <a:lnTo>
                    <a:pt x="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4" name="Google Shape;2274;p15"/>
            <p:cNvSpPr/>
            <p:nvPr/>
          </p:nvSpPr>
          <p:spPr>
            <a:xfrm>
              <a:off x="8611923" y="3199278"/>
              <a:ext cx="264786" cy="383643"/>
            </a:xfrm>
            <a:custGeom>
              <a:rect b="b" l="l" r="r" t="t"/>
              <a:pathLst>
                <a:path extrusionOk="0" h="6604" w="4558">
                  <a:moveTo>
                    <a:pt x="1" y="1"/>
                  </a:moveTo>
                  <a:lnTo>
                    <a:pt x="1" y="2047"/>
                  </a:lnTo>
                  <a:lnTo>
                    <a:pt x="4558" y="6604"/>
                  </a:lnTo>
                  <a:lnTo>
                    <a:pt x="4558" y="3799"/>
                  </a:lnTo>
                  <a:cubicBezTo>
                    <a:pt x="4558" y="2525"/>
                    <a:pt x="4507" y="1256"/>
                    <a:pt x="441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5" name="Google Shape;2275;p15"/>
            <p:cNvSpPr/>
            <p:nvPr/>
          </p:nvSpPr>
          <p:spPr>
            <a:xfrm>
              <a:off x="10104029" y="2832017"/>
              <a:ext cx="93006" cy="309226"/>
            </a:xfrm>
            <a:custGeom>
              <a:rect b="b" l="l" r="r" t="t"/>
              <a:pathLst>
                <a:path extrusionOk="0" h="5323" w="1601">
                  <a:moveTo>
                    <a:pt x="906" y="0"/>
                  </a:moveTo>
                  <a:cubicBezTo>
                    <a:pt x="593" y="185"/>
                    <a:pt x="287" y="389"/>
                    <a:pt x="1" y="612"/>
                  </a:cubicBezTo>
                  <a:cubicBezTo>
                    <a:pt x="268" y="2161"/>
                    <a:pt x="466" y="3729"/>
                    <a:pt x="606" y="5322"/>
                  </a:cubicBezTo>
                  <a:lnTo>
                    <a:pt x="1600" y="5322"/>
                  </a:lnTo>
                  <a:cubicBezTo>
                    <a:pt x="1575" y="5067"/>
                    <a:pt x="1562" y="4819"/>
                    <a:pt x="1537" y="4564"/>
                  </a:cubicBezTo>
                  <a:cubicBezTo>
                    <a:pt x="1537" y="4519"/>
                    <a:pt x="1416" y="3391"/>
                    <a:pt x="1352" y="2881"/>
                  </a:cubicBezTo>
                  <a:cubicBezTo>
                    <a:pt x="1333" y="2760"/>
                    <a:pt x="1320" y="2645"/>
                    <a:pt x="1307" y="2531"/>
                  </a:cubicBezTo>
                  <a:cubicBezTo>
                    <a:pt x="1237" y="2014"/>
                    <a:pt x="1065" y="899"/>
                    <a:pt x="1065" y="861"/>
                  </a:cubicBezTo>
                  <a:cubicBezTo>
                    <a:pt x="1014" y="574"/>
                    <a:pt x="957" y="287"/>
                    <a:pt x="90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6" name="Google Shape;2276;p15"/>
            <p:cNvSpPr/>
            <p:nvPr/>
          </p:nvSpPr>
          <p:spPr>
            <a:xfrm>
              <a:off x="9954847" y="2260329"/>
              <a:ext cx="196643" cy="575058"/>
            </a:xfrm>
            <a:custGeom>
              <a:rect b="b" l="l" r="r" t="t"/>
              <a:pathLst>
                <a:path extrusionOk="0" h="9899" w="3385">
                  <a:moveTo>
                    <a:pt x="733" y="1"/>
                  </a:moveTo>
                  <a:cubicBezTo>
                    <a:pt x="478" y="288"/>
                    <a:pt x="236" y="575"/>
                    <a:pt x="0" y="861"/>
                  </a:cubicBezTo>
                  <a:cubicBezTo>
                    <a:pt x="1090" y="3793"/>
                    <a:pt x="1919" y="6820"/>
                    <a:pt x="2473" y="9899"/>
                  </a:cubicBezTo>
                  <a:cubicBezTo>
                    <a:pt x="2766" y="9688"/>
                    <a:pt x="3066" y="9491"/>
                    <a:pt x="3384" y="9319"/>
                  </a:cubicBezTo>
                  <a:cubicBezTo>
                    <a:pt x="3365" y="9242"/>
                    <a:pt x="2919" y="7120"/>
                    <a:pt x="2875" y="6903"/>
                  </a:cubicBezTo>
                  <a:cubicBezTo>
                    <a:pt x="2798" y="6597"/>
                    <a:pt x="2722" y="6285"/>
                    <a:pt x="2645" y="5979"/>
                  </a:cubicBezTo>
                  <a:cubicBezTo>
                    <a:pt x="2524" y="5520"/>
                    <a:pt x="2403" y="5068"/>
                    <a:pt x="2275" y="4615"/>
                  </a:cubicBezTo>
                  <a:cubicBezTo>
                    <a:pt x="2224" y="4443"/>
                    <a:pt x="2180" y="4277"/>
                    <a:pt x="2129" y="4112"/>
                  </a:cubicBezTo>
                  <a:cubicBezTo>
                    <a:pt x="2033" y="3774"/>
                    <a:pt x="1753" y="2882"/>
                    <a:pt x="1715" y="2773"/>
                  </a:cubicBezTo>
                  <a:cubicBezTo>
                    <a:pt x="1415" y="1836"/>
                    <a:pt x="1084" y="912"/>
                    <a:pt x="73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7" name="Google Shape;2277;p15"/>
            <p:cNvSpPr/>
            <p:nvPr/>
          </p:nvSpPr>
          <p:spPr>
            <a:xfrm>
              <a:off x="9632702" y="4004963"/>
              <a:ext cx="229233" cy="229233"/>
            </a:xfrm>
            <a:custGeom>
              <a:rect b="b" l="l" r="r" t="t"/>
              <a:pathLst>
                <a:path extrusionOk="0" h="3946" w="3946">
                  <a:moveTo>
                    <a:pt x="1" y="0"/>
                  </a:moveTo>
                  <a:lnTo>
                    <a:pt x="1" y="3945"/>
                  </a:lnTo>
                  <a:lnTo>
                    <a:pt x="394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8" name="Google Shape;2278;p15"/>
            <p:cNvSpPr/>
            <p:nvPr/>
          </p:nvSpPr>
          <p:spPr>
            <a:xfrm>
              <a:off x="10151084" y="4191904"/>
              <a:ext cx="57395" cy="172244"/>
            </a:xfrm>
            <a:custGeom>
              <a:rect b="b" l="l" r="r" t="t"/>
              <a:pathLst>
                <a:path extrusionOk="0" h="2965" w="988">
                  <a:moveTo>
                    <a:pt x="0" y="1"/>
                  </a:moveTo>
                  <a:lnTo>
                    <a:pt x="0"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9" name="Google Shape;2279;p15"/>
            <p:cNvSpPr/>
            <p:nvPr/>
          </p:nvSpPr>
          <p:spPr>
            <a:xfrm>
              <a:off x="10151084" y="4392962"/>
              <a:ext cx="57395" cy="172593"/>
            </a:xfrm>
            <a:custGeom>
              <a:rect b="b" l="l" r="r" t="t"/>
              <a:pathLst>
                <a:path extrusionOk="0" h="2971" w="988">
                  <a:moveTo>
                    <a:pt x="0" y="0"/>
                  </a:moveTo>
                  <a:lnTo>
                    <a:pt x="0" y="2970"/>
                  </a:lnTo>
                  <a:lnTo>
                    <a:pt x="988" y="2970"/>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0" name="Google Shape;2280;p15"/>
            <p:cNvSpPr/>
            <p:nvPr/>
          </p:nvSpPr>
          <p:spPr>
            <a:xfrm>
              <a:off x="9932598" y="4004963"/>
              <a:ext cx="189265" cy="747186"/>
            </a:xfrm>
            <a:custGeom>
              <a:rect b="b" l="l" r="r" t="t"/>
              <a:pathLst>
                <a:path extrusionOk="0" h="12862" w="3258">
                  <a:moveTo>
                    <a:pt x="1" y="0"/>
                  </a:moveTo>
                  <a:lnTo>
                    <a:pt x="1" y="12862"/>
                  </a:lnTo>
                  <a:lnTo>
                    <a:pt x="3258" y="12862"/>
                  </a:lnTo>
                  <a:lnTo>
                    <a:pt x="325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1" name="Google Shape;2281;p15"/>
            <p:cNvSpPr/>
            <p:nvPr/>
          </p:nvSpPr>
          <p:spPr>
            <a:xfrm>
              <a:off x="9637140" y="4814307"/>
              <a:ext cx="266645" cy="590220"/>
            </a:xfrm>
            <a:custGeom>
              <a:rect b="b" l="l" r="r" t="t"/>
              <a:pathLst>
                <a:path extrusionOk="0" h="10160" w="4590">
                  <a:moveTo>
                    <a:pt x="4590" y="0"/>
                  </a:moveTo>
                  <a:lnTo>
                    <a:pt x="1" y="4589"/>
                  </a:lnTo>
                  <a:lnTo>
                    <a:pt x="1" y="10160"/>
                  </a:lnTo>
                  <a:lnTo>
                    <a:pt x="4590" y="5571"/>
                  </a:lnTo>
                  <a:lnTo>
                    <a:pt x="459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2" name="Google Shape;2282;p15"/>
            <p:cNvSpPr/>
            <p:nvPr/>
          </p:nvSpPr>
          <p:spPr>
            <a:xfrm>
              <a:off x="10150677" y="3385871"/>
              <a:ext cx="57802" cy="172593"/>
            </a:xfrm>
            <a:custGeom>
              <a:rect b="b" l="l" r="r" t="t"/>
              <a:pathLst>
                <a:path extrusionOk="0" h="2971" w="995">
                  <a:moveTo>
                    <a:pt x="1" y="1"/>
                  </a:moveTo>
                  <a:cubicBezTo>
                    <a:pt x="1" y="199"/>
                    <a:pt x="7" y="390"/>
                    <a:pt x="7" y="587"/>
                  </a:cubicBezTo>
                  <a:lnTo>
                    <a:pt x="7" y="2971"/>
                  </a:lnTo>
                  <a:lnTo>
                    <a:pt x="995" y="2971"/>
                  </a:lnTo>
                  <a:cubicBezTo>
                    <a:pt x="995" y="2971"/>
                    <a:pt x="989" y="199"/>
                    <a:pt x="98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3" name="Google Shape;2283;p15"/>
            <p:cNvSpPr/>
            <p:nvPr/>
          </p:nvSpPr>
          <p:spPr>
            <a:xfrm>
              <a:off x="10151084" y="4004963"/>
              <a:ext cx="57395" cy="157779"/>
            </a:xfrm>
            <a:custGeom>
              <a:rect b="b" l="l" r="r" t="t"/>
              <a:pathLst>
                <a:path extrusionOk="0" h="2716" w="988">
                  <a:moveTo>
                    <a:pt x="0" y="0"/>
                  </a:moveTo>
                  <a:lnTo>
                    <a:pt x="0"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4" name="Google Shape;2284;p15"/>
            <p:cNvSpPr/>
            <p:nvPr/>
          </p:nvSpPr>
          <p:spPr>
            <a:xfrm>
              <a:off x="10151084" y="3789091"/>
              <a:ext cx="57395" cy="157431"/>
            </a:xfrm>
            <a:custGeom>
              <a:rect b="b" l="l" r="r" t="t"/>
              <a:pathLst>
                <a:path extrusionOk="0" h="2710" w="988">
                  <a:moveTo>
                    <a:pt x="0" y="1"/>
                  </a:moveTo>
                  <a:lnTo>
                    <a:pt x="0"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5" name="Google Shape;2285;p15"/>
            <p:cNvSpPr/>
            <p:nvPr/>
          </p:nvSpPr>
          <p:spPr>
            <a:xfrm>
              <a:off x="9632702" y="4523264"/>
              <a:ext cx="229233" cy="228884"/>
            </a:xfrm>
            <a:custGeom>
              <a:rect b="b" l="l" r="r" t="t"/>
              <a:pathLst>
                <a:path extrusionOk="0" h="3940" w="3946">
                  <a:moveTo>
                    <a:pt x="1" y="1"/>
                  </a:moveTo>
                  <a:lnTo>
                    <a:pt x="1" y="3940"/>
                  </a:lnTo>
                  <a:lnTo>
                    <a:pt x="3946" y="3940"/>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6" name="Google Shape;2286;p15"/>
            <p:cNvSpPr/>
            <p:nvPr/>
          </p:nvSpPr>
          <p:spPr>
            <a:xfrm>
              <a:off x="9373551" y="4521812"/>
              <a:ext cx="229988" cy="230337"/>
            </a:xfrm>
            <a:custGeom>
              <a:rect b="b" l="l" r="r" t="t"/>
              <a:pathLst>
                <a:path extrusionOk="0" h="3965" w="3959">
                  <a:moveTo>
                    <a:pt x="3958" y="0"/>
                  </a:moveTo>
                  <a:lnTo>
                    <a:pt x="0" y="3965"/>
                  </a:lnTo>
                  <a:lnTo>
                    <a:pt x="3958" y="3965"/>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7" name="Google Shape;2287;p15"/>
            <p:cNvSpPr/>
            <p:nvPr/>
          </p:nvSpPr>
          <p:spPr>
            <a:xfrm>
              <a:off x="9373551" y="4004963"/>
              <a:ext cx="229988" cy="230337"/>
            </a:xfrm>
            <a:custGeom>
              <a:rect b="b" l="l" r="r" t="t"/>
              <a:pathLst>
                <a:path extrusionOk="0" h="3965" w="3959">
                  <a:moveTo>
                    <a:pt x="0" y="0"/>
                  </a:moveTo>
                  <a:lnTo>
                    <a:pt x="3958" y="3964"/>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8" name="Google Shape;2288;p15"/>
            <p:cNvSpPr/>
            <p:nvPr/>
          </p:nvSpPr>
          <p:spPr>
            <a:xfrm>
              <a:off x="9373551" y="4810589"/>
              <a:ext cx="229988" cy="230337"/>
            </a:xfrm>
            <a:custGeom>
              <a:rect b="b" l="l" r="r" t="t"/>
              <a:pathLst>
                <a:path extrusionOk="0" h="3965" w="3959">
                  <a:moveTo>
                    <a:pt x="0" y="1"/>
                  </a:moveTo>
                  <a:lnTo>
                    <a:pt x="3958" y="3965"/>
                  </a:lnTo>
                  <a:lnTo>
                    <a:pt x="395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9" name="Google Shape;2289;p15"/>
            <p:cNvSpPr/>
            <p:nvPr/>
          </p:nvSpPr>
          <p:spPr>
            <a:xfrm>
              <a:off x="9637140" y="4009029"/>
              <a:ext cx="266645" cy="739401"/>
            </a:xfrm>
            <a:custGeom>
              <a:rect b="b" l="l" r="r" t="t"/>
              <a:pathLst>
                <a:path extrusionOk="0" h="12728" w="4590">
                  <a:moveTo>
                    <a:pt x="4590" y="0"/>
                  </a:moveTo>
                  <a:lnTo>
                    <a:pt x="1" y="4583"/>
                  </a:lnTo>
                  <a:lnTo>
                    <a:pt x="1" y="8139"/>
                  </a:lnTo>
                  <a:lnTo>
                    <a:pt x="4590" y="12728"/>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0" name="Google Shape;2290;p15"/>
            <p:cNvSpPr/>
            <p:nvPr/>
          </p:nvSpPr>
          <p:spPr>
            <a:xfrm>
              <a:off x="9342785" y="4010888"/>
              <a:ext cx="265192" cy="735335"/>
            </a:xfrm>
            <a:custGeom>
              <a:rect b="b" l="l" r="r" t="t"/>
              <a:pathLst>
                <a:path extrusionOk="0" h="12658" w="4565">
                  <a:moveTo>
                    <a:pt x="1" y="0"/>
                  </a:moveTo>
                  <a:lnTo>
                    <a:pt x="1" y="12658"/>
                  </a:lnTo>
                  <a:lnTo>
                    <a:pt x="4564" y="8088"/>
                  </a:lnTo>
                  <a:lnTo>
                    <a:pt x="4564"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1" name="Google Shape;2291;p15"/>
            <p:cNvSpPr/>
            <p:nvPr/>
          </p:nvSpPr>
          <p:spPr>
            <a:xfrm>
              <a:off x="9632702" y="4810589"/>
              <a:ext cx="229233" cy="228884"/>
            </a:xfrm>
            <a:custGeom>
              <a:rect b="b" l="l" r="r" t="t"/>
              <a:pathLst>
                <a:path extrusionOk="0" h="3940" w="3946">
                  <a:moveTo>
                    <a:pt x="1" y="1"/>
                  </a:moveTo>
                  <a:lnTo>
                    <a:pt x="1" y="3939"/>
                  </a:lnTo>
                  <a:lnTo>
                    <a:pt x="394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2" name="Google Shape;2292;p15"/>
            <p:cNvSpPr/>
            <p:nvPr/>
          </p:nvSpPr>
          <p:spPr>
            <a:xfrm>
              <a:off x="9342785" y="4816515"/>
              <a:ext cx="265192" cy="589116"/>
            </a:xfrm>
            <a:custGeom>
              <a:rect b="b" l="l" r="r" t="t"/>
              <a:pathLst>
                <a:path extrusionOk="0" h="10141" w="4565">
                  <a:moveTo>
                    <a:pt x="1" y="1"/>
                  </a:moveTo>
                  <a:lnTo>
                    <a:pt x="1" y="5571"/>
                  </a:lnTo>
                  <a:lnTo>
                    <a:pt x="4564" y="10141"/>
                  </a:lnTo>
                  <a:lnTo>
                    <a:pt x="4564" y="4570"/>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3" name="Google Shape;2293;p15"/>
            <p:cNvSpPr/>
            <p:nvPr/>
          </p:nvSpPr>
          <p:spPr>
            <a:xfrm>
              <a:off x="9121782" y="1101499"/>
              <a:ext cx="491753" cy="523181"/>
            </a:xfrm>
            <a:custGeom>
              <a:rect b="b" l="l" r="r" t="t"/>
              <a:pathLst>
                <a:path extrusionOk="0" h="9006" w="8465">
                  <a:moveTo>
                    <a:pt x="1" y="0"/>
                  </a:moveTo>
                  <a:lnTo>
                    <a:pt x="1" y="1211"/>
                  </a:lnTo>
                  <a:cubicBezTo>
                    <a:pt x="2894" y="3321"/>
                    <a:pt x="5539" y="5940"/>
                    <a:pt x="7865" y="9006"/>
                  </a:cubicBezTo>
                  <a:cubicBezTo>
                    <a:pt x="8063" y="8725"/>
                    <a:pt x="8267" y="8445"/>
                    <a:pt x="8465" y="8165"/>
                  </a:cubicBezTo>
                  <a:cubicBezTo>
                    <a:pt x="5966" y="4921"/>
                    <a:pt x="3130" y="2180"/>
                    <a:pt x="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4" name="Google Shape;2294;p15"/>
            <p:cNvSpPr/>
            <p:nvPr/>
          </p:nvSpPr>
          <p:spPr>
            <a:xfrm>
              <a:off x="9124357" y="1490603"/>
              <a:ext cx="316256" cy="1225577"/>
            </a:xfrm>
            <a:custGeom>
              <a:rect b="b" l="l" r="r" t="t"/>
              <a:pathLst>
                <a:path extrusionOk="0" h="21097" w="5444">
                  <a:moveTo>
                    <a:pt x="1" y="1"/>
                  </a:moveTo>
                  <a:lnTo>
                    <a:pt x="1" y="21097"/>
                  </a:lnTo>
                  <a:cubicBezTo>
                    <a:pt x="1116" y="15794"/>
                    <a:pt x="2945" y="10765"/>
                    <a:pt x="5444" y="6234"/>
                  </a:cubicBezTo>
                  <a:cubicBezTo>
                    <a:pt x="5201" y="5877"/>
                    <a:pt x="4953" y="5514"/>
                    <a:pt x="4691" y="5169"/>
                  </a:cubicBezTo>
                  <a:cubicBezTo>
                    <a:pt x="3302" y="3296"/>
                    <a:pt x="1728" y="1562"/>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5" name="Google Shape;2295;p15"/>
            <p:cNvSpPr/>
            <p:nvPr/>
          </p:nvSpPr>
          <p:spPr>
            <a:xfrm>
              <a:off x="8612678" y="1964173"/>
              <a:ext cx="426573" cy="1177070"/>
            </a:xfrm>
            <a:custGeom>
              <a:rect b="b" l="l" r="r" t="t"/>
              <a:pathLst>
                <a:path extrusionOk="0" h="20262" w="7343">
                  <a:moveTo>
                    <a:pt x="1607" y="0"/>
                  </a:moveTo>
                  <a:cubicBezTo>
                    <a:pt x="1033" y="931"/>
                    <a:pt x="504" y="1899"/>
                    <a:pt x="1" y="2894"/>
                  </a:cubicBezTo>
                  <a:cubicBezTo>
                    <a:pt x="2614" y="8120"/>
                    <a:pt x="4258" y="14041"/>
                    <a:pt x="4819" y="20261"/>
                  </a:cubicBezTo>
                  <a:lnTo>
                    <a:pt x="7343" y="20261"/>
                  </a:lnTo>
                  <a:cubicBezTo>
                    <a:pt x="6744" y="12989"/>
                    <a:pt x="4781" y="6061"/>
                    <a:pt x="160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6" name="Google Shape;2296;p15"/>
            <p:cNvSpPr/>
            <p:nvPr/>
          </p:nvSpPr>
          <p:spPr>
            <a:xfrm>
              <a:off x="8778939" y="1490603"/>
              <a:ext cx="316256" cy="1225577"/>
            </a:xfrm>
            <a:custGeom>
              <a:rect b="b" l="l" r="r" t="t"/>
              <a:pathLst>
                <a:path extrusionOk="0" h="21097" w="5444">
                  <a:moveTo>
                    <a:pt x="5443" y="1"/>
                  </a:moveTo>
                  <a:cubicBezTo>
                    <a:pt x="3754" y="1524"/>
                    <a:pt x="2218" y="3213"/>
                    <a:pt x="854" y="5029"/>
                  </a:cubicBezTo>
                  <a:cubicBezTo>
                    <a:pt x="829" y="5074"/>
                    <a:pt x="791" y="5125"/>
                    <a:pt x="752" y="5176"/>
                  </a:cubicBezTo>
                  <a:cubicBezTo>
                    <a:pt x="491" y="5526"/>
                    <a:pt x="249" y="5883"/>
                    <a:pt x="0" y="6240"/>
                  </a:cubicBezTo>
                  <a:cubicBezTo>
                    <a:pt x="2499" y="10772"/>
                    <a:pt x="4334" y="15800"/>
                    <a:pt x="5443" y="21097"/>
                  </a:cubicBezTo>
                  <a:lnTo>
                    <a:pt x="544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7" name="Google Shape;2297;p15"/>
            <p:cNvSpPr/>
            <p:nvPr/>
          </p:nvSpPr>
          <p:spPr>
            <a:xfrm>
              <a:off x="9179894" y="1963766"/>
              <a:ext cx="426980" cy="1177477"/>
            </a:xfrm>
            <a:custGeom>
              <a:rect b="b" l="l" r="r" t="t"/>
              <a:pathLst>
                <a:path extrusionOk="0" h="20269" w="7350">
                  <a:moveTo>
                    <a:pt x="5737" y="1"/>
                  </a:moveTo>
                  <a:cubicBezTo>
                    <a:pt x="2569" y="6062"/>
                    <a:pt x="606" y="12996"/>
                    <a:pt x="1" y="20268"/>
                  </a:cubicBezTo>
                  <a:lnTo>
                    <a:pt x="2525" y="20268"/>
                  </a:lnTo>
                  <a:cubicBezTo>
                    <a:pt x="3085" y="14048"/>
                    <a:pt x="4736" y="8121"/>
                    <a:pt x="7349" y="2894"/>
                  </a:cubicBezTo>
                  <a:cubicBezTo>
                    <a:pt x="6846" y="1900"/>
                    <a:pt x="6310" y="938"/>
                    <a:pt x="57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8" name="Google Shape;2298;p15"/>
            <p:cNvSpPr/>
            <p:nvPr/>
          </p:nvSpPr>
          <p:spPr>
            <a:xfrm>
              <a:off x="9367242" y="2164476"/>
              <a:ext cx="403278" cy="870865"/>
            </a:xfrm>
            <a:custGeom>
              <a:rect b="b" l="l" r="r" t="t"/>
              <a:pathLst>
                <a:path extrusionOk="0" h="14991" w="6942">
                  <a:moveTo>
                    <a:pt x="4405" y="0"/>
                  </a:moveTo>
                  <a:cubicBezTo>
                    <a:pt x="2174" y="4564"/>
                    <a:pt x="683" y="9649"/>
                    <a:pt x="1" y="14990"/>
                  </a:cubicBezTo>
                  <a:cubicBezTo>
                    <a:pt x="957" y="13429"/>
                    <a:pt x="2652" y="12479"/>
                    <a:pt x="4481" y="12473"/>
                  </a:cubicBezTo>
                  <a:cubicBezTo>
                    <a:pt x="4551" y="12473"/>
                    <a:pt x="4615" y="12486"/>
                    <a:pt x="4679" y="12486"/>
                  </a:cubicBezTo>
                  <a:cubicBezTo>
                    <a:pt x="5144" y="10351"/>
                    <a:pt x="5902" y="8286"/>
                    <a:pt x="6941" y="6361"/>
                  </a:cubicBezTo>
                  <a:cubicBezTo>
                    <a:pt x="6253" y="4181"/>
                    <a:pt x="5405" y="2052"/>
                    <a:pt x="44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9" name="Google Shape;2299;p15"/>
            <p:cNvSpPr/>
            <p:nvPr/>
          </p:nvSpPr>
          <p:spPr>
            <a:xfrm>
              <a:off x="8449438" y="2165173"/>
              <a:ext cx="402465" cy="870168"/>
            </a:xfrm>
            <a:custGeom>
              <a:rect b="b" l="l" r="r" t="t"/>
              <a:pathLst>
                <a:path extrusionOk="0" h="14979" w="6928">
                  <a:moveTo>
                    <a:pt x="2530" y="1"/>
                  </a:moveTo>
                  <a:cubicBezTo>
                    <a:pt x="1530" y="2047"/>
                    <a:pt x="682" y="4169"/>
                    <a:pt x="0" y="6342"/>
                  </a:cubicBezTo>
                  <a:cubicBezTo>
                    <a:pt x="1033" y="8267"/>
                    <a:pt x="1797" y="10332"/>
                    <a:pt x="2263" y="12474"/>
                  </a:cubicBezTo>
                  <a:cubicBezTo>
                    <a:pt x="2326" y="12474"/>
                    <a:pt x="2384" y="12461"/>
                    <a:pt x="2447" y="12461"/>
                  </a:cubicBezTo>
                  <a:cubicBezTo>
                    <a:pt x="4277" y="12467"/>
                    <a:pt x="5972" y="13417"/>
                    <a:pt x="6928" y="14978"/>
                  </a:cubicBezTo>
                  <a:cubicBezTo>
                    <a:pt x="6252" y="9644"/>
                    <a:pt x="4761" y="4558"/>
                    <a:pt x="253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0" name="Google Shape;2300;p15"/>
            <p:cNvSpPr/>
            <p:nvPr/>
          </p:nvSpPr>
          <p:spPr>
            <a:xfrm>
              <a:off x="8010666" y="5806934"/>
              <a:ext cx="57453" cy="57453"/>
            </a:xfrm>
            <a:custGeom>
              <a:rect b="b" l="l" r="r" t="t"/>
              <a:pathLst>
                <a:path extrusionOk="0" h="989" w="989">
                  <a:moveTo>
                    <a:pt x="1" y="0"/>
                  </a:moveTo>
                  <a:lnTo>
                    <a:pt x="1" y="988"/>
                  </a:lnTo>
                  <a:lnTo>
                    <a:pt x="988" y="988"/>
                  </a:lnTo>
                  <a:lnTo>
                    <a:pt x="988"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1" name="Google Shape;2301;p15"/>
            <p:cNvSpPr/>
            <p:nvPr/>
          </p:nvSpPr>
          <p:spPr>
            <a:xfrm>
              <a:off x="8234322" y="1856760"/>
              <a:ext cx="216975" cy="421810"/>
            </a:xfrm>
            <a:custGeom>
              <a:rect b="b" l="l" r="r" t="t"/>
              <a:pathLst>
                <a:path extrusionOk="0" h="7261" w="3735">
                  <a:moveTo>
                    <a:pt x="3123" y="1"/>
                  </a:moveTo>
                  <a:cubicBezTo>
                    <a:pt x="3034" y="148"/>
                    <a:pt x="2945" y="294"/>
                    <a:pt x="2862" y="447"/>
                  </a:cubicBezTo>
                  <a:cubicBezTo>
                    <a:pt x="2715" y="708"/>
                    <a:pt x="2091" y="1862"/>
                    <a:pt x="1925" y="2181"/>
                  </a:cubicBezTo>
                  <a:cubicBezTo>
                    <a:pt x="1785" y="2455"/>
                    <a:pt x="1651" y="2729"/>
                    <a:pt x="1517" y="3003"/>
                  </a:cubicBezTo>
                  <a:cubicBezTo>
                    <a:pt x="1358" y="3321"/>
                    <a:pt x="1205" y="3640"/>
                    <a:pt x="1058" y="3965"/>
                  </a:cubicBezTo>
                  <a:cubicBezTo>
                    <a:pt x="931" y="4246"/>
                    <a:pt x="803" y="4526"/>
                    <a:pt x="676" y="4806"/>
                  </a:cubicBezTo>
                  <a:cubicBezTo>
                    <a:pt x="535" y="5138"/>
                    <a:pt x="395" y="5463"/>
                    <a:pt x="255" y="5794"/>
                  </a:cubicBezTo>
                  <a:cubicBezTo>
                    <a:pt x="172" y="5998"/>
                    <a:pt x="89" y="6209"/>
                    <a:pt x="0" y="6419"/>
                  </a:cubicBezTo>
                  <a:cubicBezTo>
                    <a:pt x="255" y="6699"/>
                    <a:pt x="497" y="6980"/>
                    <a:pt x="733" y="7260"/>
                  </a:cubicBezTo>
                  <a:cubicBezTo>
                    <a:pt x="1574" y="5074"/>
                    <a:pt x="2581" y="2945"/>
                    <a:pt x="3735" y="906"/>
                  </a:cubicBezTo>
                  <a:cubicBezTo>
                    <a:pt x="3537" y="600"/>
                    <a:pt x="3333" y="300"/>
                    <a:pt x="312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2" name="Google Shape;2302;p15"/>
            <p:cNvSpPr/>
            <p:nvPr/>
          </p:nvSpPr>
          <p:spPr>
            <a:xfrm>
              <a:off x="9767848" y="1856411"/>
              <a:ext cx="217789" cy="422855"/>
            </a:xfrm>
            <a:custGeom>
              <a:rect b="b" l="l" r="r" t="t"/>
              <a:pathLst>
                <a:path extrusionOk="0" h="7279" w="3749">
                  <a:moveTo>
                    <a:pt x="619" y="1"/>
                  </a:moveTo>
                  <a:cubicBezTo>
                    <a:pt x="409" y="300"/>
                    <a:pt x="205" y="600"/>
                    <a:pt x="1" y="906"/>
                  </a:cubicBezTo>
                  <a:cubicBezTo>
                    <a:pt x="1161" y="2951"/>
                    <a:pt x="2168" y="5080"/>
                    <a:pt x="3009" y="7279"/>
                  </a:cubicBezTo>
                  <a:cubicBezTo>
                    <a:pt x="3251" y="6992"/>
                    <a:pt x="3493" y="6705"/>
                    <a:pt x="3748" y="6425"/>
                  </a:cubicBezTo>
                  <a:cubicBezTo>
                    <a:pt x="3704" y="6323"/>
                    <a:pt x="3359" y="5475"/>
                    <a:pt x="3219" y="5163"/>
                  </a:cubicBezTo>
                  <a:cubicBezTo>
                    <a:pt x="3143" y="4985"/>
                    <a:pt x="2741" y="4080"/>
                    <a:pt x="2614" y="3812"/>
                  </a:cubicBezTo>
                  <a:cubicBezTo>
                    <a:pt x="2410" y="3372"/>
                    <a:pt x="2199" y="2932"/>
                    <a:pt x="1983" y="2505"/>
                  </a:cubicBezTo>
                  <a:cubicBezTo>
                    <a:pt x="1925" y="2397"/>
                    <a:pt x="1409" y="1409"/>
                    <a:pt x="1205" y="1027"/>
                  </a:cubicBezTo>
                  <a:cubicBezTo>
                    <a:pt x="1148" y="925"/>
                    <a:pt x="1090" y="823"/>
                    <a:pt x="1033" y="714"/>
                  </a:cubicBezTo>
                  <a:cubicBezTo>
                    <a:pt x="899" y="479"/>
                    <a:pt x="759" y="236"/>
                    <a:pt x="6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3" name="Google Shape;2303;p15"/>
            <p:cNvSpPr/>
            <p:nvPr/>
          </p:nvSpPr>
          <p:spPr>
            <a:xfrm>
              <a:off x="9637140" y="5615868"/>
              <a:ext cx="266645" cy="161846"/>
            </a:xfrm>
            <a:custGeom>
              <a:rect b="b" l="l" r="r" t="t"/>
              <a:pathLst>
                <a:path extrusionOk="0" h="2786" w="4590">
                  <a:moveTo>
                    <a:pt x="1" y="1"/>
                  </a:moveTo>
                  <a:lnTo>
                    <a:pt x="1" y="2786"/>
                  </a:lnTo>
                  <a:lnTo>
                    <a:pt x="4590" y="2786"/>
                  </a:lnTo>
                  <a:lnTo>
                    <a:pt x="459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4" name="Google Shape;2304;p15"/>
            <p:cNvSpPr/>
            <p:nvPr/>
          </p:nvSpPr>
          <p:spPr>
            <a:xfrm>
              <a:off x="9342785" y="5615868"/>
              <a:ext cx="265192" cy="161846"/>
            </a:xfrm>
            <a:custGeom>
              <a:rect b="b" l="l" r="r" t="t"/>
              <a:pathLst>
                <a:path extrusionOk="0" h="2786" w="4565">
                  <a:moveTo>
                    <a:pt x="1" y="1"/>
                  </a:moveTo>
                  <a:lnTo>
                    <a:pt x="1" y="2786"/>
                  </a:lnTo>
                  <a:lnTo>
                    <a:pt x="4564" y="2786"/>
                  </a:lnTo>
                  <a:lnTo>
                    <a:pt x="456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5" name="Google Shape;2305;p15"/>
            <p:cNvSpPr/>
            <p:nvPr/>
          </p:nvSpPr>
          <p:spPr>
            <a:xfrm>
              <a:off x="9932598" y="5615868"/>
              <a:ext cx="189265" cy="161846"/>
            </a:xfrm>
            <a:custGeom>
              <a:rect b="b" l="l" r="r" t="t"/>
              <a:pathLst>
                <a:path extrusionOk="0" h="2786" w="3258">
                  <a:moveTo>
                    <a:pt x="1" y="1"/>
                  </a:moveTo>
                  <a:lnTo>
                    <a:pt x="1" y="2786"/>
                  </a:lnTo>
                  <a:lnTo>
                    <a:pt x="3258" y="2786"/>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6" name="Google Shape;2306;p15"/>
            <p:cNvSpPr/>
            <p:nvPr/>
          </p:nvSpPr>
          <p:spPr>
            <a:xfrm>
              <a:off x="10151084" y="5400054"/>
              <a:ext cx="57395" cy="157779"/>
            </a:xfrm>
            <a:custGeom>
              <a:rect b="b" l="l" r="r" t="t"/>
              <a:pathLst>
                <a:path extrusionOk="0" h="2716" w="988">
                  <a:moveTo>
                    <a:pt x="0" y="0"/>
                  </a:moveTo>
                  <a:lnTo>
                    <a:pt x="0"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7" name="Google Shape;2307;p15"/>
            <p:cNvSpPr/>
            <p:nvPr/>
          </p:nvSpPr>
          <p:spPr>
            <a:xfrm>
              <a:off x="10151084" y="5615868"/>
              <a:ext cx="57395" cy="161846"/>
            </a:xfrm>
            <a:custGeom>
              <a:rect b="b" l="l" r="r" t="t"/>
              <a:pathLst>
                <a:path extrusionOk="0" h="2786" w="988">
                  <a:moveTo>
                    <a:pt x="0" y="1"/>
                  </a:moveTo>
                  <a:lnTo>
                    <a:pt x="0" y="2786"/>
                  </a:lnTo>
                  <a:lnTo>
                    <a:pt x="988" y="278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8" name="Google Shape;2308;p15"/>
            <p:cNvSpPr/>
            <p:nvPr/>
          </p:nvSpPr>
          <p:spPr>
            <a:xfrm>
              <a:off x="8097282" y="5806934"/>
              <a:ext cx="189265" cy="57453"/>
            </a:xfrm>
            <a:custGeom>
              <a:rect b="b" l="l" r="r" t="t"/>
              <a:pathLst>
                <a:path extrusionOk="0" h="989" w="3258">
                  <a:moveTo>
                    <a:pt x="1" y="0"/>
                  </a:moveTo>
                  <a:lnTo>
                    <a:pt x="1" y="988"/>
                  </a:lnTo>
                  <a:lnTo>
                    <a:pt x="3258" y="988"/>
                  </a:lnTo>
                  <a:lnTo>
                    <a:pt x="32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9" name="Google Shape;2309;p15"/>
            <p:cNvSpPr/>
            <p:nvPr/>
          </p:nvSpPr>
          <p:spPr>
            <a:xfrm>
              <a:off x="9640102" y="1937102"/>
              <a:ext cx="281458" cy="562510"/>
            </a:xfrm>
            <a:custGeom>
              <a:rect b="b" l="l" r="r" t="t"/>
              <a:pathLst>
                <a:path extrusionOk="0" h="9683" w="4845">
                  <a:moveTo>
                    <a:pt x="1900" y="1"/>
                  </a:moveTo>
                  <a:cubicBezTo>
                    <a:pt x="1218" y="1078"/>
                    <a:pt x="587" y="2200"/>
                    <a:pt x="1" y="3353"/>
                  </a:cubicBezTo>
                  <a:cubicBezTo>
                    <a:pt x="1014" y="5399"/>
                    <a:pt x="1875" y="7509"/>
                    <a:pt x="2576" y="9682"/>
                  </a:cubicBezTo>
                  <a:cubicBezTo>
                    <a:pt x="3238" y="8509"/>
                    <a:pt x="4003" y="7388"/>
                    <a:pt x="4845" y="6336"/>
                  </a:cubicBezTo>
                  <a:cubicBezTo>
                    <a:pt x="4016" y="4156"/>
                    <a:pt x="3035" y="2034"/>
                    <a:pt x="190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0" name="Google Shape;2310;p15"/>
            <p:cNvSpPr/>
            <p:nvPr/>
          </p:nvSpPr>
          <p:spPr>
            <a:xfrm>
              <a:off x="8611923" y="4817270"/>
              <a:ext cx="264786" cy="588361"/>
            </a:xfrm>
            <a:custGeom>
              <a:rect b="b" l="l" r="r" t="t"/>
              <a:pathLst>
                <a:path extrusionOk="0" h="10128" w="4558">
                  <a:moveTo>
                    <a:pt x="4558" y="0"/>
                  </a:moveTo>
                  <a:lnTo>
                    <a:pt x="1" y="4557"/>
                  </a:lnTo>
                  <a:lnTo>
                    <a:pt x="1" y="10128"/>
                  </a:lnTo>
                  <a:lnTo>
                    <a:pt x="4558" y="5571"/>
                  </a:lnTo>
                  <a:lnTo>
                    <a:pt x="455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1" name="Google Shape;2311;p15"/>
            <p:cNvSpPr/>
            <p:nvPr/>
          </p:nvSpPr>
          <p:spPr>
            <a:xfrm>
              <a:off x="8485340" y="1752368"/>
              <a:ext cx="204776" cy="348439"/>
            </a:xfrm>
            <a:custGeom>
              <a:rect b="b" l="l" r="r" t="t"/>
              <a:pathLst>
                <a:path extrusionOk="0" h="5998" w="3525">
                  <a:moveTo>
                    <a:pt x="1676" y="1"/>
                  </a:moveTo>
                  <a:cubicBezTo>
                    <a:pt x="1084" y="874"/>
                    <a:pt x="536" y="1772"/>
                    <a:pt x="0" y="2697"/>
                  </a:cubicBezTo>
                  <a:cubicBezTo>
                    <a:pt x="682" y="3761"/>
                    <a:pt x="1320" y="4857"/>
                    <a:pt x="1906" y="5998"/>
                  </a:cubicBezTo>
                  <a:cubicBezTo>
                    <a:pt x="2416" y="5016"/>
                    <a:pt x="2951" y="4067"/>
                    <a:pt x="3525" y="3136"/>
                  </a:cubicBezTo>
                  <a:cubicBezTo>
                    <a:pt x="2945" y="2066"/>
                    <a:pt x="2327" y="1014"/>
                    <a:pt x="16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2" name="Google Shape;2312;p15"/>
            <p:cNvSpPr/>
            <p:nvPr/>
          </p:nvSpPr>
          <p:spPr>
            <a:xfrm>
              <a:off x="8655260" y="1208099"/>
              <a:ext cx="439935" cy="61688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80"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3" name="Google Shape;2313;p15"/>
            <p:cNvSpPr/>
            <p:nvPr/>
          </p:nvSpPr>
          <p:spPr>
            <a:xfrm>
              <a:off x="9124357" y="1208099"/>
              <a:ext cx="439935" cy="616536"/>
            </a:xfrm>
            <a:custGeom>
              <a:rect b="b" l="l" r="r" t="t"/>
              <a:pathLst>
                <a:path extrusionOk="0" h="10613" w="7573">
                  <a:moveTo>
                    <a:pt x="1" y="1"/>
                  </a:moveTo>
                  <a:lnTo>
                    <a:pt x="1" y="4188"/>
                  </a:lnTo>
                  <a:cubicBezTo>
                    <a:pt x="1887" y="5852"/>
                    <a:pt x="3595" y="7706"/>
                    <a:pt x="5099" y="9733"/>
                  </a:cubicBezTo>
                  <a:cubicBezTo>
                    <a:pt x="5310" y="10020"/>
                    <a:pt x="5514" y="10319"/>
                    <a:pt x="5724" y="10612"/>
                  </a:cubicBezTo>
                  <a:cubicBezTo>
                    <a:pt x="6304" y="9586"/>
                    <a:pt x="6922" y="8586"/>
                    <a:pt x="7572" y="7611"/>
                  </a:cubicBezTo>
                  <a:cubicBezTo>
                    <a:pt x="5329" y="4628"/>
                    <a:pt x="2786" y="2079"/>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4" name="Google Shape;2314;p15"/>
            <p:cNvSpPr/>
            <p:nvPr/>
          </p:nvSpPr>
          <p:spPr>
            <a:xfrm>
              <a:off x="8600867" y="1101499"/>
              <a:ext cx="491753" cy="523181"/>
            </a:xfrm>
            <a:custGeom>
              <a:rect b="b" l="l" r="r" t="t"/>
              <a:pathLst>
                <a:path extrusionOk="0" h="9006" w="8465">
                  <a:moveTo>
                    <a:pt x="8464" y="0"/>
                  </a:moveTo>
                  <a:cubicBezTo>
                    <a:pt x="5335" y="2180"/>
                    <a:pt x="2492" y="4921"/>
                    <a:pt x="0" y="8165"/>
                  </a:cubicBezTo>
                  <a:cubicBezTo>
                    <a:pt x="198" y="8445"/>
                    <a:pt x="402" y="8725"/>
                    <a:pt x="599" y="9006"/>
                  </a:cubicBezTo>
                  <a:cubicBezTo>
                    <a:pt x="2926" y="5940"/>
                    <a:pt x="5564" y="3321"/>
                    <a:pt x="8464" y="1211"/>
                  </a:cubicBezTo>
                  <a:lnTo>
                    <a:pt x="84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5" name="Google Shape;2315;p15"/>
            <p:cNvSpPr/>
            <p:nvPr/>
          </p:nvSpPr>
          <p:spPr>
            <a:xfrm>
              <a:off x="9168043" y="5615868"/>
              <a:ext cx="145580" cy="161846"/>
            </a:xfrm>
            <a:custGeom>
              <a:rect b="b" l="l" r="r" t="t"/>
              <a:pathLst>
                <a:path extrusionOk="0" h="2786" w="2506">
                  <a:moveTo>
                    <a:pt x="1" y="1"/>
                  </a:moveTo>
                  <a:lnTo>
                    <a:pt x="1" y="2786"/>
                  </a:lnTo>
                  <a:lnTo>
                    <a:pt x="2505" y="2786"/>
                  </a:lnTo>
                  <a:lnTo>
                    <a:pt x="25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6" name="Google Shape;2316;p15"/>
            <p:cNvSpPr/>
            <p:nvPr/>
          </p:nvSpPr>
          <p:spPr>
            <a:xfrm>
              <a:off x="9529436" y="1751613"/>
              <a:ext cx="204776" cy="348845"/>
            </a:xfrm>
            <a:custGeom>
              <a:rect b="b" l="l" r="r" t="t"/>
              <a:pathLst>
                <a:path extrusionOk="0" h="6005" w="3525">
                  <a:moveTo>
                    <a:pt x="1848" y="1"/>
                  </a:moveTo>
                  <a:cubicBezTo>
                    <a:pt x="1192" y="1021"/>
                    <a:pt x="574" y="2066"/>
                    <a:pt x="0" y="3143"/>
                  </a:cubicBezTo>
                  <a:cubicBezTo>
                    <a:pt x="574" y="4073"/>
                    <a:pt x="1109" y="5023"/>
                    <a:pt x="1619" y="6005"/>
                  </a:cubicBezTo>
                  <a:cubicBezTo>
                    <a:pt x="2205" y="4870"/>
                    <a:pt x="2843" y="3768"/>
                    <a:pt x="3525" y="2703"/>
                  </a:cubicBezTo>
                  <a:cubicBezTo>
                    <a:pt x="2989" y="1779"/>
                    <a:pt x="2441" y="874"/>
                    <a:pt x="184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7" name="Google Shape;2317;p15"/>
            <p:cNvSpPr/>
            <p:nvPr/>
          </p:nvSpPr>
          <p:spPr>
            <a:xfrm>
              <a:off x="8315768" y="5806934"/>
              <a:ext cx="266993" cy="57453"/>
            </a:xfrm>
            <a:custGeom>
              <a:rect b="b" l="l" r="r" t="t"/>
              <a:pathLst>
                <a:path extrusionOk="0" h="989" w="4596">
                  <a:moveTo>
                    <a:pt x="0" y="0"/>
                  </a:moveTo>
                  <a:lnTo>
                    <a:pt x="0" y="988"/>
                  </a:lnTo>
                  <a:lnTo>
                    <a:pt x="4595" y="988"/>
                  </a:lnTo>
                  <a:lnTo>
                    <a:pt x="459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8" name="Google Shape;2318;p15"/>
            <p:cNvSpPr/>
            <p:nvPr/>
          </p:nvSpPr>
          <p:spPr>
            <a:xfrm>
              <a:off x="8905929" y="5806934"/>
              <a:ext cx="145580" cy="57453"/>
            </a:xfrm>
            <a:custGeom>
              <a:rect b="b" l="l" r="r" t="t"/>
              <a:pathLst>
                <a:path extrusionOk="0" h="989" w="2506">
                  <a:moveTo>
                    <a:pt x="0" y="0"/>
                  </a:moveTo>
                  <a:lnTo>
                    <a:pt x="0" y="988"/>
                  </a:lnTo>
                  <a:lnTo>
                    <a:pt x="2505" y="988"/>
                  </a:lnTo>
                  <a:lnTo>
                    <a:pt x="2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9" name="Google Shape;2319;p15"/>
            <p:cNvSpPr/>
            <p:nvPr/>
          </p:nvSpPr>
          <p:spPr>
            <a:xfrm>
              <a:off x="8611923" y="5806934"/>
              <a:ext cx="264786" cy="57453"/>
            </a:xfrm>
            <a:custGeom>
              <a:rect b="b" l="l" r="r" t="t"/>
              <a:pathLst>
                <a:path extrusionOk="0" h="989" w="4558">
                  <a:moveTo>
                    <a:pt x="1" y="0"/>
                  </a:moveTo>
                  <a:lnTo>
                    <a:pt x="1" y="988"/>
                  </a:lnTo>
                  <a:lnTo>
                    <a:pt x="4558" y="988"/>
                  </a:lnTo>
                  <a:lnTo>
                    <a:pt x="45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0" name="Google Shape;2320;p15"/>
            <p:cNvSpPr/>
            <p:nvPr/>
          </p:nvSpPr>
          <p:spPr>
            <a:xfrm>
              <a:off x="9168043" y="5806934"/>
              <a:ext cx="145580" cy="57453"/>
            </a:xfrm>
            <a:custGeom>
              <a:rect b="b" l="l" r="r" t="t"/>
              <a:pathLst>
                <a:path extrusionOk="0" h="989" w="2506">
                  <a:moveTo>
                    <a:pt x="1" y="0"/>
                  </a:moveTo>
                  <a:lnTo>
                    <a:pt x="1" y="988"/>
                  </a:lnTo>
                  <a:lnTo>
                    <a:pt x="2505" y="988"/>
                  </a:lnTo>
                  <a:lnTo>
                    <a:pt x="2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1" name="Google Shape;2321;p15"/>
            <p:cNvSpPr/>
            <p:nvPr/>
          </p:nvSpPr>
          <p:spPr>
            <a:xfrm>
              <a:off x="9637140" y="5806934"/>
              <a:ext cx="266645" cy="57453"/>
            </a:xfrm>
            <a:custGeom>
              <a:rect b="b" l="l" r="r" t="t"/>
              <a:pathLst>
                <a:path extrusionOk="0" h="989" w="4590">
                  <a:moveTo>
                    <a:pt x="1" y="0"/>
                  </a:moveTo>
                  <a:lnTo>
                    <a:pt x="1" y="988"/>
                  </a:lnTo>
                  <a:lnTo>
                    <a:pt x="4590" y="988"/>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2" name="Google Shape;2322;p15"/>
            <p:cNvSpPr/>
            <p:nvPr/>
          </p:nvSpPr>
          <p:spPr>
            <a:xfrm>
              <a:off x="9342785" y="5806934"/>
              <a:ext cx="265192" cy="57453"/>
            </a:xfrm>
            <a:custGeom>
              <a:rect b="b" l="l" r="r" t="t"/>
              <a:pathLst>
                <a:path extrusionOk="0" h="989" w="4565">
                  <a:moveTo>
                    <a:pt x="1" y="0"/>
                  </a:moveTo>
                  <a:lnTo>
                    <a:pt x="1" y="988"/>
                  </a:lnTo>
                  <a:lnTo>
                    <a:pt x="4564" y="988"/>
                  </a:lnTo>
                  <a:lnTo>
                    <a:pt x="45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3" name="Google Shape;2323;p15"/>
            <p:cNvSpPr/>
            <p:nvPr/>
          </p:nvSpPr>
          <p:spPr>
            <a:xfrm>
              <a:off x="9932598" y="5806934"/>
              <a:ext cx="189265" cy="57453"/>
            </a:xfrm>
            <a:custGeom>
              <a:rect b="b" l="l" r="r" t="t"/>
              <a:pathLst>
                <a:path extrusionOk="0" h="989" w="3258">
                  <a:moveTo>
                    <a:pt x="1" y="0"/>
                  </a:moveTo>
                  <a:lnTo>
                    <a:pt x="1" y="988"/>
                  </a:lnTo>
                  <a:lnTo>
                    <a:pt x="3258" y="988"/>
                  </a:lnTo>
                  <a:lnTo>
                    <a:pt x="32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4" name="Google Shape;2324;p15"/>
            <p:cNvSpPr/>
            <p:nvPr/>
          </p:nvSpPr>
          <p:spPr>
            <a:xfrm>
              <a:off x="10151084" y="5806934"/>
              <a:ext cx="57395" cy="57453"/>
            </a:xfrm>
            <a:custGeom>
              <a:rect b="b" l="l" r="r" t="t"/>
              <a:pathLst>
                <a:path extrusionOk="0" h="989" w="988">
                  <a:moveTo>
                    <a:pt x="0" y="0"/>
                  </a:moveTo>
                  <a:lnTo>
                    <a:pt x="0" y="988"/>
                  </a:lnTo>
                  <a:lnTo>
                    <a:pt x="988" y="988"/>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5" name="Google Shape;2325;p15"/>
            <p:cNvSpPr/>
            <p:nvPr/>
          </p:nvSpPr>
          <p:spPr>
            <a:xfrm>
              <a:off x="8298340" y="1937102"/>
              <a:ext cx="281110" cy="562103"/>
            </a:xfrm>
            <a:custGeom>
              <a:rect b="b" l="l" r="r" t="t"/>
              <a:pathLst>
                <a:path extrusionOk="0" h="9676" w="4839">
                  <a:moveTo>
                    <a:pt x="2939" y="1"/>
                  </a:moveTo>
                  <a:cubicBezTo>
                    <a:pt x="1804" y="2034"/>
                    <a:pt x="823" y="4150"/>
                    <a:pt x="1" y="6330"/>
                  </a:cubicBezTo>
                  <a:cubicBezTo>
                    <a:pt x="842" y="7381"/>
                    <a:pt x="1600" y="8503"/>
                    <a:pt x="2270" y="9676"/>
                  </a:cubicBezTo>
                  <a:cubicBezTo>
                    <a:pt x="2964" y="7509"/>
                    <a:pt x="3825" y="5399"/>
                    <a:pt x="4838" y="3360"/>
                  </a:cubicBezTo>
                  <a:cubicBezTo>
                    <a:pt x="4252" y="2206"/>
                    <a:pt x="3621" y="1084"/>
                    <a:pt x="293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6" name="Google Shape;2326;p15"/>
            <p:cNvSpPr/>
            <p:nvPr/>
          </p:nvSpPr>
          <p:spPr>
            <a:xfrm>
              <a:off x="9637140" y="5179012"/>
              <a:ext cx="266645" cy="378821"/>
            </a:xfrm>
            <a:custGeom>
              <a:rect b="b" l="l" r="r" t="t"/>
              <a:pathLst>
                <a:path extrusionOk="0" h="6521" w="4590">
                  <a:moveTo>
                    <a:pt x="4590" y="0"/>
                  </a:moveTo>
                  <a:lnTo>
                    <a:pt x="1" y="4589"/>
                  </a:lnTo>
                  <a:lnTo>
                    <a:pt x="1" y="6520"/>
                  </a:lnTo>
                  <a:lnTo>
                    <a:pt x="4590" y="6520"/>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7" name="Google Shape;2327;p15"/>
            <p:cNvSpPr/>
            <p:nvPr/>
          </p:nvSpPr>
          <p:spPr>
            <a:xfrm>
              <a:off x="9168043" y="4810589"/>
              <a:ext cx="145580" cy="747244"/>
            </a:xfrm>
            <a:custGeom>
              <a:rect b="b" l="l" r="r" t="t"/>
              <a:pathLst>
                <a:path extrusionOk="0" h="12863" w="2506">
                  <a:moveTo>
                    <a:pt x="1" y="1"/>
                  </a:moveTo>
                  <a:lnTo>
                    <a:pt x="1" y="12862"/>
                  </a:lnTo>
                  <a:lnTo>
                    <a:pt x="2505" y="12862"/>
                  </a:lnTo>
                  <a:lnTo>
                    <a:pt x="25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8" name="Google Shape;2328;p15"/>
            <p:cNvSpPr/>
            <p:nvPr/>
          </p:nvSpPr>
          <p:spPr>
            <a:xfrm>
              <a:off x="9342785" y="5181220"/>
              <a:ext cx="265192" cy="376614"/>
            </a:xfrm>
            <a:custGeom>
              <a:rect b="b" l="l" r="r" t="t"/>
              <a:pathLst>
                <a:path extrusionOk="0" h="6483" w="4565">
                  <a:moveTo>
                    <a:pt x="1" y="0"/>
                  </a:moveTo>
                  <a:lnTo>
                    <a:pt x="1" y="6482"/>
                  </a:lnTo>
                  <a:lnTo>
                    <a:pt x="4564" y="6482"/>
                  </a:lnTo>
                  <a:lnTo>
                    <a:pt x="4564"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9" name="Google Shape;2329;p15"/>
            <p:cNvSpPr/>
            <p:nvPr/>
          </p:nvSpPr>
          <p:spPr>
            <a:xfrm>
              <a:off x="8611923" y="5181975"/>
              <a:ext cx="264786" cy="375858"/>
            </a:xfrm>
            <a:custGeom>
              <a:rect b="b" l="l" r="r" t="t"/>
              <a:pathLst>
                <a:path extrusionOk="0" h="6470" w="4558">
                  <a:moveTo>
                    <a:pt x="4558" y="0"/>
                  </a:moveTo>
                  <a:lnTo>
                    <a:pt x="1" y="4557"/>
                  </a:lnTo>
                  <a:lnTo>
                    <a:pt x="1" y="6469"/>
                  </a:lnTo>
                  <a:lnTo>
                    <a:pt x="4558" y="6469"/>
                  </a:lnTo>
                  <a:lnTo>
                    <a:pt x="45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0" name="Google Shape;2330;p15"/>
            <p:cNvSpPr/>
            <p:nvPr/>
          </p:nvSpPr>
          <p:spPr>
            <a:xfrm>
              <a:off x="8905929" y="4810589"/>
              <a:ext cx="145580" cy="747244"/>
            </a:xfrm>
            <a:custGeom>
              <a:rect b="b" l="l" r="r" t="t"/>
              <a:pathLst>
                <a:path extrusionOk="0" h="12863" w="2506">
                  <a:moveTo>
                    <a:pt x="0" y="1"/>
                  </a:moveTo>
                  <a:lnTo>
                    <a:pt x="0" y="5718"/>
                  </a:lnTo>
                  <a:cubicBezTo>
                    <a:pt x="7" y="5756"/>
                    <a:pt x="7" y="5794"/>
                    <a:pt x="0" y="5839"/>
                  </a:cubicBezTo>
                  <a:lnTo>
                    <a:pt x="0" y="12862"/>
                  </a:lnTo>
                  <a:lnTo>
                    <a:pt x="2505" y="12862"/>
                  </a:lnTo>
                  <a:lnTo>
                    <a:pt x="25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1" name="Google Shape;2331;p15"/>
            <p:cNvSpPr/>
            <p:nvPr/>
          </p:nvSpPr>
          <p:spPr>
            <a:xfrm>
              <a:off x="9801890" y="2337011"/>
              <a:ext cx="270711" cy="748696"/>
            </a:xfrm>
            <a:custGeom>
              <a:rect b="b" l="l" r="r" t="t"/>
              <a:pathLst>
                <a:path extrusionOk="0" h="12888" w="4660">
                  <a:moveTo>
                    <a:pt x="2270" y="0"/>
                  </a:moveTo>
                  <a:cubicBezTo>
                    <a:pt x="1422" y="1084"/>
                    <a:pt x="664" y="2237"/>
                    <a:pt x="1" y="3448"/>
                  </a:cubicBezTo>
                  <a:cubicBezTo>
                    <a:pt x="951" y="6527"/>
                    <a:pt x="1594" y="9688"/>
                    <a:pt x="1938" y="12887"/>
                  </a:cubicBezTo>
                  <a:cubicBezTo>
                    <a:pt x="2461" y="11345"/>
                    <a:pt x="3404" y="9975"/>
                    <a:pt x="4660" y="8929"/>
                  </a:cubicBezTo>
                  <a:cubicBezTo>
                    <a:pt x="4125" y="5889"/>
                    <a:pt x="3328" y="2900"/>
                    <a:pt x="227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2" name="Google Shape;2332;p15"/>
            <p:cNvSpPr/>
            <p:nvPr/>
          </p:nvSpPr>
          <p:spPr>
            <a:xfrm>
              <a:off x="10151084" y="5198589"/>
              <a:ext cx="57395" cy="172244"/>
            </a:xfrm>
            <a:custGeom>
              <a:rect b="b" l="l" r="r" t="t"/>
              <a:pathLst>
                <a:path extrusionOk="0" h="2965" w="988">
                  <a:moveTo>
                    <a:pt x="0" y="1"/>
                  </a:moveTo>
                  <a:lnTo>
                    <a:pt x="0" y="2965"/>
                  </a:lnTo>
                  <a:lnTo>
                    <a:pt x="988" y="2965"/>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3" name="Google Shape;2333;p15"/>
            <p:cNvSpPr/>
            <p:nvPr/>
          </p:nvSpPr>
          <p:spPr>
            <a:xfrm>
              <a:off x="9932598" y="4810589"/>
              <a:ext cx="189265" cy="747244"/>
            </a:xfrm>
            <a:custGeom>
              <a:rect b="b" l="l" r="r" t="t"/>
              <a:pathLst>
                <a:path extrusionOk="0" h="12863" w="3258">
                  <a:moveTo>
                    <a:pt x="1" y="1"/>
                  </a:moveTo>
                  <a:lnTo>
                    <a:pt x="1" y="12862"/>
                  </a:lnTo>
                  <a:lnTo>
                    <a:pt x="3258" y="12862"/>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4" name="Google Shape;2334;p15"/>
            <p:cNvSpPr/>
            <p:nvPr/>
          </p:nvSpPr>
          <p:spPr>
            <a:xfrm>
              <a:off x="8905929" y="5615868"/>
              <a:ext cx="145580" cy="161846"/>
            </a:xfrm>
            <a:custGeom>
              <a:rect b="b" l="l" r="r" t="t"/>
              <a:pathLst>
                <a:path extrusionOk="0" h="2786" w="2506">
                  <a:moveTo>
                    <a:pt x="0" y="1"/>
                  </a:moveTo>
                  <a:lnTo>
                    <a:pt x="0" y="2786"/>
                  </a:lnTo>
                  <a:lnTo>
                    <a:pt x="2505" y="2786"/>
                  </a:lnTo>
                  <a:lnTo>
                    <a:pt x="25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5" name="Google Shape;2335;p15"/>
            <p:cNvSpPr/>
            <p:nvPr/>
          </p:nvSpPr>
          <p:spPr>
            <a:xfrm>
              <a:off x="8336507" y="3064155"/>
              <a:ext cx="235158" cy="77089"/>
            </a:xfrm>
            <a:custGeom>
              <a:rect b="b" l="l" r="r" t="t"/>
              <a:pathLst>
                <a:path extrusionOk="0" h="1327" w="4048">
                  <a:moveTo>
                    <a:pt x="2021" y="0"/>
                  </a:moveTo>
                  <a:cubicBezTo>
                    <a:pt x="1141" y="0"/>
                    <a:pt x="351" y="523"/>
                    <a:pt x="0" y="1326"/>
                  </a:cubicBezTo>
                  <a:lnTo>
                    <a:pt x="4047" y="1326"/>
                  </a:lnTo>
                  <a:cubicBezTo>
                    <a:pt x="3690" y="523"/>
                    <a:pt x="2900" y="0"/>
                    <a:pt x="2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6" name="Google Shape;2336;p15"/>
            <p:cNvSpPr/>
            <p:nvPr/>
          </p:nvSpPr>
          <p:spPr>
            <a:xfrm>
              <a:off x="9668277" y="2574319"/>
              <a:ext cx="208494" cy="443594"/>
            </a:xfrm>
            <a:custGeom>
              <a:rect b="b" l="l" r="r" t="t"/>
              <a:pathLst>
                <a:path extrusionOk="0" h="7636" w="3589">
                  <a:moveTo>
                    <a:pt x="1963" y="1"/>
                  </a:moveTo>
                  <a:cubicBezTo>
                    <a:pt x="1084" y="1734"/>
                    <a:pt x="421" y="3570"/>
                    <a:pt x="0" y="5475"/>
                  </a:cubicBezTo>
                  <a:cubicBezTo>
                    <a:pt x="1447" y="5666"/>
                    <a:pt x="2741" y="6450"/>
                    <a:pt x="3588" y="7636"/>
                  </a:cubicBezTo>
                  <a:cubicBezTo>
                    <a:pt x="3244" y="5055"/>
                    <a:pt x="2702" y="2499"/>
                    <a:pt x="19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7" name="Google Shape;2337;p15"/>
            <p:cNvSpPr/>
            <p:nvPr/>
          </p:nvSpPr>
          <p:spPr>
            <a:xfrm>
              <a:off x="8315768" y="5178605"/>
              <a:ext cx="266993" cy="379228"/>
            </a:xfrm>
            <a:custGeom>
              <a:rect b="b" l="l" r="r" t="t"/>
              <a:pathLst>
                <a:path extrusionOk="0" h="6528" w="4596">
                  <a:moveTo>
                    <a:pt x="0" y="1"/>
                  </a:moveTo>
                  <a:lnTo>
                    <a:pt x="0" y="6527"/>
                  </a:lnTo>
                  <a:lnTo>
                    <a:pt x="4595" y="6527"/>
                  </a:lnTo>
                  <a:lnTo>
                    <a:pt x="4595" y="4596"/>
                  </a:lnTo>
                  <a:lnTo>
                    <a:pt x="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8" name="Google Shape;2338;p15"/>
            <p:cNvSpPr/>
            <p:nvPr/>
          </p:nvSpPr>
          <p:spPr>
            <a:xfrm>
              <a:off x="8109539" y="2889412"/>
              <a:ext cx="181074" cy="251831"/>
            </a:xfrm>
            <a:custGeom>
              <a:rect b="b" l="l" r="r" t="t"/>
              <a:pathLst>
                <a:path extrusionOk="0" h="4335" w="3117">
                  <a:moveTo>
                    <a:pt x="542" y="0"/>
                  </a:moveTo>
                  <a:cubicBezTo>
                    <a:pt x="306" y="1428"/>
                    <a:pt x="128" y="2868"/>
                    <a:pt x="0" y="4334"/>
                  </a:cubicBezTo>
                  <a:lnTo>
                    <a:pt x="3117" y="4334"/>
                  </a:lnTo>
                  <a:cubicBezTo>
                    <a:pt x="2722" y="2658"/>
                    <a:pt x="1823" y="1141"/>
                    <a:pt x="54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9" name="Google Shape;2339;p15"/>
            <p:cNvSpPr/>
            <p:nvPr/>
          </p:nvSpPr>
          <p:spPr>
            <a:xfrm>
              <a:off x="8097282" y="4810589"/>
              <a:ext cx="189265" cy="747244"/>
            </a:xfrm>
            <a:custGeom>
              <a:rect b="b" l="l" r="r" t="t"/>
              <a:pathLst>
                <a:path extrusionOk="0" h="12863" w="3258">
                  <a:moveTo>
                    <a:pt x="1" y="1"/>
                  </a:moveTo>
                  <a:lnTo>
                    <a:pt x="1" y="12862"/>
                  </a:lnTo>
                  <a:lnTo>
                    <a:pt x="3258" y="12862"/>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0" name="Google Shape;2340;p15"/>
            <p:cNvSpPr/>
            <p:nvPr/>
          </p:nvSpPr>
          <p:spPr>
            <a:xfrm>
              <a:off x="8010666" y="5400054"/>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1" name="Google Shape;2341;p15"/>
            <p:cNvSpPr/>
            <p:nvPr/>
          </p:nvSpPr>
          <p:spPr>
            <a:xfrm>
              <a:off x="8022517" y="2832017"/>
              <a:ext cx="92599" cy="309226"/>
            </a:xfrm>
            <a:custGeom>
              <a:rect b="b" l="l" r="r" t="t"/>
              <a:pathLst>
                <a:path extrusionOk="0" h="5323" w="1594">
                  <a:moveTo>
                    <a:pt x="695" y="0"/>
                  </a:moveTo>
                  <a:lnTo>
                    <a:pt x="561" y="810"/>
                  </a:lnTo>
                  <a:cubicBezTo>
                    <a:pt x="510" y="1109"/>
                    <a:pt x="459" y="1409"/>
                    <a:pt x="415" y="1715"/>
                  </a:cubicBezTo>
                  <a:cubicBezTo>
                    <a:pt x="357" y="2110"/>
                    <a:pt x="306" y="2505"/>
                    <a:pt x="255" y="2900"/>
                  </a:cubicBezTo>
                  <a:cubicBezTo>
                    <a:pt x="217" y="3200"/>
                    <a:pt x="173" y="3493"/>
                    <a:pt x="141" y="3786"/>
                  </a:cubicBezTo>
                  <a:cubicBezTo>
                    <a:pt x="96" y="4207"/>
                    <a:pt x="64" y="4627"/>
                    <a:pt x="26" y="5048"/>
                  </a:cubicBezTo>
                  <a:cubicBezTo>
                    <a:pt x="13" y="5137"/>
                    <a:pt x="7" y="5227"/>
                    <a:pt x="1" y="5322"/>
                  </a:cubicBezTo>
                  <a:lnTo>
                    <a:pt x="988" y="5322"/>
                  </a:lnTo>
                  <a:cubicBezTo>
                    <a:pt x="1122" y="3729"/>
                    <a:pt x="1326" y="2161"/>
                    <a:pt x="1594" y="612"/>
                  </a:cubicBezTo>
                  <a:cubicBezTo>
                    <a:pt x="1307" y="389"/>
                    <a:pt x="1008" y="185"/>
                    <a:pt x="6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2" name="Google Shape;2342;p15"/>
            <p:cNvSpPr/>
            <p:nvPr/>
          </p:nvSpPr>
          <p:spPr>
            <a:xfrm>
              <a:off x="8315768" y="5615868"/>
              <a:ext cx="266993" cy="161846"/>
            </a:xfrm>
            <a:custGeom>
              <a:rect b="b" l="l" r="r" t="t"/>
              <a:pathLst>
                <a:path extrusionOk="0" h="2786" w="4596">
                  <a:moveTo>
                    <a:pt x="0" y="1"/>
                  </a:moveTo>
                  <a:lnTo>
                    <a:pt x="0" y="2786"/>
                  </a:lnTo>
                  <a:lnTo>
                    <a:pt x="4595" y="2786"/>
                  </a:lnTo>
                  <a:lnTo>
                    <a:pt x="459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3" name="Google Shape;2343;p15"/>
            <p:cNvSpPr/>
            <p:nvPr/>
          </p:nvSpPr>
          <p:spPr>
            <a:xfrm>
              <a:off x="8342781" y="2573563"/>
              <a:ext cx="208901" cy="444350"/>
            </a:xfrm>
            <a:custGeom>
              <a:rect b="b" l="l" r="r" t="t"/>
              <a:pathLst>
                <a:path extrusionOk="0" h="7649" w="3596">
                  <a:moveTo>
                    <a:pt x="1626" y="1"/>
                  </a:moveTo>
                  <a:cubicBezTo>
                    <a:pt x="886" y="2506"/>
                    <a:pt x="338" y="5061"/>
                    <a:pt x="1" y="7649"/>
                  </a:cubicBezTo>
                  <a:cubicBezTo>
                    <a:pt x="842" y="6463"/>
                    <a:pt x="2148" y="5673"/>
                    <a:pt x="3595" y="5482"/>
                  </a:cubicBezTo>
                  <a:cubicBezTo>
                    <a:pt x="3174" y="3583"/>
                    <a:pt x="2512" y="1734"/>
                    <a:pt x="162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4" name="Google Shape;2344;p15"/>
            <p:cNvSpPr/>
            <p:nvPr/>
          </p:nvSpPr>
          <p:spPr>
            <a:xfrm>
              <a:off x="8146893" y="2336604"/>
              <a:ext cx="270711" cy="749103"/>
            </a:xfrm>
            <a:custGeom>
              <a:rect b="b" l="l" r="r" t="t"/>
              <a:pathLst>
                <a:path extrusionOk="0" h="12895" w="4660">
                  <a:moveTo>
                    <a:pt x="2397" y="1"/>
                  </a:moveTo>
                  <a:cubicBezTo>
                    <a:pt x="1333" y="2901"/>
                    <a:pt x="530" y="5890"/>
                    <a:pt x="1" y="8936"/>
                  </a:cubicBezTo>
                  <a:cubicBezTo>
                    <a:pt x="1250" y="9982"/>
                    <a:pt x="2193" y="11352"/>
                    <a:pt x="2716" y="12894"/>
                  </a:cubicBezTo>
                  <a:cubicBezTo>
                    <a:pt x="3060" y="9688"/>
                    <a:pt x="3710" y="6521"/>
                    <a:pt x="4660" y="3442"/>
                  </a:cubicBezTo>
                  <a:cubicBezTo>
                    <a:pt x="4003" y="2231"/>
                    <a:pt x="3245" y="1084"/>
                    <a:pt x="239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5" name="Google Shape;2345;p15"/>
            <p:cNvSpPr/>
            <p:nvPr/>
          </p:nvSpPr>
          <p:spPr>
            <a:xfrm>
              <a:off x="8587118" y="2918284"/>
              <a:ext cx="250727" cy="184792"/>
            </a:xfrm>
            <a:custGeom>
              <a:rect b="b" l="l" r="r" t="t"/>
              <a:pathLst>
                <a:path extrusionOk="0" h="3181" w="4316">
                  <a:moveTo>
                    <a:pt x="1" y="0"/>
                  </a:moveTo>
                  <a:cubicBezTo>
                    <a:pt x="199" y="1052"/>
                    <a:pt x="332" y="2110"/>
                    <a:pt x="390" y="3181"/>
                  </a:cubicBezTo>
                  <a:cubicBezTo>
                    <a:pt x="893" y="2448"/>
                    <a:pt x="1728" y="2008"/>
                    <a:pt x="2620" y="2008"/>
                  </a:cubicBezTo>
                  <a:cubicBezTo>
                    <a:pt x="2629" y="2008"/>
                    <a:pt x="2639" y="2008"/>
                    <a:pt x="2648" y="2008"/>
                  </a:cubicBezTo>
                  <a:cubicBezTo>
                    <a:pt x="3256" y="2008"/>
                    <a:pt x="3845" y="2218"/>
                    <a:pt x="4316" y="2601"/>
                  </a:cubicBezTo>
                  <a:cubicBezTo>
                    <a:pt x="3506" y="1007"/>
                    <a:pt x="1868" y="0"/>
                    <a:pt x="7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6" name="Google Shape;2346;p15"/>
            <p:cNvSpPr/>
            <p:nvPr/>
          </p:nvSpPr>
          <p:spPr>
            <a:xfrm>
              <a:off x="8337204" y="2920492"/>
              <a:ext cx="242943" cy="177763"/>
            </a:xfrm>
            <a:custGeom>
              <a:rect b="b" l="l" r="r" t="t"/>
              <a:pathLst>
                <a:path extrusionOk="0" h="3060" w="4182">
                  <a:moveTo>
                    <a:pt x="3799" y="1"/>
                  </a:moveTo>
                  <a:cubicBezTo>
                    <a:pt x="2110" y="211"/>
                    <a:pt x="664" y="1307"/>
                    <a:pt x="1" y="2869"/>
                  </a:cubicBezTo>
                  <a:cubicBezTo>
                    <a:pt x="517" y="2301"/>
                    <a:pt x="1244" y="1976"/>
                    <a:pt x="2009" y="1970"/>
                  </a:cubicBezTo>
                  <a:cubicBezTo>
                    <a:pt x="2863" y="1970"/>
                    <a:pt x="3672" y="2378"/>
                    <a:pt x="4182" y="3060"/>
                  </a:cubicBezTo>
                  <a:cubicBezTo>
                    <a:pt x="4124" y="2034"/>
                    <a:pt x="3997" y="1014"/>
                    <a:pt x="379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7" name="Google Shape;2347;p15"/>
            <p:cNvSpPr/>
            <p:nvPr/>
          </p:nvSpPr>
          <p:spPr>
            <a:xfrm>
              <a:off x="9640102" y="2920840"/>
              <a:ext cx="241839" cy="176311"/>
            </a:xfrm>
            <a:custGeom>
              <a:rect b="b" l="l" r="r" t="t"/>
              <a:pathLst>
                <a:path extrusionOk="0" h="3035" w="4163">
                  <a:moveTo>
                    <a:pt x="383" y="1"/>
                  </a:moveTo>
                  <a:cubicBezTo>
                    <a:pt x="186" y="1002"/>
                    <a:pt x="58" y="2015"/>
                    <a:pt x="1" y="3035"/>
                  </a:cubicBezTo>
                  <a:cubicBezTo>
                    <a:pt x="517" y="2359"/>
                    <a:pt x="1314" y="1964"/>
                    <a:pt x="2155" y="1964"/>
                  </a:cubicBezTo>
                  <a:cubicBezTo>
                    <a:pt x="2920" y="1970"/>
                    <a:pt x="3653" y="2295"/>
                    <a:pt x="4163" y="2863"/>
                  </a:cubicBezTo>
                  <a:cubicBezTo>
                    <a:pt x="3500" y="1301"/>
                    <a:pt x="2059" y="211"/>
                    <a:pt x="38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8" name="Google Shape;2348;p15"/>
            <p:cNvSpPr/>
            <p:nvPr/>
          </p:nvSpPr>
          <p:spPr>
            <a:xfrm>
              <a:off x="8068410" y="2259980"/>
              <a:ext cx="196701" cy="575058"/>
            </a:xfrm>
            <a:custGeom>
              <a:rect b="b" l="l" r="r" t="t"/>
              <a:pathLst>
                <a:path extrusionOk="0" h="9899" w="3386">
                  <a:moveTo>
                    <a:pt x="2652" y="1"/>
                  </a:moveTo>
                  <a:cubicBezTo>
                    <a:pt x="2563" y="243"/>
                    <a:pt x="2467" y="485"/>
                    <a:pt x="2378" y="727"/>
                  </a:cubicBezTo>
                  <a:cubicBezTo>
                    <a:pt x="2270" y="1020"/>
                    <a:pt x="2161" y="1313"/>
                    <a:pt x="2059" y="1600"/>
                  </a:cubicBezTo>
                  <a:cubicBezTo>
                    <a:pt x="1938" y="1944"/>
                    <a:pt x="1518" y="3232"/>
                    <a:pt x="1428" y="3531"/>
                  </a:cubicBezTo>
                  <a:cubicBezTo>
                    <a:pt x="1320" y="3882"/>
                    <a:pt x="950" y="5188"/>
                    <a:pt x="874" y="5494"/>
                  </a:cubicBezTo>
                  <a:cubicBezTo>
                    <a:pt x="778" y="5851"/>
                    <a:pt x="453" y="7177"/>
                    <a:pt x="383" y="7483"/>
                  </a:cubicBezTo>
                  <a:cubicBezTo>
                    <a:pt x="300" y="7853"/>
                    <a:pt x="52" y="9076"/>
                    <a:pt x="1" y="9325"/>
                  </a:cubicBezTo>
                  <a:cubicBezTo>
                    <a:pt x="313" y="9497"/>
                    <a:pt x="613" y="9688"/>
                    <a:pt x="899" y="9898"/>
                  </a:cubicBezTo>
                  <a:cubicBezTo>
                    <a:pt x="1460" y="6820"/>
                    <a:pt x="2289" y="3793"/>
                    <a:pt x="3385" y="855"/>
                  </a:cubicBezTo>
                  <a:cubicBezTo>
                    <a:pt x="3149" y="568"/>
                    <a:pt x="2907" y="281"/>
                    <a:pt x="265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9" name="Google Shape;2349;p15"/>
            <p:cNvSpPr/>
            <p:nvPr/>
          </p:nvSpPr>
          <p:spPr>
            <a:xfrm>
              <a:off x="8010666" y="5615868"/>
              <a:ext cx="57453" cy="161846"/>
            </a:xfrm>
            <a:custGeom>
              <a:rect b="b" l="l" r="r" t="t"/>
              <a:pathLst>
                <a:path extrusionOk="0" h="2786" w="989">
                  <a:moveTo>
                    <a:pt x="1" y="1"/>
                  </a:moveTo>
                  <a:lnTo>
                    <a:pt x="1" y="2786"/>
                  </a:lnTo>
                  <a:lnTo>
                    <a:pt x="988" y="278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0" name="Google Shape;2350;p15"/>
            <p:cNvSpPr/>
            <p:nvPr/>
          </p:nvSpPr>
          <p:spPr>
            <a:xfrm>
              <a:off x="8097282" y="5615868"/>
              <a:ext cx="189265" cy="161846"/>
            </a:xfrm>
            <a:custGeom>
              <a:rect b="b" l="l" r="r" t="t"/>
              <a:pathLst>
                <a:path extrusionOk="0" h="2786" w="3258">
                  <a:moveTo>
                    <a:pt x="1" y="1"/>
                  </a:moveTo>
                  <a:lnTo>
                    <a:pt x="1" y="2786"/>
                  </a:lnTo>
                  <a:lnTo>
                    <a:pt x="3258" y="2786"/>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1" name="Google Shape;2351;p15"/>
            <p:cNvSpPr/>
            <p:nvPr/>
          </p:nvSpPr>
          <p:spPr>
            <a:xfrm>
              <a:off x="8621973" y="3064155"/>
              <a:ext cx="235158" cy="77089"/>
            </a:xfrm>
            <a:custGeom>
              <a:rect b="b" l="l" r="r" t="t"/>
              <a:pathLst>
                <a:path extrusionOk="0" h="1327" w="4048">
                  <a:moveTo>
                    <a:pt x="2020" y="0"/>
                  </a:moveTo>
                  <a:cubicBezTo>
                    <a:pt x="1141" y="0"/>
                    <a:pt x="351" y="523"/>
                    <a:pt x="0" y="1326"/>
                  </a:cubicBezTo>
                  <a:lnTo>
                    <a:pt x="4047" y="1326"/>
                  </a:lnTo>
                  <a:cubicBezTo>
                    <a:pt x="3697" y="523"/>
                    <a:pt x="2900" y="0"/>
                    <a:pt x="20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2" name="Google Shape;2352;p15"/>
            <p:cNvSpPr/>
            <p:nvPr/>
          </p:nvSpPr>
          <p:spPr>
            <a:xfrm>
              <a:off x="9362420" y="3064271"/>
              <a:ext cx="235158" cy="76973"/>
            </a:xfrm>
            <a:custGeom>
              <a:rect b="b" l="l" r="r" t="t"/>
              <a:pathLst>
                <a:path extrusionOk="0" h="1325" w="4048">
                  <a:moveTo>
                    <a:pt x="2024" y="0"/>
                  </a:moveTo>
                  <a:cubicBezTo>
                    <a:pt x="1205" y="0"/>
                    <a:pt x="386" y="441"/>
                    <a:pt x="1" y="1324"/>
                  </a:cubicBezTo>
                  <a:lnTo>
                    <a:pt x="4048" y="1324"/>
                  </a:lnTo>
                  <a:cubicBezTo>
                    <a:pt x="3662" y="441"/>
                    <a:pt x="2843" y="0"/>
                    <a:pt x="202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3" name="Google Shape;2353;p15"/>
            <p:cNvSpPr/>
            <p:nvPr/>
          </p:nvSpPr>
          <p:spPr>
            <a:xfrm>
              <a:off x="9381300" y="2918284"/>
              <a:ext cx="251831" cy="185896"/>
            </a:xfrm>
            <a:custGeom>
              <a:rect b="b" l="l" r="r" t="t"/>
              <a:pathLst>
                <a:path extrusionOk="0" h="3200" w="4335">
                  <a:moveTo>
                    <a:pt x="4239" y="0"/>
                  </a:moveTo>
                  <a:cubicBezTo>
                    <a:pt x="2455" y="0"/>
                    <a:pt x="817" y="1007"/>
                    <a:pt x="1" y="2601"/>
                  </a:cubicBezTo>
                  <a:cubicBezTo>
                    <a:pt x="503" y="2200"/>
                    <a:pt x="1100" y="2007"/>
                    <a:pt x="1692" y="2007"/>
                  </a:cubicBezTo>
                  <a:cubicBezTo>
                    <a:pt x="2559" y="2007"/>
                    <a:pt x="3413" y="2420"/>
                    <a:pt x="3940" y="3200"/>
                  </a:cubicBezTo>
                  <a:cubicBezTo>
                    <a:pt x="3997" y="2129"/>
                    <a:pt x="4131" y="1058"/>
                    <a:pt x="4335" y="7"/>
                  </a:cubicBezTo>
                  <a:cubicBezTo>
                    <a:pt x="4303" y="7"/>
                    <a:pt x="4271" y="0"/>
                    <a:pt x="423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4" name="Google Shape;2354;p15"/>
            <p:cNvSpPr/>
            <p:nvPr/>
          </p:nvSpPr>
          <p:spPr>
            <a:xfrm>
              <a:off x="8611923" y="5615868"/>
              <a:ext cx="264786" cy="161846"/>
            </a:xfrm>
            <a:custGeom>
              <a:rect b="b" l="l" r="r" t="t"/>
              <a:pathLst>
                <a:path extrusionOk="0" h="2786" w="4558">
                  <a:moveTo>
                    <a:pt x="1" y="1"/>
                  </a:moveTo>
                  <a:lnTo>
                    <a:pt x="1" y="2786"/>
                  </a:lnTo>
                  <a:lnTo>
                    <a:pt x="4558" y="2786"/>
                  </a:lnTo>
                  <a:lnTo>
                    <a:pt x="45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5" name="Google Shape;2355;p15"/>
            <p:cNvSpPr/>
            <p:nvPr/>
          </p:nvSpPr>
          <p:spPr>
            <a:xfrm>
              <a:off x="8897796" y="3199278"/>
              <a:ext cx="153713" cy="747244"/>
            </a:xfrm>
            <a:custGeom>
              <a:rect b="b" l="l" r="r" t="t"/>
              <a:pathLst>
                <a:path extrusionOk="0" h="12863" w="2646">
                  <a:moveTo>
                    <a:pt x="0" y="1"/>
                  </a:moveTo>
                  <a:cubicBezTo>
                    <a:pt x="89" y="1256"/>
                    <a:pt x="134" y="2525"/>
                    <a:pt x="140" y="3799"/>
                  </a:cubicBezTo>
                  <a:lnTo>
                    <a:pt x="140" y="7158"/>
                  </a:lnTo>
                  <a:cubicBezTo>
                    <a:pt x="147" y="7203"/>
                    <a:pt x="147" y="7241"/>
                    <a:pt x="140" y="7279"/>
                  </a:cubicBezTo>
                  <a:lnTo>
                    <a:pt x="140" y="12862"/>
                  </a:lnTo>
                  <a:lnTo>
                    <a:pt x="2645" y="12862"/>
                  </a:lnTo>
                  <a:lnTo>
                    <a:pt x="2645" y="3799"/>
                  </a:lnTo>
                  <a:cubicBezTo>
                    <a:pt x="2645" y="2525"/>
                    <a:pt x="2601" y="1256"/>
                    <a:pt x="25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6" name="Google Shape;2356;p15"/>
            <p:cNvSpPr/>
            <p:nvPr/>
          </p:nvSpPr>
          <p:spPr>
            <a:xfrm>
              <a:off x="9168043" y="3199278"/>
              <a:ext cx="153364" cy="747244"/>
            </a:xfrm>
            <a:custGeom>
              <a:rect b="b" l="l" r="r" t="t"/>
              <a:pathLst>
                <a:path extrusionOk="0" h="12863" w="2640">
                  <a:moveTo>
                    <a:pt x="128" y="1"/>
                  </a:moveTo>
                  <a:cubicBezTo>
                    <a:pt x="45" y="1256"/>
                    <a:pt x="1" y="2525"/>
                    <a:pt x="1" y="3799"/>
                  </a:cubicBezTo>
                  <a:lnTo>
                    <a:pt x="1" y="12862"/>
                  </a:lnTo>
                  <a:lnTo>
                    <a:pt x="2505" y="12862"/>
                  </a:lnTo>
                  <a:lnTo>
                    <a:pt x="2505" y="3799"/>
                  </a:lnTo>
                  <a:cubicBezTo>
                    <a:pt x="2505" y="2525"/>
                    <a:pt x="2550" y="1256"/>
                    <a:pt x="263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7" name="Google Shape;2357;p15"/>
            <p:cNvSpPr/>
            <p:nvPr/>
          </p:nvSpPr>
          <p:spPr>
            <a:xfrm>
              <a:off x="7886290" y="941513"/>
              <a:ext cx="2446624" cy="5046902"/>
            </a:xfrm>
            <a:custGeom>
              <a:rect b="b" l="l" r="r" t="t"/>
              <a:pathLst>
                <a:path extrusionOk="0" h="86877" w="42116">
                  <a:moveTo>
                    <a:pt x="21064" y="332"/>
                  </a:moveTo>
                  <a:lnTo>
                    <a:pt x="21160" y="390"/>
                  </a:lnTo>
                  <a:cubicBezTo>
                    <a:pt x="25825" y="3353"/>
                    <a:pt x="41089" y="15017"/>
                    <a:pt x="41822" y="40912"/>
                  </a:cubicBezTo>
                  <a:cubicBezTo>
                    <a:pt x="41841" y="41472"/>
                    <a:pt x="41854" y="83906"/>
                    <a:pt x="41854" y="86615"/>
                  </a:cubicBezTo>
                  <a:lnTo>
                    <a:pt x="268" y="86615"/>
                  </a:lnTo>
                  <a:lnTo>
                    <a:pt x="268" y="42664"/>
                  </a:lnTo>
                  <a:cubicBezTo>
                    <a:pt x="268" y="30172"/>
                    <a:pt x="3767" y="12773"/>
                    <a:pt x="20446" y="785"/>
                  </a:cubicBezTo>
                  <a:cubicBezTo>
                    <a:pt x="20694" y="600"/>
                    <a:pt x="20905" y="453"/>
                    <a:pt x="21064" y="332"/>
                  </a:cubicBezTo>
                  <a:close/>
                  <a:moveTo>
                    <a:pt x="21058" y="1"/>
                  </a:moveTo>
                  <a:lnTo>
                    <a:pt x="20981" y="65"/>
                  </a:lnTo>
                  <a:cubicBezTo>
                    <a:pt x="20816" y="192"/>
                    <a:pt x="20580" y="358"/>
                    <a:pt x="20293" y="568"/>
                  </a:cubicBezTo>
                  <a:cubicBezTo>
                    <a:pt x="18145" y="2111"/>
                    <a:pt x="13129" y="5724"/>
                    <a:pt x="8572" y="12435"/>
                  </a:cubicBezTo>
                  <a:cubicBezTo>
                    <a:pt x="2887" y="20823"/>
                    <a:pt x="0" y="30995"/>
                    <a:pt x="0" y="42664"/>
                  </a:cubicBezTo>
                  <a:lnTo>
                    <a:pt x="0" y="86876"/>
                  </a:lnTo>
                  <a:lnTo>
                    <a:pt x="42115" y="86876"/>
                  </a:lnTo>
                  <a:lnTo>
                    <a:pt x="42115" y="86742"/>
                  </a:lnTo>
                  <a:cubicBezTo>
                    <a:pt x="42115" y="84894"/>
                    <a:pt x="42103" y="41479"/>
                    <a:pt x="42090" y="40905"/>
                  </a:cubicBezTo>
                  <a:cubicBezTo>
                    <a:pt x="41351" y="14876"/>
                    <a:pt x="25991" y="3143"/>
                    <a:pt x="21300" y="167"/>
                  </a:cubicBezTo>
                  <a:cubicBezTo>
                    <a:pt x="21211" y="116"/>
                    <a:pt x="21160" y="77"/>
                    <a:pt x="21141"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58" name="Google Shape;2358;p15"/>
          <p:cNvSpPr txBox="1"/>
          <p:nvPr>
            <p:ph type="title"/>
          </p:nvPr>
        </p:nvSpPr>
        <p:spPr>
          <a:xfrm>
            <a:off x="713225" y="368825"/>
            <a:ext cx="7725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400"/>
              <a:buNone/>
              <a:defRPr>
                <a:latin typeface="Fraunces SemiBold"/>
                <a:ea typeface="Fraunces SemiBold"/>
                <a:cs typeface="Fraunces SemiBold"/>
                <a:sym typeface="Fraunces Semi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359" name="Google Shape;2359;p15"/>
          <p:cNvSpPr txBox="1"/>
          <p:nvPr>
            <p:ph idx="1" type="subTitle"/>
          </p:nvPr>
        </p:nvSpPr>
        <p:spPr>
          <a:xfrm>
            <a:off x="1191450" y="3983325"/>
            <a:ext cx="6761100" cy="593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800"/>
              <a:buNone/>
              <a:defRPr sz="15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6">
    <p:spTree>
      <p:nvGrpSpPr>
        <p:cNvPr id="2360" name="Shape 2360"/>
        <p:cNvGrpSpPr/>
        <p:nvPr/>
      </p:nvGrpSpPr>
      <p:grpSpPr>
        <a:xfrm>
          <a:off x="0" y="0"/>
          <a:ext cx="0" cy="0"/>
          <a:chOff x="0" y="0"/>
          <a:chExt cx="0" cy="0"/>
        </a:xfrm>
      </p:grpSpPr>
      <p:sp>
        <p:nvSpPr>
          <p:cNvPr id="2361" name="Google Shape;2361;p16"/>
          <p:cNvSpPr txBox="1"/>
          <p:nvPr>
            <p:ph idx="1" type="body"/>
          </p:nvPr>
        </p:nvSpPr>
        <p:spPr>
          <a:xfrm>
            <a:off x="1447800" y="1152475"/>
            <a:ext cx="6953400" cy="3459900"/>
          </a:xfrm>
          <a:prstGeom prst="rect">
            <a:avLst/>
          </a:prstGeom>
        </p:spPr>
        <p:txBody>
          <a:bodyPr anchorCtr="0" anchor="t" bIns="91425" lIns="91425" spcFirstLastPara="1" rIns="91425" wrap="square" tIns="91425">
            <a:noAutofit/>
          </a:bodyPr>
          <a:lstStyle>
            <a:lvl1pPr indent="-298450" lvl="0" marL="457200" rtl="0">
              <a:lnSpc>
                <a:spcPct val="100000"/>
              </a:lnSpc>
              <a:spcBef>
                <a:spcPts val="0"/>
              </a:spcBef>
              <a:spcAft>
                <a:spcPts val="0"/>
              </a:spcAft>
              <a:buSzPts val="1100"/>
              <a:buChar char="🕇"/>
              <a:defRPr sz="1100"/>
            </a:lvl1pPr>
            <a:lvl2pPr indent="-304800" lvl="1" marL="914400" rtl="0">
              <a:lnSpc>
                <a:spcPct val="100000"/>
              </a:lnSpc>
              <a:spcBef>
                <a:spcPts val="0"/>
              </a:spcBef>
              <a:spcAft>
                <a:spcPts val="0"/>
              </a:spcAft>
              <a:buSzPts val="1200"/>
              <a:buChar char="○"/>
              <a:defRPr sz="1200"/>
            </a:lvl2pPr>
            <a:lvl3pPr indent="-304800" lvl="2" marL="1371600" rtl="0">
              <a:lnSpc>
                <a:spcPct val="100000"/>
              </a:lnSpc>
              <a:spcBef>
                <a:spcPts val="0"/>
              </a:spcBef>
              <a:spcAft>
                <a:spcPts val="0"/>
              </a:spcAft>
              <a:buSzPts val="1200"/>
              <a:buChar char="■"/>
              <a:defRPr sz="1200"/>
            </a:lvl3pPr>
            <a:lvl4pPr indent="-304800" lvl="3" marL="1828800" rtl="0">
              <a:lnSpc>
                <a:spcPct val="100000"/>
              </a:lnSpc>
              <a:spcBef>
                <a:spcPts val="0"/>
              </a:spcBef>
              <a:spcAft>
                <a:spcPts val="0"/>
              </a:spcAft>
              <a:buSzPts val="1200"/>
              <a:buChar char="●"/>
              <a:defRPr sz="1200"/>
            </a:lvl4pPr>
            <a:lvl5pPr indent="-304800" lvl="4" marL="2286000" rtl="0">
              <a:lnSpc>
                <a:spcPct val="100000"/>
              </a:lnSpc>
              <a:spcBef>
                <a:spcPts val="0"/>
              </a:spcBef>
              <a:spcAft>
                <a:spcPts val="0"/>
              </a:spcAft>
              <a:buSzPts val="1200"/>
              <a:buChar char="○"/>
              <a:defRPr sz="1200"/>
            </a:lvl5pPr>
            <a:lvl6pPr indent="-304800" lvl="5" marL="2743200" rtl="0">
              <a:lnSpc>
                <a:spcPct val="100000"/>
              </a:lnSpc>
              <a:spcBef>
                <a:spcPts val="0"/>
              </a:spcBef>
              <a:spcAft>
                <a:spcPts val="0"/>
              </a:spcAft>
              <a:buSzPts val="1200"/>
              <a:buChar char="■"/>
              <a:defRPr sz="1200"/>
            </a:lvl6pPr>
            <a:lvl7pPr indent="-304800" lvl="6" marL="3200400" rtl="0">
              <a:lnSpc>
                <a:spcPct val="100000"/>
              </a:lnSpc>
              <a:spcBef>
                <a:spcPts val="0"/>
              </a:spcBef>
              <a:spcAft>
                <a:spcPts val="0"/>
              </a:spcAft>
              <a:buSzPts val="1200"/>
              <a:buChar char="●"/>
              <a:defRPr sz="1200"/>
            </a:lvl7pPr>
            <a:lvl8pPr indent="-304800" lvl="7" marL="3657600" rtl="0">
              <a:lnSpc>
                <a:spcPct val="100000"/>
              </a:lnSpc>
              <a:spcBef>
                <a:spcPts val="0"/>
              </a:spcBef>
              <a:spcAft>
                <a:spcPts val="0"/>
              </a:spcAft>
              <a:buSzPts val="1200"/>
              <a:buChar char="○"/>
              <a:defRPr sz="1200"/>
            </a:lvl8pPr>
            <a:lvl9pPr indent="-304800" lvl="8" marL="4114800" rtl="0">
              <a:lnSpc>
                <a:spcPct val="100000"/>
              </a:lnSpc>
              <a:spcBef>
                <a:spcPts val="0"/>
              </a:spcBef>
              <a:spcAft>
                <a:spcPts val="0"/>
              </a:spcAft>
              <a:buSzPts val="1200"/>
              <a:buChar char="■"/>
              <a:defRPr sz="1200"/>
            </a:lvl9pPr>
          </a:lstStyle>
          <a:p/>
        </p:txBody>
      </p:sp>
      <p:sp>
        <p:nvSpPr>
          <p:cNvPr id="2362" name="Google Shape;2362;p16"/>
          <p:cNvSpPr txBox="1"/>
          <p:nvPr>
            <p:ph type="title"/>
          </p:nvPr>
        </p:nvSpPr>
        <p:spPr>
          <a:xfrm>
            <a:off x="713225" y="368825"/>
            <a:ext cx="7725900" cy="572700"/>
          </a:xfrm>
          <a:prstGeom prst="rect">
            <a:avLst/>
          </a:prstGeom>
        </p:spPr>
        <p:txBody>
          <a:bodyPr anchorCtr="0" anchor="t" bIns="91425" lIns="91425" spcFirstLastPara="1" rIns="91425" wrap="square" tIns="91425">
            <a:noAutofit/>
          </a:bodyPr>
          <a:lstStyle>
            <a:lvl1pPr lvl="0" rtl="0" algn="r">
              <a:spcBef>
                <a:spcPts val="0"/>
              </a:spcBef>
              <a:spcAft>
                <a:spcPts val="0"/>
              </a:spcAft>
              <a:buSzPts val="3400"/>
              <a:buNone/>
              <a:defRPr>
                <a:latin typeface="Fraunces SemiBold"/>
                <a:ea typeface="Fraunces SemiBold"/>
                <a:cs typeface="Fraunces SemiBold"/>
                <a:sym typeface="Fraunces Semi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2363" name="Google Shape;2363;p16"/>
          <p:cNvGrpSpPr/>
          <p:nvPr/>
        </p:nvGrpSpPr>
        <p:grpSpPr>
          <a:xfrm>
            <a:off x="-867106" y="1033441"/>
            <a:ext cx="2032655" cy="4192966"/>
            <a:chOff x="7886290" y="941513"/>
            <a:chExt cx="2446624" cy="5046902"/>
          </a:xfrm>
        </p:grpSpPr>
        <p:sp>
          <p:nvSpPr>
            <p:cNvPr id="2364" name="Google Shape;2364;p16"/>
            <p:cNvSpPr/>
            <p:nvPr/>
          </p:nvSpPr>
          <p:spPr>
            <a:xfrm>
              <a:off x="8349439" y="3717637"/>
              <a:ext cx="228884" cy="228884"/>
            </a:xfrm>
            <a:custGeom>
              <a:rect b="b" l="l" r="r" t="t"/>
              <a:pathLst>
                <a:path extrusionOk="0" h="3940" w="3940">
                  <a:moveTo>
                    <a:pt x="3939" y="0"/>
                  </a:moveTo>
                  <a:lnTo>
                    <a:pt x="1" y="3939"/>
                  </a:lnTo>
                  <a:lnTo>
                    <a:pt x="3939" y="3939"/>
                  </a:lnTo>
                  <a:lnTo>
                    <a:pt x="393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5" name="Google Shape;2365;p16"/>
            <p:cNvSpPr/>
            <p:nvPr/>
          </p:nvSpPr>
          <p:spPr>
            <a:xfrm>
              <a:off x="8349439" y="4004963"/>
              <a:ext cx="228884" cy="229233"/>
            </a:xfrm>
            <a:custGeom>
              <a:rect b="b" l="l" r="r" t="t"/>
              <a:pathLst>
                <a:path extrusionOk="0" h="3946" w="3940">
                  <a:moveTo>
                    <a:pt x="1" y="0"/>
                  </a:moveTo>
                  <a:lnTo>
                    <a:pt x="3939" y="3945"/>
                  </a:lnTo>
                  <a:lnTo>
                    <a:pt x="393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6" name="Google Shape;2366;p16"/>
            <p:cNvSpPr/>
            <p:nvPr/>
          </p:nvSpPr>
          <p:spPr>
            <a:xfrm>
              <a:off x="8349439" y="4523264"/>
              <a:ext cx="228884" cy="228884"/>
            </a:xfrm>
            <a:custGeom>
              <a:rect b="b" l="l" r="r" t="t"/>
              <a:pathLst>
                <a:path extrusionOk="0" h="3940" w="3940">
                  <a:moveTo>
                    <a:pt x="3939" y="1"/>
                  </a:moveTo>
                  <a:lnTo>
                    <a:pt x="1" y="3940"/>
                  </a:lnTo>
                  <a:lnTo>
                    <a:pt x="3939" y="3940"/>
                  </a:lnTo>
                  <a:lnTo>
                    <a:pt x="393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7" name="Google Shape;2367;p16"/>
            <p:cNvSpPr/>
            <p:nvPr/>
          </p:nvSpPr>
          <p:spPr>
            <a:xfrm>
              <a:off x="8607486" y="4004963"/>
              <a:ext cx="230395" cy="230337"/>
            </a:xfrm>
            <a:custGeom>
              <a:rect b="b" l="l" r="r" t="t"/>
              <a:pathLst>
                <a:path extrusionOk="0" h="3965" w="3966">
                  <a:moveTo>
                    <a:pt x="1" y="0"/>
                  </a:moveTo>
                  <a:lnTo>
                    <a:pt x="1" y="3964"/>
                  </a:lnTo>
                  <a:lnTo>
                    <a:pt x="396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8" name="Google Shape;2368;p16"/>
            <p:cNvSpPr/>
            <p:nvPr/>
          </p:nvSpPr>
          <p:spPr>
            <a:xfrm>
              <a:off x="8315768" y="4008274"/>
              <a:ext cx="266993" cy="740563"/>
            </a:xfrm>
            <a:custGeom>
              <a:rect b="b" l="l" r="r" t="t"/>
              <a:pathLst>
                <a:path extrusionOk="0" h="12748" w="4596">
                  <a:moveTo>
                    <a:pt x="0" y="1"/>
                  </a:moveTo>
                  <a:lnTo>
                    <a:pt x="0" y="12747"/>
                  </a:lnTo>
                  <a:lnTo>
                    <a:pt x="4595" y="8152"/>
                  </a:lnTo>
                  <a:lnTo>
                    <a:pt x="4595" y="4596"/>
                  </a:lnTo>
                  <a:lnTo>
                    <a:pt x="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9" name="Google Shape;2369;p16"/>
            <p:cNvSpPr/>
            <p:nvPr/>
          </p:nvSpPr>
          <p:spPr>
            <a:xfrm>
              <a:off x="8607486" y="3716533"/>
              <a:ext cx="230395" cy="229988"/>
            </a:xfrm>
            <a:custGeom>
              <a:rect b="b" l="l" r="r" t="t"/>
              <a:pathLst>
                <a:path extrusionOk="0" h="3959" w="3966">
                  <a:moveTo>
                    <a:pt x="1" y="0"/>
                  </a:moveTo>
                  <a:lnTo>
                    <a:pt x="1" y="3958"/>
                  </a:lnTo>
                  <a:lnTo>
                    <a:pt x="3965" y="3958"/>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0" name="Google Shape;2370;p16"/>
            <p:cNvSpPr/>
            <p:nvPr/>
          </p:nvSpPr>
          <p:spPr>
            <a:xfrm>
              <a:off x="8607486" y="4521812"/>
              <a:ext cx="230395" cy="230337"/>
            </a:xfrm>
            <a:custGeom>
              <a:rect b="b" l="l" r="r" t="t"/>
              <a:pathLst>
                <a:path extrusionOk="0" h="3965" w="3966">
                  <a:moveTo>
                    <a:pt x="1" y="0"/>
                  </a:moveTo>
                  <a:lnTo>
                    <a:pt x="1" y="3965"/>
                  </a:lnTo>
                  <a:lnTo>
                    <a:pt x="3965" y="3965"/>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1" name="Google Shape;2371;p16"/>
            <p:cNvSpPr/>
            <p:nvPr/>
          </p:nvSpPr>
          <p:spPr>
            <a:xfrm>
              <a:off x="8315768" y="3360717"/>
              <a:ext cx="266993" cy="582842"/>
            </a:xfrm>
            <a:custGeom>
              <a:rect b="b" l="l" r="r" t="t"/>
              <a:pathLst>
                <a:path extrusionOk="0" h="10033" w="4596">
                  <a:moveTo>
                    <a:pt x="4595" y="1"/>
                  </a:moveTo>
                  <a:lnTo>
                    <a:pt x="0" y="4596"/>
                  </a:lnTo>
                  <a:lnTo>
                    <a:pt x="0" y="10032"/>
                  </a:lnTo>
                  <a:lnTo>
                    <a:pt x="4595" y="5431"/>
                  </a:lnTo>
                  <a:lnTo>
                    <a:pt x="4595"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2" name="Google Shape;2372;p16"/>
            <p:cNvSpPr/>
            <p:nvPr/>
          </p:nvSpPr>
          <p:spPr>
            <a:xfrm>
              <a:off x="8011770" y="3199278"/>
              <a:ext cx="64134" cy="157779"/>
            </a:xfrm>
            <a:custGeom>
              <a:rect b="b" l="l" r="r" t="t"/>
              <a:pathLst>
                <a:path extrusionOk="0" h="2716" w="1104">
                  <a:moveTo>
                    <a:pt x="115" y="1"/>
                  </a:moveTo>
                  <a:cubicBezTo>
                    <a:pt x="90" y="326"/>
                    <a:pt x="33" y="1435"/>
                    <a:pt x="20" y="1671"/>
                  </a:cubicBezTo>
                  <a:cubicBezTo>
                    <a:pt x="7" y="2015"/>
                    <a:pt x="7" y="2365"/>
                    <a:pt x="1" y="2716"/>
                  </a:cubicBezTo>
                  <a:lnTo>
                    <a:pt x="989" y="2716"/>
                  </a:lnTo>
                  <a:cubicBezTo>
                    <a:pt x="1008" y="1804"/>
                    <a:pt x="1046" y="899"/>
                    <a:pt x="110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3" name="Google Shape;2373;p16"/>
            <p:cNvSpPr/>
            <p:nvPr/>
          </p:nvSpPr>
          <p:spPr>
            <a:xfrm>
              <a:off x="9647887" y="3064155"/>
              <a:ext cx="235158" cy="77089"/>
            </a:xfrm>
            <a:custGeom>
              <a:rect b="b" l="l" r="r" t="t"/>
              <a:pathLst>
                <a:path extrusionOk="0" h="1327" w="4048">
                  <a:moveTo>
                    <a:pt x="2021" y="0"/>
                  </a:moveTo>
                  <a:cubicBezTo>
                    <a:pt x="1148" y="0"/>
                    <a:pt x="351" y="523"/>
                    <a:pt x="1" y="1326"/>
                  </a:cubicBezTo>
                  <a:lnTo>
                    <a:pt x="4048" y="1326"/>
                  </a:lnTo>
                  <a:cubicBezTo>
                    <a:pt x="3691" y="523"/>
                    <a:pt x="2901" y="0"/>
                    <a:pt x="2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4" name="Google Shape;2374;p16"/>
            <p:cNvSpPr/>
            <p:nvPr/>
          </p:nvSpPr>
          <p:spPr>
            <a:xfrm>
              <a:off x="9928938" y="2889006"/>
              <a:ext cx="180726" cy="252238"/>
            </a:xfrm>
            <a:custGeom>
              <a:rect b="b" l="l" r="r" t="t"/>
              <a:pathLst>
                <a:path extrusionOk="0" h="4342" w="3111">
                  <a:moveTo>
                    <a:pt x="2568" y="1"/>
                  </a:moveTo>
                  <a:cubicBezTo>
                    <a:pt x="1287" y="1148"/>
                    <a:pt x="389" y="2665"/>
                    <a:pt x="0" y="4341"/>
                  </a:cubicBezTo>
                  <a:lnTo>
                    <a:pt x="3110" y="4341"/>
                  </a:lnTo>
                  <a:cubicBezTo>
                    <a:pt x="2989" y="2875"/>
                    <a:pt x="2804" y="1435"/>
                    <a:pt x="256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5" name="Google Shape;2375;p16"/>
            <p:cNvSpPr/>
            <p:nvPr/>
          </p:nvSpPr>
          <p:spPr>
            <a:xfrm>
              <a:off x="8611923" y="3359264"/>
              <a:ext cx="264786" cy="580576"/>
            </a:xfrm>
            <a:custGeom>
              <a:rect b="b" l="l" r="r" t="t"/>
              <a:pathLst>
                <a:path extrusionOk="0" h="9994" w="4558">
                  <a:moveTo>
                    <a:pt x="1" y="0"/>
                  </a:moveTo>
                  <a:lnTo>
                    <a:pt x="1" y="5437"/>
                  </a:lnTo>
                  <a:lnTo>
                    <a:pt x="4558" y="9993"/>
                  </a:lnTo>
                  <a:lnTo>
                    <a:pt x="4558" y="4557"/>
                  </a:ln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6" name="Google Shape;2376;p16"/>
            <p:cNvSpPr/>
            <p:nvPr/>
          </p:nvSpPr>
          <p:spPr>
            <a:xfrm>
              <a:off x="9924814" y="3199278"/>
              <a:ext cx="197050" cy="747244"/>
            </a:xfrm>
            <a:custGeom>
              <a:rect b="b" l="l" r="r" t="t"/>
              <a:pathLst>
                <a:path extrusionOk="0" h="12863" w="3392">
                  <a:moveTo>
                    <a:pt x="1" y="1"/>
                  </a:moveTo>
                  <a:cubicBezTo>
                    <a:pt x="90" y="1256"/>
                    <a:pt x="135" y="2525"/>
                    <a:pt x="135" y="3799"/>
                  </a:cubicBezTo>
                  <a:lnTo>
                    <a:pt x="135" y="12862"/>
                  </a:lnTo>
                  <a:lnTo>
                    <a:pt x="3392" y="12862"/>
                  </a:lnTo>
                  <a:lnTo>
                    <a:pt x="3392" y="3799"/>
                  </a:lnTo>
                  <a:cubicBezTo>
                    <a:pt x="3392" y="2525"/>
                    <a:pt x="3347" y="1256"/>
                    <a:pt x="326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7" name="Google Shape;2377;p16"/>
            <p:cNvSpPr/>
            <p:nvPr/>
          </p:nvSpPr>
          <p:spPr>
            <a:xfrm>
              <a:off x="9168043" y="4004963"/>
              <a:ext cx="145580" cy="747186"/>
            </a:xfrm>
            <a:custGeom>
              <a:rect b="b" l="l" r="r" t="t"/>
              <a:pathLst>
                <a:path extrusionOk="0" h="12862" w="2506">
                  <a:moveTo>
                    <a:pt x="1" y="0"/>
                  </a:moveTo>
                  <a:lnTo>
                    <a:pt x="1" y="12862"/>
                  </a:lnTo>
                  <a:lnTo>
                    <a:pt x="2505" y="12862"/>
                  </a:lnTo>
                  <a:lnTo>
                    <a:pt x="25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8" name="Google Shape;2378;p16"/>
            <p:cNvSpPr/>
            <p:nvPr/>
          </p:nvSpPr>
          <p:spPr>
            <a:xfrm>
              <a:off x="8349439" y="4810589"/>
              <a:ext cx="228884" cy="228884"/>
            </a:xfrm>
            <a:custGeom>
              <a:rect b="b" l="l" r="r" t="t"/>
              <a:pathLst>
                <a:path extrusionOk="0" h="3940" w="3940">
                  <a:moveTo>
                    <a:pt x="1" y="1"/>
                  </a:moveTo>
                  <a:lnTo>
                    <a:pt x="3939" y="3939"/>
                  </a:lnTo>
                  <a:lnTo>
                    <a:pt x="393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9" name="Google Shape;2379;p16"/>
            <p:cNvSpPr/>
            <p:nvPr/>
          </p:nvSpPr>
          <p:spPr>
            <a:xfrm>
              <a:off x="8905929" y="4004963"/>
              <a:ext cx="145580" cy="747186"/>
            </a:xfrm>
            <a:custGeom>
              <a:rect b="b" l="l" r="r" t="t"/>
              <a:pathLst>
                <a:path extrusionOk="0" h="12862" w="2506">
                  <a:moveTo>
                    <a:pt x="0" y="0"/>
                  </a:moveTo>
                  <a:lnTo>
                    <a:pt x="0" y="12862"/>
                  </a:lnTo>
                  <a:lnTo>
                    <a:pt x="2505" y="12862"/>
                  </a:lnTo>
                  <a:lnTo>
                    <a:pt x="25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0" name="Google Shape;2380;p16"/>
            <p:cNvSpPr/>
            <p:nvPr/>
          </p:nvSpPr>
          <p:spPr>
            <a:xfrm>
              <a:off x="8010666" y="5198589"/>
              <a:ext cx="57453" cy="172244"/>
            </a:xfrm>
            <a:custGeom>
              <a:rect b="b" l="l" r="r" t="t"/>
              <a:pathLst>
                <a:path extrusionOk="0" h="2965" w="989">
                  <a:moveTo>
                    <a:pt x="1" y="1"/>
                  </a:moveTo>
                  <a:lnTo>
                    <a:pt x="1" y="2965"/>
                  </a:lnTo>
                  <a:lnTo>
                    <a:pt x="988" y="2965"/>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1" name="Google Shape;2381;p16"/>
            <p:cNvSpPr/>
            <p:nvPr/>
          </p:nvSpPr>
          <p:spPr>
            <a:xfrm>
              <a:off x="8010666" y="3789091"/>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2" name="Google Shape;2382;p16"/>
            <p:cNvSpPr/>
            <p:nvPr/>
          </p:nvSpPr>
          <p:spPr>
            <a:xfrm>
              <a:off x="8010666" y="4004963"/>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3" name="Google Shape;2383;p16"/>
            <p:cNvSpPr/>
            <p:nvPr/>
          </p:nvSpPr>
          <p:spPr>
            <a:xfrm>
              <a:off x="10143648" y="3199278"/>
              <a:ext cx="64134" cy="157779"/>
            </a:xfrm>
            <a:custGeom>
              <a:rect b="b" l="l" r="r" t="t"/>
              <a:pathLst>
                <a:path extrusionOk="0" h="2716" w="1104">
                  <a:moveTo>
                    <a:pt x="1" y="1"/>
                  </a:moveTo>
                  <a:cubicBezTo>
                    <a:pt x="58" y="899"/>
                    <a:pt x="90" y="1804"/>
                    <a:pt x="109" y="2716"/>
                  </a:cubicBezTo>
                  <a:lnTo>
                    <a:pt x="1103" y="2716"/>
                  </a:lnTo>
                  <a:cubicBezTo>
                    <a:pt x="1103" y="2512"/>
                    <a:pt x="1103" y="2308"/>
                    <a:pt x="1090" y="2104"/>
                  </a:cubicBezTo>
                  <a:cubicBezTo>
                    <a:pt x="1090" y="1957"/>
                    <a:pt x="1001" y="90"/>
                    <a:pt x="9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4" name="Google Shape;2384;p16"/>
            <p:cNvSpPr/>
            <p:nvPr/>
          </p:nvSpPr>
          <p:spPr>
            <a:xfrm>
              <a:off x="8097282" y="4004963"/>
              <a:ext cx="189265" cy="747186"/>
            </a:xfrm>
            <a:custGeom>
              <a:rect b="b" l="l" r="r" t="t"/>
              <a:pathLst>
                <a:path extrusionOk="0" h="12862" w="3258">
                  <a:moveTo>
                    <a:pt x="1" y="0"/>
                  </a:moveTo>
                  <a:lnTo>
                    <a:pt x="1" y="12862"/>
                  </a:lnTo>
                  <a:lnTo>
                    <a:pt x="3258" y="12862"/>
                  </a:lnTo>
                  <a:lnTo>
                    <a:pt x="325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5" name="Google Shape;2385;p16"/>
            <p:cNvSpPr/>
            <p:nvPr/>
          </p:nvSpPr>
          <p:spPr>
            <a:xfrm>
              <a:off x="8010666" y="4392962"/>
              <a:ext cx="57453" cy="172593"/>
            </a:xfrm>
            <a:custGeom>
              <a:rect b="b" l="l" r="r" t="t"/>
              <a:pathLst>
                <a:path extrusionOk="0" h="2971" w="989">
                  <a:moveTo>
                    <a:pt x="1" y="0"/>
                  </a:moveTo>
                  <a:lnTo>
                    <a:pt x="1" y="2970"/>
                  </a:lnTo>
                  <a:lnTo>
                    <a:pt x="988" y="2970"/>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6" name="Google Shape;2386;p16"/>
            <p:cNvSpPr/>
            <p:nvPr/>
          </p:nvSpPr>
          <p:spPr>
            <a:xfrm>
              <a:off x="8010666" y="4810589"/>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7" name="Google Shape;2387;p16"/>
            <p:cNvSpPr/>
            <p:nvPr/>
          </p:nvSpPr>
          <p:spPr>
            <a:xfrm>
              <a:off x="8010666" y="4594369"/>
              <a:ext cx="57453" cy="157779"/>
            </a:xfrm>
            <a:custGeom>
              <a:rect b="b" l="l" r="r" t="t"/>
              <a:pathLst>
                <a:path extrusionOk="0" h="2716" w="989">
                  <a:moveTo>
                    <a:pt x="1" y="1"/>
                  </a:moveTo>
                  <a:lnTo>
                    <a:pt x="1" y="2716"/>
                  </a:lnTo>
                  <a:lnTo>
                    <a:pt x="988" y="271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8" name="Google Shape;2388;p16"/>
            <p:cNvSpPr/>
            <p:nvPr/>
          </p:nvSpPr>
          <p:spPr>
            <a:xfrm>
              <a:off x="8097282" y="3199278"/>
              <a:ext cx="197398" cy="747244"/>
            </a:xfrm>
            <a:custGeom>
              <a:rect b="b" l="l" r="r" t="t"/>
              <a:pathLst>
                <a:path extrusionOk="0" h="12863" w="3398">
                  <a:moveTo>
                    <a:pt x="135" y="1"/>
                  </a:moveTo>
                  <a:cubicBezTo>
                    <a:pt x="52" y="1256"/>
                    <a:pt x="1" y="2525"/>
                    <a:pt x="1" y="3799"/>
                  </a:cubicBezTo>
                  <a:lnTo>
                    <a:pt x="1" y="12862"/>
                  </a:lnTo>
                  <a:lnTo>
                    <a:pt x="3258" y="12862"/>
                  </a:lnTo>
                  <a:lnTo>
                    <a:pt x="3258" y="3799"/>
                  </a:lnTo>
                  <a:cubicBezTo>
                    <a:pt x="3258" y="2525"/>
                    <a:pt x="3302" y="1256"/>
                    <a:pt x="339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9" name="Google Shape;2389;p16"/>
            <p:cNvSpPr/>
            <p:nvPr/>
          </p:nvSpPr>
          <p:spPr>
            <a:xfrm>
              <a:off x="8607486" y="4810589"/>
              <a:ext cx="230395" cy="229988"/>
            </a:xfrm>
            <a:custGeom>
              <a:rect b="b" l="l" r="r" t="t"/>
              <a:pathLst>
                <a:path extrusionOk="0" h="3959" w="3966">
                  <a:moveTo>
                    <a:pt x="1" y="1"/>
                  </a:moveTo>
                  <a:lnTo>
                    <a:pt x="1" y="3959"/>
                  </a:lnTo>
                  <a:lnTo>
                    <a:pt x="39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0" name="Google Shape;2390;p16"/>
            <p:cNvSpPr/>
            <p:nvPr/>
          </p:nvSpPr>
          <p:spPr>
            <a:xfrm>
              <a:off x="8315768" y="3199278"/>
              <a:ext cx="266993" cy="387361"/>
            </a:xfrm>
            <a:custGeom>
              <a:rect b="b" l="l" r="r" t="t"/>
              <a:pathLst>
                <a:path extrusionOk="0" h="6668" w="4596">
                  <a:moveTo>
                    <a:pt x="134" y="1"/>
                  </a:moveTo>
                  <a:cubicBezTo>
                    <a:pt x="45" y="1256"/>
                    <a:pt x="0" y="2525"/>
                    <a:pt x="0" y="3799"/>
                  </a:cubicBezTo>
                  <a:lnTo>
                    <a:pt x="0" y="6667"/>
                  </a:lnTo>
                  <a:lnTo>
                    <a:pt x="4595" y="2066"/>
                  </a:lnTo>
                  <a:lnTo>
                    <a:pt x="459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1" name="Google Shape;2391;p16"/>
            <p:cNvSpPr/>
            <p:nvPr/>
          </p:nvSpPr>
          <p:spPr>
            <a:xfrm>
              <a:off x="8611923" y="4011585"/>
              <a:ext cx="264786" cy="733883"/>
            </a:xfrm>
            <a:custGeom>
              <a:rect b="b" l="l" r="r" t="t"/>
              <a:pathLst>
                <a:path extrusionOk="0" h="12633" w="4558">
                  <a:moveTo>
                    <a:pt x="4558" y="1"/>
                  </a:moveTo>
                  <a:lnTo>
                    <a:pt x="1" y="4558"/>
                  </a:lnTo>
                  <a:lnTo>
                    <a:pt x="1" y="8076"/>
                  </a:lnTo>
                  <a:lnTo>
                    <a:pt x="4558" y="12633"/>
                  </a:lnTo>
                  <a:lnTo>
                    <a:pt x="45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2" name="Google Shape;2392;p16"/>
            <p:cNvSpPr/>
            <p:nvPr/>
          </p:nvSpPr>
          <p:spPr>
            <a:xfrm>
              <a:off x="8010666" y="4191904"/>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3" name="Google Shape;2393;p16"/>
            <p:cNvSpPr/>
            <p:nvPr/>
          </p:nvSpPr>
          <p:spPr>
            <a:xfrm>
              <a:off x="8010666" y="4997182"/>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4" name="Google Shape;2394;p16"/>
            <p:cNvSpPr/>
            <p:nvPr/>
          </p:nvSpPr>
          <p:spPr>
            <a:xfrm>
              <a:off x="8010666" y="3587684"/>
              <a:ext cx="57453" cy="172244"/>
            </a:xfrm>
            <a:custGeom>
              <a:rect b="b" l="l" r="r" t="t"/>
              <a:pathLst>
                <a:path extrusionOk="0" h="2965" w="989">
                  <a:moveTo>
                    <a:pt x="1" y="0"/>
                  </a:moveTo>
                  <a:lnTo>
                    <a:pt x="1" y="2964"/>
                  </a:lnTo>
                  <a:lnTo>
                    <a:pt x="988" y="2964"/>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5" name="Google Shape;2395;p16"/>
            <p:cNvSpPr/>
            <p:nvPr/>
          </p:nvSpPr>
          <p:spPr>
            <a:xfrm>
              <a:off x="8010666" y="3385871"/>
              <a:ext cx="58209" cy="172593"/>
            </a:xfrm>
            <a:custGeom>
              <a:rect b="b" l="l" r="r" t="t"/>
              <a:pathLst>
                <a:path extrusionOk="0" h="2971" w="1002">
                  <a:moveTo>
                    <a:pt x="13" y="1"/>
                  </a:moveTo>
                  <a:cubicBezTo>
                    <a:pt x="13" y="199"/>
                    <a:pt x="1" y="390"/>
                    <a:pt x="1" y="581"/>
                  </a:cubicBezTo>
                  <a:lnTo>
                    <a:pt x="1" y="2971"/>
                  </a:lnTo>
                  <a:lnTo>
                    <a:pt x="988" y="2971"/>
                  </a:lnTo>
                  <a:cubicBezTo>
                    <a:pt x="988" y="2971"/>
                    <a:pt x="995" y="199"/>
                    <a:pt x="100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6" name="Google Shape;2396;p16"/>
            <p:cNvSpPr/>
            <p:nvPr/>
          </p:nvSpPr>
          <p:spPr>
            <a:xfrm>
              <a:off x="9342785" y="3199278"/>
              <a:ext cx="265192" cy="384398"/>
            </a:xfrm>
            <a:custGeom>
              <a:rect b="b" l="l" r="r" t="t"/>
              <a:pathLst>
                <a:path extrusionOk="0" h="6617" w="4565">
                  <a:moveTo>
                    <a:pt x="135" y="1"/>
                  </a:moveTo>
                  <a:cubicBezTo>
                    <a:pt x="46" y="1256"/>
                    <a:pt x="1" y="2525"/>
                    <a:pt x="1" y="3799"/>
                  </a:cubicBezTo>
                  <a:lnTo>
                    <a:pt x="1" y="6616"/>
                  </a:lnTo>
                  <a:lnTo>
                    <a:pt x="4564" y="2047"/>
                  </a:lnTo>
                  <a:lnTo>
                    <a:pt x="456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7" name="Google Shape;2397;p16"/>
            <p:cNvSpPr/>
            <p:nvPr/>
          </p:nvSpPr>
          <p:spPr>
            <a:xfrm>
              <a:off x="10151084" y="4594369"/>
              <a:ext cx="57395" cy="157779"/>
            </a:xfrm>
            <a:custGeom>
              <a:rect b="b" l="l" r="r" t="t"/>
              <a:pathLst>
                <a:path extrusionOk="0" h="2716" w="988">
                  <a:moveTo>
                    <a:pt x="0" y="1"/>
                  </a:moveTo>
                  <a:lnTo>
                    <a:pt x="0" y="2716"/>
                  </a:lnTo>
                  <a:lnTo>
                    <a:pt x="988" y="271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8" name="Google Shape;2398;p16"/>
            <p:cNvSpPr/>
            <p:nvPr/>
          </p:nvSpPr>
          <p:spPr>
            <a:xfrm>
              <a:off x="9637140" y="3199278"/>
              <a:ext cx="266645" cy="386606"/>
            </a:xfrm>
            <a:custGeom>
              <a:rect b="b" l="l" r="r" t="t"/>
              <a:pathLst>
                <a:path extrusionOk="0" h="6655" w="4590">
                  <a:moveTo>
                    <a:pt x="1" y="1"/>
                  </a:moveTo>
                  <a:lnTo>
                    <a:pt x="1" y="2066"/>
                  </a:lnTo>
                  <a:lnTo>
                    <a:pt x="4590" y="6655"/>
                  </a:lnTo>
                  <a:lnTo>
                    <a:pt x="4590" y="3799"/>
                  </a:lnTo>
                  <a:cubicBezTo>
                    <a:pt x="4590" y="2525"/>
                    <a:pt x="4539" y="1256"/>
                    <a:pt x="444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9" name="Google Shape;2399;p16"/>
            <p:cNvSpPr/>
            <p:nvPr/>
          </p:nvSpPr>
          <p:spPr>
            <a:xfrm>
              <a:off x="9373551" y="3716533"/>
              <a:ext cx="229988" cy="229988"/>
            </a:xfrm>
            <a:custGeom>
              <a:rect b="b" l="l" r="r" t="t"/>
              <a:pathLst>
                <a:path extrusionOk="0" h="3959" w="3959">
                  <a:moveTo>
                    <a:pt x="3958" y="0"/>
                  </a:moveTo>
                  <a:lnTo>
                    <a:pt x="0" y="3958"/>
                  </a:lnTo>
                  <a:lnTo>
                    <a:pt x="3958" y="3958"/>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0" name="Google Shape;2400;p16"/>
            <p:cNvSpPr/>
            <p:nvPr/>
          </p:nvSpPr>
          <p:spPr>
            <a:xfrm>
              <a:off x="10151084" y="4810589"/>
              <a:ext cx="57395" cy="157431"/>
            </a:xfrm>
            <a:custGeom>
              <a:rect b="b" l="l" r="r" t="t"/>
              <a:pathLst>
                <a:path extrusionOk="0" h="2710" w="988">
                  <a:moveTo>
                    <a:pt x="0" y="1"/>
                  </a:moveTo>
                  <a:lnTo>
                    <a:pt x="0"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1" name="Google Shape;2401;p16"/>
            <p:cNvSpPr/>
            <p:nvPr/>
          </p:nvSpPr>
          <p:spPr>
            <a:xfrm>
              <a:off x="9342785" y="3359264"/>
              <a:ext cx="265192" cy="581332"/>
            </a:xfrm>
            <a:custGeom>
              <a:rect b="b" l="l" r="r" t="t"/>
              <a:pathLst>
                <a:path extrusionOk="0" h="10007" w="4565">
                  <a:moveTo>
                    <a:pt x="4564" y="0"/>
                  </a:moveTo>
                  <a:lnTo>
                    <a:pt x="1" y="4570"/>
                  </a:lnTo>
                  <a:lnTo>
                    <a:pt x="1" y="10006"/>
                  </a:lnTo>
                  <a:lnTo>
                    <a:pt x="4564" y="5437"/>
                  </a:lnTo>
                  <a:lnTo>
                    <a:pt x="456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2" name="Google Shape;2402;p16"/>
            <p:cNvSpPr/>
            <p:nvPr/>
          </p:nvSpPr>
          <p:spPr>
            <a:xfrm>
              <a:off x="9632702" y="3717637"/>
              <a:ext cx="229233" cy="228884"/>
            </a:xfrm>
            <a:custGeom>
              <a:rect b="b" l="l" r="r" t="t"/>
              <a:pathLst>
                <a:path extrusionOk="0" h="3940" w="3946">
                  <a:moveTo>
                    <a:pt x="1" y="0"/>
                  </a:moveTo>
                  <a:lnTo>
                    <a:pt x="1" y="3939"/>
                  </a:lnTo>
                  <a:lnTo>
                    <a:pt x="3946" y="3939"/>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3" name="Google Shape;2403;p16"/>
            <p:cNvSpPr/>
            <p:nvPr/>
          </p:nvSpPr>
          <p:spPr>
            <a:xfrm>
              <a:off x="10151084" y="3587684"/>
              <a:ext cx="57395" cy="172244"/>
            </a:xfrm>
            <a:custGeom>
              <a:rect b="b" l="l" r="r" t="t"/>
              <a:pathLst>
                <a:path extrusionOk="0" h="2965" w="988">
                  <a:moveTo>
                    <a:pt x="0" y="0"/>
                  </a:moveTo>
                  <a:lnTo>
                    <a:pt x="0" y="2964"/>
                  </a:lnTo>
                  <a:lnTo>
                    <a:pt x="988" y="2964"/>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4" name="Google Shape;2404;p16"/>
            <p:cNvSpPr/>
            <p:nvPr/>
          </p:nvSpPr>
          <p:spPr>
            <a:xfrm>
              <a:off x="9637140" y="3360717"/>
              <a:ext cx="266645" cy="582087"/>
            </a:xfrm>
            <a:custGeom>
              <a:rect b="b" l="l" r="r" t="t"/>
              <a:pathLst>
                <a:path extrusionOk="0" h="10020" w="4590">
                  <a:moveTo>
                    <a:pt x="1" y="1"/>
                  </a:moveTo>
                  <a:lnTo>
                    <a:pt x="1" y="5431"/>
                  </a:lnTo>
                  <a:lnTo>
                    <a:pt x="4590" y="10019"/>
                  </a:lnTo>
                  <a:lnTo>
                    <a:pt x="4590" y="4583"/>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5" name="Google Shape;2405;p16"/>
            <p:cNvSpPr/>
            <p:nvPr/>
          </p:nvSpPr>
          <p:spPr>
            <a:xfrm>
              <a:off x="10151084" y="4997182"/>
              <a:ext cx="57395" cy="172244"/>
            </a:xfrm>
            <a:custGeom>
              <a:rect b="b" l="l" r="r" t="t"/>
              <a:pathLst>
                <a:path extrusionOk="0" h="2965" w="988">
                  <a:moveTo>
                    <a:pt x="0" y="1"/>
                  </a:moveTo>
                  <a:lnTo>
                    <a:pt x="0"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6" name="Google Shape;2406;p16"/>
            <p:cNvSpPr/>
            <p:nvPr/>
          </p:nvSpPr>
          <p:spPr>
            <a:xfrm>
              <a:off x="8432011" y="1674989"/>
              <a:ext cx="133729" cy="206286"/>
            </a:xfrm>
            <a:custGeom>
              <a:rect b="b" l="l" r="r" t="t"/>
              <a:pathLst>
                <a:path extrusionOk="0" h="3551" w="2302">
                  <a:moveTo>
                    <a:pt x="1715" y="1"/>
                  </a:moveTo>
                  <a:cubicBezTo>
                    <a:pt x="1651" y="83"/>
                    <a:pt x="1587" y="166"/>
                    <a:pt x="1530" y="256"/>
                  </a:cubicBezTo>
                  <a:cubicBezTo>
                    <a:pt x="1364" y="498"/>
                    <a:pt x="657" y="1588"/>
                    <a:pt x="466" y="1887"/>
                  </a:cubicBezTo>
                  <a:cubicBezTo>
                    <a:pt x="306" y="2142"/>
                    <a:pt x="153" y="2397"/>
                    <a:pt x="0" y="2652"/>
                  </a:cubicBezTo>
                  <a:cubicBezTo>
                    <a:pt x="211" y="2951"/>
                    <a:pt x="415" y="3245"/>
                    <a:pt x="619" y="3551"/>
                  </a:cubicBezTo>
                  <a:cubicBezTo>
                    <a:pt x="1148" y="2639"/>
                    <a:pt x="1709" y="1747"/>
                    <a:pt x="2301" y="880"/>
                  </a:cubicBezTo>
                  <a:cubicBezTo>
                    <a:pt x="2104" y="587"/>
                    <a:pt x="1912" y="287"/>
                    <a:pt x="171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7" name="Google Shape;2407;p16"/>
            <p:cNvSpPr/>
            <p:nvPr/>
          </p:nvSpPr>
          <p:spPr>
            <a:xfrm>
              <a:off x="9651237" y="1674640"/>
              <a:ext cx="133729" cy="206286"/>
            </a:xfrm>
            <a:custGeom>
              <a:rect b="b" l="l" r="r" t="t"/>
              <a:pathLst>
                <a:path extrusionOk="0" h="3551" w="2302">
                  <a:moveTo>
                    <a:pt x="587" y="0"/>
                  </a:moveTo>
                  <a:cubicBezTo>
                    <a:pt x="389" y="293"/>
                    <a:pt x="198" y="587"/>
                    <a:pt x="1" y="880"/>
                  </a:cubicBezTo>
                  <a:cubicBezTo>
                    <a:pt x="593" y="1747"/>
                    <a:pt x="1148" y="2639"/>
                    <a:pt x="1683" y="3550"/>
                  </a:cubicBezTo>
                  <a:cubicBezTo>
                    <a:pt x="1887" y="3251"/>
                    <a:pt x="2097" y="2951"/>
                    <a:pt x="2301" y="2652"/>
                  </a:cubicBezTo>
                  <a:lnTo>
                    <a:pt x="2270" y="2594"/>
                  </a:lnTo>
                  <a:lnTo>
                    <a:pt x="2193" y="2460"/>
                  </a:lnTo>
                  <a:cubicBezTo>
                    <a:pt x="1849" y="1893"/>
                    <a:pt x="1492" y="1326"/>
                    <a:pt x="1122" y="778"/>
                  </a:cubicBezTo>
                  <a:cubicBezTo>
                    <a:pt x="1059" y="676"/>
                    <a:pt x="988" y="574"/>
                    <a:pt x="918" y="478"/>
                  </a:cubicBezTo>
                  <a:cubicBezTo>
                    <a:pt x="810" y="319"/>
                    <a:pt x="695" y="160"/>
                    <a:pt x="58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8" name="Google Shape;2408;p16"/>
            <p:cNvSpPr/>
            <p:nvPr/>
          </p:nvSpPr>
          <p:spPr>
            <a:xfrm>
              <a:off x="8315768" y="4813552"/>
              <a:ext cx="266993" cy="590975"/>
            </a:xfrm>
            <a:custGeom>
              <a:rect b="b" l="l" r="r" t="t"/>
              <a:pathLst>
                <a:path extrusionOk="0" h="10173" w="4596">
                  <a:moveTo>
                    <a:pt x="0" y="1"/>
                  </a:moveTo>
                  <a:lnTo>
                    <a:pt x="0" y="5571"/>
                  </a:lnTo>
                  <a:lnTo>
                    <a:pt x="4595" y="10173"/>
                  </a:lnTo>
                  <a:lnTo>
                    <a:pt x="4595" y="4602"/>
                  </a:lnTo>
                  <a:lnTo>
                    <a:pt x="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9" name="Google Shape;2409;p16"/>
            <p:cNvSpPr/>
            <p:nvPr/>
          </p:nvSpPr>
          <p:spPr>
            <a:xfrm>
              <a:off x="8611923" y="3199278"/>
              <a:ext cx="264786" cy="383643"/>
            </a:xfrm>
            <a:custGeom>
              <a:rect b="b" l="l" r="r" t="t"/>
              <a:pathLst>
                <a:path extrusionOk="0" h="6604" w="4558">
                  <a:moveTo>
                    <a:pt x="1" y="1"/>
                  </a:moveTo>
                  <a:lnTo>
                    <a:pt x="1" y="2047"/>
                  </a:lnTo>
                  <a:lnTo>
                    <a:pt x="4558" y="6604"/>
                  </a:lnTo>
                  <a:lnTo>
                    <a:pt x="4558" y="3799"/>
                  </a:lnTo>
                  <a:cubicBezTo>
                    <a:pt x="4558" y="2525"/>
                    <a:pt x="4507" y="1256"/>
                    <a:pt x="441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0" name="Google Shape;2410;p16"/>
            <p:cNvSpPr/>
            <p:nvPr/>
          </p:nvSpPr>
          <p:spPr>
            <a:xfrm>
              <a:off x="10104029" y="2832017"/>
              <a:ext cx="93006" cy="309226"/>
            </a:xfrm>
            <a:custGeom>
              <a:rect b="b" l="l" r="r" t="t"/>
              <a:pathLst>
                <a:path extrusionOk="0" h="5323" w="1601">
                  <a:moveTo>
                    <a:pt x="906" y="0"/>
                  </a:moveTo>
                  <a:cubicBezTo>
                    <a:pt x="593" y="185"/>
                    <a:pt x="287" y="389"/>
                    <a:pt x="1" y="612"/>
                  </a:cubicBezTo>
                  <a:cubicBezTo>
                    <a:pt x="268" y="2161"/>
                    <a:pt x="466" y="3729"/>
                    <a:pt x="606" y="5322"/>
                  </a:cubicBezTo>
                  <a:lnTo>
                    <a:pt x="1600" y="5322"/>
                  </a:lnTo>
                  <a:cubicBezTo>
                    <a:pt x="1575" y="5067"/>
                    <a:pt x="1562" y="4819"/>
                    <a:pt x="1537" y="4564"/>
                  </a:cubicBezTo>
                  <a:cubicBezTo>
                    <a:pt x="1537" y="4519"/>
                    <a:pt x="1416" y="3391"/>
                    <a:pt x="1352" y="2881"/>
                  </a:cubicBezTo>
                  <a:cubicBezTo>
                    <a:pt x="1333" y="2760"/>
                    <a:pt x="1320" y="2645"/>
                    <a:pt x="1307" y="2531"/>
                  </a:cubicBezTo>
                  <a:cubicBezTo>
                    <a:pt x="1237" y="2014"/>
                    <a:pt x="1065" y="899"/>
                    <a:pt x="1065" y="861"/>
                  </a:cubicBezTo>
                  <a:cubicBezTo>
                    <a:pt x="1014" y="574"/>
                    <a:pt x="957" y="287"/>
                    <a:pt x="90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1" name="Google Shape;2411;p16"/>
            <p:cNvSpPr/>
            <p:nvPr/>
          </p:nvSpPr>
          <p:spPr>
            <a:xfrm>
              <a:off x="9954847" y="2260329"/>
              <a:ext cx="196643" cy="575058"/>
            </a:xfrm>
            <a:custGeom>
              <a:rect b="b" l="l" r="r" t="t"/>
              <a:pathLst>
                <a:path extrusionOk="0" h="9899" w="3385">
                  <a:moveTo>
                    <a:pt x="733" y="1"/>
                  </a:moveTo>
                  <a:cubicBezTo>
                    <a:pt x="478" y="288"/>
                    <a:pt x="236" y="575"/>
                    <a:pt x="0" y="861"/>
                  </a:cubicBezTo>
                  <a:cubicBezTo>
                    <a:pt x="1090" y="3793"/>
                    <a:pt x="1919" y="6820"/>
                    <a:pt x="2473" y="9899"/>
                  </a:cubicBezTo>
                  <a:cubicBezTo>
                    <a:pt x="2766" y="9688"/>
                    <a:pt x="3066" y="9491"/>
                    <a:pt x="3384" y="9319"/>
                  </a:cubicBezTo>
                  <a:cubicBezTo>
                    <a:pt x="3365" y="9242"/>
                    <a:pt x="2919" y="7120"/>
                    <a:pt x="2875" y="6903"/>
                  </a:cubicBezTo>
                  <a:cubicBezTo>
                    <a:pt x="2798" y="6597"/>
                    <a:pt x="2722" y="6285"/>
                    <a:pt x="2645" y="5979"/>
                  </a:cubicBezTo>
                  <a:cubicBezTo>
                    <a:pt x="2524" y="5520"/>
                    <a:pt x="2403" y="5068"/>
                    <a:pt x="2275" y="4615"/>
                  </a:cubicBezTo>
                  <a:cubicBezTo>
                    <a:pt x="2224" y="4443"/>
                    <a:pt x="2180" y="4277"/>
                    <a:pt x="2129" y="4112"/>
                  </a:cubicBezTo>
                  <a:cubicBezTo>
                    <a:pt x="2033" y="3774"/>
                    <a:pt x="1753" y="2882"/>
                    <a:pt x="1715" y="2773"/>
                  </a:cubicBezTo>
                  <a:cubicBezTo>
                    <a:pt x="1415" y="1836"/>
                    <a:pt x="1084" y="912"/>
                    <a:pt x="73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2" name="Google Shape;2412;p16"/>
            <p:cNvSpPr/>
            <p:nvPr/>
          </p:nvSpPr>
          <p:spPr>
            <a:xfrm>
              <a:off x="9632702" y="4004963"/>
              <a:ext cx="229233" cy="229233"/>
            </a:xfrm>
            <a:custGeom>
              <a:rect b="b" l="l" r="r" t="t"/>
              <a:pathLst>
                <a:path extrusionOk="0" h="3946" w="3946">
                  <a:moveTo>
                    <a:pt x="1" y="0"/>
                  </a:moveTo>
                  <a:lnTo>
                    <a:pt x="1" y="3945"/>
                  </a:lnTo>
                  <a:lnTo>
                    <a:pt x="394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3" name="Google Shape;2413;p16"/>
            <p:cNvSpPr/>
            <p:nvPr/>
          </p:nvSpPr>
          <p:spPr>
            <a:xfrm>
              <a:off x="10151084" y="4191904"/>
              <a:ext cx="57395" cy="172244"/>
            </a:xfrm>
            <a:custGeom>
              <a:rect b="b" l="l" r="r" t="t"/>
              <a:pathLst>
                <a:path extrusionOk="0" h="2965" w="988">
                  <a:moveTo>
                    <a:pt x="0" y="1"/>
                  </a:moveTo>
                  <a:lnTo>
                    <a:pt x="0"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4" name="Google Shape;2414;p16"/>
            <p:cNvSpPr/>
            <p:nvPr/>
          </p:nvSpPr>
          <p:spPr>
            <a:xfrm>
              <a:off x="10151084" y="4392962"/>
              <a:ext cx="57395" cy="172593"/>
            </a:xfrm>
            <a:custGeom>
              <a:rect b="b" l="l" r="r" t="t"/>
              <a:pathLst>
                <a:path extrusionOk="0" h="2971" w="988">
                  <a:moveTo>
                    <a:pt x="0" y="0"/>
                  </a:moveTo>
                  <a:lnTo>
                    <a:pt x="0" y="2970"/>
                  </a:lnTo>
                  <a:lnTo>
                    <a:pt x="988" y="2970"/>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5" name="Google Shape;2415;p16"/>
            <p:cNvSpPr/>
            <p:nvPr/>
          </p:nvSpPr>
          <p:spPr>
            <a:xfrm>
              <a:off x="9932598" y="4004963"/>
              <a:ext cx="189265" cy="747186"/>
            </a:xfrm>
            <a:custGeom>
              <a:rect b="b" l="l" r="r" t="t"/>
              <a:pathLst>
                <a:path extrusionOk="0" h="12862" w="3258">
                  <a:moveTo>
                    <a:pt x="1" y="0"/>
                  </a:moveTo>
                  <a:lnTo>
                    <a:pt x="1" y="12862"/>
                  </a:lnTo>
                  <a:lnTo>
                    <a:pt x="3258" y="12862"/>
                  </a:lnTo>
                  <a:lnTo>
                    <a:pt x="325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6" name="Google Shape;2416;p16"/>
            <p:cNvSpPr/>
            <p:nvPr/>
          </p:nvSpPr>
          <p:spPr>
            <a:xfrm>
              <a:off x="9637140" y="4814307"/>
              <a:ext cx="266645" cy="590220"/>
            </a:xfrm>
            <a:custGeom>
              <a:rect b="b" l="l" r="r" t="t"/>
              <a:pathLst>
                <a:path extrusionOk="0" h="10160" w="4590">
                  <a:moveTo>
                    <a:pt x="4590" y="0"/>
                  </a:moveTo>
                  <a:lnTo>
                    <a:pt x="1" y="4589"/>
                  </a:lnTo>
                  <a:lnTo>
                    <a:pt x="1" y="10160"/>
                  </a:lnTo>
                  <a:lnTo>
                    <a:pt x="4590" y="5571"/>
                  </a:lnTo>
                  <a:lnTo>
                    <a:pt x="459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7" name="Google Shape;2417;p16"/>
            <p:cNvSpPr/>
            <p:nvPr/>
          </p:nvSpPr>
          <p:spPr>
            <a:xfrm>
              <a:off x="10150677" y="3385871"/>
              <a:ext cx="57802" cy="172593"/>
            </a:xfrm>
            <a:custGeom>
              <a:rect b="b" l="l" r="r" t="t"/>
              <a:pathLst>
                <a:path extrusionOk="0" h="2971" w="995">
                  <a:moveTo>
                    <a:pt x="1" y="1"/>
                  </a:moveTo>
                  <a:cubicBezTo>
                    <a:pt x="1" y="199"/>
                    <a:pt x="7" y="390"/>
                    <a:pt x="7" y="587"/>
                  </a:cubicBezTo>
                  <a:lnTo>
                    <a:pt x="7" y="2971"/>
                  </a:lnTo>
                  <a:lnTo>
                    <a:pt x="995" y="2971"/>
                  </a:lnTo>
                  <a:cubicBezTo>
                    <a:pt x="995" y="2971"/>
                    <a:pt x="989" y="199"/>
                    <a:pt x="98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8" name="Google Shape;2418;p16"/>
            <p:cNvSpPr/>
            <p:nvPr/>
          </p:nvSpPr>
          <p:spPr>
            <a:xfrm>
              <a:off x="10151084" y="4004963"/>
              <a:ext cx="57395" cy="157779"/>
            </a:xfrm>
            <a:custGeom>
              <a:rect b="b" l="l" r="r" t="t"/>
              <a:pathLst>
                <a:path extrusionOk="0" h="2716" w="988">
                  <a:moveTo>
                    <a:pt x="0" y="0"/>
                  </a:moveTo>
                  <a:lnTo>
                    <a:pt x="0"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9" name="Google Shape;2419;p16"/>
            <p:cNvSpPr/>
            <p:nvPr/>
          </p:nvSpPr>
          <p:spPr>
            <a:xfrm>
              <a:off x="10151084" y="3789091"/>
              <a:ext cx="57395" cy="157431"/>
            </a:xfrm>
            <a:custGeom>
              <a:rect b="b" l="l" r="r" t="t"/>
              <a:pathLst>
                <a:path extrusionOk="0" h="2710" w="988">
                  <a:moveTo>
                    <a:pt x="0" y="1"/>
                  </a:moveTo>
                  <a:lnTo>
                    <a:pt x="0"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0" name="Google Shape;2420;p16"/>
            <p:cNvSpPr/>
            <p:nvPr/>
          </p:nvSpPr>
          <p:spPr>
            <a:xfrm>
              <a:off x="9632702" y="4523264"/>
              <a:ext cx="229233" cy="228884"/>
            </a:xfrm>
            <a:custGeom>
              <a:rect b="b" l="l" r="r" t="t"/>
              <a:pathLst>
                <a:path extrusionOk="0" h="3940" w="3946">
                  <a:moveTo>
                    <a:pt x="1" y="1"/>
                  </a:moveTo>
                  <a:lnTo>
                    <a:pt x="1" y="3940"/>
                  </a:lnTo>
                  <a:lnTo>
                    <a:pt x="3946" y="3940"/>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1" name="Google Shape;2421;p16"/>
            <p:cNvSpPr/>
            <p:nvPr/>
          </p:nvSpPr>
          <p:spPr>
            <a:xfrm>
              <a:off x="9373551" y="4521812"/>
              <a:ext cx="229988" cy="230337"/>
            </a:xfrm>
            <a:custGeom>
              <a:rect b="b" l="l" r="r" t="t"/>
              <a:pathLst>
                <a:path extrusionOk="0" h="3965" w="3959">
                  <a:moveTo>
                    <a:pt x="3958" y="0"/>
                  </a:moveTo>
                  <a:lnTo>
                    <a:pt x="0" y="3965"/>
                  </a:lnTo>
                  <a:lnTo>
                    <a:pt x="3958" y="3965"/>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2" name="Google Shape;2422;p16"/>
            <p:cNvSpPr/>
            <p:nvPr/>
          </p:nvSpPr>
          <p:spPr>
            <a:xfrm>
              <a:off x="9373551" y="4004963"/>
              <a:ext cx="229988" cy="230337"/>
            </a:xfrm>
            <a:custGeom>
              <a:rect b="b" l="l" r="r" t="t"/>
              <a:pathLst>
                <a:path extrusionOk="0" h="3965" w="3959">
                  <a:moveTo>
                    <a:pt x="0" y="0"/>
                  </a:moveTo>
                  <a:lnTo>
                    <a:pt x="3958" y="3964"/>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3" name="Google Shape;2423;p16"/>
            <p:cNvSpPr/>
            <p:nvPr/>
          </p:nvSpPr>
          <p:spPr>
            <a:xfrm>
              <a:off x="9373551" y="4810589"/>
              <a:ext cx="229988" cy="230337"/>
            </a:xfrm>
            <a:custGeom>
              <a:rect b="b" l="l" r="r" t="t"/>
              <a:pathLst>
                <a:path extrusionOk="0" h="3965" w="3959">
                  <a:moveTo>
                    <a:pt x="0" y="1"/>
                  </a:moveTo>
                  <a:lnTo>
                    <a:pt x="3958" y="3965"/>
                  </a:lnTo>
                  <a:lnTo>
                    <a:pt x="395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4" name="Google Shape;2424;p16"/>
            <p:cNvSpPr/>
            <p:nvPr/>
          </p:nvSpPr>
          <p:spPr>
            <a:xfrm>
              <a:off x="9637140" y="4009029"/>
              <a:ext cx="266645" cy="739401"/>
            </a:xfrm>
            <a:custGeom>
              <a:rect b="b" l="l" r="r" t="t"/>
              <a:pathLst>
                <a:path extrusionOk="0" h="12728" w="4590">
                  <a:moveTo>
                    <a:pt x="4590" y="0"/>
                  </a:moveTo>
                  <a:lnTo>
                    <a:pt x="1" y="4583"/>
                  </a:lnTo>
                  <a:lnTo>
                    <a:pt x="1" y="8139"/>
                  </a:lnTo>
                  <a:lnTo>
                    <a:pt x="4590" y="12728"/>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5" name="Google Shape;2425;p16"/>
            <p:cNvSpPr/>
            <p:nvPr/>
          </p:nvSpPr>
          <p:spPr>
            <a:xfrm>
              <a:off x="9342785" y="4010888"/>
              <a:ext cx="265192" cy="735335"/>
            </a:xfrm>
            <a:custGeom>
              <a:rect b="b" l="l" r="r" t="t"/>
              <a:pathLst>
                <a:path extrusionOk="0" h="12658" w="4565">
                  <a:moveTo>
                    <a:pt x="1" y="0"/>
                  </a:moveTo>
                  <a:lnTo>
                    <a:pt x="1" y="12658"/>
                  </a:lnTo>
                  <a:lnTo>
                    <a:pt x="4564" y="8088"/>
                  </a:lnTo>
                  <a:lnTo>
                    <a:pt x="4564"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6" name="Google Shape;2426;p16"/>
            <p:cNvSpPr/>
            <p:nvPr/>
          </p:nvSpPr>
          <p:spPr>
            <a:xfrm>
              <a:off x="9632702" y="4810589"/>
              <a:ext cx="229233" cy="228884"/>
            </a:xfrm>
            <a:custGeom>
              <a:rect b="b" l="l" r="r" t="t"/>
              <a:pathLst>
                <a:path extrusionOk="0" h="3940" w="3946">
                  <a:moveTo>
                    <a:pt x="1" y="1"/>
                  </a:moveTo>
                  <a:lnTo>
                    <a:pt x="1" y="3939"/>
                  </a:lnTo>
                  <a:lnTo>
                    <a:pt x="394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7" name="Google Shape;2427;p16"/>
            <p:cNvSpPr/>
            <p:nvPr/>
          </p:nvSpPr>
          <p:spPr>
            <a:xfrm>
              <a:off x="9342785" y="4816515"/>
              <a:ext cx="265192" cy="589116"/>
            </a:xfrm>
            <a:custGeom>
              <a:rect b="b" l="l" r="r" t="t"/>
              <a:pathLst>
                <a:path extrusionOk="0" h="10141" w="4565">
                  <a:moveTo>
                    <a:pt x="1" y="1"/>
                  </a:moveTo>
                  <a:lnTo>
                    <a:pt x="1" y="5571"/>
                  </a:lnTo>
                  <a:lnTo>
                    <a:pt x="4564" y="10141"/>
                  </a:lnTo>
                  <a:lnTo>
                    <a:pt x="4564" y="4570"/>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8" name="Google Shape;2428;p16"/>
            <p:cNvSpPr/>
            <p:nvPr/>
          </p:nvSpPr>
          <p:spPr>
            <a:xfrm>
              <a:off x="9121782" y="1101499"/>
              <a:ext cx="491753" cy="523181"/>
            </a:xfrm>
            <a:custGeom>
              <a:rect b="b" l="l" r="r" t="t"/>
              <a:pathLst>
                <a:path extrusionOk="0" h="9006" w="8465">
                  <a:moveTo>
                    <a:pt x="1" y="0"/>
                  </a:moveTo>
                  <a:lnTo>
                    <a:pt x="1" y="1211"/>
                  </a:lnTo>
                  <a:cubicBezTo>
                    <a:pt x="2894" y="3321"/>
                    <a:pt x="5539" y="5940"/>
                    <a:pt x="7865" y="9006"/>
                  </a:cubicBezTo>
                  <a:cubicBezTo>
                    <a:pt x="8063" y="8725"/>
                    <a:pt x="8267" y="8445"/>
                    <a:pt x="8465" y="8165"/>
                  </a:cubicBezTo>
                  <a:cubicBezTo>
                    <a:pt x="5966" y="4921"/>
                    <a:pt x="3130" y="2180"/>
                    <a:pt x="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9" name="Google Shape;2429;p16"/>
            <p:cNvSpPr/>
            <p:nvPr/>
          </p:nvSpPr>
          <p:spPr>
            <a:xfrm>
              <a:off x="9124357" y="1490603"/>
              <a:ext cx="316256" cy="1225577"/>
            </a:xfrm>
            <a:custGeom>
              <a:rect b="b" l="l" r="r" t="t"/>
              <a:pathLst>
                <a:path extrusionOk="0" h="21097" w="5444">
                  <a:moveTo>
                    <a:pt x="1" y="1"/>
                  </a:moveTo>
                  <a:lnTo>
                    <a:pt x="1" y="21097"/>
                  </a:lnTo>
                  <a:cubicBezTo>
                    <a:pt x="1116" y="15794"/>
                    <a:pt x="2945" y="10765"/>
                    <a:pt x="5444" y="6234"/>
                  </a:cubicBezTo>
                  <a:cubicBezTo>
                    <a:pt x="5201" y="5877"/>
                    <a:pt x="4953" y="5514"/>
                    <a:pt x="4691" y="5169"/>
                  </a:cubicBezTo>
                  <a:cubicBezTo>
                    <a:pt x="3302" y="3296"/>
                    <a:pt x="1728" y="1562"/>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0" name="Google Shape;2430;p16"/>
            <p:cNvSpPr/>
            <p:nvPr/>
          </p:nvSpPr>
          <p:spPr>
            <a:xfrm>
              <a:off x="8612678" y="1964173"/>
              <a:ext cx="426573" cy="1177070"/>
            </a:xfrm>
            <a:custGeom>
              <a:rect b="b" l="l" r="r" t="t"/>
              <a:pathLst>
                <a:path extrusionOk="0" h="20262" w="7343">
                  <a:moveTo>
                    <a:pt x="1607" y="0"/>
                  </a:moveTo>
                  <a:cubicBezTo>
                    <a:pt x="1033" y="931"/>
                    <a:pt x="504" y="1899"/>
                    <a:pt x="1" y="2894"/>
                  </a:cubicBezTo>
                  <a:cubicBezTo>
                    <a:pt x="2614" y="8120"/>
                    <a:pt x="4258" y="14041"/>
                    <a:pt x="4819" y="20261"/>
                  </a:cubicBezTo>
                  <a:lnTo>
                    <a:pt x="7343" y="20261"/>
                  </a:lnTo>
                  <a:cubicBezTo>
                    <a:pt x="6744" y="12989"/>
                    <a:pt x="4781" y="6061"/>
                    <a:pt x="160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1" name="Google Shape;2431;p16"/>
            <p:cNvSpPr/>
            <p:nvPr/>
          </p:nvSpPr>
          <p:spPr>
            <a:xfrm>
              <a:off x="8778939" y="1490603"/>
              <a:ext cx="316256" cy="1225577"/>
            </a:xfrm>
            <a:custGeom>
              <a:rect b="b" l="l" r="r" t="t"/>
              <a:pathLst>
                <a:path extrusionOk="0" h="21097" w="5444">
                  <a:moveTo>
                    <a:pt x="5443" y="1"/>
                  </a:moveTo>
                  <a:cubicBezTo>
                    <a:pt x="3754" y="1524"/>
                    <a:pt x="2218" y="3213"/>
                    <a:pt x="854" y="5029"/>
                  </a:cubicBezTo>
                  <a:cubicBezTo>
                    <a:pt x="829" y="5074"/>
                    <a:pt x="791" y="5125"/>
                    <a:pt x="752" y="5176"/>
                  </a:cubicBezTo>
                  <a:cubicBezTo>
                    <a:pt x="491" y="5526"/>
                    <a:pt x="249" y="5883"/>
                    <a:pt x="0" y="6240"/>
                  </a:cubicBezTo>
                  <a:cubicBezTo>
                    <a:pt x="2499" y="10772"/>
                    <a:pt x="4334" y="15800"/>
                    <a:pt x="5443" y="21097"/>
                  </a:cubicBezTo>
                  <a:lnTo>
                    <a:pt x="544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2" name="Google Shape;2432;p16"/>
            <p:cNvSpPr/>
            <p:nvPr/>
          </p:nvSpPr>
          <p:spPr>
            <a:xfrm>
              <a:off x="9179894" y="1963766"/>
              <a:ext cx="426980" cy="1177477"/>
            </a:xfrm>
            <a:custGeom>
              <a:rect b="b" l="l" r="r" t="t"/>
              <a:pathLst>
                <a:path extrusionOk="0" h="20269" w="7350">
                  <a:moveTo>
                    <a:pt x="5737" y="1"/>
                  </a:moveTo>
                  <a:cubicBezTo>
                    <a:pt x="2569" y="6062"/>
                    <a:pt x="606" y="12996"/>
                    <a:pt x="1" y="20268"/>
                  </a:cubicBezTo>
                  <a:lnTo>
                    <a:pt x="2525" y="20268"/>
                  </a:lnTo>
                  <a:cubicBezTo>
                    <a:pt x="3085" y="14048"/>
                    <a:pt x="4736" y="8121"/>
                    <a:pt x="7349" y="2894"/>
                  </a:cubicBezTo>
                  <a:cubicBezTo>
                    <a:pt x="6846" y="1900"/>
                    <a:pt x="6310" y="938"/>
                    <a:pt x="57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3" name="Google Shape;2433;p16"/>
            <p:cNvSpPr/>
            <p:nvPr/>
          </p:nvSpPr>
          <p:spPr>
            <a:xfrm>
              <a:off x="9367242" y="2164476"/>
              <a:ext cx="403278" cy="870865"/>
            </a:xfrm>
            <a:custGeom>
              <a:rect b="b" l="l" r="r" t="t"/>
              <a:pathLst>
                <a:path extrusionOk="0" h="14991" w="6942">
                  <a:moveTo>
                    <a:pt x="4405" y="0"/>
                  </a:moveTo>
                  <a:cubicBezTo>
                    <a:pt x="2174" y="4564"/>
                    <a:pt x="683" y="9649"/>
                    <a:pt x="1" y="14990"/>
                  </a:cubicBezTo>
                  <a:cubicBezTo>
                    <a:pt x="957" y="13429"/>
                    <a:pt x="2652" y="12479"/>
                    <a:pt x="4481" y="12473"/>
                  </a:cubicBezTo>
                  <a:cubicBezTo>
                    <a:pt x="4551" y="12473"/>
                    <a:pt x="4615" y="12486"/>
                    <a:pt x="4679" y="12486"/>
                  </a:cubicBezTo>
                  <a:cubicBezTo>
                    <a:pt x="5144" y="10351"/>
                    <a:pt x="5902" y="8286"/>
                    <a:pt x="6941" y="6361"/>
                  </a:cubicBezTo>
                  <a:cubicBezTo>
                    <a:pt x="6253" y="4181"/>
                    <a:pt x="5405" y="2052"/>
                    <a:pt x="44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4" name="Google Shape;2434;p16"/>
            <p:cNvSpPr/>
            <p:nvPr/>
          </p:nvSpPr>
          <p:spPr>
            <a:xfrm>
              <a:off x="8449438" y="2165173"/>
              <a:ext cx="402465" cy="870168"/>
            </a:xfrm>
            <a:custGeom>
              <a:rect b="b" l="l" r="r" t="t"/>
              <a:pathLst>
                <a:path extrusionOk="0" h="14979" w="6928">
                  <a:moveTo>
                    <a:pt x="2530" y="1"/>
                  </a:moveTo>
                  <a:cubicBezTo>
                    <a:pt x="1530" y="2047"/>
                    <a:pt x="682" y="4169"/>
                    <a:pt x="0" y="6342"/>
                  </a:cubicBezTo>
                  <a:cubicBezTo>
                    <a:pt x="1033" y="8267"/>
                    <a:pt x="1797" y="10332"/>
                    <a:pt x="2263" y="12474"/>
                  </a:cubicBezTo>
                  <a:cubicBezTo>
                    <a:pt x="2326" y="12474"/>
                    <a:pt x="2384" y="12461"/>
                    <a:pt x="2447" y="12461"/>
                  </a:cubicBezTo>
                  <a:cubicBezTo>
                    <a:pt x="4277" y="12467"/>
                    <a:pt x="5972" y="13417"/>
                    <a:pt x="6928" y="14978"/>
                  </a:cubicBezTo>
                  <a:cubicBezTo>
                    <a:pt x="6252" y="9644"/>
                    <a:pt x="4761" y="4558"/>
                    <a:pt x="253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5" name="Google Shape;2435;p16"/>
            <p:cNvSpPr/>
            <p:nvPr/>
          </p:nvSpPr>
          <p:spPr>
            <a:xfrm>
              <a:off x="8010666" y="5806934"/>
              <a:ext cx="57453" cy="57453"/>
            </a:xfrm>
            <a:custGeom>
              <a:rect b="b" l="l" r="r" t="t"/>
              <a:pathLst>
                <a:path extrusionOk="0" h="989" w="989">
                  <a:moveTo>
                    <a:pt x="1" y="0"/>
                  </a:moveTo>
                  <a:lnTo>
                    <a:pt x="1" y="988"/>
                  </a:lnTo>
                  <a:lnTo>
                    <a:pt x="988" y="988"/>
                  </a:lnTo>
                  <a:lnTo>
                    <a:pt x="988"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6" name="Google Shape;2436;p16"/>
            <p:cNvSpPr/>
            <p:nvPr/>
          </p:nvSpPr>
          <p:spPr>
            <a:xfrm>
              <a:off x="8234322" y="1856760"/>
              <a:ext cx="216975" cy="421810"/>
            </a:xfrm>
            <a:custGeom>
              <a:rect b="b" l="l" r="r" t="t"/>
              <a:pathLst>
                <a:path extrusionOk="0" h="7261" w="3735">
                  <a:moveTo>
                    <a:pt x="3123" y="1"/>
                  </a:moveTo>
                  <a:cubicBezTo>
                    <a:pt x="3034" y="148"/>
                    <a:pt x="2945" y="294"/>
                    <a:pt x="2862" y="447"/>
                  </a:cubicBezTo>
                  <a:cubicBezTo>
                    <a:pt x="2715" y="708"/>
                    <a:pt x="2091" y="1862"/>
                    <a:pt x="1925" y="2181"/>
                  </a:cubicBezTo>
                  <a:cubicBezTo>
                    <a:pt x="1785" y="2455"/>
                    <a:pt x="1651" y="2729"/>
                    <a:pt x="1517" y="3003"/>
                  </a:cubicBezTo>
                  <a:cubicBezTo>
                    <a:pt x="1358" y="3321"/>
                    <a:pt x="1205" y="3640"/>
                    <a:pt x="1058" y="3965"/>
                  </a:cubicBezTo>
                  <a:cubicBezTo>
                    <a:pt x="931" y="4246"/>
                    <a:pt x="803" y="4526"/>
                    <a:pt x="676" y="4806"/>
                  </a:cubicBezTo>
                  <a:cubicBezTo>
                    <a:pt x="535" y="5138"/>
                    <a:pt x="395" y="5463"/>
                    <a:pt x="255" y="5794"/>
                  </a:cubicBezTo>
                  <a:cubicBezTo>
                    <a:pt x="172" y="5998"/>
                    <a:pt x="89" y="6209"/>
                    <a:pt x="0" y="6419"/>
                  </a:cubicBezTo>
                  <a:cubicBezTo>
                    <a:pt x="255" y="6699"/>
                    <a:pt x="497" y="6980"/>
                    <a:pt x="733" y="7260"/>
                  </a:cubicBezTo>
                  <a:cubicBezTo>
                    <a:pt x="1574" y="5074"/>
                    <a:pt x="2581" y="2945"/>
                    <a:pt x="3735" y="906"/>
                  </a:cubicBezTo>
                  <a:cubicBezTo>
                    <a:pt x="3537" y="600"/>
                    <a:pt x="3333" y="300"/>
                    <a:pt x="312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7" name="Google Shape;2437;p16"/>
            <p:cNvSpPr/>
            <p:nvPr/>
          </p:nvSpPr>
          <p:spPr>
            <a:xfrm>
              <a:off x="9767848" y="1856411"/>
              <a:ext cx="217789" cy="422855"/>
            </a:xfrm>
            <a:custGeom>
              <a:rect b="b" l="l" r="r" t="t"/>
              <a:pathLst>
                <a:path extrusionOk="0" h="7279" w="3749">
                  <a:moveTo>
                    <a:pt x="619" y="1"/>
                  </a:moveTo>
                  <a:cubicBezTo>
                    <a:pt x="409" y="300"/>
                    <a:pt x="205" y="600"/>
                    <a:pt x="1" y="906"/>
                  </a:cubicBezTo>
                  <a:cubicBezTo>
                    <a:pt x="1161" y="2951"/>
                    <a:pt x="2168" y="5080"/>
                    <a:pt x="3009" y="7279"/>
                  </a:cubicBezTo>
                  <a:cubicBezTo>
                    <a:pt x="3251" y="6992"/>
                    <a:pt x="3493" y="6705"/>
                    <a:pt x="3748" y="6425"/>
                  </a:cubicBezTo>
                  <a:cubicBezTo>
                    <a:pt x="3704" y="6323"/>
                    <a:pt x="3359" y="5475"/>
                    <a:pt x="3219" y="5163"/>
                  </a:cubicBezTo>
                  <a:cubicBezTo>
                    <a:pt x="3143" y="4985"/>
                    <a:pt x="2741" y="4080"/>
                    <a:pt x="2614" y="3812"/>
                  </a:cubicBezTo>
                  <a:cubicBezTo>
                    <a:pt x="2410" y="3372"/>
                    <a:pt x="2199" y="2932"/>
                    <a:pt x="1983" y="2505"/>
                  </a:cubicBezTo>
                  <a:cubicBezTo>
                    <a:pt x="1925" y="2397"/>
                    <a:pt x="1409" y="1409"/>
                    <a:pt x="1205" y="1027"/>
                  </a:cubicBezTo>
                  <a:cubicBezTo>
                    <a:pt x="1148" y="925"/>
                    <a:pt x="1090" y="823"/>
                    <a:pt x="1033" y="714"/>
                  </a:cubicBezTo>
                  <a:cubicBezTo>
                    <a:pt x="899" y="479"/>
                    <a:pt x="759" y="236"/>
                    <a:pt x="6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8" name="Google Shape;2438;p16"/>
            <p:cNvSpPr/>
            <p:nvPr/>
          </p:nvSpPr>
          <p:spPr>
            <a:xfrm>
              <a:off x="9637140" y="5615868"/>
              <a:ext cx="266645" cy="161846"/>
            </a:xfrm>
            <a:custGeom>
              <a:rect b="b" l="l" r="r" t="t"/>
              <a:pathLst>
                <a:path extrusionOk="0" h="2786" w="4590">
                  <a:moveTo>
                    <a:pt x="1" y="1"/>
                  </a:moveTo>
                  <a:lnTo>
                    <a:pt x="1" y="2786"/>
                  </a:lnTo>
                  <a:lnTo>
                    <a:pt x="4590" y="2786"/>
                  </a:lnTo>
                  <a:lnTo>
                    <a:pt x="459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9" name="Google Shape;2439;p16"/>
            <p:cNvSpPr/>
            <p:nvPr/>
          </p:nvSpPr>
          <p:spPr>
            <a:xfrm>
              <a:off x="9342785" y="5615868"/>
              <a:ext cx="265192" cy="161846"/>
            </a:xfrm>
            <a:custGeom>
              <a:rect b="b" l="l" r="r" t="t"/>
              <a:pathLst>
                <a:path extrusionOk="0" h="2786" w="4565">
                  <a:moveTo>
                    <a:pt x="1" y="1"/>
                  </a:moveTo>
                  <a:lnTo>
                    <a:pt x="1" y="2786"/>
                  </a:lnTo>
                  <a:lnTo>
                    <a:pt x="4564" y="2786"/>
                  </a:lnTo>
                  <a:lnTo>
                    <a:pt x="456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0" name="Google Shape;2440;p16"/>
            <p:cNvSpPr/>
            <p:nvPr/>
          </p:nvSpPr>
          <p:spPr>
            <a:xfrm>
              <a:off x="9932598" y="5615868"/>
              <a:ext cx="189265" cy="161846"/>
            </a:xfrm>
            <a:custGeom>
              <a:rect b="b" l="l" r="r" t="t"/>
              <a:pathLst>
                <a:path extrusionOk="0" h="2786" w="3258">
                  <a:moveTo>
                    <a:pt x="1" y="1"/>
                  </a:moveTo>
                  <a:lnTo>
                    <a:pt x="1" y="2786"/>
                  </a:lnTo>
                  <a:lnTo>
                    <a:pt x="3258" y="2786"/>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1" name="Google Shape;2441;p16"/>
            <p:cNvSpPr/>
            <p:nvPr/>
          </p:nvSpPr>
          <p:spPr>
            <a:xfrm>
              <a:off x="10151084" y="5400054"/>
              <a:ext cx="57395" cy="157779"/>
            </a:xfrm>
            <a:custGeom>
              <a:rect b="b" l="l" r="r" t="t"/>
              <a:pathLst>
                <a:path extrusionOk="0" h="2716" w="988">
                  <a:moveTo>
                    <a:pt x="0" y="0"/>
                  </a:moveTo>
                  <a:lnTo>
                    <a:pt x="0"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2" name="Google Shape;2442;p16"/>
            <p:cNvSpPr/>
            <p:nvPr/>
          </p:nvSpPr>
          <p:spPr>
            <a:xfrm>
              <a:off x="10151084" y="5615868"/>
              <a:ext cx="57395" cy="161846"/>
            </a:xfrm>
            <a:custGeom>
              <a:rect b="b" l="l" r="r" t="t"/>
              <a:pathLst>
                <a:path extrusionOk="0" h="2786" w="988">
                  <a:moveTo>
                    <a:pt x="0" y="1"/>
                  </a:moveTo>
                  <a:lnTo>
                    <a:pt x="0" y="2786"/>
                  </a:lnTo>
                  <a:lnTo>
                    <a:pt x="988" y="278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3" name="Google Shape;2443;p16"/>
            <p:cNvSpPr/>
            <p:nvPr/>
          </p:nvSpPr>
          <p:spPr>
            <a:xfrm>
              <a:off x="8097282" y="5806934"/>
              <a:ext cx="189265" cy="57453"/>
            </a:xfrm>
            <a:custGeom>
              <a:rect b="b" l="l" r="r" t="t"/>
              <a:pathLst>
                <a:path extrusionOk="0" h="989" w="3258">
                  <a:moveTo>
                    <a:pt x="1" y="0"/>
                  </a:moveTo>
                  <a:lnTo>
                    <a:pt x="1" y="988"/>
                  </a:lnTo>
                  <a:lnTo>
                    <a:pt x="3258" y="988"/>
                  </a:lnTo>
                  <a:lnTo>
                    <a:pt x="32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4" name="Google Shape;2444;p16"/>
            <p:cNvSpPr/>
            <p:nvPr/>
          </p:nvSpPr>
          <p:spPr>
            <a:xfrm>
              <a:off x="9640102" y="1937102"/>
              <a:ext cx="281458" cy="562510"/>
            </a:xfrm>
            <a:custGeom>
              <a:rect b="b" l="l" r="r" t="t"/>
              <a:pathLst>
                <a:path extrusionOk="0" h="9683" w="4845">
                  <a:moveTo>
                    <a:pt x="1900" y="1"/>
                  </a:moveTo>
                  <a:cubicBezTo>
                    <a:pt x="1218" y="1078"/>
                    <a:pt x="587" y="2200"/>
                    <a:pt x="1" y="3353"/>
                  </a:cubicBezTo>
                  <a:cubicBezTo>
                    <a:pt x="1014" y="5399"/>
                    <a:pt x="1875" y="7509"/>
                    <a:pt x="2576" y="9682"/>
                  </a:cubicBezTo>
                  <a:cubicBezTo>
                    <a:pt x="3238" y="8509"/>
                    <a:pt x="4003" y="7388"/>
                    <a:pt x="4845" y="6336"/>
                  </a:cubicBezTo>
                  <a:cubicBezTo>
                    <a:pt x="4016" y="4156"/>
                    <a:pt x="3035" y="2034"/>
                    <a:pt x="190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5" name="Google Shape;2445;p16"/>
            <p:cNvSpPr/>
            <p:nvPr/>
          </p:nvSpPr>
          <p:spPr>
            <a:xfrm>
              <a:off x="8611923" y="4817270"/>
              <a:ext cx="264786" cy="588361"/>
            </a:xfrm>
            <a:custGeom>
              <a:rect b="b" l="l" r="r" t="t"/>
              <a:pathLst>
                <a:path extrusionOk="0" h="10128" w="4558">
                  <a:moveTo>
                    <a:pt x="4558" y="0"/>
                  </a:moveTo>
                  <a:lnTo>
                    <a:pt x="1" y="4557"/>
                  </a:lnTo>
                  <a:lnTo>
                    <a:pt x="1" y="10128"/>
                  </a:lnTo>
                  <a:lnTo>
                    <a:pt x="4558" y="5571"/>
                  </a:lnTo>
                  <a:lnTo>
                    <a:pt x="455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6" name="Google Shape;2446;p16"/>
            <p:cNvSpPr/>
            <p:nvPr/>
          </p:nvSpPr>
          <p:spPr>
            <a:xfrm>
              <a:off x="8485340" y="1752368"/>
              <a:ext cx="204776" cy="348439"/>
            </a:xfrm>
            <a:custGeom>
              <a:rect b="b" l="l" r="r" t="t"/>
              <a:pathLst>
                <a:path extrusionOk="0" h="5998" w="3525">
                  <a:moveTo>
                    <a:pt x="1676" y="1"/>
                  </a:moveTo>
                  <a:cubicBezTo>
                    <a:pt x="1084" y="874"/>
                    <a:pt x="536" y="1772"/>
                    <a:pt x="0" y="2697"/>
                  </a:cubicBezTo>
                  <a:cubicBezTo>
                    <a:pt x="682" y="3761"/>
                    <a:pt x="1320" y="4857"/>
                    <a:pt x="1906" y="5998"/>
                  </a:cubicBezTo>
                  <a:cubicBezTo>
                    <a:pt x="2416" y="5016"/>
                    <a:pt x="2951" y="4067"/>
                    <a:pt x="3525" y="3136"/>
                  </a:cubicBezTo>
                  <a:cubicBezTo>
                    <a:pt x="2945" y="2066"/>
                    <a:pt x="2327" y="1014"/>
                    <a:pt x="16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7" name="Google Shape;2447;p16"/>
            <p:cNvSpPr/>
            <p:nvPr/>
          </p:nvSpPr>
          <p:spPr>
            <a:xfrm>
              <a:off x="8655260" y="1208099"/>
              <a:ext cx="439935" cy="61688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80"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8" name="Google Shape;2448;p16"/>
            <p:cNvSpPr/>
            <p:nvPr/>
          </p:nvSpPr>
          <p:spPr>
            <a:xfrm>
              <a:off x="9124357" y="1208099"/>
              <a:ext cx="439935" cy="616536"/>
            </a:xfrm>
            <a:custGeom>
              <a:rect b="b" l="l" r="r" t="t"/>
              <a:pathLst>
                <a:path extrusionOk="0" h="10613" w="7573">
                  <a:moveTo>
                    <a:pt x="1" y="1"/>
                  </a:moveTo>
                  <a:lnTo>
                    <a:pt x="1" y="4188"/>
                  </a:lnTo>
                  <a:cubicBezTo>
                    <a:pt x="1887" y="5852"/>
                    <a:pt x="3595" y="7706"/>
                    <a:pt x="5099" y="9733"/>
                  </a:cubicBezTo>
                  <a:cubicBezTo>
                    <a:pt x="5310" y="10020"/>
                    <a:pt x="5514" y="10319"/>
                    <a:pt x="5724" y="10612"/>
                  </a:cubicBezTo>
                  <a:cubicBezTo>
                    <a:pt x="6304" y="9586"/>
                    <a:pt x="6922" y="8586"/>
                    <a:pt x="7572" y="7611"/>
                  </a:cubicBezTo>
                  <a:cubicBezTo>
                    <a:pt x="5329" y="4628"/>
                    <a:pt x="2786" y="2079"/>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9" name="Google Shape;2449;p16"/>
            <p:cNvSpPr/>
            <p:nvPr/>
          </p:nvSpPr>
          <p:spPr>
            <a:xfrm>
              <a:off x="8600867" y="1101499"/>
              <a:ext cx="491753" cy="523181"/>
            </a:xfrm>
            <a:custGeom>
              <a:rect b="b" l="l" r="r" t="t"/>
              <a:pathLst>
                <a:path extrusionOk="0" h="9006" w="8465">
                  <a:moveTo>
                    <a:pt x="8464" y="0"/>
                  </a:moveTo>
                  <a:cubicBezTo>
                    <a:pt x="5335" y="2180"/>
                    <a:pt x="2492" y="4921"/>
                    <a:pt x="0" y="8165"/>
                  </a:cubicBezTo>
                  <a:cubicBezTo>
                    <a:pt x="198" y="8445"/>
                    <a:pt x="402" y="8725"/>
                    <a:pt x="599" y="9006"/>
                  </a:cubicBezTo>
                  <a:cubicBezTo>
                    <a:pt x="2926" y="5940"/>
                    <a:pt x="5564" y="3321"/>
                    <a:pt x="8464" y="1211"/>
                  </a:cubicBezTo>
                  <a:lnTo>
                    <a:pt x="84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0" name="Google Shape;2450;p16"/>
            <p:cNvSpPr/>
            <p:nvPr/>
          </p:nvSpPr>
          <p:spPr>
            <a:xfrm>
              <a:off x="9168043" y="5615868"/>
              <a:ext cx="145580" cy="161846"/>
            </a:xfrm>
            <a:custGeom>
              <a:rect b="b" l="l" r="r" t="t"/>
              <a:pathLst>
                <a:path extrusionOk="0" h="2786" w="2506">
                  <a:moveTo>
                    <a:pt x="1" y="1"/>
                  </a:moveTo>
                  <a:lnTo>
                    <a:pt x="1" y="2786"/>
                  </a:lnTo>
                  <a:lnTo>
                    <a:pt x="2505" y="2786"/>
                  </a:lnTo>
                  <a:lnTo>
                    <a:pt x="25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1" name="Google Shape;2451;p16"/>
            <p:cNvSpPr/>
            <p:nvPr/>
          </p:nvSpPr>
          <p:spPr>
            <a:xfrm>
              <a:off x="9529436" y="1751613"/>
              <a:ext cx="204776" cy="348845"/>
            </a:xfrm>
            <a:custGeom>
              <a:rect b="b" l="l" r="r" t="t"/>
              <a:pathLst>
                <a:path extrusionOk="0" h="6005" w="3525">
                  <a:moveTo>
                    <a:pt x="1848" y="1"/>
                  </a:moveTo>
                  <a:cubicBezTo>
                    <a:pt x="1192" y="1021"/>
                    <a:pt x="574" y="2066"/>
                    <a:pt x="0" y="3143"/>
                  </a:cubicBezTo>
                  <a:cubicBezTo>
                    <a:pt x="574" y="4073"/>
                    <a:pt x="1109" y="5023"/>
                    <a:pt x="1619" y="6005"/>
                  </a:cubicBezTo>
                  <a:cubicBezTo>
                    <a:pt x="2205" y="4870"/>
                    <a:pt x="2843" y="3768"/>
                    <a:pt x="3525" y="2703"/>
                  </a:cubicBezTo>
                  <a:cubicBezTo>
                    <a:pt x="2989" y="1779"/>
                    <a:pt x="2441" y="874"/>
                    <a:pt x="184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2" name="Google Shape;2452;p16"/>
            <p:cNvSpPr/>
            <p:nvPr/>
          </p:nvSpPr>
          <p:spPr>
            <a:xfrm>
              <a:off x="8315768" y="5806934"/>
              <a:ext cx="266993" cy="57453"/>
            </a:xfrm>
            <a:custGeom>
              <a:rect b="b" l="l" r="r" t="t"/>
              <a:pathLst>
                <a:path extrusionOk="0" h="989" w="4596">
                  <a:moveTo>
                    <a:pt x="0" y="0"/>
                  </a:moveTo>
                  <a:lnTo>
                    <a:pt x="0" y="988"/>
                  </a:lnTo>
                  <a:lnTo>
                    <a:pt x="4595" y="988"/>
                  </a:lnTo>
                  <a:lnTo>
                    <a:pt x="459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3" name="Google Shape;2453;p16"/>
            <p:cNvSpPr/>
            <p:nvPr/>
          </p:nvSpPr>
          <p:spPr>
            <a:xfrm>
              <a:off x="8905929" y="5806934"/>
              <a:ext cx="145580" cy="57453"/>
            </a:xfrm>
            <a:custGeom>
              <a:rect b="b" l="l" r="r" t="t"/>
              <a:pathLst>
                <a:path extrusionOk="0" h="989" w="2506">
                  <a:moveTo>
                    <a:pt x="0" y="0"/>
                  </a:moveTo>
                  <a:lnTo>
                    <a:pt x="0" y="988"/>
                  </a:lnTo>
                  <a:lnTo>
                    <a:pt x="2505" y="988"/>
                  </a:lnTo>
                  <a:lnTo>
                    <a:pt x="2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4" name="Google Shape;2454;p16"/>
            <p:cNvSpPr/>
            <p:nvPr/>
          </p:nvSpPr>
          <p:spPr>
            <a:xfrm>
              <a:off x="8611923" y="5806934"/>
              <a:ext cx="264786" cy="57453"/>
            </a:xfrm>
            <a:custGeom>
              <a:rect b="b" l="l" r="r" t="t"/>
              <a:pathLst>
                <a:path extrusionOk="0" h="989" w="4558">
                  <a:moveTo>
                    <a:pt x="1" y="0"/>
                  </a:moveTo>
                  <a:lnTo>
                    <a:pt x="1" y="988"/>
                  </a:lnTo>
                  <a:lnTo>
                    <a:pt x="4558" y="988"/>
                  </a:lnTo>
                  <a:lnTo>
                    <a:pt x="45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5" name="Google Shape;2455;p16"/>
            <p:cNvSpPr/>
            <p:nvPr/>
          </p:nvSpPr>
          <p:spPr>
            <a:xfrm>
              <a:off x="9168043" y="5806934"/>
              <a:ext cx="145580" cy="57453"/>
            </a:xfrm>
            <a:custGeom>
              <a:rect b="b" l="l" r="r" t="t"/>
              <a:pathLst>
                <a:path extrusionOk="0" h="989" w="2506">
                  <a:moveTo>
                    <a:pt x="1" y="0"/>
                  </a:moveTo>
                  <a:lnTo>
                    <a:pt x="1" y="988"/>
                  </a:lnTo>
                  <a:lnTo>
                    <a:pt x="2505" y="988"/>
                  </a:lnTo>
                  <a:lnTo>
                    <a:pt x="2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6" name="Google Shape;2456;p16"/>
            <p:cNvSpPr/>
            <p:nvPr/>
          </p:nvSpPr>
          <p:spPr>
            <a:xfrm>
              <a:off x="9637140" y="5806934"/>
              <a:ext cx="266645" cy="57453"/>
            </a:xfrm>
            <a:custGeom>
              <a:rect b="b" l="l" r="r" t="t"/>
              <a:pathLst>
                <a:path extrusionOk="0" h="989" w="4590">
                  <a:moveTo>
                    <a:pt x="1" y="0"/>
                  </a:moveTo>
                  <a:lnTo>
                    <a:pt x="1" y="988"/>
                  </a:lnTo>
                  <a:lnTo>
                    <a:pt x="4590" y="988"/>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7" name="Google Shape;2457;p16"/>
            <p:cNvSpPr/>
            <p:nvPr/>
          </p:nvSpPr>
          <p:spPr>
            <a:xfrm>
              <a:off x="9342785" y="5806934"/>
              <a:ext cx="265192" cy="57453"/>
            </a:xfrm>
            <a:custGeom>
              <a:rect b="b" l="l" r="r" t="t"/>
              <a:pathLst>
                <a:path extrusionOk="0" h="989" w="4565">
                  <a:moveTo>
                    <a:pt x="1" y="0"/>
                  </a:moveTo>
                  <a:lnTo>
                    <a:pt x="1" y="988"/>
                  </a:lnTo>
                  <a:lnTo>
                    <a:pt x="4564" y="988"/>
                  </a:lnTo>
                  <a:lnTo>
                    <a:pt x="45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8" name="Google Shape;2458;p16"/>
            <p:cNvSpPr/>
            <p:nvPr/>
          </p:nvSpPr>
          <p:spPr>
            <a:xfrm>
              <a:off x="9932598" y="5806934"/>
              <a:ext cx="189265" cy="57453"/>
            </a:xfrm>
            <a:custGeom>
              <a:rect b="b" l="l" r="r" t="t"/>
              <a:pathLst>
                <a:path extrusionOk="0" h="989" w="3258">
                  <a:moveTo>
                    <a:pt x="1" y="0"/>
                  </a:moveTo>
                  <a:lnTo>
                    <a:pt x="1" y="988"/>
                  </a:lnTo>
                  <a:lnTo>
                    <a:pt x="3258" y="988"/>
                  </a:lnTo>
                  <a:lnTo>
                    <a:pt x="32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9" name="Google Shape;2459;p16"/>
            <p:cNvSpPr/>
            <p:nvPr/>
          </p:nvSpPr>
          <p:spPr>
            <a:xfrm>
              <a:off x="10151084" y="5806934"/>
              <a:ext cx="57395" cy="57453"/>
            </a:xfrm>
            <a:custGeom>
              <a:rect b="b" l="l" r="r" t="t"/>
              <a:pathLst>
                <a:path extrusionOk="0" h="989" w="988">
                  <a:moveTo>
                    <a:pt x="0" y="0"/>
                  </a:moveTo>
                  <a:lnTo>
                    <a:pt x="0" y="988"/>
                  </a:lnTo>
                  <a:lnTo>
                    <a:pt x="988" y="988"/>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0" name="Google Shape;2460;p16"/>
            <p:cNvSpPr/>
            <p:nvPr/>
          </p:nvSpPr>
          <p:spPr>
            <a:xfrm>
              <a:off x="8298340" y="1937102"/>
              <a:ext cx="281110" cy="562103"/>
            </a:xfrm>
            <a:custGeom>
              <a:rect b="b" l="l" r="r" t="t"/>
              <a:pathLst>
                <a:path extrusionOk="0" h="9676" w="4839">
                  <a:moveTo>
                    <a:pt x="2939" y="1"/>
                  </a:moveTo>
                  <a:cubicBezTo>
                    <a:pt x="1804" y="2034"/>
                    <a:pt x="823" y="4150"/>
                    <a:pt x="1" y="6330"/>
                  </a:cubicBezTo>
                  <a:cubicBezTo>
                    <a:pt x="842" y="7381"/>
                    <a:pt x="1600" y="8503"/>
                    <a:pt x="2270" y="9676"/>
                  </a:cubicBezTo>
                  <a:cubicBezTo>
                    <a:pt x="2964" y="7509"/>
                    <a:pt x="3825" y="5399"/>
                    <a:pt x="4838" y="3360"/>
                  </a:cubicBezTo>
                  <a:cubicBezTo>
                    <a:pt x="4252" y="2206"/>
                    <a:pt x="3621" y="1084"/>
                    <a:pt x="293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1" name="Google Shape;2461;p16"/>
            <p:cNvSpPr/>
            <p:nvPr/>
          </p:nvSpPr>
          <p:spPr>
            <a:xfrm>
              <a:off x="9637140" y="5179012"/>
              <a:ext cx="266645" cy="378821"/>
            </a:xfrm>
            <a:custGeom>
              <a:rect b="b" l="l" r="r" t="t"/>
              <a:pathLst>
                <a:path extrusionOk="0" h="6521" w="4590">
                  <a:moveTo>
                    <a:pt x="4590" y="0"/>
                  </a:moveTo>
                  <a:lnTo>
                    <a:pt x="1" y="4589"/>
                  </a:lnTo>
                  <a:lnTo>
                    <a:pt x="1" y="6520"/>
                  </a:lnTo>
                  <a:lnTo>
                    <a:pt x="4590" y="6520"/>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2" name="Google Shape;2462;p16"/>
            <p:cNvSpPr/>
            <p:nvPr/>
          </p:nvSpPr>
          <p:spPr>
            <a:xfrm>
              <a:off x="9168043" y="4810589"/>
              <a:ext cx="145580" cy="747244"/>
            </a:xfrm>
            <a:custGeom>
              <a:rect b="b" l="l" r="r" t="t"/>
              <a:pathLst>
                <a:path extrusionOk="0" h="12863" w="2506">
                  <a:moveTo>
                    <a:pt x="1" y="1"/>
                  </a:moveTo>
                  <a:lnTo>
                    <a:pt x="1" y="12862"/>
                  </a:lnTo>
                  <a:lnTo>
                    <a:pt x="2505" y="12862"/>
                  </a:lnTo>
                  <a:lnTo>
                    <a:pt x="25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3" name="Google Shape;2463;p16"/>
            <p:cNvSpPr/>
            <p:nvPr/>
          </p:nvSpPr>
          <p:spPr>
            <a:xfrm>
              <a:off x="9342785" y="5181220"/>
              <a:ext cx="265192" cy="376614"/>
            </a:xfrm>
            <a:custGeom>
              <a:rect b="b" l="l" r="r" t="t"/>
              <a:pathLst>
                <a:path extrusionOk="0" h="6483" w="4565">
                  <a:moveTo>
                    <a:pt x="1" y="0"/>
                  </a:moveTo>
                  <a:lnTo>
                    <a:pt x="1" y="6482"/>
                  </a:lnTo>
                  <a:lnTo>
                    <a:pt x="4564" y="6482"/>
                  </a:lnTo>
                  <a:lnTo>
                    <a:pt x="4564"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4" name="Google Shape;2464;p16"/>
            <p:cNvSpPr/>
            <p:nvPr/>
          </p:nvSpPr>
          <p:spPr>
            <a:xfrm>
              <a:off x="8611923" y="5181975"/>
              <a:ext cx="264786" cy="375858"/>
            </a:xfrm>
            <a:custGeom>
              <a:rect b="b" l="l" r="r" t="t"/>
              <a:pathLst>
                <a:path extrusionOk="0" h="6470" w="4558">
                  <a:moveTo>
                    <a:pt x="4558" y="0"/>
                  </a:moveTo>
                  <a:lnTo>
                    <a:pt x="1" y="4557"/>
                  </a:lnTo>
                  <a:lnTo>
                    <a:pt x="1" y="6469"/>
                  </a:lnTo>
                  <a:lnTo>
                    <a:pt x="4558" y="6469"/>
                  </a:lnTo>
                  <a:lnTo>
                    <a:pt x="45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5" name="Google Shape;2465;p16"/>
            <p:cNvSpPr/>
            <p:nvPr/>
          </p:nvSpPr>
          <p:spPr>
            <a:xfrm>
              <a:off x="8905929" y="4810589"/>
              <a:ext cx="145580" cy="747244"/>
            </a:xfrm>
            <a:custGeom>
              <a:rect b="b" l="l" r="r" t="t"/>
              <a:pathLst>
                <a:path extrusionOk="0" h="12863" w="2506">
                  <a:moveTo>
                    <a:pt x="0" y="1"/>
                  </a:moveTo>
                  <a:lnTo>
                    <a:pt x="0" y="5718"/>
                  </a:lnTo>
                  <a:cubicBezTo>
                    <a:pt x="7" y="5756"/>
                    <a:pt x="7" y="5794"/>
                    <a:pt x="0" y="5839"/>
                  </a:cubicBezTo>
                  <a:lnTo>
                    <a:pt x="0" y="12862"/>
                  </a:lnTo>
                  <a:lnTo>
                    <a:pt x="2505" y="12862"/>
                  </a:lnTo>
                  <a:lnTo>
                    <a:pt x="25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6" name="Google Shape;2466;p16"/>
            <p:cNvSpPr/>
            <p:nvPr/>
          </p:nvSpPr>
          <p:spPr>
            <a:xfrm>
              <a:off x="9801890" y="2337011"/>
              <a:ext cx="270711" cy="748696"/>
            </a:xfrm>
            <a:custGeom>
              <a:rect b="b" l="l" r="r" t="t"/>
              <a:pathLst>
                <a:path extrusionOk="0" h="12888" w="4660">
                  <a:moveTo>
                    <a:pt x="2270" y="0"/>
                  </a:moveTo>
                  <a:cubicBezTo>
                    <a:pt x="1422" y="1084"/>
                    <a:pt x="664" y="2237"/>
                    <a:pt x="1" y="3448"/>
                  </a:cubicBezTo>
                  <a:cubicBezTo>
                    <a:pt x="951" y="6527"/>
                    <a:pt x="1594" y="9688"/>
                    <a:pt x="1938" y="12887"/>
                  </a:cubicBezTo>
                  <a:cubicBezTo>
                    <a:pt x="2461" y="11345"/>
                    <a:pt x="3404" y="9975"/>
                    <a:pt x="4660" y="8929"/>
                  </a:cubicBezTo>
                  <a:cubicBezTo>
                    <a:pt x="4125" y="5889"/>
                    <a:pt x="3328" y="2900"/>
                    <a:pt x="227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7" name="Google Shape;2467;p16"/>
            <p:cNvSpPr/>
            <p:nvPr/>
          </p:nvSpPr>
          <p:spPr>
            <a:xfrm>
              <a:off x="10151084" y="5198589"/>
              <a:ext cx="57395" cy="172244"/>
            </a:xfrm>
            <a:custGeom>
              <a:rect b="b" l="l" r="r" t="t"/>
              <a:pathLst>
                <a:path extrusionOk="0" h="2965" w="988">
                  <a:moveTo>
                    <a:pt x="0" y="1"/>
                  </a:moveTo>
                  <a:lnTo>
                    <a:pt x="0" y="2965"/>
                  </a:lnTo>
                  <a:lnTo>
                    <a:pt x="988" y="2965"/>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8" name="Google Shape;2468;p16"/>
            <p:cNvSpPr/>
            <p:nvPr/>
          </p:nvSpPr>
          <p:spPr>
            <a:xfrm>
              <a:off x="9932598" y="4810589"/>
              <a:ext cx="189265" cy="747244"/>
            </a:xfrm>
            <a:custGeom>
              <a:rect b="b" l="l" r="r" t="t"/>
              <a:pathLst>
                <a:path extrusionOk="0" h="12863" w="3258">
                  <a:moveTo>
                    <a:pt x="1" y="1"/>
                  </a:moveTo>
                  <a:lnTo>
                    <a:pt x="1" y="12862"/>
                  </a:lnTo>
                  <a:lnTo>
                    <a:pt x="3258" y="12862"/>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9" name="Google Shape;2469;p16"/>
            <p:cNvSpPr/>
            <p:nvPr/>
          </p:nvSpPr>
          <p:spPr>
            <a:xfrm>
              <a:off x="8905929" y="5615868"/>
              <a:ext cx="145580" cy="161846"/>
            </a:xfrm>
            <a:custGeom>
              <a:rect b="b" l="l" r="r" t="t"/>
              <a:pathLst>
                <a:path extrusionOk="0" h="2786" w="2506">
                  <a:moveTo>
                    <a:pt x="0" y="1"/>
                  </a:moveTo>
                  <a:lnTo>
                    <a:pt x="0" y="2786"/>
                  </a:lnTo>
                  <a:lnTo>
                    <a:pt x="2505" y="2786"/>
                  </a:lnTo>
                  <a:lnTo>
                    <a:pt x="25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0" name="Google Shape;2470;p16"/>
            <p:cNvSpPr/>
            <p:nvPr/>
          </p:nvSpPr>
          <p:spPr>
            <a:xfrm>
              <a:off x="8336507" y="3064155"/>
              <a:ext cx="235158" cy="77089"/>
            </a:xfrm>
            <a:custGeom>
              <a:rect b="b" l="l" r="r" t="t"/>
              <a:pathLst>
                <a:path extrusionOk="0" h="1327" w="4048">
                  <a:moveTo>
                    <a:pt x="2021" y="0"/>
                  </a:moveTo>
                  <a:cubicBezTo>
                    <a:pt x="1141" y="0"/>
                    <a:pt x="351" y="523"/>
                    <a:pt x="0" y="1326"/>
                  </a:cubicBezTo>
                  <a:lnTo>
                    <a:pt x="4047" y="1326"/>
                  </a:lnTo>
                  <a:cubicBezTo>
                    <a:pt x="3690" y="523"/>
                    <a:pt x="2900" y="0"/>
                    <a:pt x="2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1" name="Google Shape;2471;p16"/>
            <p:cNvSpPr/>
            <p:nvPr/>
          </p:nvSpPr>
          <p:spPr>
            <a:xfrm>
              <a:off x="9668277" y="2574319"/>
              <a:ext cx="208494" cy="443594"/>
            </a:xfrm>
            <a:custGeom>
              <a:rect b="b" l="l" r="r" t="t"/>
              <a:pathLst>
                <a:path extrusionOk="0" h="7636" w="3589">
                  <a:moveTo>
                    <a:pt x="1963" y="1"/>
                  </a:moveTo>
                  <a:cubicBezTo>
                    <a:pt x="1084" y="1734"/>
                    <a:pt x="421" y="3570"/>
                    <a:pt x="0" y="5475"/>
                  </a:cubicBezTo>
                  <a:cubicBezTo>
                    <a:pt x="1447" y="5666"/>
                    <a:pt x="2741" y="6450"/>
                    <a:pt x="3588" y="7636"/>
                  </a:cubicBezTo>
                  <a:cubicBezTo>
                    <a:pt x="3244" y="5055"/>
                    <a:pt x="2702" y="2499"/>
                    <a:pt x="19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2" name="Google Shape;2472;p16"/>
            <p:cNvSpPr/>
            <p:nvPr/>
          </p:nvSpPr>
          <p:spPr>
            <a:xfrm>
              <a:off x="8315768" y="5178605"/>
              <a:ext cx="266993" cy="379228"/>
            </a:xfrm>
            <a:custGeom>
              <a:rect b="b" l="l" r="r" t="t"/>
              <a:pathLst>
                <a:path extrusionOk="0" h="6528" w="4596">
                  <a:moveTo>
                    <a:pt x="0" y="1"/>
                  </a:moveTo>
                  <a:lnTo>
                    <a:pt x="0" y="6527"/>
                  </a:lnTo>
                  <a:lnTo>
                    <a:pt x="4595" y="6527"/>
                  </a:lnTo>
                  <a:lnTo>
                    <a:pt x="4595" y="4596"/>
                  </a:lnTo>
                  <a:lnTo>
                    <a:pt x="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3" name="Google Shape;2473;p16"/>
            <p:cNvSpPr/>
            <p:nvPr/>
          </p:nvSpPr>
          <p:spPr>
            <a:xfrm>
              <a:off x="8109539" y="2889412"/>
              <a:ext cx="181074" cy="251831"/>
            </a:xfrm>
            <a:custGeom>
              <a:rect b="b" l="l" r="r" t="t"/>
              <a:pathLst>
                <a:path extrusionOk="0" h="4335" w="3117">
                  <a:moveTo>
                    <a:pt x="542" y="0"/>
                  </a:moveTo>
                  <a:cubicBezTo>
                    <a:pt x="306" y="1428"/>
                    <a:pt x="128" y="2868"/>
                    <a:pt x="0" y="4334"/>
                  </a:cubicBezTo>
                  <a:lnTo>
                    <a:pt x="3117" y="4334"/>
                  </a:lnTo>
                  <a:cubicBezTo>
                    <a:pt x="2722" y="2658"/>
                    <a:pt x="1823" y="1141"/>
                    <a:pt x="54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4" name="Google Shape;2474;p16"/>
            <p:cNvSpPr/>
            <p:nvPr/>
          </p:nvSpPr>
          <p:spPr>
            <a:xfrm>
              <a:off x="8097282" y="4810589"/>
              <a:ext cx="189265" cy="747244"/>
            </a:xfrm>
            <a:custGeom>
              <a:rect b="b" l="l" r="r" t="t"/>
              <a:pathLst>
                <a:path extrusionOk="0" h="12863" w="3258">
                  <a:moveTo>
                    <a:pt x="1" y="1"/>
                  </a:moveTo>
                  <a:lnTo>
                    <a:pt x="1" y="12862"/>
                  </a:lnTo>
                  <a:lnTo>
                    <a:pt x="3258" y="12862"/>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5" name="Google Shape;2475;p16"/>
            <p:cNvSpPr/>
            <p:nvPr/>
          </p:nvSpPr>
          <p:spPr>
            <a:xfrm>
              <a:off x="8010666" y="5400054"/>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6" name="Google Shape;2476;p16"/>
            <p:cNvSpPr/>
            <p:nvPr/>
          </p:nvSpPr>
          <p:spPr>
            <a:xfrm>
              <a:off x="8022517" y="2832017"/>
              <a:ext cx="92599" cy="309226"/>
            </a:xfrm>
            <a:custGeom>
              <a:rect b="b" l="l" r="r" t="t"/>
              <a:pathLst>
                <a:path extrusionOk="0" h="5323" w="1594">
                  <a:moveTo>
                    <a:pt x="695" y="0"/>
                  </a:moveTo>
                  <a:lnTo>
                    <a:pt x="561" y="810"/>
                  </a:lnTo>
                  <a:cubicBezTo>
                    <a:pt x="510" y="1109"/>
                    <a:pt x="459" y="1409"/>
                    <a:pt x="415" y="1715"/>
                  </a:cubicBezTo>
                  <a:cubicBezTo>
                    <a:pt x="357" y="2110"/>
                    <a:pt x="306" y="2505"/>
                    <a:pt x="255" y="2900"/>
                  </a:cubicBezTo>
                  <a:cubicBezTo>
                    <a:pt x="217" y="3200"/>
                    <a:pt x="173" y="3493"/>
                    <a:pt x="141" y="3786"/>
                  </a:cubicBezTo>
                  <a:cubicBezTo>
                    <a:pt x="96" y="4207"/>
                    <a:pt x="64" y="4627"/>
                    <a:pt x="26" y="5048"/>
                  </a:cubicBezTo>
                  <a:cubicBezTo>
                    <a:pt x="13" y="5137"/>
                    <a:pt x="7" y="5227"/>
                    <a:pt x="1" y="5322"/>
                  </a:cubicBezTo>
                  <a:lnTo>
                    <a:pt x="988" y="5322"/>
                  </a:lnTo>
                  <a:cubicBezTo>
                    <a:pt x="1122" y="3729"/>
                    <a:pt x="1326" y="2161"/>
                    <a:pt x="1594" y="612"/>
                  </a:cubicBezTo>
                  <a:cubicBezTo>
                    <a:pt x="1307" y="389"/>
                    <a:pt x="1008" y="185"/>
                    <a:pt x="6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7" name="Google Shape;2477;p16"/>
            <p:cNvSpPr/>
            <p:nvPr/>
          </p:nvSpPr>
          <p:spPr>
            <a:xfrm>
              <a:off x="8315768" y="5615868"/>
              <a:ext cx="266993" cy="161846"/>
            </a:xfrm>
            <a:custGeom>
              <a:rect b="b" l="l" r="r" t="t"/>
              <a:pathLst>
                <a:path extrusionOk="0" h="2786" w="4596">
                  <a:moveTo>
                    <a:pt x="0" y="1"/>
                  </a:moveTo>
                  <a:lnTo>
                    <a:pt x="0" y="2786"/>
                  </a:lnTo>
                  <a:lnTo>
                    <a:pt x="4595" y="2786"/>
                  </a:lnTo>
                  <a:lnTo>
                    <a:pt x="459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8" name="Google Shape;2478;p16"/>
            <p:cNvSpPr/>
            <p:nvPr/>
          </p:nvSpPr>
          <p:spPr>
            <a:xfrm>
              <a:off x="8342781" y="2573563"/>
              <a:ext cx="208901" cy="444350"/>
            </a:xfrm>
            <a:custGeom>
              <a:rect b="b" l="l" r="r" t="t"/>
              <a:pathLst>
                <a:path extrusionOk="0" h="7649" w="3596">
                  <a:moveTo>
                    <a:pt x="1626" y="1"/>
                  </a:moveTo>
                  <a:cubicBezTo>
                    <a:pt x="886" y="2506"/>
                    <a:pt x="338" y="5061"/>
                    <a:pt x="1" y="7649"/>
                  </a:cubicBezTo>
                  <a:cubicBezTo>
                    <a:pt x="842" y="6463"/>
                    <a:pt x="2148" y="5673"/>
                    <a:pt x="3595" y="5482"/>
                  </a:cubicBezTo>
                  <a:cubicBezTo>
                    <a:pt x="3174" y="3583"/>
                    <a:pt x="2512" y="1734"/>
                    <a:pt x="162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9" name="Google Shape;2479;p16"/>
            <p:cNvSpPr/>
            <p:nvPr/>
          </p:nvSpPr>
          <p:spPr>
            <a:xfrm>
              <a:off x="8146893" y="2336604"/>
              <a:ext cx="270711" cy="749103"/>
            </a:xfrm>
            <a:custGeom>
              <a:rect b="b" l="l" r="r" t="t"/>
              <a:pathLst>
                <a:path extrusionOk="0" h="12895" w="4660">
                  <a:moveTo>
                    <a:pt x="2397" y="1"/>
                  </a:moveTo>
                  <a:cubicBezTo>
                    <a:pt x="1333" y="2901"/>
                    <a:pt x="530" y="5890"/>
                    <a:pt x="1" y="8936"/>
                  </a:cubicBezTo>
                  <a:cubicBezTo>
                    <a:pt x="1250" y="9982"/>
                    <a:pt x="2193" y="11352"/>
                    <a:pt x="2716" y="12894"/>
                  </a:cubicBezTo>
                  <a:cubicBezTo>
                    <a:pt x="3060" y="9688"/>
                    <a:pt x="3710" y="6521"/>
                    <a:pt x="4660" y="3442"/>
                  </a:cubicBezTo>
                  <a:cubicBezTo>
                    <a:pt x="4003" y="2231"/>
                    <a:pt x="3245" y="1084"/>
                    <a:pt x="239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0" name="Google Shape;2480;p16"/>
            <p:cNvSpPr/>
            <p:nvPr/>
          </p:nvSpPr>
          <p:spPr>
            <a:xfrm>
              <a:off x="8587118" y="2918284"/>
              <a:ext cx="250727" cy="184792"/>
            </a:xfrm>
            <a:custGeom>
              <a:rect b="b" l="l" r="r" t="t"/>
              <a:pathLst>
                <a:path extrusionOk="0" h="3181" w="4316">
                  <a:moveTo>
                    <a:pt x="1" y="0"/>
                  </a:moveTo>
                  <a:cubicBezTo>
                    <a:pt x="199" y="1052"/>
                    <a:pt x="332" y="2110"/>
                    <a:pt x="390" y="3181"/>
                  </a:cubicBezTo>
                  <a:cubicBezTo>
                    <a:pt x="893" y="2448"/>
                    <a:pt x="1728" y="2008"/>
                    <a:pt x="2620" y="2008"/>
                  </a:cubicBezTo>
                  <a:cubicBezTo>
                    <a:pt x="2629" y="2008"/>
                    <a:pt x="2639" y="2008"/>
                    <a:pt x="2648" y="2008"/>
                  </a:cubicBezTo>
                  <a:cubicBezTo>
                    <a:pt x="3256" y="2008"/>
                    <a:pt x="3845" y="2218"/>
                    <a:pt x="4316" y="2601"/>
                  </a:cubicBezTo>
                  <a:cubicBezTo>
                    <a:pt x="3506" y="1007"/>
                    <a:pt x="1868" y="0"/>
                    <a:pt x="7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1" name="Google Shape;2481;p16"/>
            <p:cNvSpPr/>
            <p:nvPr/>
          </p:nvSpPr>
          <p:spPr>
            <a:xfrm>
              <a:off x="8337204" y="2920492"/>
              <a:ext cx="242943" cy="177763"/>
            </a:xfrm>
            <a:custGeom>
              <a:rect b="b" l="l" r="r" t="t"/>
              <a:pathLst>
                <a:path extrusionOk="0" h="3060" w="4182">
                  <a:moveTo>
                    <a:pt x="3799" y="1"/>
                  </a:moveTo>
                  <a:cubicBezTo>
                    <a:pt x="2110" y="211"/>
                    <a:pt x="664" y="1307"/>
                    <a:pt x="1" y="2869"/>
                  </a:cubicBezTo>
                  <a:cubicBezTo>
                    <a:pt x="517" y="2301"/>
                    <a:pt x="1244" y="1976"/>
                    <a:pt x="2009" y="1970"/>
                  </a:cubicBezTo>
                  <a:cubicBezTo>
                    <a:pt x="2863" y="1970"/>
                    <a:pt x="3672" y="2378"/>
                    <a:pt x="4182" y="3060"/>
                  </a:cubicBezTo>
                  <a:cubicBezTo>
                    <a:pt x="4124" y="2034"/>
                    <a:pt x="3997" y="1014"/>
                    <a:pt x="379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2" name="Google Shape;2482;p16"/>
            <p:cNvSpPr/>
            <p:nvPr/>
          </p:nvSpPr>
          <p:spPr>
            <a:xfrm>
              <a:off x="9640102" y="2920840"/>
              <a:ext cx="241839" cy="176311"/>
            </a:xfrm>
            <a:custGeom>
              <a:rect b="b" l="l" r="r" t="t"/>
              <a:pathLst>
                <a:path extrusionOk="0" h="3035" w="4163">
                  <a:moveTo>
                    <a:pt x="383" y="1"/>
                  </a:moveTo>
                  <a:cubicBezTo>
                    <a:pt x="186" y="1002"/>
                    <a:pt x="58" y="2015"/>
                    <a:pt x="1" y="3035"/>
                  </a:cubicBezTo>
                  <a:cubicBezTo>
                    <a:pt x="517" y="2359"/>
                    <a:pt x="1314" y="1964"/>
                    <a:pt x="2155" y="1964"/>
                  </a:cubicBezTo>
                  <a:cubicBezTo>
                    <a:pt x="2920" y="1970"/>
                    <a:pt x="3653" y="2295"/>
                    <a:pt x="4163" y="2863"/>
                  </a:cubicBezTo>
                  <a:cubicBezTo>
                    <a:pt x="3500" y="1301"/>
                    <a:pt x="2059" y="211"/>
                    <a:pt x="38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3" name="Google Shape;2483;p16"/>
            <p:cNvSpPr/>
            <p:nvPr/>
          </p:nvSpPr>
          <p:spPr>
            <a:xfrm>
              <a:off x="8068410" y="2259980"/>
              <a:ext cx="196701" cy="575058"/>
            </a:xfrm>
            <a:custGeom>
              <a:rect b="b" l="l" r="r" t="t"/>
              <a:pathLst>
                <a:path extrusionOk="0" h="9899" w="3386">
                  <a:moveTo>
                    <a:pt x="2652" y="1"/>
                  </a:moveTo>
                  <a:cubicBezTo>
                    <a:pt x="2563" y="243"/>
                    <a:pt x="2467" y="485"/>
                    <a:pt x="2378" y="727"/>
                  </a:cubicBezTo>
                  <a:cubicBezTo>
                    <a:pt x="2270" y="1020"/>
                    <a:pt x="2161" y="1313"/>
                    <a:pt x="2059" y="1600"/>
                  </a:cubicBezTo>
                  <a:cubicBezTo>
                    <a:pt x="1938" y="1944"/>
                    <a:pt x="1518" y="3232"/>
                    <a:pt x="1428" y="3531"/>
                  </a:cubicBezTo>
                  <a:cubicBezTo>
                    <a:pt x="1320" y="3882"/>
                    <a:pt x="950" y="5188"/>
                    <a:pt x="874" y="5494"/>
                  </a:cubicBezTo>
                  <a:cubicBezTo>
                    <a:pt x="778" y="5851"/>
                    <a:pt x="453" y="7177"/>
                    <a:pt x="383" y="7483"/>
                  </a:cubicBezTo>
                  <a:cubicBezTo>
                    <a:pt x="300" y="7853"/>
                    <a:pt x="52" y="9076"/>
                    <a:pt x="1" y="9325"/>
                  </a:cubicBezTo>
                  <a:cubicBezTo>
                    <a:pt x="313" y="9497"/>
                    <a:pt x="613" y="9688"/>
                    <a:pt x="899" y="9898"/>
                  </a:cubicBezTo>
                  <a:cubicBezTo>
                    <a:pt x="1460" y="6820"/>
                    <a:pt x="2289" y="3793"/>
                    <a:pt x="3385" y="855"/>
                  </a:cubicBezTo>
                  <a:cubicBezTo>
                    <a:pt x="3149" y="568"/>
                    <a:pt x="2907" y="281"/>
                    <a:pt x="265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4" name="Google Shape;2484;p16"/>
            <p:cNvSpPr/>
            <p:nvPr/>
          </p:nvSpPr>
          <p:spPr>
            <a:xfrm>
              <a:off x="8010666" y="5615868"/>
              <a:ext cx="57453" cy="161846"/>
            </a:xfrm>
            <a:custGeom>
              <a:rect b="b" l="l" r="r" t="t"/>
              <a:pathLst>
                <a:path extrusionOk="0" h="2786" w="989">
                  <a:moveTo>
                    <a:pt x="1" y="1"/>
                  </a:moveTo>
                  <a:lnTo>
                    <a:pt x="1" y="2786"/>
                  </a:lnTo>
                  <a:lnTo>
                    <a:pt x="988" y="278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5" name="Google Shape;2485;p16"/>
            <p:cNvSpPr/>
            <p:nvPr/>
          </p:nvSpPr>
          <p:spPr>
            <a:xfrm>
              <a:off x="8097282" y="5615868"/>
              <a:ext cx="189265" cy="161846"/>
            </a:xfrm>
            <a:custGeom>
              <a:rect b="b" l="l" r="r" t="t"/>
              <a:pathLst>
                <a:path extrusionOk="0" h="2786" w="3258">
                  <a:moveTo>
                    <a:pt x="1" y="1"/>
                  </a:moveTo>
                  <a:lnTo>
                    <a:pt x="1" y="2786"/>
                  </a:lnTo>
                  <a:lnTo>
                    <a:pt x="3258" y="2786"/>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6" name="Google Shape;2486;p16"/>
            <p:cNvSpPr/>
            <p:nvPr/>
          </p:nvSpPr>
          <p:spPr>
            <a:xfrm>
              <a:off x="8621973" y="3064155"/>
              <a:ext cx="235158" cy="77089"/>
            </a:xfrm>
            <a:custGeom>
              <a:rect b="b" l="l" r="r" t="t"/>
              <a:pathLst>
                <a:path extrusionOk="0" h="1327" w="4048">
                  <a:moveTo>
                    <a:pt x="2020" y="0"/>
                  </a:moveTo>
                  <a:cubicBezTo>
                    <a:pt x="1141" y="0"/>
                    <a:pt x="351" y="523"/>
                    <a:pt x="0" y="1326"/>
                  </a:cubicBezTo>
                  <a:lnTo>
                    <a:pt x="4047" y="1326"/>
                  </a:lnTo>
                  <a:cubicBezTo>
                    <a:pt x="3697" y="523"/>
                    <a:pt x="2900" y="0"/>
                    <a:pt x="20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7" name="Google Shape;2487;p16"/>
            <p:cNvSpPr/>
            <p:nvPr/>
          </p:nvSpPr>
          <p:spPr>
            <a:xfrm>
              <a:off x="9362420" y="3064271"/>
              <a:ext cx="235158" cy="76973"/>
            </a:xfrm>
            <a:custGeom>
              <a:rect b="b" l="l" r="r" t="t"/>
              <a:pathLst>
                <a:path extrusionOk="0" h="1325" w="4048">
                  <a:moveTo>
                    <a:pt x="2024" y="0"/>
                  </a:moveTo>
                  <a:cubicBezTo>
                    <a:pt x="1205" y="0"/>
                    <a:pt x="386" y="441"/>
                    <a:pt x="1" y="1324"/>
                  </a:cubicBezTo>
                  <a:lnTo>
                    <a:pt x="4048" y="1324"/>
                  </a:lnTo>
                  <a:cubicBezTo>
                    <a:pt x="3662" y="441"/>
                    <a:pt x="2843" y="0"/>
                    <a:pt x="202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8" name="Google Shape;2488;p16"/>
            <p:cNvSpPr/>
            <p:nvPr/>
          </p:nvSpPr>
          <p:spPr>
            <a:xfrm>
              <a:off x="9381300" y="2918284"/>
              <a:ext cx="251831" cy="185896"/>
            </a:xfrm>
            <a:custGeom>
              <a:rect b="b" l="l" r="r" t="t"/>
              <a:pathLst>
                <a:path extrusionOk="0" h="3200" w="4335">
                  <a:moveTo>
                    <a:pt x="4239" y="0"/>
                  </a:moveTo>
                  <a:cubicBezTo>
                    <a:pt x="2455" y="0"/>
                    <a:pt x="817" y="1007"/>
                    <a:pt x="1" y="2601"/>
                  </a:cubicBezTo>
                  <a:cubicBezTo>
                    <a:pt x="503" y="2200"/>
                    <a:pt x="1100" y="2007"/>
                    <a:pt x="1692" y="2007"/>
                  </a:cubicBezTo>
                  <a:cubicBezTo>
                    <a:pt x="2559" y="2007"/>
                    <a:pt x="3413" y="2420"/>
                    <a:pt x="3940" y="3200"/>
                  </a:cubicBezTo>
                  <a:cubicBezTo>
                    <a:pt x="3997" y="2129"/>
                    <a:pt x="4131" y="1058"/>
                    <a:pt x="4335" y="7"/>
                  </a:cubicBezTo>
                  <a:cubicBezTo>
                    <a:pt x="4303" y="7"/>
                    <a:pt x="4271" y="0"/>
                    <a:pt x="423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9" name="Google Shape;2489;p16"/>
            <p:cNvSpPr/>
            <p:nvPr/>
          </p:nvSpPr>
          <p:spPr>
            <a:xfrm>
              <a:off x="8611923" y="5615868"/>
              <a:ext cx="264786" cy="161846"/>
            </a:xfrm>
            <a:custGeom>
              <a:rect b="b" l="l" r="r" t="t"/>
              <a:pathLst>
                <a:path extrusionOk="0" h="2786" w="4558">
                  <a:moveTo>
                    <a:pt x="1" y="1"/>
                  </a:moveTo>
                  <a:lnTo>
                    <a:pt x="1" y="2786"/>
                  </a:lnTo>
                  <a:lnTo>
                    <a:pt x="4558" y="2786"/>
                  </a:lnTo>
                  <a:lnTo>
                    <a:pt x="45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0" name="Google Shape;2490;p16"/>
            <p:cNvSpPr/>
            <p:nvPr/>
          </p:nvSpPr>
          <p:spPr>
            <a:xfrm>
              <a:off x="8897796" y="3199278"/>
              <a:ext cx="153713" cy="747244"/>
            </a:xfrm>
            <a:custGeom>
              <a:rect b="b" l="l" r="r" t="t"/>
              <a:pathLst>
                <a:path extrusionOk="0" h="12863" w="2646">
                  <a:moveTo>
                    <a:pt x="0" y="1"/>
                  </a:moveTo>
                  <a:cubicBezTo>
                    <a:pt x="89" y="1256"/>
                    <a:pt x="134" y="2525"/>
                    <a:pt x="140" y="3799"/>
                  </a:cubicBezTo>
                  <a:lnTo>
                    <a:pt x="140" y="7158"/>
                  </a:lnTo>
                  <a:cubicBezTo>
                    <a:pt x="147" y="7203"/>
                    <a:pt x="147" y="7241"/>
                    <a:pt x="140" y="7279"/>
                  </a:cubicBezTo>
                  <a:lnTo>
                    <a:pt x="140" y="12862"/>
                  </a:lnTo>
                  <a:lnTo>
                    <a:pt x="2645" y="12862"/>
                  </a:lnTo>
                  <a:lnTo>
                    <a:pt x="2645" y="3799"/>
                  </a:lnTo>
                  <a:cubicBezTo>
                    <a:pt x="2645" y="2525"/>
                    <a:pt x="2601" y="1256"/>
                    <a:pt x="25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1" name="Google Shape;2491;p16"/>
            <p:cNvSpPr/>
            <p:nvPr/>
          </p:nvSpPr>
          <p:spPr>
            <a:xfrm>
              <a:off x="9168043" y="3199278"/>
              <a:ext cx="153364" cy="747244"/>
            </a:xfrm>
            <a:custGeom>
              <a:rect b="b" l="l" r="r" t="t"/>
              <a:pathLst>
                <a:path extrusionOk="0" h="12863" w="2640">
                  <a:moveTo>
                    <a:pt x="128" y="1"/>
                  </a:moveTo>
                  <a:cubicBezTo>
                    <a:pt x="45" y="1256"/>
                    <a:pt x="1" y="2525"/>
                    <a:pt x="1" y="3799"/>
                  </a:cubicBezTo>
                  <a:lnTo>
                    <a:pt x="1" y="12862"/>
                  </a:lnTo>
                  <a:lnTo>
                    <a:pt x="2505" y="12862"/>
                  </a:lnTo>
                  <a:lnTo>
                    <a:pt x="2505" y="3799"/>
                  </a:lnTo>
                  <a:cubicBezTo>
                    <a:pt x="2505" y="2525"/>
                    <a:pt x="2550" y="1256"/>
                    <a:pt x="263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2" name="Google Shape;2492;p16"/>
            <p:cNvSpPr/>
            <p:nvPr/>
          </p:nvSpPr>
          <p:spPr>
            <a:xfrm>
              <a:off x="7886290" y="941513"/>
              <a:ext cx="2446624" cy="5046902"/>
            </a:xfrm>
            <a:custGeom>
              <a:rect b="b" l="l" r="r" t="t"/>
              <a:pathLst>
                <a:path extrusionOk="0" h="86877" w="42116">
                  <a:moveTo>
                    <a:pt x="21064" y="332"/>
                  </a:moveTo>
                  <a:lnTo>
                    <a:pt x="21160" y="390"/>
                  </a:lnTo>
                  <a:cubicBezTo>
                    <a:pt x="25825" y="3353"/>
                    <a:pt x="41089" y="15017"/>
                    <a:pt x="41822" y="40912"/>
                  </a:cubicBezTo>
                  <a:cubicBezTo>
                    <a:pt x="41841" y="41472"/>
                    <a:pt x="41854" y="83906"/>
                    <a:pt x="41854" y="86615"/>
                  </a:cubicBezTo>
                  <a:lnTo>
                    <a:pt x="268" y="86615"/>
                  </a:lnTo>
                  <a:lnTo>
                    <a:pt x="268" y="42664"/>
                  </a:lnTo>
                  <a:cubicBezTo>
                    <a:pt x="268" y="30172"/>
                    <a:pt x="3767" y="12773"/>
                    <a:pt x="20446" y="785"/>
                  </a:cubicBezTo>
                  <a:cubicBezTo>
                    <a:pt x="20694" y="600"/>
                    <a:pt x="20905" y="453"/>
                    <a:pt x="21064" y="332"/>
                  </a:cubicBezTo>
                  <a:close/>
                  <a:moveTo>
                    <a:pt x="21058" y="1"/>
                  </a:moveTo>
                  <a:lnTo>
                    <a:pt x="20981" y="65"/>
                  </a:lnTo>
                  <a:cubicBezTo>
                    <a:pt x="20816" y="192"/>
                    <a:pt x="20580" y="358"/>
                    <a:pt x="20293" y="568"/>
                  </a:cubicBezTo>
                  <a:cubicBezTo>
                    <a:pt x="18145" y="2111"/>
                    <a:pt x="13129" y="5724"/>
                    <a:pt x="8572" y="12435"/>
                  </a:cubicBezTo>
                  <a:cubicBezTo>
                    <a:pt x="2887" y="20823"/>
                    <a:pt x="0" y="30995"/>
                    <a:pt x="0" y="42664"/>
                  </a:cubicBezTo>
                  <a:lnTo>
                    <a:pt x="0" y="86876"/>
                  </a:lnTo>
                  <a:lnTo>
                    <a:pt x="42115" y="86876"/>
                  </a:lnTo>
                  <a:lnTo>
                    <a:pt x="42115" y="86742"/>
                  </a:lnTo>
                  <a:cubicBezTo>
                    <a:pt x="42115" y="84894"/>
                    <a:pt x="42103" y="41479"/>
                    <a:pt x="42090" y="40905"/>
                  </a:cubicBezTo>
                  <a:cubicBezTo>
                    <a:pt x="41351" y="14876"/>
                    <a:pt x="25991" y="3143"/>
                    <a:pt x="21300" y="167"/>
                  </a:cubicBezTo>
                  <a:cubicBezTo>
                    <a:pt x="21211" y="116"/>
                    <a:pt x="21160" y="77"/>
                    <a:pt x="21141"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1">
    <p:spTree>
      <p:nvGrpSpPr>
        <p:cNvPr id="2493" name="Shape 2493"/>
        <p:cNvGrpSpPr/>
        <p:nvPr/>
      </p:nvGrpSpPr>
      <p:grpSpPr>
        <a:xfrm>
          <a:off x="0" y="0"/>
          <a:ext cx="0" cy="0"/>
          <a:chOff x="0" y="0"/>
          <a:chExt cx="0" cy="0"/>
        </a:xfrm>
      </p:grpSpPr>
      <p:sp>
        <p:nvSpPr>
          <p:cNvPr id="2494" name="Google Shape;2494;p17"/>
          <p:cNvSpPr txBox="1"/>
          <p:nvPr>
            <p:ph type="title"/>
          </p:nvPr>
        </p:nvSpPr>
        <p:spPr>
          <a:xfrm>
            <a:off x="916150" y="3071900"/>
            <a:ext cx="2364600" cy="720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2300">
                <a:latin typeface="Fraunces Medium"/>
                <a:ea typeface="Fraunces Medium"/>
                <a:cs typeface="Fraunces Medium"/>
                <a:sym typeface="Fraunces Medium"/>
              </a:defRPr>
            </a:lvl1pPr>
            <a:lvl2pPr lvl="1" rtl="0">
              <a:spcBef>
                <a:spcPts val="0"/>
              </a:spcBef>
              <a:spcAft>
                <a:spcPts val="0"/>
              </a:spcAft>
              <a:buClr>
                <a:schemeClr val="accent5"/>
              </a:buClr>
              <a:buSzPts val="1800"/>
              <a:buNone/>
              <a:defRPr sz="1800">
                <a:solidFill>
                  <a:schemeClr val="accent5"/>
                </a:solidFill>
              </a:defRPr>
            </a:lvl2pPr>
            <a:lvl3pPr lvl="2" rtl="0">
              <a:spcBef>
                <a:spcPts val="0"/>
              </a:spcBef>
              <a:spcAft>
                <a:spcPts val="0"/>
              </a:spcAft>
              <a:buClr>
                <a:schemeClr val="accent5"/>
              </a:buClr>
              <a:buSzPts val="1800"/>
              <a:buNone/>
              <a:defRPr sz="1800">
                <a:solidFill>
                  <a:schemeClr val="accent5"/>
                </a:solidFill>
              </a:defRPr>
            </a:lvl3pPr>
            <a:lvl4pPr lvl="3" rtl="0">
              <a:spcBef>
                <a:spcPts val="0"/>
              </a:spcBef>
              <a:spcAft>
                <a:spcPts val="0"/>
              </a:spcAft>
              <a:buClr>
                <a:schemeClr val="accent5"/>
              </a:buClr>
              <a:buSzPts val="1800"/>
              <a:buNone/>
              <a:defRPr sz="1800">
                <a:solidFill>
                  <a:schemeClr val="accent5"/>
                </a:solidFill>
              </a:defRPr>
            </a:lvl4pPr>
            <a:lvl5pPr lvl="4" rtl="0">
              <a:spcBef>
                <a:spcPts val="0"/>
              </a:spcBef>
              <a:spcAft>
                <a:spcPts val="0"/>
              </a:spcAft>
              <a:buClr>
                <a:schemeClr val="accent5"/>
              </a:buClr>
              <a:buSzPts val="1800"/>
              <a:buNone/>
              <a:defRPr sz="1800">
                <a:solidFill>
                  <a:schemeClr val="accent5"/>
                </a:solidFill>
              </a:defRPr>
            </a:lvl5pPr>
            <a:lvl6pPr lvl="5" rtl="0">
              <a:spcBef>
                <a:spcPts val="0"/>
              </a:spcBef>
              <a:spcAft>
                <a:spcPts val="0"/>
              </a:spcAft>
              <a:buClr>
                <a:schemeClr val="accent5"/>
              </a:buClr>
              <a:buSzPts val="1800"/>
              <a:buNone/>
              <a:defRPr sz="1800">
                <a:solidFill>
                  <a:schemeClr val="accent5"/>
                </a:solidFill>
              </a:defRPr>
            </a:lvl6pPr>
            <a:lvl7pPr lvl="6" rtl="0">
              <a:spcBef>
                <a:spcPts val="0"/>
              </a:spcBef>
              <a:spcAft>
                <a:spcPts val="0"/>
              </a:spcAft>
              <a:buClr>
                <a:schemeClr val="accent5"/>
              </a:buClr>
              <a:buSzPts val="1800"/>
              <a:buNone/>
              <a:defRPr sz="1800">
                <a:solidFill>
                  <a:schemeClr val="accent5"/>
                </a:solidFill>
              </a:defRPr>
            </a:lvl7pPr>
            <a:lvl8pPr lvl="7" rtl="0">
              <a:spcBef>
                <a:spcPts val="0"/>
              </a:spcBef>
              <a:spcAft>
                <a:spcPts val="0"/>
              </a:spcAft>
              <a:buClr>
                <a:schemeClr val="accent5"/>
              </a:buClr>
              <a:buSzPts val="1800"/>
              <a:buNone/>
              <a:defRPr sz="1800">
                <a:solidFill>
                  <a:schemeClr val="accent5"/>
                </a:solidFill>
              </a:defRPr>
            </a:lvl8pPr>
            <a:lvl9pPr lvl="8" rtl="0">
              <a:spcBef>
                <a:spcPts val="0"/>
              </a:spcBef>
              <a:spcAft>
                <a:spcPts val="0"/>
              </a:spcAft>
              <a:buClr>
                <a:schemeClr val="accent5"/>
              </a:buClr>
              <a:buSzPts val="1800"/>
              <a:buNone/>
              <a:defRPr sz="1800">
                <a:solidFill>
                  <a:schemeClr val="accent5"/>
                </a:solidFill>
              </a:defRPr>
            </a:lvl9pPr>
          </a:lstStyle>
          <a:p/>
        </p:txBody>
      </p:sp>
      <p:sp>
        <p:nvSpPr>
          <p:cNvPr id="2495" name="Google Shape;2495;p17"/>
          <p:cNvSpPr txBox="1"/>
          <p:nvPr>
            <p:ph idx="1" type="subTitle"/>
          </p:nvPr>
        </p:nvSpPr>
        <p:spPr>
          <a:xfrm>
            <a:off x="916150" y="3830933"/>
            <a:ext cx="2364600" cy="593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800"/>
              <a:buNone/>
              <a:defRPr sz="15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2496" name="Google Shape;2496;p17"/>
          <p:cNvSpPr txBox="1"/>
          <p:nvPr>
            <p:ph idx="2" type="title"/>
          </p:nvPr>
        </p:nvSpPr>
        <p:spPr>
          <a:xfrm>
            <a:off x="3389975" y="3071900"/>
            <a:ext cx="2364300" cy="720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2300">
                <a:latin typeface="Fraunces Medium"/>
                <a:ea typeface="Fraunces Medium"/>
                <a:cs typeface="Fraunces Medium"/>
                <a:sym typeface="Fraunces Medium"/>
              </a:defRPr>
            </a:lvl1pPr>
            <a:lvl2pPr lvl="1" rtl="0">
              <a:spcBef>
                <a:spcPts val="0"/>
              </a:spcBef>
              <a:spcAft>
                <a:spcPts val="0"/>
              </a:spcAft>
              <a:buClr>
                <a:schemeClr val="accent5"/>
              </a:buClr>
              <a:buSzPts val="1800"/>
              <a:buNone/>
              <a:defRPr sz="1800">
                <a:solidFill>
                  <a:schemeClr val="accent5"/>
                </a:solidFill>
              </a:defRPr>
            </a:lvl2pPr>
            <a:lvl3pPr lvl="2" rtl="0">
              <a:spcBef>
                <a:spcPts val="0"/>
              </a:spcBef>
              <a:spcAft>
                <a:spcPts val="0"/>
              </a:spcAft>
              <a:buClr>
                <a:schemeClr val="accent5"/>
              </a:buClr>
              <a:buSzPts val="1800"/>
              <a:buNone/>
              <a:defRPr sz="1800">
                <a:solidFill>
                  <a:schemeClr val="accent5"/>
                </a:solidFill>
              </a:defRPr>
            </a:lvl3pPr>
            <a:lvl4pPr lvl="3" rtl="0">
              <a:spcBef>
                <a:spcPts val="0"/>
              </a:spcBef>
              <a:spcAft>
                <a:spcPts val="0"/>
              </a:spcAft>
              <a:buClr>
                <a:schemeClr val="accent5"/>
              </a:buClr>
              <a:buSzPts val="1800"/>
              <a:buNone/>
              <a:defRPr sz="1800">
                <a:solidFill>
                  <a:schemeClr val="accent5"/>
                </a:solidFill>
              </a:defRPr>
            </a:lvl4pPr>
            <a:lvl5pPr lvl="4" rtl="0">
              <a:spcBef>
                <a:spcPts val="0"/>
              </a:spcBef>
              <a:spcAft>
                <a:spcPts val="0"/>
              </a:spcAft>
              <a:buClr>
                <a:schemeClr val="accent5"/>
              </a:buClr>
              <a:buSzPts val="1800"/>
              <a:buNone/>
              <a:defRPr sz="1800">
                <a:solidFill>
                  <a:schemeClr val="accent5"/>
                </a:solidFill>
              </a:defRPr>
            </a:lvl5pPr>
            <a:lvl6pPr lvl="5" rtl="0">
              <a:spcBef>
                <a:spcPts val="0"/>
              </a:spcBef>
              <a:spcAft>
                <a:spcPts val="0"/>
              </a:spcAft>
              <a:buClr>
                <a:schemeClr val="accent5"/>
              </a:buClr>
              <a:buSzPts val="1800"/>
              <a:buNone/>
              <a:defRPr sz="1800">
                <a:solidFill>
                  <a:schemeClr val="accent5"/>
                </a:solidFill>
              </a:defRPr>
            </a:lvl6pPr>
            <a:lvl7pPr lvl="6" rtl="0">
              <a:spcBef>
                <a:spcPts val="0"/>
              </a:spcBef>
              <a:spcAft>
                <a:spcPts val="0"/>
              </a:spcAft>
              <a:buClr>
                <a:schemeClr val="accent5"/>
              </a:buClr>
              <a:buSzPts val="1800"/>
              <a:buNone/>
              <a:defRPr sz="1800">
                <a:solidFill>
                  <a:schemeClr val="accent5"/>
                </a:solidFill>
              </a:defRPr>
            </a:lvl7pPr>
            <a:lvl8pPr lvl="7" rtl="0">
              <a:spcBef>
                <a:spcPts val="0"/>
              </a:spcBef>
              <a:spcAft>
                <a:spcPts val="0"/>
              </a:spcAft>
              <a:buClr>
                <a:schemeClr val="accent5"/>
              </a:buClr>
              <a:buSzPts val="1800"/>
              <a:buNone/>
              <a:defRPr sz="1800">
                <a:solidFill>
                  <a:schemeClr val="accent5"/>
                </a:solidFill>
              </a:defRPr>
            </a:lvl8pPr>
            <a:lvl9pPr lvl="8" rtl="0">
              <a:spcBef>
                <a:spcPts val="0"/>
              </a:spcBef>
              <a:spcAft>
                <a:spcPts val="0"/>
              </a:spcAft>
              <a:buClr>
                <a:schemeClr val="accent5"/>
              </a:buClr>
              <a:buSzPts val="1800"/>
              <a:buNone/>
              <a:defRPr sz="1800">
                <a:solidFill>
                  <a:schemeClr val="accent5"/>
                </a:solidFill>
              </a:defRPr>
            </a:lvl9pPr>
          </a:lstStyle>
          <a:p/>
        </p:txBody>
      </p:sp>
      <p:sp>
        <p:nvSpPr>
          <p:cNvPr id="2497" name="Google Shape;2497;p17"/>
          <p:cNvSpPr txBox="1"/>
          <p:nvPr>
            <p:ph idx="3" type="subTitle"/>
          </p:nvPr>
        </p:nvSpPr>
        <p:spPr>
          <a:xfrm>
            <a:off x="3390673" y="3830931"/>
            <a:ext cx="2362800" cy="593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800"/>
              <a:buNone/>
              <a:defRPr sz="15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2498" name="Google Shape;2498;p17"/>
          <p:cNvSpPr txBox="1"/>
          <p:nvPr>
            <p:ph idx="4" type="title"/>
          </p:nvPr>
        </p:nvSpPr>
        <p:spPr>
          <a:xfrm>
            <a:off x="5863550" y="3071900"/>
            <a:ext cx="2364300" cy="720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2300">
                <a:latin typeface="Fraunces Medium"/>
                <a:ea typeface="Fraunces Medium"/>
                <a:cs typeface="Fraunces Medium"/>
                <a:sym typeface="Fraunces Medium"/>
              </a:defRPr>
            </a:lvl1pPr>
            <a:lvl2pPr lvl="1" rtl="0">
              <a:spcBef>
                <a:spcPts val="0"/>
              </a:spcBef>
              <a:spcAft>
                <a:spcPts val="0"/>
              </a:spcAft>
              <a:buClr>
                <a:schemeClr val="accent5"/>
              </a:buClr>
              <a:buSzPts val="1800"/>
              <a:buNone/>
              <a:defRPr sz="1800">
                <a:solidFill>
                  <a:schemeClr val="accent5"/>
                </a:solidFill>
              </a:defRPr>
            </a:lvl2pPr>
            <a:lvl3pPr lvl="2" rtl="0">
              <a:spcBef>
                <a:spcPts val="0"/>
              </a:spcBef>
              <a:spcAft>
                <a:spcPts val="0"/>
              </a:spcAft>
              <a:buClr>
                <a:schemeClr val="accent5"/>
              </a:buClr>
              <a:buSzPts val="1800"/>
              <a:buNone/>
              <a:defRPr sz="1800">
                <a:solidFill>
                  <a:schemeClr val="accent5"/>
                </a:solidFill>
              </a:defRPr>
            </a:lvl3pPr>
            <a:lvl4pPr lvl="3" rtl="0">
              <a:spcBef>
                <a:spcPts val="0"/>
              </a:spcBef>
              <a:spcAft>
                <a:spcPts val="0"/>
              </a:spcAft>
              <a:buClr>
                <a:schemeClr val="accent5"/>
              </a:buClr>
              <a:buSzPts val="1800"/>
              <a:buNone/>
              <a:defRPr sz="1800">
                <a:solidFill>
                  <a:schemeClr val="accent5"/>
                </a:solidFill>
              </a:defRPr>
            </a:lvl4pPr>
            <a:lvl5pPr lvl="4" rtl="0">
              <a:spcBef>
                <a:spcPts val="0"/>
              </a:spcBef>
              <a:spcAft>
                <a:spcPts val="0"/>
              </a:spcAft>
              <a:buClr>
                <a:schemeClr val="accent5"/>
              </a:buClr>
              <a:buSzPts val="1800"/>
              <a:buNone/>
              <a:defRPr sz="1800">
                <a:solidFill>
                  <a:schemeClr val="accent5"/>
                </a:solidFill>
              </a:defRPr>
            </a:lvl5pPr>
            <a:lvl6pPr lvl="5" rtl="0">
              <a:spcBef>
                <a:spcPts val="0"/>
              </a:spcBef>
              <a:spcAft>
                <a:spcPts val="0"/>
              </a:spcAft>
              <a:buClr>
                <a:schemeClr val="accent5"/>
              </a:buClr>
              <a:buSzPts val="1800"/>
              <a:buNone/>
              <a:defRPr sz="1800">
                <a:solidFill>
                  <a:schemeClr val="accent5"/>
                </a:solidFill>
              </a:defRPr>
            </a:lvl6pPr>
            <a:lvl7pPr lvl="6" rtl="0">
              <a:spcBef>
                <a:spcPts val="0"/>
              </a:spcBef>
              <a:spcAft>
                <a:spcPts val="0"/>
              </a:spcAft>
              <a:buClr>
                <a:schemeClr val="accent5"/>
              </a:buClr>
              <a:buSzPts val="1800"/>
              <a:buNone/>
              <a:defRPr sz="1800">
                <a:solidFill>
                  <a:schemeClr val="accent5"/>
                </a:solidFill>
              </a:defRPr>
            </a:lvl7pPr>
            <a:lvl8pPr lvl="7" rtl="0">
              <a:spcBef>
                <a:spcPts val="0"/>
              </a:spcBef>
              <a:spcAft>
                <a:spcPts val="0"/>
              </a:spcAft>
              <a:buClr>
                <a:schemeClr val="accent5"/>
              </a:buClr>
              <a:buSzPts val="1800"/>
              <a:buNone/>
              <a:defRPr sz="1800">
                <a:solidFill>
                  <a:schemeClr val="accent5"/>
                </a:solidFill>
              </a:defRPr>
            </a:lvl8pPr>
            <a:lvl9pPr lvl="8" rtl="0">
              <a:spcBef>
                <a:spcPts val="0"/>
              </a:spcBef>
              <a:spcAft>
                <a:spcPts val="0"/>
              </a:spcAft>
              <a:buClr>
                <a:schemeClr val="accent5"/>
              </a:buClr>
              <a:buSzPts val="1800"/>
              <a:buNone/>
              <a:defRPr sz="1800">
                <a:solidFill>
                  <a:schemeClr val="accent5"/>
                </a:solidFill>
              </a:defRPr>
            </a:lvl9pPr>
          </a:lstStyle>
          <a:p/>
        </p:txBody>
      </p:sp>
      <p:sp>
        <p:nvSpPr>
          <p:cNvPr id="2499" name="Google Shape;2499;p17"/>
          <p:cNvSpPr txBox="1"/>
          <p:nvPr>
            <p:ph idx="5" type="subTitle"/>
          </p:nvPr>
        </p:nvSpPr>
        <p:spPr>
          <a:xfrm>
            <a:off x="5863550" y="3830932"/>
            <a:ext cx="2364300" cy="593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800"/>
              <a:buNone/>
              <a:defRPr sz="15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2500" name="Google Shape;2500;p17"/>
          <p:cNvSpPr txBox="1"/>
          <p:nvPr>
            <p:ph hasCustomPrompt="1" idx="6" type="title"/>
          </p:nvPr>
        </p:nvSpPr>
        <p:spPr>
          <a:xfrm>
            <a:off x="1494897" y="1814776"/>
            <a:ext cx="1207200" cy="5934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2"/>
              </a:buClr>
              <a:buSzPts val="3000"/>
              <a:buNone/>
              <a:defRPr sz="2400">
                <a:solidFill>
                  <a:schemeClr val="dk2"/>
                </a:solidFill>
                <a:latin typeface="Fraunces Medium"/>
                <a:ea typeface="Fraunces Medium"/>
                <a:cs typeface="Fraunces Medium"/>
                <a:sym typeface="Fraunces Medium"/>
              </a:defRPr>
            </a:lvl1pPr>
            <a:lvl2pPr lvl="1" rtl="0">
              <a:spcBef>
                <a:spcPts val="0"/>
              </a:spcBef>
              <a:spcAft>
                <a:spcPts val="0"/>
              </a:spcAft>
              <a:buClr>
                <a:schemeClr val="dk2"/>
              </a:buClr>
              <a:buSzPts val="3000"/>
              <a:buNone/>
              <a:defRPr sz="3000">
                <a:solidFill>
                  <a:schemeClr val="dk2"/>
                </a:solidFill>
              </a:defRPr>
            </a:lvl2pPr>
            <a:lvl3pPr lvl="2" rtl="0">
              <a:spcBef>
                <a:spcPts val="0"/>
              </a:spcBef>
              <a:spcAft>
                <a:spcPts val="0"/>
              </a:spcAft>
              <a:buClr>
                <a:schemeClr val="dk2"/>
              </a:buClr>
              <a:buSzPts val="3000"/>
              <a:buNone/>
              <a:defRPr sz="3000">
                <a:solidFill>
                  <a:schemeClr val="dk2"/>
                </a:solidFill>
              </a:defRPr>
            </a:lvl3pPr>
            <a:lvl4pPr lvl="3" rtl="0">
              <a:spcBef>
                <a:spcPts val="0"/>
              </a:spcBef>
              <a:spcAft>
                <a:spcPts val="0"/>
              </a:spcAft>
              <a:buClr>
                <a:schemeClr val="dk2"/>
              </a:buClr>
              <a:buSzPts val="3000"/>
              <a:buNone/>
              <a:defRPr sz="3000">
                <a:solidFill>
                  <a:schemeClr val="dk2"/>
                </a:solidFill>
              </a:defRPr>
            </a:lvl4pPr>
            <a:lvl5pPr lvl="4" rtl="0">
              <a:spcBef>
                <a:spcPts val="0"/>
              </a:spcBef>
              <a:spcAft>
                <a:spcPts val="0"/>
              </a:spcAft>
              <a:buClr>
                <a:schemeClr val="dk2"/>
              </a:buClr>
              <a:buSzPts val="3000"/>
              <a:buNone/>
              <a:defRPr sz="3000">
                <a:solidFill>
                  <a:schemeClr val="dk2"/>
                </a:solidFill>
              </a:defRPr>
            </a:lvl5pPr>
            <a:lvl6pPr lvl="5" rtl="0">
              <a:spcBef>
                <a:spcPts val="0"/>
              </a:spcBef>
              <a:spcAft>
                <a:spcPts val="0"/>
              </a:spcAft>
              <a:buClr>
                <a:schemeClr val="dk2"/>
              </a:buClr>
              <a:buSzPts val="3000"/>
              <a:buNone/>
              <a:defRPr sz="3000">
                <a:solidFill>
                  <a:schemeClr val="dk2"/>
                </a:solidFill>
              </a:defRPr>
            </a:lvl6pPr>
            <a:lvl7pPr lvl="6" rtl="0">
              <a:spcBef>
                <a:spcPts val="0"/>
              </a:spcBef>
              <a:spcAft>
                <a:spcPts val="0"/>
              </a:spcAft>
              <a:buClr>
                <a:schemeClr val="dk2"/>
              </a:buClr>
              <a:buSzPts val="3000"/>
              <a:buNone/>
              <a:defRPr sz="3000">
                <a:solidFill>
                  <a:schemeClr val="dk2"/>
                </a:solidFill>
              </a:defRPr>
            </a:lvl7pPr>
            <a:lvl8pPr lvl="7" rtl="0">
              <a:spcBef>
                <a:spcPts val="0"/>
              </a:spcBef>
              <a:spcAft>
                <a:spcPts val="0"/>
              </a:spcAft>
              <a:buClr>
                <a:schemeClr val="dk2"/>
              </a:buClr>
              <a:buSzPts val="3000"/>
              <a:buNone/>
              <a:defRPr sz="3000">
                <a:solidFill>
                  <a:schemeClr val="dk2"/>
                </a:solidFill>
              </a:defRPr>
            </a:lvl8pPr>
            <a:lvl9pPr lvl="8" rtl="0">
              <a:spcBef>
                <a:spcPts val="0"/>
              </a:spcBef>
              <a:spcAft>
                <a:spcPts val="0"/>
              </a:spcAft>
              <a:buClr>
                <a:schemeClr val="dk2"/>
              </a:buClr>
              <a:buSzPts val="3000"/>
              <a:buNone/>
              <a:defRPr sz="3000">
                <a:solidFill>
                  <a:schemeClr val="dk2"/>
                </a:solidFill>
              </a:defRPr>
            </a:lvl9pPr>
          </a:lstStyle>
          <a:p>
            <a:r>
              <a:t>xx%</a:t>
            </a:r>
          </a:p>
        </p:txBody>
      </p:sp>
      <p:sp>
        <p:nvSpPr>
          <p:cNvPr id="2501" name="Google Shape;2501;p17"/>
          <p:cNvSpPr txBox="1"/>
          <p:nvPr>
            <p:ph hasCustomPrompt="1" idx="7" type="title"/>
          </p:nvPr>
        </p:nvSpPr>
        <p:spPr>
          <a:xfrm>
            <a:off x="3968525" y="1814776"/>
            <a:ext cx="1207200" cy="5934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2"/>
              </a:buClr>
              <a:buSzPts val="3000"/>
              <a:buNone/>
              <a:defRPr sz="2400">
                <a:solidFill>
                  <a:schemeClr val="dk2"/>
                </a:solidFill>
                <a:latin typeface="Fraunces Medium"/>
                <a:ea typeface="Fraunces Medium"/>
                <a:cs typeface="Fraunces Medium"/>
                <a:sym typeface="Fraunces Medium"/>
              </a:defRPr>
            </a:lvl1pPr>
            <a:lvl2pPr lvl="1" rtl="0">
              <a:spcBef>
                <a:spcPts val="0"/>
              </a:spcBef>
              <a:spcAft>
                <a:spcPts val="0"/>
              </a:spcAft>
              <a:buClr>
                <a:schemeClr val="dk2"/>
              </a:buClr>
              <a:buSzPts val="3000"/>
              <a:buNone/>
              <a:defRPr sz="3000">
                <a:solidFill>
                  <a:schemeClr val="dk2"/>
                </a:solidFill>
              </a:defRPr>
            </a:lvl2pPr>
            <a:lvl3pPr lvl="2" rtl="0">
              <a:spcBef>
                <a:spcPts val="0"/>
              </a:spcBef>
              <a:spcAft>
                <a:spcPts val="0"/>
              </a:spcAft>
              <a:buClr>
                <a:schemeClr val="dk2"/>
              </a:buClr>
              <a:buSzPts val="3000"/>
              <a:buNone/>
              <a:defRPr sz="3000">
                <a:solidFill>
                  <a:schemeClr val="dk2"/>
                </a:solidFill>
              </a:defRPr>
            </a:lvl3pPr>
            <a:lvl4pPr lvl="3" rtl="0">
              <a:spcBef>
                <a:spcPts val="0"/>
              </a:spcBef>
              <a:spcAft>
                <a:spcPts val="0"/>
              </a:spcAft>
              <a:buClr>
                <a:schemeClr val="dk2"/>
              </a:buClr>
              <a:buSzPts val="3000"/>
              <a:buNone/>
              <a:defRPr sz="3000">
                <a:solidFill>
                  <a:schemeClr val="dk2"/>
                </a:solidFill>
              </a:defRPr>
            </a:lvl4pPr>
            <a:lvl5pPr lvl="4" rtl="0">
              <a:spcBef>
                <a:spcPts val="0"/>
              </a:spcBef>
              <a:spcAft>
                <a:spcPts val="0"/>
              </a:spcAft>
              <a:buClr>
                <a:schemeClr val="dk2"/>
              </a:buClr>
              <a:buSzPts val="3000"/>
              <a:buNone/>
              <a:defRPr sz="3000">
                <a:solidFill>
                  <a:schemeClr val="dk2"/>
                </a:solidFill>
              </a:defRPr>
            </a:lvl5pPr>
            <a:lvl6pPr lvl="5" rtl="0">
              <a:spcBef>
                <a:spcPts val="0"/>
              </a:spcBef>
              <a:spcAft>
                <a:spcPts val="0"/>
              </a:spcAft>
              <a:buClr>
                <a:schemeClr val="dk2"/>
              </a:buClr>
              <a:buSzPts val="3000"/>
              <a:buNone/>
              <a:defRPr sz="3000">
                <a:solidFill>
                  <a:schemeClr val="dk2"/>
                </a:solidFill>
              </a:defRPr>
            </a:lvl6pPr>
            <a:lvl7pPr lvl="6" rtl="0">
              <a:spcBef>
                <a:spcPts val="0"/>
              </a:spcBef>
              <a:spcAft>
                <a:spcPts val="0"/>
              </a:spcAft>
              <a:buClr>
                <a:schemeClr val="dk2"/>
              </a:buClr>
              <a:buSzPts val="3000"/>
              <a:buNone/>
              <a:defRPr sz="3000">
                <a:solidFill>
                  <a:schemeClr val="dk2"/>
                </a:solidFill>
              </a:defRPr>
            </a:lvl7pPr>
            <a:lvl8pPr lvl="7" rtl="0">
              <a:spcBef>
                <a:spcPts val="0"/>
              </a:spcBef>
              <a:spcAft>
                <a:spcPts val="0"/>
              </a:spcAft>
              <a:buClr>
                <a:schemeClr val="dk2"/>
              </a:buClr>
              <a:buSzPts val="3000"/>
              <a:buNone/>
              <a:defRPr sz="3000">
                <a:solidFill>
                  <a:schemeClr val="dk2"/>
                </a:solidFill>
              </a:defRPr>
            </a:lvl8pPr>
            <a:lvl9pPr lvl="8" rtl="0">
              <a:spcBef>
                <a:spcPts val="0"/>
              </a:spcBef>
              <a:spcAft>
                <a:spcPts val="0"/>
              </a:spcAft>
              <a:buClr>
                <a:schemeClr val="dk2"/>
              </a:buClr>
              <a:buSzPts val="3000"/>
              <a:buNone/>
              <a:defRPr sz="3000">
                <a:solidFill>
                  <a:schemeClr val="dk2"/>
                </a:solidFill>
              </a:defRPr>
            </a:lvl9pPr>
          </a:lstStyle>
          <a:p>
            <a:r>
              <a:t>xx%</a:t>
            </a:r>
          </a:p>
        </p:txBody>
      </p:sp>
      <p:sp>
        <p:nvSpPr>
          <p:cNvPr id="2502" name="Google Shape;2502;p17"/>
          <p:cNvSpPr txBox="1"/>
          <p:nvPr>
            <p:ph hasCustomPrompt="1" idx="8" type="title"/>
          </p:nvPr>
        </p:nvSpPr>
        <p:spPr>
          <a:xfrm>
            <a:off x="6442153" y="1814776"/>
            <a:ext cx="1207200" cy="5934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2"/>
              </a:buClr>
              <a:buSzPts val="3000"/>
              <a:buNone/>
              <a:defRPr sz="2400">
                <a:solidFill>
                  <a:schemeClr val="dk2"/>
                </a:solidFill>
                <a:latin typeface="Fraunces Medium"/>
                <a:ea typeface="Fraunces Medium"/>
                <a:cs typeface="Fraunces Medium"/>
                <a:sym typeface="Fraunces Medium"/>
              </a:defRPr>
            </a:lvl1pPr>
            <a:lvl2pPr lvl="1" rtl="0">
              <a:spcBef>
                <a:spcPts val="0"/>
              </a:spcBef>
              <a:spcAft>
                <a:spcPts val="0"/>
              </a:spcAft>
              <a:buClr>
                <a:schemeClr val="dk2"/>
              </a:buClr>
              <a:buSzPts val="3000"/>
              <a:buNone/>
              <a:defRPr sz="3000">
                <a:solidFill>
                  <a:schemeClr val="dk2"/>
                </a:solidFill>
              </a:defRPr>
            </a:lvl2pPr>
            <a:lvl3pPr lvl="2" rtl="0">
              <a:spcBef>
                <a:spcPts val="0"/>
              </a:spcBef>
              <a:spcAft>
                <a:spcPts val="0"/>
              </a:spcAft>
              <a:buClr>
                <a:schemeClr val="dk2"/>
              </a:buClr>
              <a:buSzPts val="3000"/>
              <a:buNone/>
              <a:defRPr sz="3000">
                <a:solidFill>
                  <a:schemeClr val="dk2"/>
                </a:solidFill>
              </a:defRPr>
            </a:lvl3pPr>
            <a:lvl4pPr lvl="3" rtl="0">
              <a:spcBef>
                <a:spcPts val="0"/>
              </a:spcBef>
              <a:spcAft>
                <a:spcPts val="0"/>
              </a:spcAft>
              <a:buClr>
                <a:schemeClr val="dk2"/>
              </a:buClr>
              <a:buSzPts val="3000"/>
              <a:buNone/>
              <a:defRPr sz="3000">
                <a:solidFill>
                  <a:schemeClr val="dk2"/>
                </a:solidFill>
              </a:defRPr>
            </a:lvl4pPr>
            <a:lvl5pPr lvl="4" rtl="0">
              <a:spcBef>
                <a:spcPts val="0"/>
              </a:spcBef>
              <a:spcAft>
                <a:spcPts val="0"/>
              </a:spcAft>
              <a:buClr>
                <a:schemeClr val="dk2"/>
              </a:buClr>
              <a:buSzPts val="3000"/>
              <a:buNone/>
              <a:defRPr sz="3000">
                <a:solidFill>
                  <a:schemeClr val="dk2"/>
                </a:solidFill>
              </a:defRPr>
            </a:lvl5pPr>
            <a:lvl6pPr lvl="5" rtl="0">
              <a:spcBef>
                <a:spcPts val="0"/>
              </a:spcBef>
              <a:spcAft>
                <a:spcPts val="0"/>
              </a:spcAft>
              <a:buClr>
                <a:schemeClr val="dk2"/>
              </a:buClr>
              <a:buSzPts val="3000"/>
              <a:buNone/>
              <a:defRPr sz="3000">
                <a:solidFill>
                  <a:schemeClr val="dk2"/>
                </a:solidFill>
              </a:defRPr>
            </a:lvl6pPr>
            <a:lvl7pPr lvl="6" rtl="0">
              <a:spcBef>
                <a:spcPts val="0"/>
              </a:spcBef>
              <a:spcAft>
                <a:spcPts val="0"/>
              </a:spcAft>
              <a:buClr>
                <a:schemeClr val="dk2"/>
              </a:buClr>
              <a:buSzPts val="3000"/>
              <a:buNone/>
              <a:defRPr sz="3000">
                <a:solidFill>
                  <a:schemeClr val="dk2"/>
                </a:solidFill>
              </a:defRPr>
            </a:lvl7pPr>
            <a:lvl8pPr lvl="7" rtl="0">
              <a:spcBef>
                <a:spcPts val="0"/>
              </a:spcBef>
              <a:spcAft>
                <a:spcPts val="0"/>
              </a:spcAft>
              <a:buClr>
                <a:schemeClr val="dk2"/>
              </a:buClr>
              <a:buSzPts val="3000"/>
              <a:buNone/>
              <a:defRPr sz="3000">
                <a:solidFill>
                  <a:schemeClr val="dk2"/>
                </a:solidFill>
              </a:defRPr>
            </a:lvl8pPr>
            <a:lvl9pPr lvl="8" rtl="0">
              <a:spcBef>
                <a:spcPts val="0"/>
              </a:spcBef>
              <a:spcAft>
                <a:spcPts val="0"/>
              </a:spcAft>
              <a:buClr>
                <a:schemeClr val="dk2"/>
              </a:buClr>
              <a:buSzPts val="3000"/>
              <a:buNone/>
              <a:defRPr sz="3000">
                <a:solidFill>
                  <a:schemeClr val="dk2"/>
                </a:solidFill>
              </a:defRPr>
            </a:lvl9pPr>
          </a:lstStyle>
          <a:p>
            <a:r>
              <a:t>xx%</a:t>
            </a:r>
          </a:p>
        </p:txBody>
      </p:sp>
      <p:sp>
        <p:nvSpPr>
          <p:cNvPr id="2503" name="Google Shape;2503;p17"/>
          <p:cNvSpPr txBox="1"/>
          <p:nvPr>
            <p:ph idx="9" type="title"/>
          </p:nvPr>
        </p:nvSpPr>
        <p:spPr>
          <a:xfrm>
            <a:off x="713225" y="368825"/>
            <a:ext cx="7725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400"/>
              <a:buNone/>
              <a:defRPr>
                <a:latin typeface="Fraunces SemiBold"/>
                <a:ea typeface="Fraunces SemiBold"/>
                <a:cs typeface="Fraunces SemiBold"/>
                <a:sym typeface="Fraunces Semi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2504" name="Google Shape;2504;p17"/>
          <p:cNvGrpSpPr/>
          <p:nvPr/>
        </p:nvGrpSpPr>
        <p:grpSpPr>
          <a:xfrm>
            <a:off x="-809533" y="179806"/>
            <a:ext cx="1494217" cy="5060032"/>
            <a:chOff x="-2147950" y="443496"/>
            <a:chExt cx="1351499" cy="4576729"/>
          </a:xfrm>
        </p:grpSpPr>
        <p:sp>
          <p:nvSpPr>
            <p:cNvPr id="2505" name="Google Shape;2505;p17"/>
            <p:cNvSpPr/>
            <p:nvPr/>
          </p:nvSpPr>
          <p:spPr>
            <a:xfrm>
              <a:off x="-1457508" y="2558133"/>
              <a:ext cx="181665" cy="257674"/>
            </a:xfrm>
            <a:custGeom>
              <a:rect b="b" l="l" r="r" t="t"/>
              <a:pathLst>
                <a:path extrusionOk="0" h="4902" w="3456">
                  <a:moveTo>
                    <a:pt x="2238" y="1"/>
                  </a:moveTo>
                  <a:lnTo>
                    <a:pt x="1" y="2238"/>
                  </a:lnTo>
                  <a:cubicBezTo>
                    <a:pt x="1588" y="2352"/>
                    <a:pt x="2945" y="3404"/>
                    <a:pt x="3455" y="4902"/>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6" name="Google Shape;2506;p17"/>
            <p:cNvSpPr/>
            <p:nvPr/>
          </p:nvSpPr>
          <p:spPr>
            <a:xfrm>
              <a:off x="-1592863" y="2430821"/>
              <a:ext cx="241273" cy="241273"/>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7" name="Google Shape;2507;p17"/>
            <p:cNvSpPr/>
            <p:nvPr/>
          </p:nvSpPr>
          <p:spPr>
            <a:xfrm>
              <a:off x="-1666875" y="2687811"/>
              <a:ext cx="389349" cy="389296"/>
            </a:xfrm>
            <a:custGeom>
              <a:rect b="b" l="l" r="r" t="t"/>
              <a:pathLst>
                <a:path extrusionOk="0" h="7406" w="7407">
                  <a:moveTo>
                    <a:pt x="3703" y="0"/>
                  </a:moveTo>
                  <a:cubicBezTo>
                    <a:pt x="1658" y="6"/>
                    <a:pt x="0" y="1663"/>
                    <a:pt x="0" y="3703"/>
                  </a:cubicBezTo>
                  <a:cubicBezTo>
                    <a:pt x="0" y="5749"/>
                    <a:pt x="1658" y="7406"/>
                    <a:pt x="3703" y="7406"/>
                  </a:cubicBezTo>
                  <a:cubicBezTo>
                    <a:pt x="5743" y="7406"/>
                    <a:pt x="7400" y="5749"/>
                    <a:pt x="7406" y="3703"/>
                  </a:cubicBezTo>
                  <a:cubicBezTo>
                    <a:pt x="7400" y="1663"/>
                    <a:pt x="5743"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8" name="Google Shape;2508;p17"/>
            <p:cNvSpPr/>
            <p:nvPr/>
          </p:nvSpPr>
          <p:spPr>
            <a:xfrm>
              <a:off x="-1457140" y="2287108"/>
              <a:ext cx="181297" cy="257674"/>
            </a:xfrm>
            <a:custGeom>
              <a:rect b="b" l="l" r="r" t="t"/>
              <a:pathLst>
                <a:path extrusionOk="0" h="4902" w="3449">
                  <a:moveTo>
                    <a:pt x="3448" y="1"/>
                  </a:moveTo>
                  <a:cubicBezTo>
                    <a:pt x="2938" y="1498"/>
                    <a:pt x="1581" y="2550"/>
                    <a:pt x="0" y="2665"/>
                  </a:cubicBezTo>
                  <a:lnTo>
                    <a:pt x="2237" y="4902"/>
                  </a:lnTo>
                  <a:lnTo>
                    <a:pt x="3448" y="4902"/>
                  </a:lnTo>
                  <a:lnTo>
                    <a:pt x="344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9" name="Google Shape;2509;p17"/>
            <p:cNvSpPr/>
            <p:nvPr/>
          </p:nvSpPr>
          <p:spPr>
            <a:xfrm>
              <a:off x="-1666875" y="2025807"/>
              <a:ext cx="389349" cy="388981"/>
            </a:xfrm>
            <a:custGeom>
              <a:rect b="b" l="l" r="r" t="t"/>
              <a:pathLst>
                <a:path extrusionOk="0" h="7400" w="7407">
                  <a:moveTo>
                    <a:pt x="3703" y="0"/>
                  </a:moveTo>
                  <a:cubicBezTo>
                    <a:pt x="1658" y="0"/>
                    <a:pt x="0" y="1657"/>
                    <a:pt x="0" y="3703"/>
                  </a:cubicBezTo>
                  <a:cubicBezTo>
                    <a:pt x="0" y="5743"/>
                    <a:pt x="1658" y="7400"/>
                    <a:pt x="3703" y="7400"/>
                  </a:cubicBezTo>
                  <a:cubicBezTo>
                    <a:pt x="5743" y="7400"/>
                    <a:pt x="7400" y="5743"/>
                    <a:pt x="7406" y="3703"/>
                  </a:cubicBezTo>
                  <a:cubicBezTo>
                    <a:pt x="7400" y="1657"/>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0" name="Google Shape;2510;p17"/>
            <p:cNvSpPr/>
            <p:nvPr/>
          </p:nvSpPr>
          <p:spPr>
            <a:xfrm>
              <a:off x="-1668872" y="3934705"/>
              <a:ext cx="181612" cy="258042"/>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1" name="Google Shape;2511;p17"/>
            <p:cNvSpPr/>
            <p:nvPr/>
          </p:nvSpPr>
          <p:spPr>
            <a:xfrm>
              <a:off x="-1457508" y="3934705"/>
              <a:ext cx="181665" cy="258042"/>
            </a:xfrm>
            <a:custGeom>
              <a:rect b="b" l="l" r="r" t="t"/>
              <a:pathLst>
                <a:path extrusionOk="0" h="4909" w="3456">
                  <a:moveTo>
                    <a:pt x="2238" y="1"/>
                  </a:moveTo>
                  <a:lnTo>
                    <a:pt x="1" y="2238"/>
                  </a:lnTo>
                  <a:cubicBezTo>
                    <a:pt x="1588"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2" name="Google Shape;2512;p17"/>
            <p:cNvSpPr/>
            <p:nvPr/>
          </p:nvSpPr>
          <p:spPr>
            <a:xfrm>
              <a:off x="-1407572" y="4325684"/>
              <a:ext cx="131728" cy="131045"/>
            </a:xfrm>
            <a:custGeom>
              <a:rect b="b" l="l" r="r" t="t"/>
              <a:pathLst>
                <a:path extrusionOk="0" h="2493" w="2506">
                  <a:moveTo>
                    <a:pt x="2505" y="0"/>
                  </a:moveTo>
                  <a:cubicBezTo>
                    <a:pt x="2104" y="1180"/>
                    <a:pt x="1180"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3" name="Google Shape;2513;p17"/>
            <p:cNvSpPr/>
            <p:nvPr/>
          </p:nvSpPr>
          <p:spPr>
            <a:xfrm>
              <a:off x="-1767064" y="3292151"/>
              <a:ext cx="589359" cy="81108"/>
            </a:xfrm>
            <a:custGeom>
              <a:rect b="b" l="l" r="r" t="t"/>
              <a:pathLst>
                <a:path extrusionOk="0" h="1543" w="11212">
                  <a:moveTo>
                    <a:pt x="1" y="1"/>
                  </a:moveTo>
                  <a:lnTo>
                    <a:pt x="1543" y="1543"/>
                  </a:lnTo>
                  <a:lnTo>
                    <a:pt x="9669" y="1543"/>
                  </a:lnTo>
                  <a:lnTo>
                    <a:pt x="1121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4" name="Google Shape;2514;p17"/>
            <p:cNvSpPr/>
            <p:nvPr/>
          </p:nvSpPr>
          <p:spPr>
            <a:xfrm>
              <a:off x="-1668872" y="2558133"/>
              <a:ext cx="181612" cy="258042"/>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5" name="Google Shape;2515;p17"/>
            <p:cNvSpPr/>
            <p:nvPr/>
          </p:nvSpPr>
          <p:spPr>
            <a:xfrm>
              <a:off x="-1666875" y="4064699"/>
              <a:ext cx="389349" cy="389034"/>
            </a:xfrm>
            <a:custGeom>
              <a:rect b="b" l="l" r="r" t="t"/>
              <a:pathLst>
                <a:path extrusionOk="0" h="7401" w="7407">
                  <a:moveTo>
                    <a:pt x="3703" y="1"/>
                  </a:moveTo>
                  <a:cubicBezTo>
                    <a:pt x="1658" y="1"/>
                    <a:pt x="0" y="1658"/>
                    <a:pt x="0" y="3704"/>
                  </a:cubicBezTo>
                  <a:cubicBezTo>
                    <a:pt x="0" y="5743"/>
                    <a:pt x="1658" y="7400"/>
                    <a:pt x="3703" y="7400"/>
                  </a:cubicBezTo>
                  <a:cubicBezTo>
                    <a:pt x="5743" y="7400"/>
                    <a:pt x="7400" y="5743"/>
                    <a:pt x="7406" y="3704"/>
                  </a:cubicBezTo>
                  <a:cubicBezTo>
                    <a:pt x="7400" y="1658"/>
                    <a:pt x="5743"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6" name="Google Shape;2516;p17"/>
            <p:cNvSpPr/>
            <p:nvPr/>
          </p:nvSpPr>
          <p:spPr>
            <a:xfrm>
              <a:off x="-1249456" y="1924620"/>
              <a:ext cx="81476" cy="1253675"/>
            </a:xfrm>
            <a:custGeom>
              <a:rect b="b" l="l" r="r" t="t"/>
              <a:pathLst>
                <a:path extrusionOk="0" h="23850" w="1550">
                  <a:moveTo>
                    <a:pt x="1549" y="1"/>
                  </a:moveTo>
                  <a:lnTo>
                    <a:pt x="1" y="1549"/>
                  </a:lnTo>
                  <a:lnTo>
                    <a:pt x="1"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7" name="Google Shape;2517;p17"/>
            <p:cNvSpPr/>
            <p:nvPr/>
          </p:nvSpPr>
          <p:spPr>
            <a:xfrm>
              <a:off x="-1776420" y="1924935"/>
              <a:ext cx="81108" cy="1253044"/>
            </a:xfrm>
            <a:custGeom>
              <a:rect b="b" l="l" r="r" t="t"/>
              <a:pathLst>
                <a:path extrusionOk="0" h="23838" w="1543">
                  <a:moveTo>
                    <a:pt x="0" y="1"/>
                  </a:moveTo>
                  <a:lnTo>
                    <a:pt x="0" y="23837"/>
                  </a:lnTo>
                  <a:lnTo>
                    <a:pt x="1543" y="22295"/>
                  </a:lnTo>
                  <a:lnTo>
                    <a:pt x="1543"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8" name="Google Shape;2518;p17"/>
            <p:cNvSpPr/>
            <p:nvPr/>
          </p:nvSpPr>
          <p:spPr>
            <a:xfrm>
              <a:off x="-1765381" y="1917576"/>
              <a:ext cx="585995" cy="79110"/>
            </a:xfrm>
            <a:custGeom>
              <a:rect b="b" l="l" r="r" t="t"/>
              <a:pathLst>
                <a:path extrusionOk="0" h="1505" w="11148">
                  <a:moveTo>
                    <a:pt x="1" y="1"/>
                  </a:moveTo>
                  <a:lnTo>
                    <a:pt x="1511" y="1505"/>
                  </a:lnTo>
                  <a:lnTo>
                    <a:pt x="9637" y="1505"/>
                  </a:lnTo>
                  <a:lnTo>
                    <a:pt x="1114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9" name="Google Shape;2519;p17"/>
            <p:cNvSpPr/>
            <p:nvPr/>
          </p:nvSpPr>
          <p:spPr>
            <a:xfrm>
              <a:off x="-1776420" y="3301560"/>
              <a:ext cx="81108" cy="1253307"/>
            </a:xfrm>
            <a:custGeom>
              <a:rect b="b" l="l" r="r" t="t"/>
              <a:pathLst>
                <a:path extrusionOk="0" h="23843" w="1543">
                  <a:moveTo>
                    <a:pt x="0" y="0"/>
                  </a:moveTo>
                  <a:lnTo>
                    <a:pt x="0" y="23843"/>
                  </a:lnTo>
                  <a:lnTo>
                    <a:pt x="1543" y="22294"/>
                  </a:lnTo>
                  <a:lnTo>
                    <a:pt x="1543"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0" name="Google Shape;2520;p17"/>
            <p:cNvSpPr/>
            <p:nvPr/>
          </p:nvSpPr>
          <p:spPr>
            <a:xfrm>
              <a:off x="-1908095" y="2782431"/>
              <a:ext cx="78795" cy="399073"/>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1" name="Google Shape;2521;p17"/>
            <p:cNvSpPr/>
            <p:nvPr/>
          </p:nvSpPr>
          <p:spPr>
            <a:xfrm>
              <a:off x="-1668872" y="2949112"/>
              <a:ext cx="131675" cy="130677"/>
            </a:xfrm>
            <a:custGeom>
              <a:rect b="b" l="l" r="r" t="t"/>
              <a:pathLst>
                <a:path extrusionOk="0" h="2486" w="2505">
                  <a:moveTo>
                    <a:pt x="0" y="0"/>
                  </a:moveTo>
                  <a:lnTo>
                    <a:pt x="0" y="2486"/>
                  </a:lnTo>
                  <a:lnTo>
                    <a:pt x="2505" y="2486"/>
                  </a:lnTo>
                  <a:cubicBezTo>
                    <a:pt x="1326" y="2091"/>
                    <a:pt x="402" y="1173"/>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2" name="Google Shape;2522;p17"/>
            <p:cNvSpPr/>
            <p:nvPr/>
          </p:nvSpPr>
          <p:spPr>
            <a:xfrm>
              <a:off x="-1407572" y="2023127"/>
              <a:ext cx="131728" cy="130677"/>
            </a:xfrm>
            <a:custGeom>
              <a:rect b="b" l="l" r="r" t="t"/>
              <a:pathLst>
                <a:path extrusionOk="0" h="2486"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3" name="Google Shape;2523;p17"/>
            <p:cNvSpPr/>
            <p:nvPr/>
          </p:nvSpPr>
          <p:spPr>
            <a:xfrm>
              <a:off x="-1407572" y="2949112"/>
              <a:ext cx="131728" cy="130677"/>
            </a:xfrm>
            <a:custGeom>
              <a:rect b="b" l="l" r="r" t="t"/>
              <a:pathLst>
                <a:path extrusionOk="0" h="2486" w="2506">
                  <a:moveTo>
                    <a:pt x="2505" y="0"/>
                  </a:moveTo>
                  <a:cubicBezTo>
                    <a:pt x="2104" y="1179"/>
                    <a:pt x="1180" y="2097"/>
                    <a:pt x="0" y="2486"/>
                  </a:cubicBezTo>
                  <a:lnTo>
                    <a:pt x="2505" y="2486"/>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4" name="Google Shape;2524;p17"/>
            <p:cNvSpPr/>
            <p:nvPr/>
          </p:nvSpPr>
          <p:spPr>
            <a:xfrm>
              <a:off x="-1766696" y="3106228"/>
              <a:ext cx="588675" cy="80792"/>
            </a:xfrm>
            <a:custGeom>
              <a:rect b="b" l="l" r="r" t="t"/>
              <a:pathLst>
                <a:path extrusionOk="0" h="1537" w="11199">
                  <a:moveTo>
                    <a:pt x="1536" y="0"/>
                  </a:moveTo>
                  <a:lnTo>
                    <a:pt x="0" y="1536"/>
                  </a:lnTo>
                  <a:lnTo>
                    <a:pt x="11198" y="1536"/>
                  </a:lnTo>
                  <a:lnTo>
                    <a:pt x="966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5" name="Google Shape;2525;p17"/>
            <p:cNvSpPr/>
            <p:nvPr/>
          </p:nvSpPr>
          <p:spPr>
            <a:xfrm>
              <a:off x="-1668872" y="2023127"/>
              <a:ext cx="131675" cy="130677"/>
            </a:xfrm>
            <a:custGeom>
              <a:rect b="b" l="l" r="r" t="t"/>
              <a:pathLst>
                <a:path extrusionOk="0" h="2486"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6" name="Google Shape;2526;p17"/>
            <p:cNvSpPr/>
            <p:nvPr/>
          </p:nvSpPr>
          <p:spPr>
            <a:xfrm>
              <a:off x="-1668872" y="2286793"/>
              <a:ext cx="181612" cy="257989"/>
            </a:xfrm>
            <a:custGeom>
              <a:rect b="b" l="l" r="r" t="t"/>
              <a:pathLst>
                <a:path extrusionOk="0" h="4908" w="3455">
                  <a:moveTo>
                    <a:pt x="0" y="0"/>
                  </a:moveTo>
                  <a:lnTo>
                    <a:pt x="0" y="4908"/>
                  </a:lnTo>
                  <a:lnTo>
                    <a:pt x="1218" y="4908"/>
                  </a:lnTo>
                  <a:lnTo>
                    <a:pt x="3455" y="2671"/>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7" name="Google Shape;2527;p17"/>
            <p:cNvSpPr/>
            <p:nvPr/>
          </p:nvSpPr>
          <p:spPr>
            <a:xfrm>
              <a:off x="-1908095" y="4667041"/>
              <a:ext cx="78795" cy="110649"/>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8" name="Google Shape;2528;p17"/>
            <p:cNvSpPr/>
            <p:nvPr/>
          </p:nvSpPr>
          <p:spPr>
            <a:xfrm>
              <a:off x="-2041768" y="1917576"/>
              <a:ext cx="107601" cy="399073"/>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9" name="Google Shape;2529;p17"/>
            <p:cNvSpPr/>
            <p:nvPr/>
          </p:nvSpPr>
          <p:spPr>
            <a:xfrm>
              <a:off x="-1010233" y="4162522"/>
              <a:ext cx="107601" cy="399073"/>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0" name="Google Shape;2530;p17"/>
            <p:cNvSpPr/>
            <p:nvPr/>
          </p:nvSpPr>
          <p:spPr>
            <a:xfrm>
              <a:off x="-1776788" y="861966"/>
              <a:ext cx="297886" cy="939757"/>
            </a:xfrm>
            <a:custGeom>
              <a:rect b="b" l="l" r="r" t="t"/>
              <a:pathLst>
                <a:path extrusionOk="0" h="17878" w="5667">
                  <a:moveTo>
                    <a:pt x="5667" y="0"/>
                  </a:moveTo>
                  <a:cubicBezTo>
                    <a:pt x="4360" y="1116"/>
                    <a:pt x="3245" y="2441"/>
                    <a:pt x="2353" y="3913"/>
                  </a:cubicBezTo>
                  <a:cubicBezTo>
                    <a:pt x="810" y="6482"/>
                    <a:pt x="1" y="9420"/>
                    <a:pt x="7" y="12416"/>
                  </a:cubicBezTo>
                  <a:lnTo>
                    <a:pt x="7" y="17877"/>
                  </a:lnTo>
                  <a:lnTo>
                    <a:pt x="1550" y="16329"/>
                  </a:lnTo>
                  <a:lnTo>
                    <a:pt x="1550" y="12588"/>
                  </a:lnTo>
                  <a:cubicBezTo>
                    <a:pt x="1543" y="9758"/>
                    <a:pt x="2315" y="6979"/>
                    <a:pt x="3768" y="4557"/>
                  </a:cubicBezTo>
                  <a:cubicBezTo>
                    <a:pt x="4297" y="3678"/>
                    <a:pt x="4915" y="2855"/>
                    <a:pt x="5610"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1" name="Google Shape;2531;p17"/>
            <p:cNvSpPr/>
            <p:nvPr/>
          </p:nvSpPr>
          <p:spPr>
            <a:xfrm>
              <a:off x="-1143222" y="1259305"/>
              <a:ext cx="106549" cy="352133"/>
            </a:xfrm>
            <a:custGeom>
              <a:rect b="b" l="l" r="r" t="t"/>
              <a:pathLst>
                <a:path extrusionOk="0" h="6699" w="2027">
                  <a:moveTo>
                    <a:pt x="1396" y="0"/>
                  </a:moveTo>
                  <a:lnTo>
                    <a:pt x="0" y="599"/>
                  </a:lnTo>
                  <a:cubicBezTo>
                    <a:pt x="351" y="1989"/>
                    <a:pt x="523" y="3416"/>
                    <a:pt x="529" y="4857"/>
                  </a:cubicBezTo>
                  <a:lnTo>
                    <a:pt x="529" y="6698"/>
                  </a:lnTo>
                  <a:lnTo>
                    <a:pt x="2027" y="6698"/>
                  </a:lnTo>
                  <a:lnTo>
                    <a:pt x="2027" y="4857"/>
                  </a:lnTo>
                  <a:cubicBezTo>
                    <a:pt x="2027" y="3219"/>
                    <a:pt x="1816"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2" name="Google Shape;2532;p17"/>
            <p:cNvSpPr/>
            <p:nvPr/>
          </p:nvSpPr>
          <p:spPr>
            <a:xfrm>
              <a:off x="-1465866" y="861966"/>
              <a:ext cx="297886" cy="939757"/>
            </a:xfrm>
            <a:custGeom>
              <a:rect b="b" l="l" r="r" t="t"/>
              <a:pathLst>
                <a:path extrusionOk="0" h="17878" w="5667">
                  <a:moveTo>
                    <a:pt x="0" y="0"/>
                  </a:moveTo>
                  <a:lnTo>
                    <a:pt x="0" y="2033"/>
                  </a:lnTo>
                  <a:lnTo>
                    <a:pt x="64" y="2097"/>
                  </a:lnTo>
                  <a:cubicBezTo>
                    <a:pt x="759" y="2855"/>
                    <a:pt x="1371" y="3678"/>
                    <a:pt x="1906" y="4557"/>
                  </a:cubicBezTo>
                  <a:cubicBezTo>
                    <a:pt x="3359" y="6979"/>
                    <a:pt x="4124" y="9758"/>
                    <a:pt x="4118" y="12588"/>
                  </a:cubicBezTo>
                  <a:lnTo>
                    <a:pt x="4118" y="16329"/>
                  </a:lnTo>
                  <a:lnTo>
                    <a:pt x="5666" y="17877"/>
                  </a:lnTo>
                  <a:lnTo>
                    <a:pt x="5666" y="12416"/>
                  </a:lnTo>
                  <a:cubicBezTo>
                    <a:pt x="5666" y="9420"/>
                    <a:pt x="4857" y="6482"/>
                    <a:pt x="3315" y="3913"/>
                  </a:cubicBezTo>
                  <a:cubicBezTo>
                    <a:pt x="2429"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3" name="Google Shape;2533;p17"/>
            <p:cNvSpPr/>
            <p:nvPr/>
          </p:nvSpPr>
          <p:spPr>
            <a:xfrm>
              <a:off x="-1176759" y="868642"/>
              <a:ext cx="227554" cy="367219"/>
            </a:xfrm>
            <a:custGeom>
              <a:rect b="b" l="l" r="r" t="t"/>
              <a:pathLst>
                <a:path extrusionOk="0" h="6986" w="4329">
                  <a:moveTo>
                    <a:pt x="1384" y="1"/>
                  </a:moveTo>
                  <a:lnTo>
                    <a:pt x="1" y="1626"/>
                  </a:lnTo>
                  <a:cubicBezTo>
                    <a:pt x="128" y="1830"/>
                    <a:pt x="268" y="2027"/>
                    <a:pt x="389" y="2238"/>
                  </a:cubicBezTo>
                  <a:cubicBezTo>
                    <a:pt x="1282" y="3716"/>
                    <a:pt x="1970" y="5316"/>
                    <a:pt x="2435" y="6986"/>
                  </a:cubicBezTo>
                  <a:lnTo>
                    <a:pt x="4328" y="6170"/>
                  </a:lnTo>
                  <a:cubicBezTo>
                    <a:pt x="3684" y="3965"/>
                    <a:pt x="2690" y="1887"/>
                    <a:pt x="13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4" name="Google Shape;2534;p17"/>
            <p:cNvSpPr/>
            <p:nvPr/>
          </p:nvSpPr>
          <p:spPr>
            <a:xfrm>
              <a:off x="-2041768" y="1205688"/>
              <a:ext cx="142451" cy="406065"/>
            </a:xfrm>
            <a:custGeom>
              <a:rect b="b" l="l" r="r" t="t"/>
              <a:pathLst>
                <a:path extrusionOk="0" h="7725" w="2710">
                  <a:moveTo>
                    <a:pt x="810" y="0"/>
                  </a:moveTo>
                  <a:cubicBezTo>
                    <a:pt x="275" y="1912"/>
                    <a:pt x="1" y="3894"/>
                    <a:pt x="1" y="5883"/>
                  </a:cubicBezTo>
                  <a:lnTo>
                    <a:pt x="1" y="7725"/>
                  </a:lnTo>
                  <a:lnTo>
                    <a:pt x="2040" y="7725"/>
                  </a:lnTo>
                  <a:lnTo>
                    <a:pt x="2040" y="5877"/>
                  </a:lnTo>
                  <a:cubicBezTo>
                    <a:pt x="2047" y="4168"/>
                    <a:pt x="2270" y="2467"/>
                    <a:pt x="2709" y="822"/>
                  </a:cubicBezTo>
                  <a:lnTo>
                    <a:pt x="81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5" name="Google Shape;2535;p17"/>
            <p:cNvSpPr/>
            <p:nvPr/>
          </p:nvSpPr>
          <p:spPr>
            <a:xfrm>
              <a:off x="-1994880" y="863126"/>
              <a:ext cx="227238" cy="367219"/>
            </a:xfrm>
            <a:custGeom>
              <a:rect b="b" l="l" r="r" t="t"/>
              <a:pathLst>
                <a:path extrusionOk="0" h="6986" w="4323">
                  <a:moveTo>
                    <a:pt x="2945" y="1"/>
                  </a:moveTo>
                  <a:cubicBezTo>
                    <a:pt x="1639" y="1887"/>
                    <a:pt x="645" y="3965"/>
                    <a:pt x="1" y="6170"/>
                  </a:cubicBezTo>
                  <a:lnTo>
                    <a:pt x="1881" y="6986"/>
                  </a:lnTo>
                  <a:cubicBezTo>
                    <a:pt x="2353" y="5316"/>
                    <a:pt x="3041" y="3716"/>
                    <a:pt x="3933" y="2238"/>
                  </a:cubicBezTo>
                  <a:cubicBezTo>
                    <a:pt x="4054" y="2027"/>
                    <a:pt x="4188" y="1830"/>
                    <a:pt x="4322"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6" name="Google Shape;2536;p17"/>
            <p:cNvSpPr/>
            <p:nvPr/>
          </p:nvSpPr>
          <p:spPr>
            <a:xfrm>
              <a:off x="-1668872" y="3663365"/>
              <a:ext cx="181612" cy="257989"/>
            </a:xfrm>
            <a:custGeom>
              <a:rect b="b" l="l" r="r" t="t"/>
              <a:pathLst>
                <a:path extrusionOk="0" h="4908" w="3455">
                  <a:moveTo>
                    <a:pt x="0" y="0"/>
                  </a:moveTo>
                  <a:lnTo>
                    <a:pt x="0" y="4908"/>
                  </a:lnTo>
                  <a:lnTo>
                    <a:pt x="1218" y="4908"/>
                  </a:lnTo>
                  <a:lnTo>
                    <a:pt x="3455" y="2677"/>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7" name="Google Shape;2537;p17"/>
            <p:cNvSpPr/>
            <p:nvPr/>
          </p:nvSpPr>
          <p:spPr>
            <a:xfrm>
              <a:off x="-1592863" y="3807393"/>
              <a:ext cx="241273" cy="241273"/>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8" name="Google Shape;2538;p17"/>
            <p:cNvSpPr/>
            <p:nvPr/>
          </p:nvSpPr>
          <p:spPr>
            <a:xfrm>
              <a:off x="-1668872" y="3399699"/>
              <a:ext cx="131675" cy="130729"/>
            </a:xfrm>
            <a:custGeom>
              <a:rect b="b" l="l" r="r" t="t"/>
              <a:pathLst>
                <a:path extrusionOk="0" h="2487"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9" name="Google Shape;2539;p17"/>
            <p:cNvSpPr/>
            <p:nvPr/>
          </p:nvSpPr>
          <p:spPr>
            <a:xfrm>
              <a:off x="-1666875" y="3402380"/>
              <a:ext cx="389349" cy="388981"/>
            </a:xfrm>
            <a:custGeom>
              <a:rect b="b" l="l" r="r" t="t"/>
              <a:pathLst>
                <a:path extrusionOk="0" h="7400" w="7407">
                  <a:moveTo>
                    <a:pt x="3703" y="0"/>
                  </a:moveTo>
                  <a:cubicBezTo>
                    <a:pt x="1658" y="0"/>
                    <a:pt x="0" y="1658"/>
                    <a:pt x="0" y="3703"/>
                  </a:cubicBezTo>
                  <a:cubicBezTo>
                    <a:pt x="0" y="5743"/>
                    <a:pt x="1658" y="7400"/>
                    <a:pt x="3703" y="7400"/>
                  </a:cubicBezTo>
                  <a:cubicBezTo>
                    <a:pt x="5743" y="7400"/>
                    <a:pt x="7400" y="5743"/>
                    <a:pt x="7406" y="3703"/>
                  </a:cubicBezTo>
                  <a:cubicBezTo>
                    <a:pt x="7400" y="1658"/>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0" name="Google Shape;2540;p17"/>
            <p:cNvSpPr/>
            <p:nvPr/>
          </p:nvSpPr>
          <p:spPr>
            <a:xfrm>
              <a:off x="-1768378" y="1729656"/>
              <a:ext cx="592040" cy="82474"/>
            </a:xfrm>
            <a:custGeom>
              <a:rect b="b" l="l" r="r" t="t"/>
              <a:pathLst>
                <a:path extrusionOk="0" h="1569" w="11263">
                  <a:moveTo>
                    <a:pt x="1568" y="0"/>
                  </a:moveTo>
                  <a:lnTo>
                    <a:pt x="0" y="1568"/>
                  </a:lnTo>
                  <a:lnTo>
                    <a:pt x="11262"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1" name="Google Shape;2541;p17"/>
            <p:cNvSpPr/>
            <p:nvPr/>
          </p:nvSpPr>
          <p:spPr>
            <a:xfrm>
              <a:off x="-1407572" y="3399699"/>
              <a:ext cx="131728" cy="130729"/>
            </a:xfrm>
            <a:custGeom>
              <a:rect b="b" l="l" r="r" t="t"/>
              <a:pathLst>
                <a:path extrusionOk="0" h="2487"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2" name="Google Shape;2542;p17"/>
            <p:cNvSpPr/>
            <p:nvPr/>
          </p:nvSpPr>
          <p:spPr>
            <a:xfrm>
              <a:off x="-1669240" y="1001000"/>
              <a:ext cx="393712" cy="702584"/>
            </a:xfrm>
            <a:custGeom>
              <a:rect b="b" l="l" r="r" t="t"/>
              <a:pathLst>
                <a:path extrusionOk="0" h="13366" w="7490">
                  <a:moveTo>
                    <a:pt x="3748" y="2441"/>
                  </a:moveTo>
                  <a:lnTo>
                    <a:pt x="3793" y="2460"/>
                  </a:lnTo>
                  <a:cubicBezTo>
                    <a:pt x="4424" y="2722"/>
                    <a:pt x="5080" y="3282"/>
                    <a:pt x="5469" y="3888"/>
                  </a:cubicBezTo>
                  <a:lnTo>
                    <a:pt x="5597" y="4098"/>
                  </a:lnTo>
                  <a:lnTo>
                    <a:pt x="5354" y="4085"/>
                  </a:lnTo>
                  <a:cubicBezTo>
                    <a:pt x="5338" y="4084"/>
                    <a:pt x="5322" y="4084"/>
                    <a:pt x="5307" y="4084"/>
                  </a:cubicBezTo>
                  <a:cubicBezTo>
                    <a:pt x="5132" y="4084"/>
                    <a:pt x="4960" y="4148"/>
                    <a:pt x="4832" y="4270"/>
                  </a:cubicBezTo>
                  <a:cubicBezTo>
                    <a:pt x="4692" y="4398"/>
                    <a:pt x="4602" y="4576"/>
                    <a:pt x="4596" y="4767"/>
                  </a:cubicBezTo>
                  <a:lnTo>
                    <a:pt x="4596" y="6628"/>
                  </a:lnTo>
                  <a:lnTo>
                    <a:pt x="5578" y="6628"/>
                  </a:lnTo>
                  <a:cubicBezTo>
                    <a:pt x="5680" y="6622"/>
                    <a:pt x="5775" y="6571"/>
                    <a:pt x="5845" y="6495"/>
                  </a:cubicBezTo>
                  <a:cubicBezTo>
                    <a:pt x="5915" y="6418"/>
                    <a:pt x="5954" y="6316"/>
                    <a:pt x="5947" y="6214"/>
                  </a:cubicBezTo>
                  <a:lnTo>
                    <a:pt x="5934" y="5972"/>
                  </a:lnTo>
                  <a:lnTo>
                    <a:pt x="6138" y="6099"/>
                  </a:lnTo>
                  <a:cubicBezTo>
                    <a:pt x="6534" y="6354"/>
                    <a:pt x="6839" y="6724"/>
                    <a:pt x="7031" y="7151"/>
                  </a:cubicBezTo>
                  <a:lnTo>
                    <a:pt x="7056" y="7196"/>
                  </a:lnTo>
                  <a:lnTo>
                    <a:pt x="7031" y="7247"/>
                  </a:lnTo>
                  <a:cubicBezTo>
                    <a:pt x="6839" y="7674"/>
                    <a:pt x="6534" y="8037"/>
                    <a:pt x="6138" y="8298"/>
                  </a:cubicBezTo>
                  <a:lnTo>
                    <a:pt x="5934" y="8432"/>
                  </a:lnTo>
                  <a:lnTo>
                    <a:pt x="5947" y="8184"/>
                  </a:lnTo>
                  <a:cubicBezTo>
                    <a:pt x="5954" y="8082"/>
                    <a:pt x="5915" y="7980"/>
                    <a:pt x="5845" y="7903"/>
                  </a:cubicBezTo>
                  <a:cubicBezTo>
                    <a:pt x="5775" y="7827"/>
                    <a:pt x="5680" y="7776"/>
                    <a:pt x="5571" y="7776"/>
                  </a:cubicBezTo>
                  <a:lnTo>
                    <a:pt x="4596" y="7776"/>
                  </a:lnTo>
                  <a:lnTo>
                    <a:pt x="4596" y="10739"/>
                  </a:lnTo>
                  <a:cubicBezTo>
                    <a:pt x="4609" y="10930"/>
                    <a:pt x="4692" y="11109"/>
                    <a:pt x="4838" y="11230"/>
                  </a:cubicBezTo>
                  <a:cubicBezTo>
                    <a:pt x="4967" y="11353"/>
                    <a:pt x="5133" y="11416"/>
                    <a:pt x="5307" y="11416"/>
                  </a:cubicBezTo>
                  <a:cubicBezTo>
                    <a:pt x="5323" y="11416"/>
                    <a:pt x="5338" y="11416"/>
                    <a:pt x="5354" y="11415"/>
                  </a:cubicBezTo>
                  <a:lnTo>
                    <a:pt x="5603" y="11402"/>
                  </a:lnTo>
                  <a:lnTo>
                    <a:pt x="5469" y="11612"/>
                  </a:lnTo>
                  <a:cubicBezTo>
                    <a:pt x="5080" y="12218"/>
                    <a:pt x="4424" y="12779"/>
                    <a:pt x="3799" y="13040"/>
                  </a:cubicBezTo>
                  <a:lnTo>
                    <a:pt x="3748" y="13059"/>
                  </a:lnTo>
                  <a:lnTo>
                    <a:pt x="3704" y="13040"/>
                  </a:lnTo>
                  <a:cubicBezTo>
                    <a:pt x="3073" y="12779"/>
                    <a:pt x="2416" y="12218"/>
                    <a:pt x="2028" y="11612"/>
                  </a:cubicBezTo>
                  <a:lnTo>
                    <a:pt x="1894" y="11402"/>
                  </a:lnTo>
                  <a:lnTo>
                    <a:pt x="2142" y="11415"/>
                  </a:lnTo>
                  <a:cubicBezTo>
                    <a:pt x="2158" y="11416"/>
                    <a:pt x="2174" y="11416"/>
                    <a:pt x="2190" y="11416"/>
                  </a:cubicBezTo>
                  <a:cubicBezTo>
                    <a:pt x="2364" y="11416"/>
                    <a:pt x="2530" y="11353"/>
                    <a:pt x="2659" y="11230"/>
                  </a:cubicBezTo>
                  <a:cubicBezTo>
                    <a:pt x="2805" y="11103"/>
                    <a:pt x="2888" y="10924"/>
                    <a:pt x="2894" y="10733"/>
                  </a:cubicBezTo>
                  <a:lnTo>
                    <a:pt x="2894" y="7769"/>
                  </a:lnTo>
                  <a:lnTo>
                    <a:pt x="1913" y="7769"/>
                  </a:lnTo>
                  <a:cubicBezTo>
                    <a:pt x="1811" y="7776"/>
                    <a:pt x="1715" y="7820"/>
                    <a:pt x="1645" y="7897"/>
                  </a:cubicBezTo>
                  <a:cubicBezTo>
                    <a:pt x="1575" y="7980"/>
                    <a:pt x="1543" y="8082"/>
                    <a:pt x="1550" y="8184"/>
                  </a:cubicBezTo>
                  <a:lnTo>
                    <a:pt x="1562" y="8426"/>
                  </a:lnTo>
                  <a:lnTo>
                    <a:pt x="1352" y="8298"/>
                  </a:lnTo>
                  <a:cubicBezTo>
                    <a:pt x="957" y="8043"/>
                    <a:pt x="645" y="7680"/>
                    <a:pt x="453" y="7253"/>
                  </a:cubicBezTo>
                  <a:lnTo>
                    <a:pt x="434" y="7202"/>
                  </a:lnTo>
                  <a:lnTo>
                    <a:pt x="453" y="7157"/>
                  </a:lnTo>
                  <a:cubicBezTo>
                    <a:pt x="645" y="6724"/>
                    <a:pt x="957" y="6361"/>
                    <a:pt x="1352" y="6106"/>
                  </a:cubicBezTo>
                  <a:lnTo>
                    <a:pt x="1556" y="5972"/>
                  </a:lnTo>
                  <a:lnTo>
                    <a:pt x="1543" y="6214"/>
                  </a:lnTo>
                  <a:cubicBezTo>
                    <a:pt x="1537" y="6316"/>
                    <a:pt x="1575" y="6418"/>
                    <a:pt x="1645" y="6501"/>
                  </a:cubicBezTo>
                  <a:cubicBezTo>
                    <a:pt x="1715" y="6577"/>
                    <a:pt x="1811" y="6622"/>
                    <a:pt x="1919" y="6628"/>
                  </a:cubicBezTo>
                  <a:lnTo>
                    <a:pt x="2894" y="6628"/>
                  </a:lnTo>
                  <a:lnTo>
                    <a:pt x="2894" y="4761"/>
                  </a:lnTo>
                  <a:cubicBezTo>
                    <a:pt x="2882" y="4570"/>
                    <a:pt x="2799" y="4391"/>
                    <a:pt x="2659" y="4270"/>
                  </a:cubicBezTo>
                  <a:cubicBezTo>
                    <a:pt x="2530" y="4148"/>
                    <a:pt x="2359" y="4084"/>
                    <a:pt x="2184" y="4084"/>
                  </a:cubicBezTo>
                  <a:cubicBezTo>
                    <a:pt x="2168" y="4084"/>
                    <a:pt x="2152" y="4084"/>
                    <a:pt x="2136" y="4085"/>
                  </a:cubicBezTo>
                  <a:lnTo>
                    <a:pt x="1894" y="4098"/>
                  </a:lnTo>
                  <a:lnTo>
                    <a:pt x="2021" y="3888"/>
                  </a:lnTo>
                  <a:cubicBezTo>
                    <a:pt x="2416" y="3282"/>
                    <a:pt x="3073" y="2722"/>
                    <a:pt x="3697" y="2460"/>
                  </a:cubicBezTo>
                  <a:lnTo>
                    <a:pt x="3748" y="2441"/>
                  </a:lnTo>
                  <a:close/>
                  <a:moveTo>
                    <a:pt x="3748" y="0"/>
                  </a:moveTo>
                  <a:cubicBezTo>
                    <a:pt x="3149" y="669"/>
                    <a:pt x="2620" y="1402"/>
                    <a:pt x="2155" y="2173"/>
                  </a:cubicBezTo>
                  <a:cubicBezTo>
                    <a:pt x="747" y="4519"/>
                    <a:pt x="1" y="7202"/>
                    <a:pt x="7" y="9943"/>
                  </a:cubicBezTo>
                  <a:lnTo>
                    <a:pt x="7" y="13365"/>
                  </a:lnTo>
                  <a:lnTo>
                    <a:pt x="7483" y="13365"/>
                  </a:lnTo>
                  <a:lnTo>
                    <a:pt x="7483" y="9943"/>
                  </a:lnTo>
                  <a:cubicBezTo>
                    <a:pt x="7490" y="7202"/>
                    <a:pt x="6750"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3" name="Google Shape;2543;p17"/>
            <p:cNvSpPr/>
            <p:nvPr/>
          </p:nvSpPr>
          <p:spPr>
            <a:xfrm>
              <a:off x="-1631709" y="1143714"/>
              <a:ext cx="319017" cy="529014"/>
            </a:xfrm>
            <a:custGeom>
              <a:rect b="b" l="l" r="r" t="t"/>
              <a:pathLst>
                <a:path extrusionOk="0" h="10064" w="6069">
                  <a:moveTo>
                    <a:pt x="3034" y="0"/>
                  </a:moveTo>
                  <a:cubicBezTo>
                    <a:pt x="2486" y="262"/>
                    <a:pt x="2008" y="650"/>
                    <a:pt x="1645" y="1135"/>
                  </a:cubicBezTo>
                  <a:cubicBezTo>
                    <a:pt x="1823" y="1167"/>
                    <a:pt x="1983" y="1249"/>
                    <a:pt x="2117" y="1364"/>
                  </a:cubicBezTo>
                  <a:cubicBezTo>
                    <a:pt x="2308" y="1543"/>
                    <a:pt x="2416" y="1785"/>
                    <a:pt x="2429" y="2040"/>
                  </a:cubicBezTo>
                  <a:lnTo>
                    <a:pt x="2429" y="4162"/>
                  </a:lnTo>
                  <a:lnTo>
                    <a:pt x="1199" y="4162"/>
                  </a:lnTo>
                  <a:cubicBezTo>
                    <a:pt x="1027" y="4156"/>
                    <a:pt x="861" y="4079"/>
                    <a:pt x="746" y="3952"/>
                  </a:cubicBezTo>
                  <a:cubicBezTo>
                    <a:pt x="683" y="3882"/>
                    <a:pt x="638" y="3805"/>
                    <a:pt x="612" y="3716"/>
                  </a:cubicBezTo>
                  <a:cubicBezTo>
                    <a:pt x="351" y="3920"/>
                    <a:pt x="141" y="4188"/>
                    <a:pt x="1" y="4487"/>
                  </a:cubicBezTo>
                  <a:cubicBezTo>
                    <a:pt x="141" y="4780"/>
                    <a:pt x="351" y="5042"/>
                    <a:pt x="612" y="5252"/>
                  </a:cubicBezTo>
                  <a:cubicBezTo>
                    <a:pt x="638" y="5163"/>
                    <a:pt x="689" y="5080"/>
                    <a:pt x="746" y="5010"/>
                  </a:cubicBezTo>
                  <a:cubicBezTo>
                    <a:pt x="861" y="4882"/>
                    <a:pt x="1027" y="4812"/>
                    <a:pt x="1199" y="4799"/>
                  </a:cubicBezTo>
                  <a:lnTo>
                    <a:pt x="2435" y="4799"/>
                  </a:lnTo>
                  <a:lnTo>
                    <a:pt x="2435" y="8018"/>
                  </a:lnTo>
                  <a:cubicBezTo>
                    <a:pt x="2423" y="8279"/>
                    <a:pt x="2308" y="8521"/>
                    <a:pt x="2117" y="8700"/>
                  </a:cubicBezTo>
                  <a:cubicBezTo>
                    <a:pt x="1983" y="8815"/>
                    <a:pt x="1823" y="8897"/>
                    <a:pt x="1645" y="8929"/>
                  </a:cubicBezTo>
                  <a:cubicBezTo>
                    <a:pt x="2008" y="9414"/>
                    <a:pt x="2486" y="9802"/>
                    <a:pt x="3034" y="10064"/>
                  </a:cubicBezTo>
                  <a:cubicBezTo>
                    <a:pt x="3576" y="9802"/>
                    <a:pt x="4054" y="9414"/>
                    <a:pt x="4417" y="8929"/>
                  </a:cubicBezTo>
                  <a:cubicBezTo>
                    <a:pt x="4245" y="8897"/>
                    <a:pt x="4080" y="8815"/>
                    <a:pt x="3952" y="8700"/>
                  </a:cubicBezTo>
                  <a:cubicBezTo>
                    <a:pt x="3761" y="8521"/>
                    <a:pt x="3646" y="8279"/>
                    <a:pt x="3633" y="8024"/>
                  </a:cubicBezTo>
                  <a:lnTo>
                    <a:pt x="3633" y="4806"/>
                  </a:lnTo>
                  <a:lnTo>
                    <a:pt x="4864" y="4806"/>
                  </a:lnTo>
                  <a:cubicBezTo>
                    <a:pt x="5036" y="4812"/>
                    <a:pt x="5201" y="4889"/>
                    <a:pt x="5316" y="5016"/>
                  </a:cubicBezTo>
                  <a:cubicBezTo>
                    <a:pt x="5380" y="5086"/>
                    <a:pt x="5424" y="5163"/>
                    <a:pt x="5456" y="5252"/>
                  </a:cubicBezTo>
                  <a:cubicBezTo>
                    <a:pt x="5711" y="5048"/>
                    <a:pt x="5922" y="4787"/>
                    <a:pt x="6068" y="4487"/>
                  </a:cubicBezTo>
                  <a:cubicBezTo>
                    <a:pt x="5922" y="4188"/>
                    <a:pt x="5711" y="3926"/>
                    <a:pt x="5456" y="3722"/>
                  </a:cubicBezTo>
                  <a:cubicBezTo>
                    <a:pt x="5424" y="3805"/>
                    <a:pt x="5380" y="3888"/>
                    <a:pt x="5316" y="3958"/>
                  </a:cubicBezTo>
                  <a:cubicBezTo>
                    <a:pt x="5201" y="4086"/>
                    <a:pt x="5042" y="4162"/>
                    <a:pt x="4870" y="4168"/>
                  </a:cubicBezTo>
                  <a:lnTo>
                    <a:pt x="3633" y="4168"/>
                  </a:lnTo>
                  <a:lnTo>
                    <a:pt x="3633" y="2046"/>
                  </a:lnTo>
                  <a:cubicBezTo>
                    <a:pt x="3646" y="1785"/>
                    <a:pt x="3761" y="1543"/>
                    <a:pt x="3952" y="1364"/>
                  </a:cubicBezTo>
                  <a:cubicBezTo>
                    <a:pt x="4080" y="1249"/>
                    <a:pt x="4245" y="1167"/>
                    <a:pt x="4417" y="1135"/>
                  </a:cubicBezTo>
                  <a:cubicBezTo>
                    <a:pt x="4054" y="650"/>
                    <a:pt x="3582" y="262"/>
                    <a:pt x="30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4" name="Google Shape;2544;p17"/>
            <p:cNvSpPr/>
            <p:nvPr/>
          </p:nvSpPr>
          <p:spPr>
            <a:xfrm>
              <a:off x="-1908095" y="3292151"/>
              <a:ext cx="78795" cy="399073"/>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5" name="Google Shape;2545;p17"/>
            <p:cNvSpPr/>
            <p:nvPr/>
          </p:nvSpPr>
          <p:spPr>
            <a:xfrm>
              <a:off x="-1457508" y="3663680"/>
              <a:ext cx="181665" cy="257674"/>
            </a:xfrm>
            <a:custGeom>
              <a:rect b="b" l="l" r="r" t="t"/>
              <a:pathLst>
                <a:path extrusionOk="0" h="4902" w="3456">
                  <a:moveTo>
                    <a:pt x="3455" y="1"/>
                  </a:moveTo>
                  <a:cubicBezTo>
                    <a:pt x="2945" y="1498"/>
                    <a:pt x="1588"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6" name="Google Shape;2546;p17"/>
            <p:cNvSpPr/>
            <p:nvPr/>
          </p:nvSpPr>
          <p:spPr>
            <a:xfrm>
              <a:off x="-1668872" y="4325684"/>
              <a:ext cx="131675" cy="131045"/>
            </a:xfrm>
            <a:custGeom>
              <a:rect b="b" l="l" r="r" t="t"/>
              <a:pathLst>
                <a:path extrusionOk="0" h="2493" w="2505">
                  <a:moveTo>
                    <a:pt x="0" y="0"/>
                  </a:moveTo>
                  <a:lnTo>
                    <a:pt x="0" y="2492"/>
                  </a:lnTo>
                  <a:lnTo>
                    <a:pt x="2505" y="2492"/>
                  </a:lnTo>
                  <a:cubicBezTo>
                    <a:pt x="1326" y="2097"/>
                    <a:pt x="402" y="118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7" name="Google Shape;2547;p17"/>
            <p:cNvSpPr/>
            <p:nvPr/>
          </p:nvSpPr>
          <p:spPr>
            <a:xfrm>
              <a:off x="-1115415" y="4162522"/>
              <a:ext cx="78742" cy="399073"/>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8" name="Google Shape;2548;p17"/>
            <p:cNvSpPr/>
            <p:nvPr/>
          </p:nvSpPr>
          <p:spPr>
            <a:xfrm>
              <a:off x="-1115415" y="4667041"/>
              <a:ext cx="78742" cy="110649"/>
            </a:xfrm>
            <a:custGeom>
              <a:rect b="b" l="l" r="r" t="t"/>
              <a:pathLst>
                <a:path extrusionOk="0" h="2105" w="1498">
                  <a:moveTo>
                    <a:pt x="0" y="1"/>
                  </a:moveTo>
                  <a:lnTo>
                    <a:pt x="0"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9" name="Google Shape;2549;p17"/>
            <p:cNvSpPr/>
            <p:nvPr/>
          </p:nvSpPr>
          <p:spPr>
            <a:xfrm>
              <a:off x="-1045399" y="1200172"/>
              <a:ext cx="142767" cy="406065"/>
            </a:xfrm>
            <a:custGeom>
              <a:rect b="b" l="l" r="r" t="t"/>
              <a:pathLst>
                <a:path extrusionOk="0" h="7725" w="2716">
                  <a:moveTo>
                    <a:pt x="1899" y="0"/>
                  </a:moveTo>
                  <a:lnTo>
                    <a:pt x="0" y="822"/>
                  </a:lnTo>
                  <a:cubicBezTo>
                    <a:pt x="446" y="2467"/>
                    <a:pt x="669" y="4168"/>
                    <a:pt x="669" y="5877"/>
                  </a:cubicBezTo>
                  <a:lnTo>
                    <a:pt x="669" y="7725"/>
                  </a:lnTo>
                  <a:lnTo>
                    <a:pt x="2715" y="7725"/>
                  </a:lnTo>
                  <a:lnTo>
                    <a:pt x="2715" y="5877"/>
                  </a:lnTo>
                  <a:cubicBezTo>
                    <a:pt x="2715" y="3888"/>
                    <a:pt x="2441" y="1912"/>
                    <a:pt x="189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0" name="Google Shape;2550;p17"/>
            <p:cNvSpPr/>
            <p:nvPr/>
          </p:nvSpPr>
          <p:spPr>
            <a:xfrm>
              <a:off x="-1465866" y="696123"/>
              <a:ext cx="263719" cy="330371"/>
            </a:xfrm>
            <a:custGeom>
              <a:rect b="b" l="l" r="r" t="t"/>
              <a:pathLst>
                <a:path extrusionOk="0" h="6285" w="5017">
                  <a:moveTo>
                    <a:pt x="0" y="0"/>
                  </a:moveTo>
                  <a:lnTo>
                    <a:pt x="0" y="1849"/>
                  </a:lnTo>
                  <a:lnTo>
                    <a:pt x="192" y="1995"/>
                  </a:lnTo>
                  <a:cubicBezTo>
                    <a:pt x="1689" y="3200"/>
                    <a:pt x="2977" y="4653"/>
                    <a:pt x="3997" y="6285"/>
                  </a:cubicBezTo>
                  <a:lnTo>
                    <a:pt x="5016" y="5086"/>
                  </a:lnTo>
                  <a:cubicBezTo>
                    <a:pt x="3684" y="3085"/>
                    <a:pt x="1983"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1" name="Google Shape;2551;p17"/>
            <p:cNvSpPr/>
            <p:nvPr/>
          </p:nvSpPr>
          <p:spPr>
            <a:xfrm>
              <a:off x="-1248089" y="969675"/>
              <a:ext cx="174936" cy="302564"/>
            </a:xfrm>
            <a:custGeom>
              <a:rect b="b" l="l" r="r" t="t"/>
              <a:pathLst>
                <a:path extrusionOk="0" h="5756" w="3328">
                  <a:moveTo>
                    <a:pt x="1014" y="0"/>
                  </a:moveTo>
                  <a:lnTo>
                    <a:pt x="0" y="1192"/>
                  </a:lnTo>
                  <a:cubicBezTo>
                    <a:pt x="13" y="1211"/>
                    <a:pt x="19" y="1224"/>
                    <a:pt x="32" y="1243"/>
                  </a:cubicBezTo>
                  <a:cubicBezTo>
                    <a:pt x="873" y="2652"/>
                    <a:pt x="1517" y="4169"/>
                    <a:pt x="1931" y="5756"/>
                  </a:cubicBezTo>
                  <a:lnTo>
                    <a:pt x="3327" y="5156"/>
                  </a:lnTo>
                  <a:cubicBezTo>
                    <a:pt x="2875" y="3506"/>
                    <a:pt x="2193" y="1932"/>
                    <a:pt x="1313" y="466"/>
                  </a:cubicBezTo>
                  <a:cubicBezTo>
                    <a:pt x="1217" y="306"/>
                    <a:pt x="1116" y="153"/>
                    <a:pt x="101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2" name="Google Shape;2552;p17"/>
            <p:cNvSpPr/>
            <p:nvPr/>
          </p:nvSpPr>
          <p:spPr>
            <a:xfrm>
              <a:off x="-1908095" y="4162522"/>
              <a:ext cx="78795" cy="399073"/>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3" name="Google Shape;2553;p17"/>
            <p:cNvSpPr/>
            <p:nvPr/>
          </p:nvSpPr>
          <p:spPr>
            <a:xfrm>
              <a:off x="-1908095" y="1624789"/>
              <a:ext cx="78795" cy="187342"/>
            </a:xfrm>
            <a:custGeom>
              <a:rect b="b" l="l" r="r" t="t"/>
              <a:pathLst>
                <a:path extrusionOk="0" h="3564" w="1499">
                  <a:moveTo>
                    <a:pt x="1" y="0"/>
                  </a:moveTo>
                  <a:lnTo>
                    <a:pt x="1" y="3563"/>
                  </a:lnTo>
                  <a:lnTo>
                    <a:pt x="1498" y="3563"/>
                  </a:lnTo>
                  <a:lnTo>
                    <a:pt x="149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4" name="Google Shape;2554;p17"/>
            <p:cNvSpPr/>
            <p:nvPr/>
          </p:nvSpPr>
          <p:spPr>
            <a:xfrm>
              <a:off x="-1776420" y="4667041"/>
              <a:ext cx="608440" cy="110649"/>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5" name="Google Shape;2555;p17"/>
            <p:cNvSpPr/>
            <p:nvPr/>
          </p:nvSpPr>
          <p:spPr>
            <a:xfrm>
              <a:off x="-1908095" y="1917576"/>
              <a:ext cx="78795" cy="399073"/>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6" name="Google Shape;2556;p17"/>
            <p:cNvSpPr/>
            <p:nvPr/>
          </p:nvSpPr>
          <p:spPr>
            <a:xfrm>
              <a:off x="-1742253" y="690607"/>
              <a:ext cx="263351" cy="330371"/>
            </a:xfrm>
            <a:custGeom>
              <a:rect b="b" l="l" r="r" t="t"/>
              <a:pathLst>
                <a:path extrusionOk="0" h="6285" w="5010">
                  <a:moveTo>
                    <a:pt x="5010" y="0"/>
                  </a:moveTo>
                  <a:cubicBezTo>
                    <a:pt x="3028" y="1358"/>
                    <a:pt x="1326" y="3085"/>
                    <a:pt x="0" y="5086"/>
                  </a:cubicBezTo>
                  <a:lnTo>
                    <a:pt x="1014" y="6285"/>
                  </a:lnTo>
                  <a:cubicBezTo>
                    <a:pt x="2034"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7" name="Google Shape;2557;p17"/>
            <p:cNvSpPr/>
            <p:nvPr/>
          </p:nvSpPr>
          <p:spPr>
            <a:xfrm>
              <a:off x="-2041768" y="4162522"/>
              <a:ext cx="107601" cy="399073"/>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8" name="Google Shape;2558;p17"/>
            <p:cNvSpPr/>
            <p:nvPr/>
          </p:nvSpPr>
          <p:spPr>
            <a:xfrm>
              <a:off x="-1115415" y="4804078"/>
              <a:ext cx="203374" cy="107601"/>
            </a:xfrm>
            <a:custGeom>
              <a:rect b="b" l="l" r="r" t="t"/>
              <a:pathLst>
                <a:path extrusionOk="0" h="2047" w="3869">
                  <a:moveTo>
                    <a:pt x="0" y="1"/>
                  </a:moveTo>
                  <a:lnTo>
                    <a:pt x="0"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9" name="Google Shape;2559;p17"/>
            <p:cNvSpPr/>
            <p:nvPr/>
          </p:nvSpPr>
          <p:spPr>
            <a:xfrm>
              <a:off x="-1465866" y="532807"/>
              <a:ext cx="353500" cy="404067"/>
            </a:xfrm>
            <a:custGeom>
              <a:rect b="b" l="l" r="r" t="t"/>
              <a:pathLst>
                <a:path extrusionOk="0" h="7687" w="6725">
                  <a:moveTo>
                    <a:pt x="0" y="1"/>
                  </a:moveTo>
                  <a:lnTo>
                    <a:pt x="0" y="2391"/>
                  </a:lnTo>
                  <a:lnTo>
                    <a:pt x="13" y="2403"/>
                  </a:lnTo>
                  <a:cubicBezTo>
                    <a:pt x="2123" y="3799"/>
                    <a:pt x="3939" y="5590"/>
                    <a:pt x="5354" y="7687"/>
                  </a:cubicBezTo>
                  <a:lnTo>
                    <a:pt x="6724" y="6074"/>
                  </a:lnTo>
                  <a:cubicBezTo>
                    <a:pt x="4946" y="3589"/>
                    <a:pt x="2658"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0" name="Google Shape;2560;p17"/>
            <p:cNvSpPr/>
            <p:nvPr/>
          </p:nvSpPr>
          <p:spPr>
            <a:xfrm>
              <a:off x="-1010233" y="4667041"/>
              <a:ext cx="107601" cy="235228"/>
            </a:xfrm>
            <a:custGeom>
              <a:rect b="b" l="l" r="r" t="t"/>
              <a:pathLst>
                <a:path extrusionOk="0" h="4475" w="2047">
                  <a:moveTo>
                    <a:pt x="0" y="1"/>
                  </a:moveTo>
                  <a:lnTo>
                    <a:pt x="0" y="2429"/>
                  </a:lnTo>
                  <a:lnTo>
                    <a:pt x="2046" y="447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1" name="Google Shape;2561;p17"/>
            <p:cNvSpPr/>
            <p:nvPr/>
          </p:nvSpPr>
          <p:spPr>
            <a:xfrm>
              <a:off x="-1832034" y="538323"/>
              <a:ext cx="353132" cy="404067"/>
            </a:xfrm>
            <a:custGeom>
              <a:rect b="b" l="l" r="r" t="t"/>
              <a:pathLst>
                <a:path extrusionOk="0" h="7687" w="6718">
                  <a:moveTo>
                    <a:pt x="6718" y="1"/>
                  </a:moveTo>
                  <a:cubicBezTo>
                    <a:pt x="4060" y="1517"/>
                    <a:pt x="1772" y="3589"/>
                    <a:pt x="0" y="6074"/>
                  </a:cubicBezTo>
                  <a:lnTo>
                    <a:pt x="1364" y="7687"/>
                  </a:lnTo>
                  <a:cubicBezTo>
                    <a:pt x="2779" y="5590"/>
                    <a:pt x="4596" y="3799"/>
                    <a:pt x="6705" y="2403"/>
                  </a:cubicBezTo>
                  <a:lnTo>
                    <a:pt x="6718" y="2391"/>
                  </a:lnTo>
                  <a:lnTo>
                    <a:pt x="671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2" name="Google Shape;2562;p17"/>
            <p:cNvSpPr/>
            <p:nvPr/>
          </p:nvSpPr>
          <p:spPr>
            <a:xfrm>
              <a:off x="-2041768" y="1619273"/>
              <a:ext cx="107601" cy="187342"/>
            </a:xfrm>
            <a:custGeom>
              <a:rect b="b" l="l" r="r" t="t"/>
              <a:pathLst>
                <a:path extrusionOk="0" h="3564" w="2047">
                  <a:moveTo>
                    <a:pt x="1" y="0"/>
                  </a:moveTo>
                  <a:lnTo>
                    <a:pt x="1" y="3563"/>
                  </a:lnTo>
                  <a:lnTo>
                    <a:pt x="2047" y="3563"/>
                  </a:lnTo>
                  <a:lnTo>
                    <a:pt x="204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3" name="Google Shape;2563;p17"/>
            <p:cNvSpPr/>
            <p:nvPr/>
          </p:nvSpPr>
          <p:spPr>
            <a:xfrm>
              <a:off x="-2041768" y="4667041"/>
              <a:ext cx="107601" cy="235228"/>
            </a:xfrm>
            <a:custGeom>
              <a:rect b="b" l="l" r="r" t="t"/>
              <a:pathLst>
                <a:path extrusionOk="0" h="4475" w="2047">
                  <a:moveTo>
                    <a:pt x="1" y="1"/>
                  </a:moveTo>
                  <a:lnTo>
                    <a:pt x="1" y="4475"/>
                  </a:lnTo>
                  <a:lnTo>
                    <a:pt x="2047" y="2429"/>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4" name="Google Shape;2564;p17"/>
            <p:cNvSpPr/>
            <p:nvPr/>
          </p:nvSpPr>
          <p:spPr>
            <a:xfrm>
              <a:off x="-1871563" y="975191"/>
              <a:ext cx="175252" cy="302564"/>
            </a:xfrm>
            <a:custGeom>
              <a:rect b="b" l="l" r="r" t="t"/>
              <a:pathLst>
                <a:path extrusionOk="0" h="5756" w="3334">
                  <a:moveTo>
                    <a:pt x="2314" y="0"/>
                  </a:moveTo>
                  <a:cubicBezTo>
                    <a:pt x="2212" y="160"/>
                    <a:pt x="2110" y="313"/>
                    <a:pt x="2014" y="472"/>
                  </a:cubicBezTo>
                  <a:cubicBezTo>
                    <a:pt x="1135" y="1932"/>
                    <a:pt x="453" y="3506"/>
                    <a:pt x="0" y="5156"/>
                  </a:cubicBezTo>
                  <a:lnTo>
                    <a:pt x="1396" y="5756"/>
                  </a:lnTo>
                  <a:cubicBezTo>
                    <a:pt x="1810" y="4169"/>
                    <a:pt x="2454" y="2652"/>
                    <a:pt x="3302" y="1243"/>
                  </a:cubicBezTo>
                  <a:cubicBezTo>
                    <a:pt x="3308" y="1224"/>
                    <a:pt x="3321" y="1211"/>
                    <a:pt x="3334" y="1192"/>
                  </a:cubicBezTo>
                  <a:lnTo>
                    <a:pt x="231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5" name="Google Shape;2565;p17"/>
            <p:cNvSpPr/>
            <p:nvPr/>
          </p:nvSpPr>
          <p:spPr>
            <a:xfrm>
              <a:off x="-2032359" y="4804078"/>
              <a:ext cx="203374" cy="107601"/>
            </a:xfrm>
            <a:custGeom>
              <a:rect b="b" l="l" r="r" t="t"/>
              <a:pathLst>
                <a:path extrusionOk="0" h="2047" w="3869">
                  <a:moveTo>
                    <a:pt x="2040" y="1"/>
                  </a:moveTo>
                  <a:lnTo>
                    <a:pt x="0"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6" name="Google Shape;2566;p17"/>
            <p:cNvSpPr/>
            <p:nvPr/>
          </p:nvSpPr>
          <p:spPr>
            <a:xfrm>
              <a:off x="-1776420" y="4804078"/>
              <a:ext cx="608440" cy="107601"/>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7" name="Google Shape;2567;p17"/>
            <p:cNvSpPr/>
            <p:nvPr/>
          </p:nvSpPr>
          <p:spPr>
            <a:xfrm>
              <a:off x="-1010233" y="2329633"/>
              <a:ext cx="107601" cy="444963"/>
            </a:xfrm>
            <a:custGeom>
              <a:rect b="b" l="l" r="r" t="t"/>
              <a:pathLst>
                <a:path extrusionOk="0" h="8465" w="2047">
                  <a:moveTo>
                    <a:pt x="0" y="1"/>
                  </a:moveTo>
                  <a:lnTo>
                    <a:pt x="0" y="8465"/>
                  </a:lnTo>
                  <a:lnTo>
                    <a:pt x="2046" y="8465"/>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8" name="Google Shape;2568;p17"/>
            <p:cNvSpPr/>
            <p:nvPr/>
          </p:nvSpPr>
          <p:spPr>
            <a:xfrm>
              <a:off x="-2041768" y="2329633"/>
              <a:ext cx="107601" cy="444963"/>
            </a:xfrm>
            <a:custGeom>
              <a:rect b="b" l="l" r="r" t="t"/>
              <a:pathLst>
                <a:path extrusionOk="0" h="8465" w="2047">
                  <a:moveTo>
                    <a:pt x="1" y="1"/>
                  </a:moveTo>
                  <a:lnTo>
                    <a:pt x="1" y="8465"/>
                  </a:lnTo>
                  <a:lnTo>
                    <a:pt x="2047" y="846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9" name="Google Shape;2569;p17"/>
            <p:cNvSpPr/>
            <p:nvPr/>
          </p:nvSpPr>
          <p:spPr>
            <a:xfrm>
              <a:off x="-2041768" y="2787947"/>
              <a:ext cx="107601" cy="399073"/>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0" name="Google Shape;2570;p17"/>
            <p:cNvSpPr/>
            <p:nvPr/>
          </p:nvSpPr>
          <p:spPr>
            <a:xfrm>
              <a:off x="-1908095" y="3704208"/>
              <a:ext cx="78795" cy="445331"/>
            </a:xfrm>
            <a:custGeom>
              <a:rect b="b" l="l" r="r" t="t"/>
              <a:pathLst>
                <a:path extrusionOk="0" h="8472" w="1499">
                  <a:moveTo>
                    <a:pt x="1" y="1"/>
                  </a:moveTo>
                  <a:lnTo>
                    <a:pt x="1" y="8471"/>
                  </a:lnTo>
                  <a:lnTo>
                    <a:pt x="1498" y="847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1" name="Google Shape;2571;p17"/>
            <p:cNvSpPr/>
            <p:nvPr/>
          </p:nvSpPr>
          <p:spPr>
            <a:xfrm>
              <a:off x="-2041768" y="3292151"/>
              <a:ext cx="107601" cy="399073"/>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2" name="Google Shape;2572;p17"/>
            <p:cNvSpPr/>
            <p:nvPr/>
          </p:nvSpPr>
          <p:spPr>
            <a:xfrm>
              <a:off x="-1908095" y="2329633"/>
              <a:ext cx="78795" cy="444963"/>
            </a:xfrm>
            <a:custGeom>
              <a:rect b="b" l="l" r="r" t="t"/>
              <a:pathLst>
                <a:path extrusionOk="0" h="8465" w="1499">
                  <a:moveTo>
                    <a:pt x="1" y="1"/>
                  </a:moveTo>
                  <a:lnTo>
                    <a:pt x="1" y="8465"/>
                  </a:lnTo>
                  <a:lnTo>
                    <a:pt x="1498" y="8465"/>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3" name="Google Shape;2573;p17"/>
            <p:cNvSpPr/>
            <p:nvPr/>
          </p:nvSpPr>
          <p:spPr>
            <a:xfrm>
              <a:off x="-2041768" y="3704208"/>
              <a:ext cx="107601" cy="445331"/>
            </a:xfrm>
            <a:custGeom>
              <a:rect b="b" l="l" r="r" t="t"/>
              <a:pathLst>
                <a:path extrusionOk="0" h="8472" w="2047">
                  <a:moveTo>
                    <a:pt x="1" y="1"/>
                  </a:moveTo>
                  <a:lnTo>
                    <a:pt x="1" y="8471"/>
                  </a:lnTo>
                  <a:lnTo>
                    <a:pt x="2047" y="847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4" name="Google Shape;2574;p17"/>
            <p:cNvSpPr/>
            <p:nvPr/>
          </p:nvSpPr>
          <p:spPr>
            <a:xfrm>
              <a:off x="-1115415" y="3292151"/>
              <a:ext cx="78742" cy="399073"/>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5" name="Google Shape;2575;p17"/>
            <p:cNvSpPr/>
            <p:nvPr/>
          </p:nvSpPr>
          <p:spPr>
            <a:xfrm>
              <a:off x="-1115415" y="2787947"/>
              <a:ext cx="78742" cy="399073"/>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6" name="Google Shape;2576;p17"/>
            <p:cNvSpPr/>
            <p:nvPr/>
          </p:nvSpPr>
          <p:spPr>
            <a:xfrm>
              <a:off x="-1115415" y="2329633"/>
              <a:ext cx="78742" cy="444963"/>
            </a:xfrm>
            <a:custGeom>
              <a:rect b="b" l="l" r="r" t="t"/>
              <a:pathLst>
                <a:path extrusionOk="0" h="8465" w="1498">
                  <a:moveTo>
                    <a:pt x="0" y="1"/>
                  </a:moveTo>
                  <a:lnTo>
                    <a:pt x="0"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7" name="Google Shape;2577;p17"/>
            <p:cNvSpPr/>
            <p:nvPr/>
          </p:nvSpPr>
          <p:spPr>
            <a:xfrm>
              <a:off x="-1115415" y="1917576"/>
              <a:ext cx="78742" cy="399073"/>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8" name="Google Shape;2578;p17"/>
            <p:cNvSpPr/>
            <p:nvPr/>
          </p:nvSpPr>
          <p:spPr>
            <a:xfrm>
              <a:off x="-1764698" y="4482801"/>
              <a:ext cx="584996" cy="78795"/>
            </a:xfrm>
            <a:custGeom>
              <a:rect b="b" l="l" r="r" t="t"/>
              <a:pathLst>
                <a:path extrusionOk="0" h="1499" w="11129">
                  <a:moveTo>
                    <a:pt x="1498" y="1"/>
                  </a:moveTo>
                  <a:lnTo>
                    <a:pt x="0" y="1498"/>
                  </a:lnTo>
                  <a:lnTo>
                    <a:pt x="11128" y="1498"/>
                  </a:lnTo>
                  <a:lnTo>
                    <a:pt x="962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9" name="Google Shape;2579;p17"/>
            <p:cNvSpPr/>
            <p:nvPr/>
          </p:nvSpPr>
          <p:spPr>
            <a:xfrm>
              <a:off x="-1010233" y="1917576"/>
              <a:ext cx="107601" cy="399073"/>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0" name="Google Shape;2580;p17"/>
            <p:cNvSpPr/>
            <p:nvPr/>
          </p:nvSpPr>
          <p:spPr>
            <a:xfrm>
              <a:off x="-1010233" y="2787947"/>
              <a:ext cx="107601" cy="399073"/>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1" name="Google Shape;2581;p17"/>
            <p:cNvSpPr/>
            <p:nvPr/>
          </p:nvSpPr>
          <p:spPr>
            <a:xfrm>
              <a:off x="-1249456" y="3301560"/>
              <a:ext cx="81476" cy="1253307"/>
            </a:xfrm>
            <a:custGeom>
              <a:rect b="b" l="l" r="r" t="t"/>
              <a:pathLst>
                <a:path extrusionOk="0" h="23843" w="1550">
                  <a:moveTo>
                    <a:pt x="1549" y="0"/>
                  </a:moveTo>
                  <a:lnTo>
                    <a:pt x="1" y="1542"/>
                  </a:lnTo>
                  <a:lnTo>
                    <a:pt x="1"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2" name="Google Shape;2582;p17"/>
            <p:cNvSpPr/>
            <p:nvPr/>
          </p:nvSpPr>
          <p:spPr>
            <a:xfrm>
              <a:off x="-1908095" y="1253421"/>
              <a:ext cx="106917" cy="352816"/>
            </a:xfrm>
            <a:custGeom>
              <a:rect b="b" l="l" r="r" t="t"/>
              <a:pathLst>
                <a:path extrusionOk="0" h="6712" w="2034">
                  <a:moveTo>
                    <a:pt x="638" y="1"/>
                  </a:moveTo>
                  <a:cubicBezTo>
                    <a:pt x="217" y="1588"/>
                    <a:pt x="1" y="3226"/>
                    <a:pt x="1" y="4864"/>
                  </a:cubicBezTo>
                  <a:lnTo>
                    <a:pt x="1" y="6712"/>
                  </a:lnTo>
                  <a:lnTo>
                    <a:pt x="1498" y="6712"/>
                  </a:lnTo>
                  <a:lnTo>
                    <a:pt x="1498" y="4864"/>
                  </a:lnTo>
                  <a:cubicBezTo>
                    <a:pt x="1498" y="3430"/>
                    <a:pt x="1683" y="1996"/>
                    <a:pt x="2034" y="606"/>
                  </a:cubicBezTo>
                  <a:lnTo>
                    <a:pt x="63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3" name="Google Shape;2583;p17"/>
            <p:cNvSpPr/>
            <p:nvPr/>
          </p:nvSpPr>
          <p:spPr>
            <a:xfrm>
              <a:off x="-1010233" y="1624789"/>
              <a:ext cx="107601" cy="187342"/>
            </a:xfrm>
            <a:custGeom>
              <a:rect b="b" l="l" r="r" t="t"/>
              <a:pathLst>
                <a:path extrusionOk="0" h="3564" w="2047">
                  <a:moveTo>
                    <a:pt x="0" y="0"/>
                  </a:moveTo>
                  <a:lnTo>
                    <a:pt x="0" y="3563"/>
                  </a:lnTo>
                  <a:lnTo>
                    <a:pt x="2046" y="3563"/>
                  </a:lnTo>
                  <a:lnTo>
                    <a:pt x="204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4" name="Google Shape;2584;p17"/>
            <p:cNvSpPr/>
            <p:nvPr/>
          </p:nvSpPr>
          <p:spPr>
            <a:xfrm>
              <a:off x="-1115415" y="1619273"/>
              <a:ext cx="78742" cy="187342"/>
            </a:xfrm>
            <a:custGeom>
              <a:rect b="b" l="l" r="r" t="t"/>
              <a:pathLst>
                <a:path extrusionOk="0" h="3564" w="1498">
                  <a:moveTo>
                    <a:pt x="0" y="0"/>
                  </a:moveTo>
                  <a:lnTo>
                    <a:pt x="0"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5" name="Google Shape;2585;p17"/>
            <p:cNvSpPr/>
            <p:nvPr/>
          </p:nvSpPr>
          <p:spPr>
            <a:xfrm>
              <a:off x="-1115415" y="3704208"/>
              <a:ext cx="78742" cy="445331"/>
            </a:xfrm>
            <a:custGeom>
              <a:rect b="b" l="l" r="r" t="t"/>
              <a:pathLst>
                <a:path extrusionOk="0" h="8472" w="1498">
                  <a:moveTo>
                    <a:pt x="0" y="1"/>
                  </a:moveTo>
                  <a:lnTo>
                    <a:pt x="0"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6" name="Google Shape;2586;p17"/>
            <p:cNvSpPr/>
            <p:nvPr/>
          </p:nvSpPr>
          <p:spPr>
            <a:xfrm>
              <a:off x="-1010233" y="3292151"/>
              <a:ext cx="107601" cy="399073"/>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7" name="Google Shape;2587;p17"/>
            <p:cNvSpPr/>
            <p:nvPr/>
          </p:nvSpPr>
          <p:spPr>
            <a:xfrm>
              <a:off x="-1010233" y="3704208"/>
              <a:ext cx="107601" cy="445331"/>
            </a:xfrm>
            <a:custGeom>
              <a:rect b="b" l="l" r="r" t="t"/>
              <a:pathLst>
                <a:path extrusionOk="0" h="8472" w="2047">
                  <a:moveTo>
                    <a:pt x="0" y="1"/>
                  </a:moveTo>
                  <a:lnTo>
                    <a:pt x="0" y="8471"/>
                  </a:lnTo>
                  <a:lnTo>
                    <a:pt x="2046" y="847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8" name="Google Shape;2588;p17"/>
            <p:cNvSpPr/>
            <p:nvPr/>
          </p:nvSpPr>
          <p:spPr>
            <a:xfrm>
              <a:off x="-2147950" y="443496"/>
              <a:ext cx="1351499" cy="4576729"/>
            </a:xfrm>
            <a:custGeom>
              <a:rect b="b" l="l" r="r" t="t"/>
              <a:pathLst>
                <a:path extrusionOk="0" h="87068" w="25711">
                  <a:moveTo>
                    <a:pt x="12855" y="294"/>
                  </a:moveTo>
                  <a:lnTo>
                    <a:pt x="13314" y="536"/>
                  </a:lnTo>
                  <a:cubicBezTo>
                    <a:pt x="20797" y="4488"/>
                    <a:pt x="25449" y="12257"/>
                    <a:pt x="25449" y="20816"/>
                  </a:cubicBezTo>
                  <a:lnTo>
                    <a:pt x="25449" y="86812"/>
                  </a:lnTo>
                  <a:lnTo>
                    <a:pt x="262" y="86812"/>
                  </a:lnTo>
                  <a:lnTo>
                    <a:pt x="262" y="20816"/>
                  </a:lnTo>
                  <a:cubicBezTo>
                    <a:pt x="262" y="12257"/>
                    <a:pt x="4908" y="4488"/>
                    <a:pt x="12390" y="536"/>
                  </a:cubicBezTo>
                  <a:lnTo>
                    <a:pt x="12849" y="300"/>
                  </a:lnTo>
                  <a:lnTo>
                    <a:pt x="12855" y="294"/>
                  </a:lnTo>
                  <a:close/>
                  <a:moveTo>
                    <a:pt x="12855" y="1"/>
                  </a:moveTo>
                  <a:lnTo>
                    <a:pt x="12734" y="65"/>
                  </a:lnTo>
                  <a:lnTo>
                    <a:pt x="12275" y="307"/>
                  </a:lnTo>
                  <a:cubicBezTo>
                    <a:pt x="4704" y="4297"/>
                    <a:pt x="0" y="12155"/>
                    <a:pt x="0" y="20810"/>
                  </a:cubicBezTo>
                  <a:lnTo>
                    <a:pt x="0" y="87067"/>
                  </a:lnTo>
                  <a:lnTo>
                    <a:pt x="25710" y="87067"/>
                  </a:lnTo>
                  <a:lnTo>
                    <a:pt x="25710" y="20816"/>
                  </a:lnTo>
                  <a:cubicBezTo>
                    <a:pt x="25710" y="12161"/>
                    <a:pt x="21007" y="4303"/>
                    <a:pt x="13435" y="307"/>
                  </a:cubicBezTo>
                  <a:lnTo>
                    <a:pt x="12976" y="71"/>
                  </a:lnTo>
                  <a:lnTo>
                    <a:pt x="12855" y="7"/>
                  </a:lnTo>
                  <a:lnTo>
                    <a:pt x="1285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89" name="Google Shape;2589;p17"/>
          <p:cNvGrpSpPr/>
          <p:nvPr/>
        </p:nvGrpSpPr>
        <p:grpSpPr>
          <a:xfrm>
            <a:off x="8459317" y="179806"/>
            <a:ext cx="1494217" cy="5060032"/>
            <a:chOff x="-2147950" y="443496"/>
            <a:chExt cx="1351499" cy="4576729"/>
          </a:xfrm>
        </p:grpSpPr>
        <p:sp>
          <p:nvSpPr>
            <p:cNvPr id="2590" name="Google Shape;2590;p17"/>
            <p:cNvSpPr/>
            <p:nvPr/>
          </p:nvSpPr>
          <p:spPr>
            <a:xfrm>
              <a:off x="-1457508" y="2558133"/>
              <a:ext cx="181665" cy="257674"/>
            </a:xfrm>
            <a:custGeom>
              <a:rect b="b" l="l" r="r" t="t"/>
              <a:pathLst>
                <a:path extrusionOk="0" h="4902" w="3456">
                  <a:moveTo>
                    <a:pt x="2238" y="1"/>
                  </a:moveTo>
                  <a:lnTo>
                    <a:pt x="1" y="2238"/>
                  </a:lnTo>
                  <a:cubicBezTo>
                    <a:pt x="1588" y="2352"/>
                    <a:pt x="2945" y="3404"/>
                    <a:pt x="3455" y="4902"/>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1" name="Google Shape;2591;p17"/>
            <p:cNvSpPr/>
            <p:nvPr/>
          </p:nvSpPr>
          <p:spPr>
            <a:xfrm>
              <a:off x="-1592863" y="2430821"/>
              <a:ext cx="241273" cy="241273"/>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2" name="Google Shape;2592;p17"/>
            <p:cNvSpPr/>
            <p:nvPr/>
          </p:nvSpPr>
          <p:spPr>
            <a:xfrm>
              <a:off x="-1666875" y="2687811"/>
              <a:ext cx="389349" cy="389296"/>
            </a:xfrm>
            <a:custGeom>
              <a:rect b="b" l="l" r="r" t="t"/>
              <a:pathLst>
                <a:path extrusionOk="0" h="7406" w="7407">
                  <a:moveTo>
                    <a:pt x="3703" y="0"/>
                  </a:moveTo>
                  <a:cubicBezTo>
                    <a:pt x="1658" y="6"/>
                    <a:pt x="0" y="1663"/>
                    <a:pt x="0" y="3703"/>
                  </a:cubicBezTo>
                  <a:cubicBezTo>
                    <a:pt x="0" y="5749"/>
                    <a:pt x="1658" y="7406"/>
                    <a:pt x="3703" y="7406"/>
                  </a:cubicBezTo>
                  <a:cubicBezTo>
                    <a:pt x="5743" y="7406"/>
                    <a:pt x="7400" y="5749"/>
                    <a:pt x="7406" y="3703"/>
                  </a:cubicBezTo>
                  <a:cubicBezTo>
                    <a:pt x="7400" y="1663"/>
                    <a:pt x="5743"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3" name="Google Shape;2593;p17"/>
            <p:cNvSpPr/>
            <p:nvPr/>
          </p:nvSpPr>
          <p:spPr>
            <a:xfrm>
              <a:off x="-1457140" y="2287108"/>
              <a:ext cx="181297" cy="257674"/>
            </a:xfrm>
            <a:custGeom>
              <a:rect b="b" l="l" r="r" t="t"/>
              <a:pathLst>
                <a:path extrusionOk="0" h="4902" w="3449">
                  <a:moveTo>
                    <a:pt x="3448" y="1"/>
                  </a:moveTo>
                  <a:cubicBezTo>
                    <a:pt x="2938" y="1498"/>
                    <a:pt x="1581" y="2550"/>
                    <a:pt x="0" y="2665"/>
                  </a:cubicBezTo>
                  <a:lnTo>
                    <a:pt x="2237" y="4902"/>
                  </a:lnTo>
                  <a:lnTo>
                    <a:pt x="3448" y="4902"/>
                  </a:lnTo>
                  <a:lnTo>
                    <a:pt x="344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4" name="Google Shape;2594;p17"/>
            <p:cNvSpPr/>
            <p:nvPr/>
          </p:nvSpPr>
          <p:spPr>
            <a:xfrm>
              <a:off x="-1666875" y="2025807"/>
              <a:ext cx="389349" cy="388981"/>
            </a:xfrm>
            <a:custGeom>
              <a:rect b="b" l="l" r="r" t="t"/>
              <a:pathLst>
                <a:path extrusionOk="0" h="7400" w="7407">
                  <a:moveTo>
                    <a:pt x="3703" y="0"/>
                  </a:moveTo>
                  <a:cubicBezTo>
                    <a:pt x="1658" y="0"/>
                    <a:pt x="0" y="1657"/>
                    <a:pt x="0" y="3703"/>
                  </a:cubicBezTo>
                  <a:cubicBezTo>
                    <a:pt x="0" y="5743"/>
                    <a:pt x="1658" y="7400"/>
                    <a:pt x="3703" y="7400"/>
                  </a:cubicBezTo>
                  <a:cubicBezTo>
                    <a:pt x="5743" y="7400"/>
                    <a:pt x="7400" y="5743"/>
                    <a:pt x="7406" y="3703"/>
                  </a:cubicBezTo>
                  <a:cubicBezTo>
                    <a:pt x="7400" y="1657"/>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5" name="Google Shape;2595;p17"/>
            <p:cNvSpPr/>
            <p:nvPr/>
          </p:nvSpPr>
          <p:spPr>
            <a:xfrm>
              <a:off x="-1668872" y="3934705"/>
              <a:ext cx="181612" cy="258042"/>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6" name="Google Shape;2596;p17"/>
            <p:cNvSpPr/>
            <p:nvPr/>
          </p:nvSpPr>
          <p:spPr>
            <a:xfrm>
              <a:off x="-1457508" y="3934705"/>
              <a:ext cx="181665" cy="258042"/>
            </a:xfrm>
            <a:custGeom>
              <a:rect b="b" l="l" r="r" t="t"/>
              <a:pathLst>
                <a:path extrusionOk="0" h="4909" w="3456">
                  <a:moveTo>
                    <a:pt x="2238" y="1"/>
                  </a:moveTo>
                  <a:lnTo>
                    <a:pt x="1" y="2238"/>
                  </a:lnTo>
                  <a:cubicBezTo>
                    <a:pt x="1588"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7" name="Google Shape;2597;p17"/>
            <p:cNvSpPr/>
            <p:nvPr/>
          </p:nvSpPr>
          <p:spPr>
            <a:xfrm>
              <a:off x="-1407572" y="4325684"/>
              <a:ext cx="131728" cy="131045"/>
            </a:xfrm>
            <a:custGeom>
              <a:rect b="b" l="l" r="r" t="t"/>
              <a:pathLst>
                <a:path extrusionOk="0" h="2493" w="2506">
                  <a:moveTo>
                    <a:pt x="2505" y="0"/>
                  </a:moveTo>
                  <a:cubicBezTo>
                    <a:pt x="2104" y="1180"/>
                    <a:pt x="1180"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8" name="Google Shape;2598;p17"/>
            <p:cNvSpPr/>
            <p:nvPr/>
          </p:nvSpPr>
          <p:spPr>
            <a:xfrm>
              <a:off x="-1767064" y="3292151"/>
              <a:ext cx="589359" cy="81108"/>
            </a:xfrm>
            <a:custGeom>
              <a:rect b="b" l="l" r="r" t="t"/>
              <a:pathLst>
                <a:path extrusionOk="0" h="1543" w="11212">
                  <a:moveTo>
                    <a:pt x="1" y="1"/>
                  </a:moveTo>
                  <a:lnTo>
                    <a:pt x="1543" y="1543"/>
                  </a:lnTo>
                  <a:lnTo>
                    <a:pt x="9669" y="1543"/>
                  </a:lnTo>
                  <a:lnTo>
                    <a:pt x="1121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9" name="Google Shape;2599;p17"/>
            <p:cNvSpPr/>
            <p:nvPr/>
          </p:nvSpPr>
          <p:spPr>
            <a:xfrm>
              <a:off x="-1668872" y="2558133"/>
              <a:ext cx="181612" cy="258042"/>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0" name="Google Shape;2600;p17"/>
            <p:cNvSpPr/>
            <p:nvPr/>
          </p:nvSpPr>
          <p:spPr>
            <a:xfrm>
              <a:off x="-1666875" y="4064699"/>
              <a:ext cx="389349" cy="389034"/>
            </a:xfrm>
            <a:custGeom>
              <a:rect b="b" l="l" r="r" t="t"/>
              <a:pathLst>
                <a:path extrusionOk="0" h="7401" w="7407">
                  <a:moveTo>
                    <a:pt x="3703" y="1"/>
                  </a:moveTo>
                  <a:cubicBezTo>
                    <a:pt x="1658" y="1"/>
                    <a:pt x="0" y="1658"/>
                    <a:pt x="0" y="3704"/>
                  </a:cubicBezTo>
                  <a:cubicBezTo>
                    <a:pt x="0" y="5743"/>
                    <a:pt x="1658" y="7400"/>
                    <a:pt x="3703" y="7400"/>
                  </a:cubicBezTo>
                  <a:cubicBezTo>
                    <a:pt x="5743" y="7400"/>
                    <a:pt x="7400" y="5743"/>
                    <a:pt x="7406" y="3704"/>
                  </a:cubicBezTo>
                  <a:cubicBezTo>
                    <a:pt x="7400" y="1658"/>
                    <a:pt x="5743"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1" name="Google Shape;2601;p17"/>
            <p:cNvSpPr/>
            <p:nvPr/>
          </p:nvSpPr>
          <p:spPr>
            <a:xfrm>
              <a:off x="-1249456" y="1924620"/>
              <a:ext cx="81476" cy="1253675"/>
            </a:xfrm>
            <a:custGeom>
              <a:rect b="b" l="l" r="r" t="t"/>
              <a:pathLst>
                <a:path extrusionOk="0" h="23850" w="1550">
                  <a:moveTo>
                    <a:pt x="1549" y="1"/>
                  </a:moveTo>
                  <a:lnTo>
                    <a:pt x="1" y="1549"/>
                  </a:lnTo>
                  <a:lnTo>
                    <a:pt x="1"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2" name="Google Shape;2602;p17"/>
            <p:cNvSpPr/>
            <p:nvPr/>
          </p:nvSpPr>
          <p:spPr>
            <a:xfrm>
              <a:off x="-1776420" y="1924935"/>
              <a:ext cx="81108" cy="1253044"/>
            </a:xfrm>
            <a:custGeom>
              <a:rect b="b" l="l" r="r" t="t"/>
              <a:pathLst>
                <a:path extrusionOk="0" h="23838" w="1543">
                  <a:moveTo>
                    <a:pt x="0" y="1"/>
                  </a:moveTo>
                  <a:lnTo>
                    <a:pt x="0" y="23837"/>
                  </a:lnTo>
                  <a:lnTo>
                    <a:pt x="1543" y="22295"/>
                  </a:lnTo>
                  <a:lnTo>
                    <a:pt x="1543"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3" name="Google Shape;2603;p17"/>
            <p:cNvSpPr/>
            <p:nvPr/>
          </p:nvSpPr>
          <p:spPr>
            <a:xfrm>
              <a:off x="-1765381" y="1917576"/>
              <a:ext cx="585995" cy="79110"/>
            </a:xfrm>
            <a:custGeom>
              <a:rect b="b" l="l" r="r" t="t"/>
              <a:pathLst>
                <a:path extrusionOk="0" h="1505" w="11148">
                  <a:moveTo>
                    <a:pt x="1" y="1"/>
                  </a:moveTo>
                  <a:lnTo>
                    <a:pt x="1511" y="1505"/>
                  </a:lnTo>
                  <a:lnTo>
                    <a:pt x="9637" y="1505"/>
                  </a:lnTo>
                  <a:lnTo>
                    <a:pt x="1114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4" name="Google Shape;2604;p17"/>
            <p:cNvSpPr/>
            <p:nvPr/>
          </p:nvSpPr>
          <p:spPr>
            <a:xfrm>
              <a:off x="-1776420" y="3301560"/>
              <a:ext cx="81108" cy="1253307"/>
            </a:xfrm>
            <a:custGeom>
              <a:rect b="b" l="l" r="r" t="t"/>
              <a:pathLst>
                <a:path extrusionOk="0" h="23843" w="1543">
                  <a:moveTo>
                    <a:pt x="0" y="0"/>
                  </a:moveTo>
                  <a:lnTo>
                    <a:pt x="0" y="23843"/>
                  </a:lnTo>
                  <a:lnTo>
                    <a:pt x="1543" y="22294"/>
                  </a:lnTo>
                  <a:lnTo>
                    <a:pt x="1543"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5" name="Google Shape;2605;p17"/>
            <p:cNvSpPr/>
            <p:nvPr/>
          </p:nvSpPr>
          <p:spPr>
            <a:xfrm>
              <a:off x="-1908095" y="2782431"/>
              <a:ext cx="78795" cy="399073"/>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6" name="Google Shape;2606;p17"/>
            <p:cNvSpPr/>
            <p:nvPr/>
          </p:nvSpPr>
          <p:spPr>
            <a:xfrm>
              <a:off x="-1668872" y="2949112"/>
              <a:ext cx="131675" cy="130677"/>
            </a:xfrm>
            <a:custGeom>
              <a:rect b="b" l="l" r="r" t="t"/>
              <a:pathLst>
                <a:path extrusionOk="0" h="2486" w="2505">
                  <a:moveTo>
                    <a:pt x="0" y="0"/>
                  </a:moveTo>
                  <a:lnTo>
                    <a:pt x="0" y="2486"/>
                  </a:lnTo>
                  <a:lnTo>
                    <a:pt x="2505" y="2486"/>
                  </a:lnTo>
                  <a:cubicBezTo>
                    <a:pt x="1326" y="2091"/>
                    <a:pt x="402" y="1173"/>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7" name="Google Shape;2607;p17"/>
            <p:cNvSpPr/>
            <p:nvPr/>
          </p:nvSpPr>
          <p:spPr>
            <a:xfrm>
              <a:off x="-1407572" y="2023127"/>
              <a:ext cx="131728" cy="130677"/>
            </a:xfrm>
            <a:custGeom>
              <a:rect b="b" l="l" r="r" t="t"/>
              <a:pathLst>
                <a:path extrusionOk="0" h="2486"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8" name="Google Shape;2608;p17"/>
            <p:cNvSpPr/>
            <p:nvPr/>
          </p:nvSpPr>
          <p:spPr>
            <a:xfrm>
              <a:off x="-1407572" y="2949112"/>
              <a:ext cx="131728" cy="130677"/>
            </a:xfrm>
            <a:custGeom>
              <a:rect b="b" l="l" r="r" t="t"/>
              <a:pathLst>
                <a:path extrusionOk="0" h="2486" w="2506">
                  <a:moveTo>
                    <a:pt x="2505" y="0"/>
                  </a:moveTo>
                  <a:cubicBezTo>
                    <a:pt x="2104" y="1179"/>
                    <a:pt x="1180" y="2097"/>
                    <a:pt x="0" y="2486"/>
                  </a:cubicBezTo>
                  <a:lnTo>
                    <a:pt x="2505" y="2486"/>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9" name="Google Shape;2609;p17"/>
            <p:cNvSpPr/>
            <p:nvPr/>
          </p:nvSpPr>
          <p:spPr>
            <a:xfrm>
              <a:off x="-1766696" y="3106228"/>
              <a:ext cx="588675" cy="80792"/>
            </a:xfrm>
            <a:custGeom>
              <a:rect b="b" l="l" r="r" t="t"/>
              <a:pathLst>
                <a:path extrusionOk="0" h="1537" w="11199">
                  <a:moveTo>
                    <a:pt x="1536" y="0"/>
                  </a:moveTo>
                  <a:lnTo>
                    <a:pt x="0" y="1536"/>
                  </a:lnTo>
                  <a:lnTo>
                    <a:pt x="11198" y="1536"/>
                  </a:lnTo>
                  <a:lnTo>
                    <a:pt x="966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0" name="Google Shape;2610;p17"/>
            <p:cNvSpPr/>
            <p:nvPr/>
          </p:nvSpPr>
          <p:spPr>
            <a:xfrm>
              <a:off x="-1668872" y="2023127"/>
              <a:ext cx="131675" cy="130677"/>
            </a:xfrm>
            <a:custGeom>
              <a:rect b="b" l="l" r="r" t="t"/>
              <a:pathLst>
                <a:path extrusionOk="0" h="2486"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1" name="Google Shape;2611;p17"/>
            <p:cNvSpPr/>
            <p:nvPr/>
          </p:nvSpPr>
          <p:spPr>
            <a:xfrm>
              <a:off x="-1668872" y="2286793"/>
              <a:ext cx="181612" cy="257989"/>
            </a:xfrm>
            <a:custGeom>
              <a:rect b="b" l="l" r="r" t="t"/>
              <a:pathLst>
                <a:path extrusionOk="0" h="4908" w="3455">
                  <a:moveTo>
                    <a:pt x="0" y="0"/>
                  </a:moveTo>
                  <a:lnTo>
                    <a:pt x="0" y="4908"/>
                  </a:lnTo>
                  <a:lnTo>
                    <a:pt x="1218" y="4908"/>
                  </a:lnTo>
                  <a:lnTo>
                    <a:pt x="3455" y="2671"/>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2" name="Google Shape;2612;p17"/>
            <p:cNvSpPr/>
            <p:nvPr/>
          </p:nvSpPr>
          <p:spPr>
            <a:xfrm>
              <a:off x="-1908095" y="4667041"/>
              <a:ext cx="78795" cy="110649"/>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3" name="Google Shape;2613;p17"/>
            <p:cNvSpPr/>
            <p:nvPr/>
          </p:nvSpPr>
          <p:spPr>
            <a:xfrm>
              <a:off x="-2041768" y="1917576"/>
              <a:ext cx="107601" cy="399073"/>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4" name="Google Shape;2614;p17"/>
            <p:cNvSpPr/>
            <p:nvPr/>
          </p:nvSpPr>
          <p:spPr>
            <a:xfrm>
              <a:off x="-1010233" y="4162522"/>
              <a:ext cx="107601" cy="399073"/>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5" name="Google Shape;2615;p17"/>
            <p:cNvSpPr/>
            <p:nvPr/>
          </p:nvSpPr>
          <p:spPr>
            <a:xfrm>
              <a:off x="-1776788" y="861966"/>
              <a:ext cx="297886" cy="939757"/>
            </a:xfrm>
            <a:custGeom>
              <a:rect b="b" l="l" r="r" t="t"/>
              <a:pathLst>
                <a:path extrusionOk="0" h="17878" w="5667">
                  <a:moveTo>
                    <a:pt x="5667" y="0"/>
                  </a:moveTo>
                  <a:cubicBezTo>
                    <a:pt x="4360" y="1116"/>
                    <a:pt x="3245" y="2441"/>
                    <a:pt x="2353" y="3913"/>
                  </a:cubicBezTo>
                  <a:cubicBezTo>
                    <a:pt x="810" y="6482"/>
                    <a:pt x="1" y="9420"/>
                    <a:pt x="7" y="12416"/>
                  </a:cubicBezTo>
                  <a:lnTo>
                    <a:pt x="7" y="17877"/>
                  </a:lnTo>
                  <a:lnTo>
                    <a:pt x="1550" y="16329"/>
                  </a:lnTo>
                  <a:lnTo>
                    <a:pt x="1550" y="12588"/>
                  </a:lnTo>
                  <a:cubicBezTo>
                    <a:pt x="1543" y="9758"/>
                    <a:pt x="2315" y="6979"/>
                    <a:pt x="3768" y="4557"/>
                  </a:cubicBezTo>
                  <a:cubicBezTo>
                    <a:pt x="4297" y="3678"/>
                    <a:pt x="4915" y="2855"/>
                    <a:pt x="5610"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6" name="Google Shape;2616;p17"/>
            <p:cNvSpPr/>
            <p:nvPr/>
          </p:nvSpPr>
          <p:spPr>
            <a:xfrm>
              <a:off x="-1143222" y="1259305"/>
              <a:ext cx="106549" cy="352133"/>
            </a:xfrm>
            <a:custGeom>
              <a:rect b="b" l="l" r="r" t="t"/>
              <a:pathLst>
                <a:path extrusionOk="0" h="6699" w="2027">
                  <a:moveTo>
                    <a:pt x="1396" y="0"/>
                  </a:moveTo>
                  <a:lnTo>
                    <a:pt x="0" y="599"/>
                  </a:lnTo>
                  <a:cubicBezTo>
                    <a:pt x="351" y="1989"/>
                    <a:pt x="523" y="3416"/>
                    <a:pt x="529" y="4857"/>
                  </a:cubicBezTo>
                  <a:lnTo>
                    <a:pt x="529" y="6698"/>
                  </a:lnTo>
                  <a:lnTo>
                    <a:pt x="2027" y="6698"/>
                  </a:lnTo>
                  <a:lnTo>
                    <a:pt x="2027" y="4857"/>
                  </a:lnTo>
                  <a:cubicBezTo>
                    <a:pt x="2027" y="3219"/>
                    <a:pt x="1816"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7" name="Google Shape;2617;p17"/>
            <p:cNvSpPr/>
            <p:nvPr/>
          </p:nvSpPr>
          <p:spPr>
            <a:xfrm>
              <a:off x="-1465866" y="861966"/>
              <a:ext cx="297886" cy="939757"/>
            </a:xfrm>
            <a:custGeom>
              <a:rect b="b" l="l" r="r" t="t"/>
              <a:pathLst>
                <a:path extrusionOk="0" h="17878" w="5667">
                  <a:moveTo>
                    <a:pt x="0" y="0"/>
                  </a:moveTo>
                  <a:lnTo>
                    <a:pt x="0" y="2033"/>
                  </a:lnTo>
                  <a:lnTo>
                    <a:pt x="64" y="2097"/>
                  </a:lnTo>
                  <a:cubicBezTo>
                    <a:pt x="759" y="2855"/>
                    <a:pt x="1371" y="3678"/>
                    <a:pt x="1906" y="4557"/>
                  </a:cubicBezTo>
                  <a:cubicBezTo>
                    <a:pt x="3359" y="6979"/>
                    <a:pt x="4124" y="9758"/>
                    <a:pt x="4118" y="12588"/>
                  </a:cubicBezTo>
                  <a:lnTo>
                    <a:pt x="4118" y="16329"/>
                  </a:lnTo>
                  <a:lnTo>
                    <a:pt x="5666" y="17877"/>
                  </a:lnTo>
                  <a:lnTo>
                    <a:pt x="5666" y="12416"/>
                  </a:lnTo>
                  <a:cubicBezTo>
                    <a:pt x="5666" y="9420"/>
                    <a:pt x="4857" y="6482"/>
                    <a:pt x="3315" y="3913"/>
                  </a:cubicBezTo>
                  <a:cubicBezTo>
                    <a:pt x="2429"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8" name="Google Shape;2618;p17"/>
            <p:cNvSpPr/>
            <p:nvPr/>
          </p:nvSpPr>
          <p:spPr>
            <a:xfrm>
              <a:off x="-1176759" y="868642"/>
              <a:ext cx="227554" cy="367219"/>
            </a:xfrm>
            <a:custGeom>
              <a:rect b="b" l="l" r="r" t="t"/>
              <a:pathLst>
                <a:path extrusionOk="0" h="6986" w="4329">
                  <a:moveTo>
                    <a:pt x="1384" y="1"/>
                  </a:moveTo>
                  <a:lnTo>
                    <a:pt x="1" y="1626"/>
                  </a:lnTo>
                  <a:cubicBezTo>
                    <a:pt x="128" y="1830"/>
                    <a:pt x="268" y="2027"/>
                    <a:pt x="389" y="2238"/>
                  </a:cubicBezTo>
                  <a:cubicBezTo>
                    <a:pt x="1282" y="3716"/>
                    <a:pt x="1970" y="5316"/>
                    <a:pt x="2435" y="6986"/>
                  </a:cubicBezTo>
                  <a:lnTo>
                    <a:pt x="4328" y="6170"/>
                  </a:lnTo>
                  <a:cubicBezTo>
                    <a:pt x="3684" y="3965"/>
                    <a:pt x="2690" y="1887"/>
                    <a:pt x="13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9" name="Google Shape;2619;p17"/>
            <p:cNvSpPr/>
            <p:nvPr/>
          </p:nvSpPr>
          <p:spPr>
            <a:xfrm>
              <a:off x="-2041768" y="1205688"/>
              <a:ext cx="142451" cy="406065"/>
            </a:xfrm>
            <a:custGeom>
              <a:rect b="b" l="l" r="r" t="t"/>
              <a:pathLst>
                <a:path extrusionOk="0" h="7725" w="2710">
                  <a:moveTo>
                    <a:pt x="810" y="0"/>
                  </a:moveTo>
                  <a:cubicBezTo>
                    <a:pt x="275" y="1912"/>
                    <a:pt x="1" y="3894"/>
                    <a:pt x="1" y="5883"/>
                  </a:cubicBezTo>
                  <a:lnTo>
                    <a:pt x="1" y="7725"/>
                  </a:lnTo>
                  <a:lnTo>
                    <a:pt x="2040" y="7725"/>
                  </a:lnTo>
                  <a:lnTo>
                    <a:pt x="2040" y="5877"/>
                  </a:lnTo>
                  <a:cubicBezTo>
                    <a:pt x="2047" y="4168"/>
                    <a:pt x="2270" y="2467"/>
                    <a:pt x="2709" y="822"/>
                  </a:cubicBezTo>
                  <a:lnTo>
                    <a:pt x="81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0" name="Google Shape;2620;p17"/>
            <p:cNvSpPr/>
            <p:nvPr/>
          </p:nvSpPr>
          <p:spPr>
            <a:xfrm>
              <a:off x="-1994880" y="863126"/>
              <a:ext cx="227238" cy="367219"/>
            </a:xfrm>
            <a:custGeom>
              <a:rect b="b" l="l" r="r" t="t"/>
              <a:pathLst>
                <a:path extrusionOk="0" h="6986" w="4323">
                  <a:moveTo>
                    <a:pt x="2945" y="1"/>
                  </a:moveTo>
                  <a:cubicBezTo>
                    <a:pt x="1639" y="1887"/>
                    <a:pt x="645" y="3965"/>
                    <a:pt x="1" y="6170"/>
                  </a:cubicBezTo>
                  <a:lnTo>
                    <a:pt x="1881" y="6986"/>
                  </a:lnTo>
                  <a:cubicBezTo>
                    <a:pt x="2353" y="5316"/>
                    <a:pt x="3041" y="3716"/>
                    <a:pt x="3933" y="2238"/>
                  </a:cubicBezTo>
                  <a:cubicBezTo>
                    <a:pt x="4054" y="2027"/>
                    <a:pt x="4188" y="1830"/>
                    <a:pt x="4322"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1" name="Google Shape;2621;p17"/>
            <p:cNvSpPr/>
            <p:nvPr/>
          </p:nvSpPr>
          <p:spPr>
            <a:xfrm>
              <a:off x="-1668872" y="3663365"/>
              <a:ext cx="181612" cy="257989"/>
            </a:xfrm>
            <a:custGeom>
              <a:rect b="b" l="l" r="r" t="t"/>
              <a:pathLst>
                <a:path extrusionOk="0" h="4908" w="3455">
                  <a:moveTo>
                    <a:pt x="0" y="0"/>
                  </a:moveTo>
                  <a:lnTo>
                    <a:pt x="0" y="4908"/>
                  </a:lnTo>
                  <a:lnTo>
                    <a:pt x="1218" y="4908"/>
                  </a:lnTo>
                  <a:lnTo>
                    <a:pt x="3455" y="2677"/>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2" name="Google Shape;2622;p17"/>
            <p:cNvSpPr/>
            <p:nvPr/>
          </p:nvSpPr>
          <p:spPr>
            <a:xfrm>
              <a:off x="-1592863" y="3807393"/>
              <a:ext cx="241273" cy="241273"/>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3" name="Google Shape;2623;p17"/>
            <p:cNvSpPr/>
            <p:nvPr/>
          </p:nvSpPr>
          <p:spPr>
            <a:xfrm>
              <a:off x="-1668872" y="3399699"/>
              <a:ext cx="131675" cy="130729"/>
            </a:xfrm>
            <a:custGeom>
              <a:rect b="b" l="l" r="r" t="t"/>
              <a:pathLst>
                <a:path extrusionOk="0" h="2487"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4" name="Google Shape;2624;p17"/>
            <p:cNvSpPr/>
            <p:nvPr/>
          </p:nvSpPr>
          <p:spPr>
            <a:xfrm>
              <a:off x="-1666875" y="3402380"/>
              <a:ext cx="389349" cy="388981"/>
            </a:xfrm>
            <a:custGeom>
              <a:rect b="b" l="l" r="r" t="t"/>
              <a:pathLst>
                <a:path extrusionOk="0" h="7400" w="7407">
                  <a:moveTo>
                    <a:pt x="3703" y="0"/>
                  </a:moveTo>
                  <a:cubicBezTo>
                    <a:pt x="1658" y="0"/>
                    <a:pt x="0" y="1658"/>
                    <a:pt x="0" y="3703"/>
                  </a:cubicBezTo>
                  <a:cubicBezTo>
                    <a:pt x="0" y="5743"/>
                    <a:pt x="1658" y="7400"/>
                    <a:pt x="3703" y="7400"/>
                  </a:cubicBezTo>
                  <a:cubicBezTo>
                    <a:pt x="5743" y="7400"/>
                    <a:pt x="7400" y="5743"/>
                    <a:pt x="7406" y="3703"/>
                  </a:cubicBezTo>
                  <a:cubicBezTo>
                    <a:pt x="7400" y="1658"/>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5" name="Google Shape;2625;p17"/>
            <p:cNvSpPr/>
            <p:nvPr/>
          </p:nvSpPr>
          <p:spPr>
            <a:xfrm>
              <a:off x="-1768378" y="1729656"/>
              <a:ext cx="592040" cy="82474"/>
            </a:xfrm>
            <a:custGeom>
              <a:rect b="b" l="l" r="r" t="t"/>
              <a:pathLst>
                <a:path extrusionOk="0" h="1569" w="11263">
                  <a:moveTo>
                    <a:pt x="1568" y="0"/>
                  </a:moveTo>
                  <a:lnTo>
                    <a:pt x="0" y="1568"/>
                  </a:lnTo>
                  <a:lnTo>
                    <a:pt x="11262"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6" name="Google Shape;2626;p17"/>
            <p:cNvSpPr/>
            <p:nvPr/>
          </p:nvSpPr>
          <p:spPr>
            <a:xfrm>
              <a:off x="-1407572" y="3399699"/>
              <a:ext cx="131728" cy="130729"/>
            </a:xfrm>
            <a:custGeom>
              <a:rect b="b" l="l" r="r" t="t"/>
              <a:pathLst>
                <a:path extrusionOk="0" h="2487"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7" name="Google Shape;2627;p17"/>
            <p:cNvSpPr/>
            <p:nvPr/>
          </p:nvSpPr>
          <p:spPr>
            <a:xfrm>
              <a:off x="-1669240" y="1001000"/>
              <a:ext cx="393712" cy="702584"/>
            </a:xfrm>
            <a:custGeom>
              <a:rect b="b" l="l" r="r" t="t"/>
              <a:pathLst>
                <a:path extrusionOk="0" h="13366" w="7490">
                  <a:moveTo>
                    <a:pt x="3748" y="2441"/>
                  </a:moveTo>
                  <a:lnTo>
                    <a:pt x="3793" y="2460"/>
                  </a:lnTo>
                  <a:cubicBezTo>
                    <a:pt x="4424" y="2722"/>
                    <a:pt x="5080" y="3282"/>
                    <a:pt x="5469" y="3888"/>
                  </a:cubicBezTo>
                  <a:lnTo>
                    <a:pt x="5597" y="4098"/>
                  </a:lnTo>
                  <a:lnTo>
                    <a:pt x="5354" y="4085"/>
                  </a:lnTo>
                  <a:cubicBezTo>
                    <a:pt x="5338" y="4084"/>
                    <a:pt x="5322" y="4084"/>
                    <a:pt x="5307" y="4084"/>
                  </a:cubicBezTo>
                  <a:cubicBezTo>
                    <a:pt x="5132" y="4084"/>
                    <a:pt x="4960" y="4148"/>
                    <a:pt x="4832" y="4270"/>
                  </a:cubicBezTo>
                  <a:cubicBezTo>
                    <a:pt x="4692" y="4398"/>
                    <a:pt x="4602" y="4576"/>
                    <a:pt x="4596" y="4767"/>
                  </a:cubicBezTo>
                  <a:lnTo>
                    <a:pt x="4596" y="6628"/>
                  </a:lnTo>
                  <a:lnTo>
                    <a:pt x="5578" y="6628"/>
                  </a:lnTo>
                  <a:cubicBezTo>
                    <a:pt x="5680" y="6622"/>
                    <a:pt x="5775" y="6571"/>
                    <a:pt x="5845" y="6495"/>
                  </a:cubicBezTo>
                  <a:cubicBezTo>
                    <a:pt x="5915" y="6418"/>
                    <a:pt x="5954" y="6316"/>
                    <a:pt x="5947" y="6214"/>
                  </a:cubicBezTo>
                  <a:lnTo>
                    <a:pt x="5934" y="5972"/>
                  </a:lnTo>
                  <a:lnTo>
                    <a:pt x="6138" y="6099"/>
                  </a:lnTo>
                  <a:cubicBezTo>
                    <a:pt x="6534" y="6354"/>
                    <a:pt x="6839" y="6724"/>
                    <a:pt x="7031" y="7151"/>
                  </a:cubicBezTo>
                  <a:lnTo>
                    <a:pt x="7056" y="7196"/>
                  </a:lnTo>
                  <a:lnTo>
                    <a:pt x="7031" y="7247"/>
                  </a:lnTo>
                  <a:cubicBezTo>
                    <a:pt x="6839" y="7674"/>
                    <a:pt x="6534" y="8037"/>
                    <a:pt x="6138" y="8298"/>
                  </a:cubicBezTo>
                  <a:lnTo>
                    <a:pt x="5934" y="8432"/>
                  </a:lnTo>
                  <a:lnTo>
                    <a:pt x="5947" y="8184"/>
                  </a:lnTo>
                  <a:cubicBezTo>
                    <a:pt x="5954" y="8082"/>
                    <a:pt x="5915" y="7980"/>
                    <a:pt x="5845" y="7903"/>
                  </a:cubicBezTo>
                  <a:cubicBezTo>
                    <a:pt x="5775" y="7827"/>
                    <a:pt x="5680" y="7776"/>
                    <a:pt x="5571" y="7776"/>
                  </a:cubicBezTo>
                  <a:lnTo>
                    <a:pt x="4596" y="7776"/>
                  </a:lnTo>
                  <a:lnTo>
                    <a:pt x="4596" y="10739"/>
                  </a:lnTo>
                  <a:cubicBezTo>
                    <a:pt x="4609" y="10930"/>
                    <a:pt x="4692" y="11109"/>
                    <a:pt x="4838" y="11230"/>
                  </a:cubicBezTo>
                  <a:cubicBezTo>
                    <a:pt x="4967" y="11353"/>
                    <a:pt x="5133" y="11416"/>
                    <a:pt x="5307" y="11416"/>
                  </a:cubicBezTo>
                  <a:cubicBezTo>
                    <a:pt x="5323" y="11416"/>
                    <a:pt x="5338" y="11416"/>
                    <a:pt x="5354" y="11415"/>
                  </a:cubicBezTo>
                  <a:lnTo>
                    <a:pt x="5603" y="11402"/>
                  </a:lnTo>
                  <a:lnTo>
                    <a:pt x="5469" y="11612"/>
                  </a:lnTo>
                  <a:cubicBezTo>
                    <a:pt x="5080" y="12218"/>
                    <a:pt x="4424" y="12779"/>
                    <a:pt x="3799" y="13040"/>
                  </a:cubicBezTo>
                  <a:lnTo>
                    <a:pt x="3748" y="13059"/>
                  </a:lnTo>
                  <a:lnTo>
                    <a:pt x="3704" y="13040"/>
                  </a:lnTo>
                  <a:cubicBezTo>
                    <a:pt x="3073" y="12779"/>
                    <a:pt x="2416" y="12218"/>
                    <a:pt x="2028" y="11612"/>
                  </a:cubicBezTo>
                  <a:lnTo>
                    <a:pt x="1894" y="11402"/>
                  </a:lnTo>
                  <a:lnTo>
                    <a:pt x="2142" y="11415"/>
                  </a:lnTo>
                  <a:cubicBezTo>
                    <a:pt x="2158" y="11416"/>
                    <a:pt x="2174" y="11416"/>
                    <a:pt x="2190" y="11416"/>
                  </a:cubicBezTo>
                  <a:cubicBezTo>
                    <a:pt x="2364" y="11416"/>
                    <a:pt x="2530" y="11353"/>
                    <a:pt x="2659" y="11230"/>
                  </a:cubicBezTo>
                  <a:cubicBezTo>
                    <a:pt x="2805" y="11103"/>
                    <a:pt x="2888" y="10924"/>
                    <a:pt x="2894" y="10733"/>
                  </a:cubicBezTo>
                  <a:lnTo>
                    <a:pt x="2894" y="7769"/>
                  </a:lnTo>
                  <a:lnTo>
                    <a:pt x="1913" y="7769"/>
                  </a:lnTo>
                  <a:cubicBezTo>
                    <a:pt x="1811" y="7776"/>
                    <a:pt x="1715" y="7820"/>
                    <a:pt x="1645" y="7897"/>
                  </a:cubicBezTo>
                  <a:cubicBezTo>
                    <a:pt x="1575" y="7980"/>
                    <a:pt x="1543" y="8082"/>
                    <a:pt x="1550" y="8184"/>
                  </a:cubicBezTo>
                  <a:lnTo>
                    <a:pt x="1562" y="8426"/>
                  </a:lnTo>
                  <a:lnTo>
                    <a:pt x="1352" y="8298"/>
                  </a:lnTo>
                  <a:cubicBezTo>
                    <a:pt x="957" y="8043"/>
                    <a:pt x="645" y="7680"/>
                    <a:pt x="453" y="7253"/>
                  </a:cubicBezTo>
                  <a:lnTo>
                    <a:pt x="434" y="7202"/>
                  </a:lnTo>
                  <a:lnTo>
                    <a:pt x="453" y="7157"/>
                  </a:lnTo>
                  <a:cubicBezTo>
                    <a:pt x="645" y="6724"/>
                    <a:pt x="957" y="6361"/>
                    <a:pt x="1352" y="6106"/>
                  </a:cubicBezTo>
                  <a:lnTo>
                    <a:pt x="1556" y="5972"/>
                  </a:lnTo>
                  <a:lnTo>
                    <a:pt x="1543" y="6214"/>
                  </a:lnTo>
                  <a:cubicBezTo>
                    <a:pt x="1537" y="6316"/>
                    <a:pt x="1575" y="6418"/>
                    <a:pt x="1645" y="6501"/>
                  </a:cubicBezTo>
                  <a:cubicBezTo>
                    <a:pt x="1715" y="6577"/>
                    <a:pt x="1811" y="6622"/>
                    <a:pt x="1919" y="6628"/>
                  </a:cubicBezTo>
                  <a:lnTo>
                    <a:pt x="2894" y="6628"/>
                  </a:lnTo>
                  <a:lnTo>
                    <a:pt x="2894" y="4761"/>
                  </a:lnTo>
                  <a:cubicBezTo>
                    <a:pt x="2882" y="4570"/>
                    <a:pt x="2799" y="4391"/>
                    <a:pt x="2659" y="4270"/>
                  </a:cubicBezTo>
                  <a:cubicBezTo>
                    <a:pt x="2530" y="4148"/>
                    <a:pt x="2359" y="4084"/>
                    <a:pt x="2184" y="4084"/>
                  </a:cubicBezTo>
                  <a:cubicBezTo>
                    <a:pt x="2168" y="4084"/>
                    <a:pt x="2152" y="4084"/>
                    <a:pt x="2136" y="4085"/>
                  </a:cubicBezTo>
                  <a:lnTo>
                    <a:pt x="1894" y="4098"/>
                  </a:lnTo>
                  <a:lnTo>
                    <a:pt x="2021" y="3888"/>
                  </a:lnTo>
                  <a:cubicBezTo>
                    <a:pt x="2416" y="3282"/>
                    <a:pt x="3073" y="2722"/>
                    <a:pt x="3697" y="2460"/>
                  </a:cubicBezTo>
                  <a:lnTo>
                    <a:pt x="3748" y="2441"/>
                  </a:lnTo>
                  <a:close/>
                  <a:moveTo>
                    <a:pt x="3748" y="0"/>
                  </a:moveTo>
                  <a:cubicBezTo>
                    <a:pt x="3149" y="669"/>
                    <a:pt x="2620" y="1402"/>
                    <a:pt x="2155" y="2173"/>
                  </a:cubicBezTo>
                  <a:cubicBezTo>
                    <a:pt x="747" y="4519"/>
                    <a:pt x="1" y="7202"/>
                    <a:pt x="7" y="9943"/>
                  </a:cubicBezTo>
                  <a:lnTo>
                    <a:pt x="7" y="13365"/>
                  </a:lnTo>
                  <a:lnTo>
                    <a:pt x="7483" y="13365"/>
                  </a:lnTo>
                  <a:lnTo>
                    <a:pt x="7483" y="9943"/>
                  </a:lnTo>
                  <a:cubicBezTo>
                    <a:pt x="7490" y="7202"/>
                    <a:pt x="6750"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8" name="Google Shape;2628;p17"/>
            <p:cNvSpPr/>
            <p:nvPr/>
          </p:nvSpPr>
          <p:spPr>
            <a:xfrm>
              <a:off x="-1631709" y="1143714"/>
              <a:ext cx="319017" cy="529014"/>
            </a:xfrm>
            <a:custGeom>
              <a:rect b="b" l="l" r="r" t="t"/>
              <a:pathLst>
                <a:path extrusionOk="0" h="10064" w="6069">
                  <a:moveTo>
                    <a:pt x="3034" y="0"/>
                  </a:moveTo>
                  <a:cubicBezTo>
                    <a:pt x="2486" y="262"/>
                    <a:pt x="2008" y="650"/>
                    <a:pt x="1645" y="1135"/>
                  </a:cubicBezTo>
                  <a:cubicBezTo>
                    <a:pt x="1823" y="1167"/>
                    <a:pt x="1983" y="1249"/>
                    <a:pt x="2117" y="1364"/>
                  </a:cubicBezTo>
                  <a:cubicBezTo>
                    <a:pt x="2308" y="1543"/>
                    <a:pt x="2416" y="1785"/>
                    <a:pt x="2429" y="2040"/>
                  </a:cubicBezTo>
                  <a:lnTo>
                    <a:pt x="2429" y="4162"/>
                  </a:lnTo>
                  <a:lnTo>
                    <a:pt x="1199" y="4162"/>
                  </a:lnTo>
                  <a:cubicBezTo>
                    <a:pt x="1027" y="4156"/>
                    <a:pt x="861" y="4079"/>
                    <a:pt x="746" y="3952"/>
                  </a:cubicBezTo>
                  <a:cubicBezTo>
                    <a:pt x="683" y="3882"/>
                    <a:pt x="638" y="3805"/>
                    <a:pt x="612" y="3716"/>
                  </a:cubicBezTo>
                  <a:cubicBezTo>
                    <a:pt x="351" y="3920"/>
                    <a:pt x="141" y="4188"/>
                    <a:pt x="1" y="4487"/>
                  </a:cubicBezTo>
                  <a:cubicBezTo>
                    <a:pt x="141" y="4780"/>
                    <a:pt x="351" y="5042"/>
                    <a:pt x="612" y="5252"/>
                  </a:cubicBezTo>
                  <a:cubicBezTo>
                    <a:pt x="638" y="5163"/>
                    <a:pt x="689" y="5080"/>
                    <a:pt x="746" y="5010"/>
                  </a:cubicBezTo>
                  <a:cubicBezTo>
                    <a:pt x="861" y="4882"/>
                    <a:pt x="1027" y="4812"/>
                    <a:pt x="1199" y="4799"/>
                  </a:cubicBezTo>
                  <a:lnTo>
                    <a:pt x="2435" y="4799"/>
                  </a:lnTo>
                  <a:lnTo>
                    <a:pt x="2435" y="8018"/>
                  </a:lnTo>
                  <a:cubicBezTo>
                    <a:pt x="2423" y="8279"/>
                    <a:pt x="2308" y="8521"/>
                    <a:pt x="2117" y="8700"/>
                  </a:cubicBezTo>
                  <a:cubicBezTo>
                    <a:pt x="1983" y="8815"/>
                    <a:pt x="1823" y="8897"/>
                    <a:pt x="1645" y="8929"/>
                  </a:cubicBezTo>
                  <a:cubicBezTo>
                    <a:pt x="2008" y="9414"/>
                    <a:pt x="2486" y="9802"/>
                    <a:pt x="3034" y="10064"/>
                  </a:cubicBezTo>
                  <a:cubicBezTo>
                    <a:pt x="3576" y="9802"/>
                    <a:pt x="4054" y="9414"/>
                    <a:pt x="4417" y="8929"/>
                  </a:cubicBezTo>
                  <a:cubicBezTo>
                    <a:pt x="4245" y="8897"/>
                    <a:pt x="4080" y="8815"/>
                    <a:pt x="3952" y="8700"/>
                  </a:cubicBezTo>
                  <a:cubicBezTo>
                    <a:pt x="3761" y="8521"/>
                    <a:pt x="3646" y="8279"/>
                    <a:pt x="3633" y="8024"/>
                  </a:cubicBezTo>
                  <a:lnTo>
                    <a:pt x="3633" y="4806"/>
                  </a:lnTo>
                  <a:lnTo>
                    <a:pt x="4864" y="4806"/>
                  </a:lnTo>
                  <a:cubicBezTo>
                    <a:pt x="5036" y="4812"/>
                    <a:pt x="5201" y="4889"/>
                    <a:pt x="5316" y="5016"/>
                  </a:cubicBezTo>
                  <a:cubicBezTo>
                    <a:pt x="5380" y="5086"/>
                    <a:pt x="5424" y="5163"/>
                    <a:pt x="5456" y="5252"/>
                  </a:cubicBezTo>
                  <a:cubicBezTo>
                    <a:pt x="5711" y="5048"/>
                    <a:pt x="5922" y="4787"/>
                    <a:pt x="6068" y="4487"/>
                  </a:cubicBezTo>
                  <a:cubicBezTo>
                    <a:pt x="5922" y="4188"/>
                    <a:pt x="5711" y="3926"/>
                    <a:pt x="5456" y="3722"/>
                  </a:cubicBezTo>
                  <a:cubicBezTo>
                    <a:pt x="5424" y="3805"/>
                    <a:pt x="5380" y="3888"/>
                    <a:pt x="5316" y="3958"/>
                  </a:cubicBezTo>
                  <a:cubicBezTo>
                    <a:pt x="5201" y="4086"/>
                    <a:pt x="5042" y="4162"/>
                    <a:pt x="4870" y="4168"/>
                  </a:cubicBezTo>
                  <a:lnTo>
                    <a:pt x="3633" y="4168"/>
                  </a:lnTo>
                  <a:lnTo>
                    <a:pt x="3633" y="2046"/>
                  </a:lnTo>
                  <a:cubicBezTo>
                    <a:pt x="3646" y="1785"/>
                    <a:pt x="3761" y="1543"/>
                    <a:pt x="3952" y="1364"/>
                  </a:cubicBezTo>
                  <a:cubicBezTo>
                    <a:pt x="4080" y="1249"/>
                    <a:pt x="4245" y="1167"/>
                    <a:pt x="4417" y="1135"/>
                  </a:cubicBezTo>
                  <a:cubicBezTo>
                    <a:pt x="4054" y="650"/>
                    <a:pt x="3582" y="262"/>
                    <a:pt x="30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9" name="Google Shape;2629;p17"/>
            <p:cNvSpPr/>
            <p:nvPr/>
          </p:nvSpPr>
          <p:spPr>
            <a:xfrm>
              <a:off x="-1908095" y="3292151"/>
              <a:ext cx="78795" cy="399073"/>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0" name="Google Shape;2630;p17"/>
            <p:cNvSpPr/>
            <p:nvPr/>
          </p:nvSpPr>
          <p:spPr>
            <a:xfrm>
              <a:off x="-1457508" y="3663680"/>
              <a:ext cx="181665" cy="257674"/>
            </a:xfrm>
            <a:custGeom>
              <a:rect b="b" l="l" r="r" t="t"/>
              <a:pathLst>
                <a:path extrusionOk="0" h="4902" w="3456">
                  <a:moveTo>
                    <a:pt x="3455" y="1"/>
                  </a:moveTo>
                  <a:cubicBezTo>
                    <a:pt x="2945" y="1498"/>
                    <a:pt x="1588"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1" name="Google Shape;2631;p17"/>
            <p:cNvSpPr/>
            <p:nvPr/>
          </p:nvSpPr>
          <p:spPr>
            <a:xfrm>
              <a:off x="-1668872" y="4325684"/>
              <a:ext cx="131675" cy="131045"/>
            </a:xfrm>
            <a:custGeom>
              <a:rect b="b" l="l" r="r" t="t"/>
              <a:pathLst>
                <a:path extrusionOk="0" h="2493" w="2505">
                  <a:moveTo>
                    <a:pt x="0" y="0"/>
                  </a:moveTo>
                  <a:lnTo>
                    <a:pt x="0" y="2492"/>
                  </a:lnTo>
                  <a:lnTo>
                    <a:pt x="2505" y="2492"/>
                  </a:lnTo>
                  <a:cubicBezTo>
                    <a:pt x="1326" y="2097"/>
                    <a:pt x="402" y="118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2" name="Google Shape;2632;p17"/>
            <p:cNvSpPr/>
            <p:nvPr/>
          </p:nvSpPr>
          <p:spPr>
            <a:xfrm>
              <a:off x="-1115415" y="4162522"/>
              <a:ext cx="78742" cy="399073"/>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3" name="Google Shape;2633;p17"/>
            <p:cNvSpPr/>
            <p:nvPr/>
          </p:nvSpPr>
          <p:spPr>
            <a:xfrm>
              <a:off x="-1115415" y="4667041"/>
              <a:ext cx="78742" cy="110649"/>
            </a:xfrm>
            <a:custGeom>
              <a:rect b="b" l="l" r="r" t="t"/>
              <a:pathLst>
                <a:path extrusionOk="0" h="2105" w="1498">
                  <a:moveTo>
                    <a:pt x="0" y="1"/>
                  </a:moveTo>
                  <a:lnTo>
                    <a:pt x="0"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4" name="Google Shape;2634;p17"/>
            <p:cNvSpPr/>
            <p:nvPr/>
          </p:nvSpPr>
          <p:spPr>
            <a:xfrm>
              <a:off x="-1045399" y="1200172"/>
              <a:ext cx="142767" cy="406065"/>
            </a:xfrm>
            <a:custGeom>
              <a:rect b="b" l="l" r="r" t="t"/>
              <a:pathLst>
                <a:path extrusionOk="0" h="7725" w="2716">
                  <a:moveTo>
                    <a:pt x="1899" y="0"/>
                  </a:moveTo>
                  <a:lnTo>
                    <a:pt x="0" y="822"/>
                  </a:lnTo>
                  <a:cubicBezTo>
                    <a:pt x="446" y="2467"/>
                    <a:pt x="669" y="4168"/>
                    <a:pt x="669" y="5877"/>
                  </a:cubicBezTo>
                  <a:lnTo>
                    <a:pt x="669" y="7725"/>
                  </a:lnTo>
                  <a:lnTo>
                    <a:pt x="2715" y="7725"/>
                  </a:lnTo>
                  <a:lnTo>
                    <a:pt x="2715" y="5877"/>
                  </a:lnTo>
                  <a:cubicBezTo>
                    <a:pt x="2715" y="3888"/>
                    <a:pt x="2441" y="1912"/>
                    <a:pt x="189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5" name="Google Shape;2635;p17"/>
            <p:cNvSpPr/>
            <p:nvPr/>
          </p:nvSpPr>
          <p:spPr>
            <a:xfrm>
              <a:off x="-1465866" y="696123"/>
              <a:ext cx="263719" cy="330371"/>
            </a:xfrm>
            <a:custGeom>
              <a:rect b="b" l="l" r="r" t="t"/>
              <a:pathLst>
                <a:path extrusionOk="0" h="6285" w="5017">
                  <a:moveTo>
                    <a:pt x="0" y="0"/>
                  </a:moveTo>
                  <a:lnTo>
                    <a:pt x="0" y="1849"/>
                  </a:lnTo>
                  <a:lnTo>
                    <a:pt x="192" y="1995"/>
                  </a:lnTo>
                  <a:cubicBezTo>
                    <a:pt x="1689" y="3200"/>
                    <a:pt x="2977" y="4653"/>
                    <a:pt x="3997" y="6285"/>
                  </a:cubicBezTo>
                  <a:lnTo>
                    <a:pt x="5016" y="5086"/>
                  </a:lnTo>
                  <a:cubicBezTo>
                    <a:pt x="3684" y="3085"/>
                    <a:pt x="1983"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6" name="Google Shape;2636;p17"/>
            <p:cNvSpPr/>
            <p:nvPr/>
          </p:nvSpPr>
          <p:spPr>
            <a:xfrm>
              <a:off x="-1248089" y="969675"/>
              <a:ext cx="174936" cy="302564"/>
            </a:xfrm>
            <a:custGeom>
              <a:rect b="b" l="l" r="r" t="t"/>
              <a:pathLst>
                <a:path extrusionOk="0" h="5756" w="3328">
                  <a:moveTo>
                    <a:pt x="1014" y="0"/>
                  </a:moveTo>
                  <a:lnTo>
                    <a:pt x="0" y="1192"/>
                  </a:lnTo>
                  <a:cubicBezTo>
                    <a:pt x="13" y="1211"/>
                    <a:pt x="19" y="1224"/>
                    <a:pt x="32" y="1243"/>
                  </a:cubicBezTo>
                  <a:cubicBezTo>
                    <a:pt x="873" y="2652"/>
                    <a:pt x="1517" y="4169"/>
                    <a:pt x="1931" y="5756"/>
                  </a:cubicBezTo>
                  <a:lnTo>
                    <a:pt x="3327" y="5156"/>
                  </a:lnTo>
                  <a:cubicBezTo>
                    <a:pt x="2875" y="3506"/>
                    <a:pt x="2193" y="1932"/>
                    <a:pt x="1313" y="466"/>
                  </a:cubicBezTo>
                  <a:cubicBezTo>
                    <a:pt x="1217" y="306"/>
                    <a:pt x="1116" y="153"/>
                    <a:pt x="101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7" name="Google Shape;2637;p17"/>
            <p:cNvSpPr/>
            <p:nvPr/>
          </p:nvSpPr>
          <p:spPr>
            <a:xfrm>
              <a:off x="-1908095" y="4162522"/>
              <a:ext cx="78795" cy="399073"/>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8" name="Google Shape;2638;p17"/>
            <p:cNvSpPr/>
            <p:nvPr/>
          </p:nvSpPr>
          <p:spPr>
            <a:xfrm>
              <a:off x="-1908095" y="1624789"/>
              <a:ext cx="78795" cy="187342"/>
            </a:xfrm>
            <a:custGeom>
              <a:rect b="b" l="l" r="r" t="t"/>
              <a:pathLst>
                <a:path extrusionOk="0" h="3564" w="1499">
                  <a:moveTo>
                    <a:pt x="1" y="0"/>
                  </a:moveTo>
                  <a:lnTo>
                    <a:pt x="1" y="3563"/>
                  </a:lnTo>
                  <a:lnTo>
                    <a:pt x="1498" y="3563"/>
                  </a:lnTo>
                  <a:lnTo>
                    <a:pt x="149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9" name="Google Shape;2639;p17"/>
            <p:cNvSpPr/>
            <p:nvPr/>
          </p:nvSpPr>
          <p:spPr>
            <a:xfrm>
              <a:off x="-1776420" y="4667041"/>
              <a:ext cx="608440" cy="110649"/>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0" name="Google Shape;2640;p17"/>
            <p:cNvSpPr/>
            <p:nvPr/>
          </p:nvSpPr>
          <p:spPr>
            <a:xfrm>
              <a:off x="-1908095" y="1917576"/>
              <a:ext cx="78795" cy="399073"/>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1" name="Google Shape;2641;p17"/>
            <p:cNvSpPr/>
            <p:nvPr/>
          </p:nvSpPr>
          <p:spPr>
            <a:xfrm>
              <a:off x="-1742253" y="690607"/>
              <a:ext cx="263351" cy="330371"/>
            </a:xfrm>
            <a:custGeom>
              <a:rect b="b" l="l" r="r" t="t"/>
              <a:pathLst>
                <a:path extrusionOk="0" h="6285" w="5010">
                  <a:moveTo>
                    <a:pt x="5010" y="0"/>
                  </a:moveTo>
                  <a:cubicBezTo>
                    <a:pt x="3028" y="1358"/>
                    <a:pt x="1326" y="3085"/>
                    <a:pt x="0" y="5086"/>
                  </a:cubicBezTo>
                  <a:lnTo>
                    <a:pt x="1014" y="6285"/>
                  </a:lnTo>
                  <a:cubicBezTo>
                    <a:pt x="2034"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2" name="Google Shape;2642;p17"/>
            <p:cNvSpPr/>
            <p:nvPr/>
          </p:nvSpPr>
          <p:spPr>
            <a:xfrm>
              <a:off x="-2041768" y="4162522"/>
              <a:ext cx="107601" cy="399073"/>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3" name="Google Shape;2643;p17"/>
            <p:cNvSpPr/>
            <p:nvPr/>
          </p:nvSpPr>
          <p:spPr>
            <a:xfrm>
              <a:off x="-1115415" y="4804078"/>
              <a:ext cx="203374" cy="107601"/>
            </a:xfrm>
            <a:custGeom>
              <a:rect b="b" l="l" r="r" t="t"/>
              <a:pathLst>
                <a:path extrusionOk="0" h="2047" w="3869">
                  <a:moveTo>
                    <a:pt x="0" y="1"/>
                  </a:moveTo>
                  <a:lnTo>
                    <a:pt x="0"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4" name="Google Shape;2644;p17"/>
            <p:cNvSpPr/>
            <p:nvPr/>
          </p:nvSpPr>
          <p:spPr>
            <a:xfrm>
              <a:off x="-1465866" y="532807"/>
              <a:ext cx="353500" cy="404067"/>
            </a:xfrm>
            <a:custGeom>
              <a:rect b="b" l="l" r="r" t="t"/>
              <a:pathLst>
                <a:path extrusionOk="0" h="7687" w="6725">
                  <a:moveTo>
                    <a:pt x="0" y="1"/>
                  </a:moveTo>
                  <a:lnTo>
                    <a:pt x="0" y="2391"/>
                  </a:lnTo>
                  <a:lnTo>
                    <a:pt x="13" y="2403"/>
                  </a:lnTo>
                  <a:cubicBezTo>
                    <a:pt x="2123" y="3799"/>
                    <a:pt x="3939" y="5590"/>
                    <a:pt x="5354" y="7687"/>
                  </a:cubicBezTo>
                  <a:lnTo>
                    <a:pt x="6724" y="6074"/>
                  </a:lnTo>
                  <a:cubicBezTo>
                    <a:pt x="4946" y="3589"/>
                    <a:pt x="2658"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5" name="Google Shape;2645;p17"/>
            <p:cNvSpPr/>
            <p:nvPr/>
          </p:nvSpPr>
          <p:spPr>
            <a:xfrm>
              <a:off x="-1010233" y="4667041"/>
              <a:ext cx="107601" cy="235228"/>
            </a:xfrm>
            <a:custGeom>
              <a:rect b="b" l="l" r="r" t="t"/>
              <a:pathLst>
                <a:path extrusionOk="0" h="4475" w="2047">
                  <a:moveTo>
                    <a:pt x="0" y="1"/>
                  </a:moveTo>
                  <a:lnTo>
                    <a:pt x="0" y="2429"/>
                  </a:lnTo>
                  <a:lnTo>
                    <a:pt x="2046" y="447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6" name="Google Shape;2646;p17"/>
            <p:cNvSpPr/>
            <p:nvPr/>
          </p:nvSpPr>
          <p:spPr>
            <a:xfrm>
              <a:off x="-1832034" y="538323"/>
              <a:ext cx="353132" cy="404067"/>
            </a:xfrm>
            <a:custGeom>
              <a:rect b="b" l="l" r="r" t="t"/>
              <a:pathLst>
                <a:path extrusionOk="0" h="7687" w="6718">
                  <a:moveTo>
                    <a:pt x="6718" y="1"/>
                  </a:moveTo>
                  <a:cubicBezTo>
                    <a:pt x="4060" y="1517"/>
                    <a:pt x="1772" y="3589"/>
                    <a:pt x="0" y="6074"/>
                  </a:cubicBezTo>
                  <a:lnTo>
                    <a:pt x="1364" y="7687"/>
                  </a:lnTo>
                  <a:cubicBezTo>
                    <a:pt x="2779" y="5590"/>
                    <a:pt x="4596" y="3799"/>
                    <a:pt x="6705" y="2403"/>
                  </a:cubicBezTo>
                  <a:lnTo>
                    <a:pt x="6718" y="2391"/>
                  </a:lnTo>
                  <a:lnTo>
                    <a:pt x="671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7" name="Google Shape;2647;p17"/>
            <p:cNvSpPr/>
            <p:nvPr/>
          </p:nvSpPr>
          <p:spPr>
            <a:xfrm>
              <a:off x="-2041768" y="1619273"/>
              <a:ext cx="107601" cy="187342"/>
            </a:xfrm>
            <a:custGeom>
              <a:rect b="b" l="l" r="r" t="t"/>
              <a:pathLst>
                <a:path extrusionOk="0" h="3564" w="2047">
                  <a:moveTo>
                    <a:pt x="1" y="0"/>
                  </a:moveTo>
                  <a:lnTo>
                    <a:pt x="1" y="3563"/>
                  </a:lnTo>
                  <a:lnTo>
                    <a:pt x="2047" y="3563"/>
                  </a:lnTo>
                  <a:lnTo>
                    <a:pt x="204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8" name="Google Shape;2648;p17"/>
            <p:cNvSpPr/>
            <p:nvPr/>
          </p:nvSpPr>
          <p:spPr>
            <a:xfrm>
              <a:off x="-2041768" y="4667041"/>
              <a:ext cx="107601" cy="235228"/>
            </a:xfrm>
            <a:custGeom>
              <a:rect b="b" l="l" r="r" t="t"/>
              <a:pathLst>
                <a:path extrusionOk="0" h="4475" w="2047">
                  <a:moveTo>
                    <a:pt x="1" y="1"/>
                  </a:moveTo>
                  <a:lnTo>
                    <a:pt x="1" y="4475"/>
                  </a:lnTo>
                  <a:lnTo>
                    <a:pt x="2047" y="2429"/>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9" name="Google Shape;2649;p17"/>
            <p:cNvSpPr/>
            <p:nvPr/>
          </p:nvSpPr>
          <p:spPr>
            <a:xfrm>
              <a:off x="-1871563" y="975191"/>
              <a:ext cx="175252" cy="302564"/>
            </a:xfrm>
            <a:custGeom>
              <a:rect b="b" l="l" r="r" t="t"/>
              <a:pathLst>
                <a:path extrusionOk="0" h="5756" w="3334">
                  <a:moveTo>
                    <a:pt x="2314" y="0"/>
                  </a:moveTo>
                  <a:cubicBezTo>
                    <a:pt x="2212" y="160"/>
                    <a:pt x="2110" y="313"/>
                    <a:pt x="2014" y="472"/>
                  </a:cubicBezTo>
                  <a:cubicBezTo>
                    <a:pt x="1135" y="1932"/>
                    <a:pt x="453" y="3506"/>
                    <a:pt x="0" y="5156"/>
                  </a:cubicBezTo>
                  <a:lnTo>
                    <a:pt x="1396" y="5756"/>
                  </a:lnTo>
                  <a:cubicBezTo>
                    <a:pt x="1810" y="4169"/>
                    <a:pt x="2454" y="2652"/>
                    <a:pt x="3302" y="1243"/>
                  </a:cubicBezTo>
                  <a:cubicBezTo>
                    <a:pt x="3308" y="1224"/>
                    <a:pt x="3321" y="1211"/>
                    <a:pt x="3334" y="1192"/>
                  </a:cubicBezTo>
                  <a:lnTo>
                    <a:pt x="231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0" name="Google Shape;2650;p17"/>
            <p:cNvSpPr/>
            <p:nvPr/>
          </p:nvSpPr>
          <p:spPr>
            <a:xfrm>
              <a:off x="-2032359" y="4804078"/>
              <a:ext cx="203374" cy="107601"/>
            </a:xfrm>
            <a:custGeom>
              <a:rect b="b" l="l" r="r" t="t"/>
              <a:pathLst>
                <a:path extrusionOk="0" h="2047" w="3869">
                  <a:moveTo>
                    <a:pt x="2040" y="1"/>
                  </a:moveTo>
                  <a:lnTo>
                    <a:pt x="0"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1" name="Google Shape;2651;p17"/>
            <p:cNvSpPr/>
            <p:nvPr/>
          </p:nvSpPr>
          <p:spPr>
            <a:xfrm>
              <a:off x="-1776420" y="4804078"/>
              <a:ext cx="608440" cy="107601"/>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2" name="Google Shape;2652;p17"/>
            <p:cNvSpPr/>
            <p:nvPr/>
          </p:nvSpPr>
          <p:spPr>
            <a:xfrm>
              <a:off x="-1010233" y="2329633"/>
              <a:ext cx="107601" cy="444963"/>
            </a:xfrm>
            <a:custGeom>
              <a:rect b="b" l="l" r="r" t="t"/>
              <a:pathLst>
                <a:path extrusionOk="0" h="8465" w="2047">
                  <a:moveTo>
                    <a:pt x="0" y="1"/>
                  </a:moveTo>
                  <a:lnTo>
                    <a:pt x="0" y="8465"/>
                  </a:lnTo>
                  <a:lnTo>
                    <a:pt x="2046" y="8465"/>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3" name="Google Shape;2653;p17"/>
            <p:cNvSpPr/>
            <p:nvPr/>
          </p:nvSpPr>
          <p:spPr>
            <a:xfrm>
              <a:off x="-2041768" y="2329633"/>
              <a:ext cx="107601" cy="444963"/>
            </a:xfrm>
            <a:custGeom>
              <a:rect b="b" l="l" r="r" t="t"/>
              <a:pathLst>
                <a:path extrusionOk="0" h="8465" w="2047">
                  <a:moveTo>
                    <a:pt x="1" y="1"/>
                  </a:moveTo>
                  <a:lnTo>
                    <a:pt x="1" y="8465"/>
                  </a:lnTo>
                  <a:lnTo>
                    <a:pt x="2047" y="846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4" name="Google Shape;2654;p17"/>
            <p:cNvSpPr/>
            <p:nvPr/>
          </p:nvSpPr>
          <p:spPr>
            <a:xfrm>
              <a:off x="-2041768" y="2787947"/>
              <a:ext cx="107601" cy="399073"/>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5" name="Google Shape;2655;p17"/>
            <p:cNvSpPr/>
            <p:nvPr/>
          </p:nvSpPr>
          <p:spPr>
            <a:xfrm>
              <a:off x="-1908095" y="3704208"/>
              <a:ext cx="78795" cy="445331"/>
            </a:xfrm>
            <a:custGeom>
              <a:rect b="b" l="l" r="r" t="t"/>
              <a:pathLst>
                <a:path extrusionOk="0" h="8472" w="1499">
                  <a:moveTo>
                    <a:pt x="1" y="1"/>
                  </a:moveTo>
                  <a:lnTo>
                    <a:pt x="1" y="8471"/>
                  </a:lnTo>
                  <a:lnTo>
                    <a:pt x="1498" y="847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6" name="Google Shape;2656;p17"/>
            <p:cNvSpPr/>
            <p:nvPr/>
          </p:nvSpPr>
          <p:spPr>
            <a:xfrm>
              <a:off x="-2041768" y="3292151"/>
              <a:ext cx="107601" cy="399073"/>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7" name="Google Shape;2657;p17"/>
            <p:cNvSpPr/>
            <p:nvPr/>
          </p:nvSpPr>
          <p:spPr>
            <a:xfrm>
              <a:off x="-1908095" y="2329633"/>
              <a:ext cx="78795" cy="444963"/>
            </a:xfrm>
            <a:custGeom>
              <a:rect b="b" l="l" r="r" t="t"/>
              <a:pathLst>
                <a:path extrusionOk="0" h="8465" w="1499">
                  <a:moveTo>
                    <a:pt x="1" y="1"/>
                  </a:moveTo>
                  <a:lnTo>
                    <a:pt x="1" y="8465"/>
                  </a:lnTo>
                  <a:lnTo>
                    <a:pt x="1498" y="8465"/>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8" name="Google Shape;2658;p17"/>
            <p:cNvSpPr/>
            <p:nvPr/>
          </p:nvSpPr>
          <p:spPr>
            <a:xfrm>
              <a:off x="-2041768" y="3704208"/>
              <a:ext cx="107601" cy="445331"/>
            </a:xfrm>
            <a:custGeom>
              <a:rect b="b" l="l" r="r" t="t"/>
              <a:pathLst>
                <a:path extrusionOk="0" h="8472" w="2047">
                  <a:moveTo>
                    <a:pt x="1" y="1"/>
                  </a:moveTo>
                  <a:lnTo>
                    <a:pt x="1" y="8471"/>
                  </a:lnTo>
                  <a:lnTo>
                    <a:pt x="2047" y="847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9" name="Google Shape;2659;p17"/>
            <p:cNvSpPr/>
            <p:nvPr/>
          </p:nvSpPr>
          <p:spPr>
            <a:xfrm>
              <a:off x="-1115415" y="3292151"/>
              <a:ext cx="78742" cy="399073"/>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0" name="Google Shape;2660;p17"/>
            <p:cNvSpPr/>
            <p:nvPr/>
          </p:nvSpPr>
          <p:spPr>
            <a:xfrm>
              <a:off x="-1115415" y="2787947"/>
              <a:ext cx="78742" cy="399073"/>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1" name="Google Shape;2661;p17"/>
            <p:cNvSpPr/>
            <p:nvPr/>
          </p:nvSpPr>
          <p:spPr>
            <a:xfrm>
              <a:off x="-1115415" y="2329633"/>
              <a:ext cx="78742" cy="444963"/>
            </a:xfrm>
            <a:custGeom>
              <a:rect b="b" l="l" r="r" t="t"/>
              <a:pathLst>
                <a:path extrusionOk="0" h="8465" w="1498">
                  <a:moveTo>
                    <a:pt x="0" y="1"/>
                  </a:moveTo>
                  <a:lnTo>
                    <a:pt x="0"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2" name="Google Shape;2662;p17"/>
            <p:cNvSpPr/>
            <p:nvPr/>
          </p:nvSpPr>
          <p:spPr>
            <a:xfrm>
              <a:off x="-1115415" y="1917576"/>
              <a:ext cx="78742" cy="399073"/>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3" name="Google Shape;2663;p17"/>
            <p:cNvSpPr/>
            <p:nvPr/>
          </p:nvSpPr>
          <p:spPr>
            <a:xfrm>
              <a:off x="-1764698" y="4482801"/>
              <a:ext cx="584996" cy="78795"/>
            </a:xfrm>
            <a:custGeom>
              <a:rect b="b" l="l" r="r" t="t"/>
              <a:pathLst>
                <a:path extrusionOk="0" h="1499" w="11129">
                  <a:moveTo>
                    <a:pt x="1498" y="1"/>
                  </a:moveTo>
                  <a:lnTo>
                    <a:pt x="0" y="1498"/>
                  </a:lnTo>
                  <a:lnTo>
                    <a:pt x="11128" y="1498"/>
                  </a:lnTo>
                  <a:lnTo>
                    <a:pt x="962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4" name="Google Shape;2664;p17"/>
            <p:cNvSpPr/>
            <p:nvPr/>
          </p:nvSpPr>
          <p:spPr>
            <a:xfrm>
              <a:off x="-1010233" y="1917576"/>
              <a:ext cx="107601" cy="399073"/>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5" name="Google Shape;2665;p17"/>
            <p:cNvSpPr/>
            <p:nvPr/>
          </p:nvSpPr>
          <p:spPr>
            <a:xfrm>
              <a:off x="-1010233" y="2787947"/>
              <a:ext cx="107601" cy="399073"/>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6" name="Google Shape;2666;p17"/>
            <p:cNvSpPr/>
            <p:nvPr/>
          </p:nvSpPr>
          <p:spPr>
            <a:xfrm>
              <a:off x="-1249456" y="3301560"/>
              <a:ext cx="81476" cy="1253307"/>
            </a:xfrm>
            <a:custGeom>
              <a:rect b="b" l="l" r="r" t="t"/>
              <a:pathLst>
                <a:path extrusionOk="0" h="23843" w="1550">
                  <a:moveTo>
                    <a:pt x="1549" y="0"/>
                  </a:moveTo>
                  <a:lnTo>
                    <a:pt x="1" y="1542"/>
                  </a:lnTo>
                  <a:lnTo>
                    <a:pt x="1"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7" name="Google Shape;2667;p17"/>
            <p:cNvSpPr/>
            <p:nvPr/>
          </p:nvSpPr>
          <p:spPr>
            <a:xfrm>
              <a:off x="-1908095" y="1253421"/>
              <a:ext cx="106917" cy="352816"/>
            </a:xfrm>
            <a:custGeom>
              <a:rect b="b" l="l" r="r" t="t"/>
              <a:pathLst>
                <a:path extrusionOk="0" h="6712" w="2034">
                  <a:moveTo>
                    <a:pt x="638" y="1"/>
                  </a:moveTo>
                  <a:cubicBezTo>
                    <a:pt x="217" y="1588"/>
                    <a:pt x="1" y="3226"/>
                    <a:pt x="1" y="4864"/>
                  </a:cubicBezTo>
                  <a:lnTo>
                    <a:pt x="1" y="6712"/>
                  </a:lnTo>
                  <a:lnTo>
                    <a:pt x="1498" y="6712"/>
                  </a:lnTo>
                  <a:lnTo>
                    <a:pt x="1498" y="4864"/>
                  </a:lnTo>
                  <a:cubicBezTo>
                    <a:pt x="1498" y="3430"/>
                    <a:pt x="1683" y="1996"/>
                    <a:pt x="2034" y="606"/>
                  </a:cubicBezTo>
                  <a:lnTo>
                    <a:pt x="63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8" name="Google Shape;2668;p17"/>
            <p:cNvSpPr/>
            <p:nvPr/>
          </p:nvSpPr>
          <p:spPr>
            <a:xfrm>
              <a:off x="-1010233" y="1624789"/>
              <a:ext cx="107601" cy="187342"/>
            </a:xfrm>
            <a:custGeom>
              <a:rect b="b" l="l" r="r" t="t"/>
              <a:pathLst>
                <a:path extrusionOk="0" h="3564" w="2047">
                  <a:moveTo>
                    <a:pt x="0" y="0"/>
                  </a:moveTo>
                  <a:lnTo>
                    <a:pt x="0" y="3563"/>
                  </a:lnTo>
                  <a:lnTo>
                    <a:pt x="2046" y="3563"/>
                  </a:lnTo>
                  <a:lnTo>
                    <a:pt x="204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9" name="Google Shape;2669;p17"/>
            <p:cNvSpPr/>
            <p:nvPr/>
          </p:nvSpPr>
          <p:spPr>
            <a:xfrm>
              <a:off x="-1115415" y="1619273"/>
              <a:ext cx="78742" cy="187342"/>
            </a:xfrm>
            <a:custGeom>
              <a:rect b="b" l="l" r="r" t="t"/>
              <a:pathLst>
                <a:path extrusionOk="0" h="3564" w="1498">
                  <a:moveTo>
                    <a:pt x="0" y="0"/>
                  </a:moveTo>
                  <a:lnTo>
                    <a:pt x="0"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0" name="Google Shape;2670;p17"/>
            <p:cNvSpPr/>
            <p:nvPr/>
          </p:nvSpPr>
          <p:spPr>
            <a:xfrm>
              <a:off x="-1115415" y="3704208"/>
              <a:ext cx="78742" cy="445331"/>
            </a:xfrm>
            <a:custGeom>
              <a:rect b="b" l="l" r="r" t="t"/>
              <a:pathLst>
                <a:path extrusionOk="0" h="8472" w="1498">
                  <a:moveTo>
                    <a:pt x="0" y="1"/>
                  </a:moveTo>
                  <a:lnTo>
                    <a:pt x="0"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1" name="Google Shape;2671;p17"/>
            <p:cNvSpPr/>
            <p:nvPr/>
          </p:nvSpPr>
          <p:spPr>
            <a:xfrm>
              <a:off x="-1010233" y="3292151"/>
              <a:ext cx="107601" cy="399073"/>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2" name="Google Shape;2672;p17"/>
            <p:cNvSpPr/>
            <p:nvPr/>
          </p:nvSpPr>
          <p:spPr>
            <a:xfrm>
              <a:off x="-1010233" y="3704208"/>
              <a:ext cx="107601" cy="445331"/>
            </a:xfrm>
            <a:custGeom>
              <a:rect b="b" l="l" r="r" t="t"/>
              <a:pathLst>
                <a:path extrusionOk="0" h="8472" w="2047">
                  <a:moveTo>
                    <a:pt x="0" y="1"/>
                  </a:moveTo>
                  <a:lnTo>
                    <a:pt x="0" y="8471"/>
                  </a:lnTo>
                  <a:lnTo>
                    <a:pt x="2046" y="847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3" name="Google Shape;2673;p17"/>
            <p:cNvSpPr/>
            <p:nvPr/>
          </p:nvSpPr>
          <p:spPr>
            <a:xfrm>
              <a:off x="-2147950" y="443496"/>
              <a:ext cx="1351499" cy="4576729"/>
            </a:xfrm>
            <a:custGeom>
              <a:rect b="b" l="l" r="r" t="t"/>
              <a:pathLst>
                <a:path extrusionOk="0" h="87068" w="25711">
                  <a:moveTo>
                    <a:pt x="12855" y="294"/>
                  </a:moveTo>
                  <a:lnTo>
                    <a:pt x="13314" y="536"/>
                  </a:lnTo>
                  <a:cubicBezTo>
                    <a:pt x="20797" y="4488"/>
                    <a:pt x="25449" y="12257"/>
                    <a:pt x="25449" y="20816"/>
                  </a:cubicBezTo>
                  <a:lnTo>
                    <a:pt x="25449" y="86812"/>
                  </a:lnTo>
                  <a:lnTo>
                    <a:pt x="262" y="86812"/>
                  </a:lnTo>
                  <a:lnTo>
                    <a:pt x="262" y="20816"/>
                  </a:lnTo>
                  <a:cubicBezTo>
                    <a:pt x="262" y="12257"/>
                    <a:pt x="4908" y="4488"/>
                    <a:pt x="12390" y="536"/>
                  </a:cubicBezTo>
                  <a:lnTo>
                    <a:pt x="12849" y="300"/>
                  </a:lnTo>
                  <a:lnTo>
                    <a:pt x="12855" y="294"/>
                  </a:lnTo>
                  <a:close/>
                  <a:moveTo>
                    <a:pt x="12855" y="1"/>
                  </a:moveTo>
                  <a:lnTo>
                    <a:pt x="12734" y="65"/>
                  </a:lnTo>
                  <a:lnTo>
                    <a:pt x="12275" y="307"/>
                  </a:lnTo>
                  <a:cubicBezTo>
                    <a:pt x="4704" y="4297"/>
                    <a:pt x="0" y="12155"/>
                    <a:pt x="0" y="20810"/>
                  </a:cubicBezTo>
                  <a:lnTo>
                    <a:pt x="0" y="87067"/>
                  </a:lnTo>
                  <a:lnTo>
                    <a:pt x="25710" y="87067"/>
                  </a:lnTo>
                  <a:lnTo>
                    <a:pt x="25710" y="20816"/>
                  </a:lnTo>
                  <a:cubicBezTo>
                    <a:pt x="25710" y="12161"/>
                    <a:pt x="21007" y="4303"/>
                    <a:pt x="13435" y="307"/>
                  </a:cubicBezTo>
                  <a:lnTo>
                    <a:pt x="12976" y="71"/>
                  </a:lnTo>
                  <a:lnTo>
                    <a:pt x="12855" y="7"/>
                  </a:lnTo>
                  <a:lnTo>
                    <a:pt x="1285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2">
    <p:spTree>
      <p:nvGrpSpPr>
        <p:cNvPr id="2674" name="Shape 2674"/>
        <p:cNvGrpSpPr/>
        <p:nvPr/>
      </p:nvGrpSpPr>
      <p:grpSpPr>
        <a:xfrm>
          <a:off x="0" y="0"/>
          <a:ext cx="0" cy="0"/>
          <a:chOff x="0" y="0"/>
          <a:chExt cx="0" cy="0"/>
        </a:xfrm>
      </p:grpSpPr>
      <p:sp>
        <p:nvSpPr>
          <p:cNvPr id="2675" name="Google Shape;2675;p18"/>
          <p:cNvSpPr txBox="1"/>
          <p:nvPr>
            <p:ph type="title"/>
          </p:nvPr>
        </p:nvSpPr>
        <p:spPr>
          <a:xfrm>
            <a:off x="4101250" y="1480550"/>
            <a:ext cx="1978200" cy="6654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2300"/>
              <a:buFont typeface="Fraunces Medium"/>
              <a:buNone/>
              <a:defRPr sz="2300">
                <a:latin typeface="Fraunces Medium"/>
                <a:ea typeface="Fraunces Medium"/>
                <a:cs typeface="Fraunces Medium"/>
                <a:sym typeface="Fraunces Medium"/>
              </a:defRPr>
            </a:lvl1pPr>
            <a:lvl2pPr lvl="1" rtl="0" algn="ctr">
              <a:spcBef>
                <a:spcPts val="0"/>
              </a:spcBef>
              <a:spcAft>
                <a:spcPts val="0"/>
              </a:spcAft>
              <a:buSzPts val="2300"/>
              <a:buFont typeface="Fraunces Medium"/>
              <a:buNone/>
              <a:defRPr sz="2300">
                <a:latin typeface="Fraunces Medium"/>
                <a:ea typeface="Fraunces Medium"/>
                <a:cs typeface="Fraunces Medium"/>
                <a:sym typeface="Fraunces Medium"/>
              </a:defRPr>
            </a:lvl2pPr>
            <a:lvl3pPr lvl="2" rtl="0" algn="ctr">
              <a:spcBef>
                <a:spcPts val="0"/>
              </a:spcBef>
              <a:spcAft>
                <a:spcPts val="0"/>
              </a:spcAft>
              <a:buSzPts val="2300"/>
              <a:buFont typeface="Fraunces Medium"/>
              <a:buNone/>
              <a:defRPr sz="2300">
                <a:latin typeface="Fraunces Medium"/>
                <a:ea typeface="Fraunces Medium"/>
                <a:cs typeface="Fraunces Medium"/>
                <a:sym typeface="Fraunces Medium"/>
              </a:defRPr>
            </a:lvl3pPr>
            <a:lvl4pPr lvl="3" rtl="0" algn="ctr">
              <a:spcBef>
                <a:spcPts val="0"/>
              </a:spcBef>
              <a:spcAft>
                <a:spcPts val="0"/>
              </a:spcAft>
              <a:buSzPts val="2300"/>
              <a:buFont typeface="Fraunces Medium"/>
              <a:buNone/>
              <a:defRPr sz="2300">
                <a:latin typeface="Fraunces Medium"/>
                <a:ea typeface="Fraunces Medium"/>
                <a:cs typeface="Fraunces Medium"/>
                <a:sym typeface="Fraunces Medium"/>
              </a:defRPr>
            </a:lvl4pPr>
            <a:lvl5pPr lvl="4" rtl="0" algn="ctr">
              <a:spcBef>
                <a:spcPts val="0"/>
              </a:spcBef>
              <a:spcAft>
                <a:spcPts val="0"/>
              </a:spcAft>
              <a:buSzPts val="2300"/>
              <a:buFont typeface="Fraunces Medium"/>
              <a:buNone/>
              <a:defRPr sz="2300">
                <a:latin typeface="Fraunces Medium"/>
                <a:ea typeface="Fraunces Medium"/>
                <a:cs typeface="Fraunces Medium"/>
                <a:sym typeface="Fraunces Medium"/>
              </a:defRPr>
            </a:lvl5pPr>
            <a:lvl6pPr lvl="5" rtl="0" algn="ctr">
              <a:spcBef>
                <a:spcPts val="0"/>
              </a:spcBef>
              <a:spcAft>
                <a:spcPts val="0"/>
              </a:spcAft>
              <a:buSzPts val="2300"/>
              <a:buFont typeface="Fraunces Medium"/>
              <a:buNone/>
              <a:defRPr sz="2300">
                <a:latin typeface="Fraunces Medium"/>
                <a:ea typeface="Fraunces Medium"/>
                <a:cs typeface="Fraunces Medium"/>
                <a:sym typeface="Fraunces Medium"/>
              </a:defRPr>
            </a:lvl6pPr>
            <a:lvl7pPr lvl="6" rtl="0" algn="ctr">
              <a:spcBef>
                <a:spcPts val="0"/>
              </a:spcBef>
              <a:spcAft>
                <a:spcPts val="0"/>
              </a:spcAft>
              <a:buSzPts val="2300"/>
              <a:buFont typeface="Fraunces Medium"/>
              <a:buNone/>
              <a:defRPr sz="2300">
                <a:latin typeface="Fraunces Medium"/>
                <a:ea typeface="Fraunces Medium"/>
                <a:cs typeface="Fraunces Medium"/>
                <a:sym typeface="Fraunces Medium"/>
              </a:defRPr>
            </a:lvl7pPr>
            <a:lvl8pPr lvl="7" rtl="0" algn="ctr">
              <a:spcBef>
                <a:spcPts val="0"/>
              </a:spcBef>
              <a:spcAft>
                <a:spcPts val="0"/>
              </a:spcAft>
              <a:buSzPts val="2300"/>
              <a:buFont typeface="Fraunces Medium"/>
              <a:buNone/>
              <a:defRPr sz="2300">
                <a:latin typeface="Fraunces Medium"/>
                <a:ea typeface="Fraunces Medium"/>
                <a:cs typeface="Fraunces Medium"/>
                <a:sym typeface="Fraunces Medium"/>
              </a:defRPr>
            </a:lvl8pPr>
            <a:lvl9pPr lvl="8" rtl="0" algn="ctr">
              <a:spcBef>
                <a:spcPts val="0"/>
              </a:spcBef>
              <a:spcAft>
                <a:spcPts val="0"/>
              </a:spcAft>
              <a:buSzPts val="2300"/>
              <a:buFont typeface="Fraunces Medium"/>
              <a:buNone/>
              <a:defRPr sz="2300">
                <a:latin typeface="Fraunces Medium"/>
                <a:ea typeface="Fraunces Medium"/>
                <a:cs typeface="Fraunces Medium"/>
                <a:sym typeface="Fraunces Medium"/>
              </a:defRPr>
            </a:lvl9pPr>
          </a:lstStyle>
          <a:p/>
        </p:txBody>
      </p:sp>
      <p:sp>
        <p:nvSpPr>
          <p:cNvPr id="2676" name="Google Shape;2676;p18"/>
          <p:cNvSpPr txBox="1"/>
          <p:nvPr>
            <p:ph idx="1" type="subTitle"/>
          </p:nvPr>
        </p:nvSpPr>
        <p:spPr>
          <a:xfrm>
            <a:off x="4101250" y="2163881"/>
            <a:ext cx="1978200" cy="5727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1400"/>
              <a:buNone/>
              <a:defRPr sz="15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677" name="Google Shape;2677;p18"/>
          <p:cNvSpPr txBox="1"/>
          <p:nvPr>
            <p:ph idx="2" type="title"/>
          </p:nvPr>
        </p:nvSpPr>
        <p:spPr>
          <a:xfrm>
            <a:off x="6417354" y="1480550"/>
            <a:ext cx="1978200" cy="6654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2300"/>
              <a:buFont typeface="Fraunces Medium"/>
              <a:buNone/>
              <a:defRPr sz="2300">
                <a:latin typeface="Fraunces Medium"/>
                <a:ea typeface="Fraunces Medium"/>
                <a:cs typeface="Fraunces Medium"/>
                <a:sym typeface="Fraunces Medium"/>
              </a:defRPr>
            </a:lvl1pPr>
            <a:lvl2pPr lvl="1" rtl="0" algn="ctr">
              <a:spcBef>
                <a:spcPts val="0"/>
              </a:spcBef>
              <a:spcAft>
                <a:spcPts val="0"/>
              </a:spcAft>
              <a:buSzPts val="2300"/>
              <a:buFont typeface="Fraunces Medium"/>
              <a:buNone/>
              <a:defRPr sz="2300">
                <a:latin typeface="Fraunces Medium"/>
                <a:ea typeface="Fraunces Medium"/>
                <a:cs typeface="Fraunces Medium"/>
                <a:sym typeface="Fraunces Medium"/>
              </a:defRPr>
            </a:lvl2pPr>
            <a:lvl3pPr lvl="2" rtl="0" algn="ctr">
              <a:spcBef>
                <a:spcPts val="0"/>
              </a:spcBef>
              <a:spcAft>
                <a:spcPts val="0"/>
              </a:spcAft>
              <a:buSzPts val="2300"/>
              <a:buFont typeface="Fraunces Medium"/>
              <a:buNone/>
              <a:defRPr sz="2300">
                <a:latin typeface="Fraunces Medium"/>
                <a:ea typeface="Fraunces Medium"/>
                <a:cs typeface="Fraunces Medium"/>
                <a:sym typeface="Fraunces Medium"/>
              </a:defRPr>
            </a:lvl3pPr>
            <a:lvl4pPr lvl="3" rtl="0" algn="ctr">
              <a:spcBef>
                <a:spcPts val="0"/>
              </a:spcBef>
              <a:spcAft>
                <a:spcPts val="0"/>
              </a:spcAft>
              <a:buSzPts val="2300"/>
              <a:buFont typeface="Fraunces Medium"/>
              <a:buNone/>
              <a:defRPr sz="2300">
                <a:latin typeface="Fraunces Medium"/>
                <a:ea typeface="Fraunces Medium"/>
                <a:cs typeface="Fraunces Medium"/>
                <a:sym typeface="Fraunces Medium"/>
              </a:defRPr>
            </a:lvl4pPr>
            <a:lvl5pPr lvl="4" rtl="0" algn="ctr">
              <a:spcBef>
                <a:spcPts val="0"/>
              </a:spcBef>
              <a:spcAft>
                <a:spcPts val="0"/>
              </a:spcAft>
              <a:buSzPts val="2300"/>
              <a:buFont typeface="Fraunces Medium"/>
              <a:buNone/>
              <a:defRPr sz="2300">
                <a:latin typeface="Fraunces Medium"/>
                <a:ea typeface="Fraunces Medium"/>
                <a:cs typeface="Fraunces Medium"/>
                <a:sym typeface="Fraunces Medium"/>
              </a:defRPr>
            </a:lvl5pPr>
            <a:lvl6pPr lvl="5" rtl="0" algn="ctr">
              <a:spcBef>
                <a:spcPts val="0"/>
              </a:spcBef>
              <a:spcAft>
                <a:spcPts val="0"/>
              </a:spcAft>
              <a:buSzPts val="2300"/>
              <a:buFont typeface="Fraunces Medium"/>
              <a:buNone/>
              <a:defRPr sz="2300">
                <a:latin typeface="Fraunces Medium"/>
                <a:ea typeface="Fraunces Medium"/>
                <a:cs typeface="Fraunces Medium"/>
                <a:sym typeface="Fraunces Medium"/>
              </a:defRPr>
            </a:lvl6pPr>
            <a:lvl7pPr lvl="6" rtl="0" algn="ctr">
              <a:spcBef>
                <a:spcPts val="0"/>
              </a:spcBef>
              <a:spcAft>
                <a:spcPts val="0"/>
              </a:spcAft>
              <a:buSzPts val="2300"/>
              <a:buFont typeface="Fraunces Medium"/>
              <a:buNone/>
              <a:defRPr sz="2300">
                <a:latin typeface="Fraunces Medium"/>
                <a:ea typeface="Fraunces Medium"/>
                <a:cs typeface="Fraunces Medium"/>
                <a:sym typeface="Fraunces Medium"/>
              </a:defRPr>
            </a:lvl7pPr>
            <a:lvl8pPr lvl="7" rtl="0" algn="ctr">
              <a:spcBef>
                <a:spcPts val="0"/>
              </a:spcBef>
              <a:spcAft>
                <a:spcPts val="0"/>
              </a:spcAft>
              <a:buSzPts val="2300"/>
              <a:buFont typeface="Fraunces Medium"/>
              <a:buNone/>
              <a:defRPr sz="2300">
                <a:latin typeface="Fraunces Medium"/>
                <a:ea typeface="Fraunces Medium"/>
                <a:cs typeface="Fraunces Medium"/>
                <a:sym typeface="Fraunces Medium"/>
              </a:defRPr>
            </a:lvl8pPr>
            <a:lvl9pPr lvl="8" rtl="0" algn="ctr">
              <a:spcBef>
                <a:spcPts val="0"/>
              </a:spcBef>
              <a:spcAft>
                <a:spcPts val="0"/>
              </a:spcAft>
              <a:buSzPts val="2300"/>
              <a:buFont typeface="Fraunces Medium"/>
              <a:buNone/>
              <a:defRPr sz="2300">
                <a:latin typeface="Fraunces Medium"/>
                <a:ea typeface="Fraunces Medium"/>
                <a:cs typeface="Fraunces Medium"/>
                <a:sym typeface="Fraunces Medium"/>
              </a:defRPr>
            </a:lvl9pPr>
          </a:lstStyle>
          <a:p/>
        </p:txBody>
      </p:sp>
      <p:sp>
        <p:nvSpPr>
          <p:cNvPr id="2678" name="Google Shape;2678;p18"/>
          <p:cNvSpPr txBox="1"/>
          <p:nvPr>
            <p:ph idx="3" type="subTitle"/>
          </p:nvPr>
        </p:nvSpPr>
        <p:spPr>
          <a:xfrm>
            <a:off x="6417352" y="2163881"/>
            <a:ext cx="1978200" cy="5727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1400"/>
              <a:buNone/>
              <a:defRPr sz="15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679" name="Google Shape;2679;p18"/>
          <p:cNvSpPr txBox="1"/>
          <p:nvPr>
            <p:ph idx="4" type="title"/>
          </p:nvPr>
        </p:nvSpPr>
        <p:spPr>
          <a:xfrm>
            <a:off x="4101250" y="3294950"/>
            <a:ext cx="1978200" cy="6654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2300"/>
              <a:buFont typeface="Fraunces Medium"/>
              <a:buNone/>
              <a:defRPr sz="2300">
                <a:latin typeface="Fraunces Medium"/>
                <a:ea typeface="Fraunces Medium"/>
                <a:cs typeface="Fraunces Medium"/>
                <a:sym typeface="Fraunces Medium"/>
              </a:defRPr>
            </a:lvl1pPr>
            <a:lvl2pPr lvl="1" rtl="0" algn="ctr">
              <a:spcBef>
                <a:spcPts val="0"/>
              </a:spcBef>
              <a:spcAft>
                <a:spcPts val="0"/>
              </a:spcAft>
              <a:buSzPts val="2300"/>
              <a:buFont typeface="Fraunces Medium"/>
              <a:buNone/>
              <a:defRPr sz="2300">
                <a:latin typeface="Fraunces Medium"/>
                <a:ea typeface="Fraunces Medium"/>
                <a:cs typeface="Fraunces Medium"/>
                <a:sym typeface="Fraunces Medium"/>
              </a:defRPr>
            </a:lvl2pPr>
            <a:lvl3pPr lvl="2" rtl="0" algn="ctr">
              <a:spcBef>
                <a:spcPts val="0"/>
              </a:spcBef>
              <a:spcAft>
                <a:spcPts val="0"/>
              </a:spcAft>
              <a:buSzPts val="2300"/>
              <a:buFont typeface="Fraunces Medium"/>
              <a:buNone/>
              <a:defRPr sz="2300">
                <a:latin typeface="Fraunces Medium"/>
                <a:ea typeface="Fraunces Medium"/>
                <a:cs typeface="Fraunces Medium"/>
                <a:sym typeface="Fraunces Medium"/>
              </a:defRPr>
            </a:lvl3pPr>
            <a:lvl4pPr lvl="3" rtl="0" algn="ctr">
              <a:spcBef>
                <a:spcPts val="0"/>
              </a:spcBef>
              <a:spcAft>
                <a:spcPts val="0"/>
              </a:spcAft>
              <a:buSzPts val="2300"/>
              <a:buFont typeface="Fraunces Medium"/>
              <a:buNone/>
              <a:defRPr sz="2300">
                <a:latin typeface="Fraunces Medium"/>
                <a:ea typeface="Fraunces Medium"/>
                <a:cs typeface="Fraunces Medium"/>
                <a:sym typeface="Fraunces Medium"/>
              </a:defRPr>
            </a:lvl4pPr>
            <a:lvl5pPr lvl="4" rtl="0" algn="ctr">
              <a:spcBef>
                <a:spcPts val="0"/>
              </a:spcBef>
              <a:spcAft>
                <a:spcPts val="0"/>
              </a:spcAft>
              <a:buSzPts val="2300"/>
              <a:buFont typeface="Fraunces Medium"/>
              <a:buNone/>
              <a:defRPr sz="2300">
                <a:latin typeface="Fraunces Medium"/>
                <a:ea typeface="Fraunces Medium"/>
                <a:cs typeface="Fraunces Medium"/>
                <a:sym typeface="Fraunces Medium"/>
              </a:defRPr>
            </a:lvl5pPr>
            <a:lvl6pPr lvl="5" rtl="0" algn="ctr">
              <a:spcBef>
                <a:spcPts val="0"/>
              </a:spcBef>
              <a:spcAft>
                <a:spcPts val="0"/>
              </a:spcAft>
              <a:buSzPts val="2300"/>
              <a:buFont typeface="Fraunces Medium"/>
              <a:buNone/>
              <a:defRPr sz="2300">
                <a:latin typeface="Fraunces Medium"/>
                <a:ea typeface="Fraunces Medium"/>
                <a:cs typeface="Fraunces Medium"/>
                <a:sym typeface="Fraunces Medium"/>
              </a:defRPr>
            </a:lvl6pPr>
            <a:lvl7pPr lvl="6" rtl="0" algn="ctr">
              <a:spcBef>
                <a:spcPts val="0"/>
              </a:spcBef>
              <a:spcAft>
                <a:spcPts val="0"/>
              </a:spcAft>
              <a:buSzPts val="2300"/>
              <a:buFont typeface="Fraunces Medium"/>
              <a:buNone/>
              <a:defRPr sz="2300">
                <a:latin typeface="Fraunces Medium"/>
                <a:ea typeface="Fraunces Medium"/>
                <a:cs typeface="Fraunces Medium"/>
                <a:sym typeface="Fraunces Medium"/>
              </a:defRPr>
            </a:lvl7pPr>
            <a:lvl8pPr lvl="7" rtl="0" algn="ctr">
              <a:spcBef>
                <a:spcPts val="0"/>
              </a:spcBef>
              <a:spcAft>
                <a:spcPts val="0"/>
              </a:spcAft>
              <a:buSzPts val="2300"/>
              <a:buFont typeface="Fraunces Medium"/>
              <a:buNone/>
              <a:defRPr sz="2300">
                <a:latin typeface="Fraunces Medium"/>
                <a:ea typeface="Fraunces Medium"/>
                <a:cs typeface="Fraunces Medium"/>
                <a:sym typeface="Fraunces Medium"/>
              </a:defRPr>
            </a:lvl8pPr>
            <a:lvl9pPr lvl="8" rtl="0" algn="ctr">
              <a:spcBef>
                <a:spcPts val="0"/>
              </a:spcBef>
              <a:spcAft>
                <a:spcPts val="0"/>
              </a:spcAft>
              <a:buSzPts val="2300"/>
              <a:buFont typeface="Fraunces Medium"/>
              <a:buNone/>
              <a:defRPr sz="2300">
                <a:latin typeface="Fraunces Medium"/>
                <a:ea typeface="Fraunces Medium"/>
                <a:cs typeface="Fraunces Medium"/>
                <a:sym typeface="Fraunces Medium"/>
              </a:defRPr>
            </a:lvl9pPr>
          </a:lstStyle>
          <a:p/>
        </p:txBody>
      </p:sp>
      <p:sp>
        <p:nvSpPr>
          <p:cNvPr id="2680" name="Google Shape;2680;p18"/>
          <p:cNvSpPr txBox="1"/>
          <p:nvPr>
            <p:ph idx="5" type="subTitle"/>
          </p:nvPr>
        </p:nvSpPr>
        <p:spPr>
          <a:xfrm>
            <a:off x="4101250" y="3978281"/>
            <a:ext cx="1978200" cy="5727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1400"/>
              <a:buNone/>
              <a:defRPr sz="15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681" name="Google Shape;2681;p18"/>
          <p:cNvSpPr txBox="1"/>
          <p:nvPr>
            <p:ph idx="6" type="title"/>
          </p:nvPr>
        </p:nvSpPr>
        <p:spPr>
          <a:xfrm>
            <a:off x="6417352" y="3294950"/>
            <a:ext cx="1978200" cy="6654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2300"/>
              <a:buFont typeface="Fraunces Medium"/>
              <a:buNone/>
              <a:defRPr sz="2300">
                <a:latin typeface="Fraunces Medium"/>
                <a:ea typeface="Fraunces Medium"/>
                <a:cs typeface="Fraunces Medium"/>
                <a:sym typeface="Fraunces Medium"/>
              </a:defRPr>
            </a:lvl1pPr>
            <a:lvl2pPr lvl="1" rtl="0" algn="ctr">
              <a:spcBef>
                <a:spcPts val="0"/>
              </a:spcBef>
              <a:spcAft>
                <a:spcPts val="0"/>
              </a:spcAft>
              <a:buSzPts val="2300"/>
              <a:buFont typeface="Fraunces Medium"/>
              <a:buNone/>
              <a:defRPr sz="2300">
                <a:latin typeface="Fraunces Medium"/>
                <a:ea typeface="Fraunces Medium"/>
                <a:cs typeface="Fraunces Medium"/>
                <a:sym typeface="Fraunces Medium"/>
              </a:defRPr>
            </a:lvl2pPr>
            <a:lvl3pPr lvl="2" rtl="0" algn="ctr">
              <a:spcBef>
                <a:spcPts val="0"/>
              </a:spcBef>
              <a:spcAft>
                <a:spcPts val="0"/>
              </a:spcAft>
              <a:buSzPts val="2300"/>
              <a:buFont typeface="Fraunces Medium"/>
              <a:buNone/>
              <a:defRPr sz="2300">
                <a:latin typeface="Fraunces Medium"/>
                <a:ea typeface="Fraunces Medium"/>
                <a:cs typeface="Fraunces Medium"/>
                <a:sym typeface="Fraunces Medium"/>
              </a:defRPr>
            </a:lvl3pPr>
            <a:lvl4pPr lvl="3" rtl="0" algn="ctr">
              <a:spcBef>
                <a:spcPts val="0"/>
              </a:spcBef>
              <a:spcAft>
                <a:spcPts val="0"/>
              </a:spcAft>
              <a:buSzPts val="2300"/>
              <a:buFont typeface="Fraunces Medium"/>
              <a:buNone/>
              <a:defRPr sz="2300">
                <a:latin typeface="Fraunces Medium"/>
                <a:ea typeface="Fraunces Medium"/>
                <a:cs typeface="Fraunces Medium"/>
                <a:sym typeface="Fraunces Medium"/>
              </a:defRPr>
            </a:lvl4pPr>
            <a:lvl5pPr lvl="4" rtl="0" algn="ctr">
              <a:spcBef>
                <a:spcPts val="0"/>
              </a:spcBef>
              <a:spcAft>
                <a:spcPts val="0"/>
              </a:spcAft>
              <a:buSzPts val="2300"/>
              <a:buFont typeface="Fraunces Medium"/>
              <a:buNone/>
              <a:defRPr sz="2300">
                <a:latin typeface="Fraunces Medium"/>
                <a:ea typeface="Fraunces Medium"/>
                <a:cs typeface="Fraunces Medium"/>
                <a:sym typeface="Fraunces Medium"/>
              </a:defRPr>
            </a:lvl5pPr>
            <a:lvl6pPr lvl="5" rtl="0" algn="ctr">
              <a:spcBef>
                <a:spcPts val="0"/>
              </a:spcBef>
              <a:spcAft>
                <a:spcPts val="0"/>
              </a:spcAft>
              <a:buSzPts val="2300"/>
              <a:buFont typeface="Fraunces Medium"/>
              <a:buNone/>
              <a:defRPr sz="2300">
                <a:latin typeface="Fraunces Medium"/>
                <a:ea typeface="Fraunces Medium"/>
                <a:cs typeface="Fraunces Medium"/>
                <a:sym typeface="Fraunces Medium"/>
              </a:defRPr>
            </a:lvl6pPr>
            <a:lvl7pPr lvl="6" rtl="0" algn="ctr">
              <a:spcBef>
                <a:spcPts val="0"/>
              </a:spcBef>
              <a:spcAft>
                <a:spcPts val="0"/>
              </a:spcAft>
              <a:buSzPts val="2300"/>
              <a:buFont typeface="Fraunces Medium"/>
              <a:buNone/>
              <a:defRPr sz="2300">
                <a:latin typeface="Fraunces Medium"/>
                <a:ea typeface="Fraunces Medium"/>
                <a:cs typeface="Fraunces Medium"/>
                <a:sym typeface="Fraunces Medium"/>
              </a:defRPr>
            </a:lvl7pPr>
            <a:lvl8pPr lvl="7" rtl="0" algn="ctr">
              <a:spcBef>
                <a:spcPts val="0"/>
              </a:spcBef>
              <a:spcAft>
                <a:spcPts val="0"/>
              </a:spcAft>
              <a:buSzPts val="2300"/>
              <a:buFont typeface="Fraunces Medium"/>
              <a:buNone/>
              <a:defRPr sz="2300">
                <a:latin typeface="Fraunces Medium"/>
                <a:ea typeface="Fraunces Medium"/>
                <a:cs typeface="Fraunces Medium"/>
                <a:sym typeface="Fraunces Medium"/>
              </a:defRPr>
            </a:lvl8pPr>
            <a:lvl9pPr lvl="8" rtl="0" algn="ctr">
              <a:spcBef>
                <a:spcPts val="0"/>
              </a:spcBef>
              <a:spcAft>
                <a:spcPts val="0"/>
              </a:spcAft>
              <a:buSzPts val="2300"/>
              <a:buFont typeface="Fraunces Medium"/>
              <a:buNone/>
              <a:defRPr sz="2300">
                <a:latin typeface="Fraunces Medium"/>
                <a:ea typeface="Fraunces Medium"/>
                <a:cs typeface="Fraunces Medium"/>
                <a:sym typeface="Fraunces Medium"/>
              </a:defRPr>
            </a:lvl9pPr>
          </a:lstStyle>
          <a:p/>
        </p:txBody>
      </p:sp>
      <p:sp>
        <p:nvSpPr>
          <p:cNvPr id="2682" name="Google Shape;2682;p18"/>
          <p:cNvSpPr txBox="1"/>
          <p:nvPr>
            <p:ph idx="7" type="subTitle"/>
          </p:nvPr>
        </p:nvSpPr>
        <p:spPr>
          <a:xfrm>
            <a:off x="6417352" y="3978281"/>
            <a:ext cx="1978200" cy="5727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1400"/>
              <a:buNone/>
              <a:defRPr sz="15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683" name="Google Shape;2683;p18"/>
          <p:cNvSpPr txBox="1"/>
          <p:nvPr>
            <p:ph idx="8" type="title"/>
          </p:nvPr>
        </p:nvSpPr>
        <p:spPr>
          <a:xfrm>
            <a:off x="713225" y="368825"/>
            <a:ext cx="7725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400"/>
              <a:buNone/>
              <a:defRPr>
                <a:latin typeface="Fraunces SemiBold"/>
                <a:ea typeface="Fraunces SemiBold"/>
                <a:cs typeface="Fraunces SemiBold"/>
                <a:sym typeface="Fraunces Semi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3">
    <p:spTree>
      <p:nvGrpSpPr>
        <p:cNvPr id="2684" name="Shape 2684"/>
        <p:cNvGrpSpPr/>
        <p:nvPr/>
      </p:nvGrpSpPr>
      <p:grpSpPr>
        <a:xfrm>
          <a:off x="0" y="0"/>
          <a:ext cx="0" cy="0"/>
          <a:chOff x="0" y="0"/>
          <a:chExt cx="0" cy="0"/>
        </a:xfrm>
      </p:grpSpPr>
      <p:grpSp>
        <p:nvGrpSpPr>
          <p:cNvPr id="2685" name="Google Shape;2685;p19"/>
          <p:cNvGrpSpPr/>
          <p:nvPr/>
        </p:nvGrpSpPr>
        <p:grpSpPr>
          <a:xfrm>
            <a:off x="7809649" y="-293623"/>
            <a:ext cx="2686638" cy="5542003"/>
            <a:chOff x="7886290" y="941513"/>
            <a:chExt cx="2446624" cy="5046902"/>
          </a:xfrm>
        </p:grpSpPr>
        <p:sp>
          <p:nvSpPr>
            <p:cNvPr id="2686" name="Google Shape;2686;p19"/>
            <p:cNvSpPr/>
            <p:nvPr/>
          </p:nvSpPr>
          <p:spPr>
            <a:xfrm>
              <a:off x="8349439" y="3717637"/>
              <a:ext cx="228884" cy="228884"/>
            </a:xfrm>
            <a:custGeom>
              <a:rect b="b" l="l" r="r" t="t"/>
              <a:pathLst>
                <a:path extrusionOk="0" h="3940" w="3940">
                  <a:moveTo>
                    <a:pt x="3939" y="0"/>
                  </a:moveTo>
                  <a:lnTo>
                    <a:pt x="1" y="3939"/>
                  </a:lnTo>
                  <a:lnTo>
                    <a:pt x="3939" y="3939"/>
                  </a:lnTo>
                  <a:lnTo>
                    <a:pt x="393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7" name="Google Shape;2687;p19"/>
            <p:cNvSpPr/>
            <p:nvPr/>
          </p:nvSpPr>
          <p:spPr>
            <a:xfrm>
              <a:off x="8349439" y="4004963"/>
              <a:ext cx="228884" cy="229233"/>
            </a:xfrm>
            <a:custGeom>
              <a:rect b="b" l="l" r="r" t="t"/>
              <a:pathLst>
                <a:path extrusionOk="0" h="3946" w="3940">
                  <a:moveTo>
                    <a:pt x="1" y="0"/>
                  </a:moveTo>
                  <a:lnTo>
                    <a:pt x="3939" y="3945"/>
                  </a:lnTo>
                  <a:lnTo>
                    <a:pt x="393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8" name="Google Shape;2688;p19"/>
            <p:cNvSpPr/>
            <p:nvPr/>
          </p:nvSpPr>
          <p:spPr>
            <a:xfrm>
              <a:off x="8349439" y="4523264"/>
              <a:ext cx="228884" cy="228884"/>
            </a:xfrm>
            <a:custGeom>
              <a:rect b="b" l="l" r="r" t="t"/>
              <a:pathLst>
                <a:path extrusionOk="0" h="3940" w="3940">
                  <a:moveTo>
                    <a:pt x="3939" y="1"/>
                  </a:moveTo>
                  <a:lnTo>
                    <a:pt x="1" y="3940"/>
                  </a:lnTo>
                  <a:lnTo>
                    <a:pt x="3939" y="3940"/>
                  </a:lnTo>
                  <a:lnTo>
                    <a:pt x="393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9" name="Google Shape;2689;p19"/>
            <p:cNvSpPr/>
            <p:nvPr/>
          </p:nvSpPr>
          <p:spPr>
            <a:xfrm>
              <a:off x="8607486" y="4004963"/>
              <a:ext cx="230395" cy="230337"/>
            </a:xfrm>
            <a:custGeom>
              <a:rect b="b" l="l" r="r" t="t"/>
              <a:pathLst>
                <a:path extrusionOk="0" h="3965" w="3966">
                  <a:moveTo>
                    <a:pt x="1" y="0"/>
                  </a:moveTo>
                  <a:lnTo>
                    <a:pt x="1" y="3964"/>
                  </a:lnTo>
                  <a:lnTo>
                    <a:pt x="396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0" name="Google Shape;2690;p19"/>
            <p:cNvSpPr/>
            <p:nvPr/>
          </p:nvSpPr>
          <p:spPr>
            <a:xfrm>
              <a:off x="8315768" y="4008274"/>
              <a:ext cx="266993" cy="740563"/>
            </a:xfrm>
            <a:custGeom>
              <a:rect b="b" l="l" r="r" t="t"/>
              <a:pathLst>
                <a:path extrusionOk="0" h="12748" w="4596">
                  <a:moveTo>
                    <a:pt x="0" y="1"/>
                  </a:moveTo>
                  <a:lnTo>
                    <a:pt x="0" y="12747"/>
                  </a:lnTo>
                  <a:lnTo>
                    <a:pt x="4595" y="8152"/>
                  </a:lnTo>
                  <a:lnTo>
                    <a:pt x="4595" y="4596"/>
                  </a:lnTo>
                  <a:lnTo>
                    <a:pt x="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1" name="Google Shape;2691;p19"/>
            <p:cNvSpPr/>
            <p:nvPr/>
          </p:nvSpPr>
          <p:spPr>
            <a:xfrm>
              <a:off x="8607486" y="3716533"/>
              <a:ext cx="230395" cy="229988"/>
            </a:xfrm>
            <a:custGeom>
              <a:rect b="b" l="l" r="r" t="t"/>
              <a:pathLst>
                <a:path extrusionOk="0" h="3959" w="3966">
                  <a:moveTo>
                    <a:pt x="1" y="0"/>
                  </a:moveTo>
                  <a:lnTo>
                    <a:pt x="1" y="3958"/>
                  </a:lnTo>
                  <a:lnTo>
                    <a:pt x="3965" y="3958"/>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2" name="Google Shape;2692;p19"/>
            <p:cNvSpPr/>
            <p:nvPr/>
          </p:nvSpPr>
          <p:spPr>
            <a:xfrm>
              <a:off x="8607486" y="4521812"/>
              <a:ext cx="230395" cy="230337"/>
            </a:xfrm>
            <a:custGeom>
              <a:rect b="b" l="l" r="r" t="t"/>
              <a:pathLst>
                <a:path extrusionOk="0" h="3965" w="3966">
                  <a:moveTo>
                    <a:pt x="1" y="0"/>
                  </a:moveTo>
                  <a:lnTo>
                    <a:pt x="1" y="3965"/>
                  </a:lnTo>
                  <a:lnTo>
                    <a:pt x="3965" y="3965"/>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3" name="Google Shape;2693;p19"/>
            <p:cNvSpPr/>
            <p:nvPr/>
          </p:nvSpPr>
          <p:spPr>
            <a:xfrm>
              <a:off x="8315768" y="3360717"/>
              <a:ext cx="266993" cy="582842"/>
            </a:xfrm>
            <a:custGeom>
              <a:rect b="b" l="l" r="r" t="t"/>
              <a:pathLst>
                <a:path extrusionOk="0" h="10033" w="4596">
                  <a:moveTo>
                    <a:pt x="4595" y="1"/>
                  </a:moveTo>
                  <a:lnTo>
                    <a:pt x="0" y="4596"/>
                  </a:lnTo>
                  <a:lnTo>
                    <a:pt x="0" y="10032"/>
                  </a:lnTo>
                  <a:lnTo>
                    <a:pt x="4595" y="5431"/>
                  </a:lnTo>
                  <a:lnTo>
                    <a:pt x="4595"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4" name="Google Shape;2694;p19"/>
            <p:cNvSpPr/>
            <p:nvPr/>
          </p:nvSpPr>
          <p:spPr>
            <a:xfrm>
              <a:off x="8011770" y="3199278"/>
              <a:ext cx="64134" cy="157779"/>
            </a:xfrm>
            <a:custGeom>
              <a:rect b="b" l="l" r="r" t="t"/>
              <a:pathLst>
                <a:path extrusionOk="0" h="2716" w="1104">
                  <a:moveTo>
                    <a:pt x="115" y="1"/>
                  </a:moveTo>
                  <a:cubicBezTo>
                    <a:pt x="90" y="326"/>
                    <a:pt x="33" y="1435"/>
                    <a:pt x="20" y="1671"/>
                  </a:cubicBezTo>
                  <a:cubicBezTo>
                    <a:pt x="7" y="2015"/>
                    <a:pt x="7" y="2365"/>
                    <a:pt x="1" y="2716"/>
                  </a:cubicBezTo>
                  <a:lnTo>
                    <a:pt x="989" y="2716"/>
                  </a:lnTo>
                  <a:cubicBezTo>
                    <a:pt x="1008" y="1804"/>
                    <a:pt x="1046" y="899"/>
                    <a:pt x="110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5" name="Google Shape;2695;p19"/>
            <p:cNvSpPr/>
            <p:nvPr/>
          </p:nvSpPr>
          <p:spPr>
            <a:xfrm>
              <a:off x="9647887" y="3064155"/>
              <a:ext cx="235158" cy="77089"/>
            </a:xfrm>
            <a:custGeom>
              <a:rect b="b" l="l" r="r" t="t"/>
              <a:pathLst>
                <a:path extrusionOk="0" h="1327" w="4048">
                  <a:moveTo>
                    <a:pt x="2021" y="0"/>
                  </a:moveTo>
                  <a:cubicBezTo>
                    <a:pt x="1148" y="0"/>
                    <a:pt x="351" y="523"/>
                    <a:pt x="1" y="1326"/>
                  </a:cubicBezTo>
                  <a:lnTo>
                    <a:pt x="4048" y="1326"/>
                  </a:lnTo>
                  <a:cubicBezTo>
                    <a:pt x="3691" y="523"/>
                    <a:pt x="2901" y="0"/>
                    <a:pt x="2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6" name="Google Shape;2696;p19"/>
            <p:cNvSpPr/>
            <p:nvPr/>
          </p:nvSpPr>
          <p:spPr>
            <a:xfrm>
              <a:off x="9928938" y="2889006"/>
              <a:ext cx="180726" cy="252238"/>
            </a:xfrm>
            <a:custGeom>
              <a:rect b="b" l="l" r="r" t="t"/>
              <a:pathLst>
                <a:path extrusionOk="0" h="4342" w="3111">
                  <a:moveTo>
                    <a:pt x="2568" y="1"/>
                  </a:moveTo>
                  <a:cubicBezTo>
                    <a:pt x="1287" y="1148"/>
                    <a:pt x="389" y="2665"/>
                    <a:pt x="0" y="4341"/>
                  </a:cubicBezTo>
                  <a:lnTo>
                    <a:pt x="3110" y="4341"/>
                  </a:lnTo>
                  <a:cubicBezTo>
                    <a:pt x="2989" y="2875"/>
                    <a:pt x="2804" y="1435"/>
                    <a:pt x="256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7" name="Google Shape;2697;p19"/>
            <p:cNvSpPr/>
            <p:nvPr/>
          </p:nvSpPr>
          <p:spPr>
            <a:xfrm>
              <a:off x="8611923" y="3359264"/>
              <a:ext cx="264786" cy="580576"/>
            </a:xfrm>
            <a:custGeom>
              <a:rect b="b" l="l" r="r" t="t"/>
              <a:pathLst>
                <a:path extrusionOk="0" h="9994" w="4558">
                  <a:moveTo>
                    <a:pt x="1" y="0"/>
                  </a:moveTo>
                  <a:lnTo>
                    <a:pt x="1" y="5437"/>
                  </a:lnTo>
                  <a:lnTo>
                    <a:pt x="4558" y="9993"/>
                  </a:lnTo>
                  <a:lnTo>
                    <a:pt x="4558" y="4557"/>
                  </a:ln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8" name="Google Shape;2698;p19"/>
            <p:cNvSpPr/>
            <p:nvPr/>
          </p:nvSpPr>
          <p:spPr>
            <a:xfrm>
              <a:off x="9924814" y="3199278"/>
              <a:ext cx="197050" cy="747244"/>
            </a:xfrm>
            <a:custGeom>
              <a:rect b="b" l="l" r="r" t="t"/>
              <a:pathLst>
                <a:path extrusionOk="0" h="12863" w="3392">
                  <a:moveTo>
                    <a:pt x="1" y="1"/>
                  </a:moveTo>
                  <a:cubicBezTo>
                    <a:pt x="90" y="1256"/>
                    <a:pt x="135" y="2525"/>
                    <a:pt x="135" y="3799"/>
                  </a:cubicBezTo>
                  <a:lnTo>
                    <a:pt x="135" y="12862"/>
                  </a:lnTo>
                  <a:lnTo>
                    <a:pt x="3392" y="12862"/>
                  </a:lnTo>
                  <a:lnTo>
                    <a:pt x="3392" y="3799"/>
                  </a:lnTo>
                  <a:cubicBezTo>
                    <a:pt x="3392" y="2525"/>
                    <a:pt x="3347" y="1256"/>
                    <a:pt x="326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9" name="Google Shape;2699;p19"/>
            <p:cNvSpPr/>
            <p:nvPr/>
          </p:nvSpPr>
          <p:spPr>
            <a:xfrm>
              <a:off x="9168043" y="4004963"/>
              <a:ext cx="145580" cy="747186"/>
            </a:xfrm>
            <a:custGeom>
              <a:rect b="b" l="l" r="r" t="t"/>
              <a:pathLst>
                <a:path extrusionOk="0" h="12862" w="2506">
                  <a:moveTo>
                    <a:pt x="1" y="0"/>
                  </a:moveTo>
                  <a:lnTo>
                    <a:pt x="1" y="12862"/>
                  </a:lnTo>
                  <a:lnTo>
                    <a:pt x="2505" y="12862"/>
                  </a:lnTo>
                  <a:lnTo>
                    <a:pt x="25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0" name="Google Shape;2700;p19"/>
            <p:cNvSpPr/>
            <p:nvPr/>
          </p:nvSpPr>
          <p:spPr>
            <a:xfrm>
              <a:off x="8349439" y="4810589"/>
              <a:ext cx="228884" cy="228884"/>
            </a:xfrm>
            <a:custGeom>
              <a:rect b="b" l="l" r="r" t="t"/>
              <a:pathLst>
                <a:path extrusionOk="0" h="3940" w="3940">
                  <a:moveTo>
                    <a:pt x="1" y="1"/>
                  </a:moveTo>
                  <a:lnTo>
                    <a:pt x="3939" y="3939"/>
                  </a:lnTo>
                  <a:lnTo>
                    <a:pt x="393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1" name="Google Shape;2701;p19"/>
            <p:cNvSpPr/>
            <p:nvPr/>
          </p:nvSpPr>
          <p:spPr>
            <a:xfrm>
              <a:off x="8905929" y="4004963"/>
              <a:ext cx="145580" cy="747186"/>
            </a:xfrm>
            <a:custGeom>
              <a:rect b="b" l="l" r="r" t="t"/>
              <a:pathLst>
                <a:path extrusionOk="0" h="12862" w="2506">
                  <a:moveTo>
                    <a:pt x="0" y="0"/>
                  </a:moveTo>
                  <a:lnTo>
                    <a:pt x="0" y="12862"/>
                  </a:lnTo>
                  <a:lnTo>
                    <a:pt x="2505" y="12862"/>
                  </a:lnTo>
                  <a:lnTo>
                    <a:pt x="25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2" name="Google Shape;2702;p19"/>
            <p:cNvSpPr/>
            <p:nvPr/>
          </p:nvSpPr>
          <p:spPr>
            <a:xfrm>
              <a:off x="8010666" y="5198589"/>
              <a:ext cx="57453" cy="172244"/>
            </a:xfrm>
            <a:custGeom>
              <a:rect b="b" l="l" r="r" t="t"/>
              <a:pathLst>
                <a:path extrusionOk="0" h="2965" w="989">
                  <a:moveTo>
                    <a:pt x="1" y="1"/>
                  </a:moveTo>
                  <a:lnTo>
                    <a:pt x="1" y="2965"/>
                  </a:lnTo>
                  <a:lnTo>
                    <a:pt x="988" y="2965"/>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3" name="Google Shape;2703;p19"/>
            <p:cNvSpPr/>
            <p:nvPr/>
          </p:nvSpPr>
          <p:spPr>
            <a:xfrm>
              <a:off x="8010666" y="3789091"/>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4" name="Google Shape;2704;p19"/>
            <p:cNvSpPr/>
            <p:nvPr/>
          </p:nvSpPr>
          <p:spPr>
            <a:xfrm>
              <a:off x="8010666" y="4004963"/>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5" name="Google Shape;2705;p19"/>
            <p:cNvSpPr/>
            <p:nvPr/>
          </p:nvSpPr>
          <p:spPr>
            <a:xfrm>
              <a:off x="10143648" y="3199278"/>
              <a:ext cx="64134" cy="157779"/>
            </a:xfrm>
            <a:custGeom>
              <a:rect b="b" l="l" r="r" t="t"/>
              <a:pathLst>
                <a:path extrusionOk="0" h="2716" w="1104">
                  <a:moveTo>
                    <a:pt x="1" y="1"/>
                  </a:moveTo>
                  <a:cubicBezTo>
                    <a:pt x="58" y="899"/>
                    <a:pt x="90" y="1804"/>
                    <a:pt x="109" y="2716"/>
                  </a:cubicBezTo>
                  <a:lnTo>
                    <a:pt x="1103" y="2716"/>
                  </a:lnTo>
                  <a:cubicBezTo>
                    <a:pt x="1103" y="2512"/>
                    <a:pt x="1103" y="2308"/>
                    <a:pt x="1090" y="2104"/>
                  </a:cubicBezTo>
                  <a:cubicBezTo>
                    <a:pt x="1090" y="1957"/>
                    <a:pt x="1001" y="90"/>
                    <a:pt x="9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6" name="Google Shape;2706;p19"/>
            <p:cNvSpPr/>
            <p:nvPr/>
          </p:nvSpPr>
          <p:spPr>
            <a:xfrm>
              <a:off x="8097282" y="4004963"/>
              <a:ext cx="189265" cy="747186"/>
            </a:xfrm>
            <a:custGeom>
              <a:rect b="b" l="l" r="r" t="t"/>
              <a:pathLst>
                <a:path extrusionOk="0" h="12862" w="3258">
                  <a:moveTo>
                    <a:pt x="1" y="0"/>
                  </a:moveTo>
                  <a:lnTo>
                    <a:pt x="1" y="12862"/>
                  </a:lnTo>
                  <a:lnTo>
                    <a:pt x="3258" y="12862"/>
                  </a:lnTo>
                  <a:lnTo>
                    <a:pt x="325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7" name="Google Shape;2707;p19"/>
            <p:cNvSpPr/>
            <p:nvPr/>
          </p:nvSpPr>
          <p:spPr>
            <a:xfrm>
              <a:off x="8010666" y="4392962"/>
              <a:ext cx="57453" cy="172593"/>
            </a:xfrm>
            <a:custGeom>
              <a:rect b="b" l="l" r="r" t="t"/>
              <a:pathLst>
                <a:path extrusionOk="0" h="2971" w="989">
                  <a:moveTo>
                    <a:pt x="1" y="0"/>
                  </a:moveTo>
                  <a:lnTo>
                    <a:pt x="1" y="2970"/>
                  </a:lnTo>
                  <a:lnTo>
                    <a:pt x="988" y="2970"/>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8" name="Google Shape;2708;p19"/>
            <p:cNvSpPr/>
            <p:nvPr/>
          </p:nvSpPr>
          <p:spPr>
            <a:xfrm>
              <a:off x="8010666" y="4810589"/>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9" name="Google Shape;2709;p19"/>
            <p:cNvSpPr/>
            <p:nvPr/>
          </p:nvSpPr>
          <p:spPr>
            <a:xfrm>
              <a:off x="8010666" y="4594369"/>
              <a:ext cx="57453" cy="157779"/>
            </a:xfrm>
            <a:custGeom>
              <a:rect b="b" l="l" r="r" t="t"/>
              <a:pathLst>
                <a:path extrusionOk="0" h="2716" w="989">
                  <a:moveTo>
                    <a:pt x="1" y="1"/>
                  </a:moveTo>
                  <a:lnTo>
                    <a:pt x="1" y="2716"/>
                  </a:lnTo>
                  <a:lnTo>
                    <a:pt x="988" y="271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0" name="Google Shape;2710;p19"/>
            <p:cNvSpPr/>
            <p:nvPr/>
          </p:nvSpPr>
          <p:spPr>
            <a:xfrm>
              <a:off x="8097282" y="3199278"/>
              <a:ext cx="197398" cy="747244"/>
            </a:xfrm>
            <a:custGeom>
              <a:rect b="b" l="l" r="r" t="t"/>
              <a:pathLst>
                <a:path extrusionOk="0" h="12863" w="3398">
                  <a:moveTo>
                    <a:pt x="135" y="1"/>
                  </a:moveTo>
                  <a:cubicBezTo>
                    <a:pt x="52" y="1256"/>
                    <a:pt x="1" y="2525"/>
                    <a:pt x="1" y="3799"/>
                  </a:cubicBezTo>
                  <a:lnTo>
                    <a:pt x="1" y="12862"/>
                  </a:lnTo>
                  <a:lnTo>
                    <a:pt x="3258" y="12862"/>
                  </a:lnTo>
                  <a:lnTo>
                    <a:pt x="3258" y="3799"/>
                  </a:lnTo>
                  <a:cubicBezTo>
                    <a:pt x="3258" y="2525"/>
                    <a:pt x="3302" y="1256"/>
                    <a:pt x="339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1" name="Google Shape;2711;p19"/>
            <p:cNvSpPr/>
            <p:nvPr/>
          </p:nvSpPr>
          <p:spPr>
            <a:xfrm>
              <a:off x="8607486" y="4810589"/>
              <a:ext cx="230395" cy="229988"/>
            </a:xfrm>
            <a:custGeom>
              <a:rect b="b" l="l" r="r" t="t"/>
              <a:pathLst>
                <a:path extrusionOk="0" h="3959" w="3966">
                  <a:moveTo>
                    <a:pt x="1" y="1"/>
                  </a:moveTo>
                  <a:lnTo>
                    <a:pt x="1" y="3959"/>
                  </a:lnTo>
                  <a:lnTo>
                    <a:pt x="39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2" name="Google Shape;2712;p19"/>
            <p:cNvSpPr/>
            <p:nvPr/>
          </p:nvSpPr>
          <p:spPr>
            <a:xfrm>
              <a:off x="8315768" y="3199278"/>
              <a:ext cx="266993" cy="387361"/>
            </a:xfrm>
            <a:custGeom>
              <a:rect b="b" l="l" r="r" t="t"/>
              <a:pathLst>
                <a:path extrusionOk="0" h="6668" w="4596">
                  <a:moveTo>
                    <a:pt x="134" y="1"/>
                  </a:moveTo>
                  <a:cubicBezTo>
                    <a:pt x="45" y="1256"/>
                    <a:pt x="0" y="2525"/>
                    <a:pt x="0" y="3799"/>
                  </a:cubicBezTo>
                  <a:lnTo>
                    <a:pt x="0" y="6667"/>
                  </a:lnTo>
                  <a:lnTo>
                    <a:pt x="4595" y="2066"/>
                  </a:lnTo>
                  <a:lnTo>
                    <a:pt x="459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3" name="Google Shape;2713;p19"/>
            <p:cNvSpPr/>
            <p:nvPr/>
          </p:nvSpPr>
          <p:spPr>
            <a:xfrm>
              <a:off x="8611923" y="4011585"/>
              <a:ext cx="264786" cy="733883"/>
            </a:xfrm>
            <a:custGeom>
              <a:rect b="b" l="l" r="r" t="t"/>
              <a:pathLst>
                <a:path extrusionOk="0" h="12633" w="4558">
                  <a:moveTo>
                    <a:pt x="4558" y="1"/>
                  </a:moveTo>
                  <a:lnTo>
                    <a:pt x="1" y="4558"/>
                  </a:lnTo>
                  <a:lnTo>
                    <a:pt x="1" y="8076"/>
                  </a:lnTo>
                  <a:lnTo>
                    <a:pt x="4558" y="12633"/>
                  </a:lnTo>
                  <a:lnTo>
                    <a:pt x="45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4" name="Google Shape;2714;p19"/>
            <p:cNvSpPr/>
            <p:nvPr/>
          </p:nvSpPr>
          <p:spPr>
            <a:xfrm>
              <a:off x="8010666" y="4191904"/>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5" name="Google Shape;2715;p19"/>
            <p:cNvSpPr/>
            <p:nvPr/>
          </p:nvSpPr>
          <p:spPr>
            <a:xfrm>
              <a:off x="8010666" y="4997182"/>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6" name="Google Shape;2716;p19"/>
            <p:cNvSpPr/>
            <p:nvPr/>
          </p:nvSpPr>
          <p:spPr>
            <a:xfrm>
              <a:off x="8010666" y="3587684"/>
              <a:ext cx="57453" cy="172244"/>
            </a:xfrm>
            <a:custGeom>
              <a:rect b="b" l="l" r="r" t="t"/>
              <a:pathLst>
                <a:path extrusionOk="0" h="2965" w="989">
                  <a:moveTo>
                    <a:pt x="1" y="0"/>
                  </a:moveTo>
                  <a:lnTo>
                    <a:pt x="1" y="2964"/>
                  </a:lnTo>
                  <a:lnTo>
                    <a:pt x="988" y="2964"/>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7" name="Google Shape;2717;p19"/>
            <p:cNvSpPr/>
            <p:nvPr/>
          </p:nvSpPr>
          <p:spPr>
            <a:xfrm>
              <a:off x="8010666" y="3385871"/>
              <a:ext cx="58209" cy="172593"/>
            </a:xfrm>
            <a:custGeom>
              <a:rect b="b" l="l" r="r" t="t"/>
              <a:pathLst>
                <a:path extrusionOk="0" h="2971" w="1002">
                  <a:moveTo>
                    <a:pt x="13" y="1"/>
                  </a:moveTo>
                  <a:cubicBezTo>
                    <a:pt x="13" y="199"/>
                    <a:pt x="1" y="390"/>
                    <a:pt x="1" y="581"/>
                  </a:cubicBezTo>
                  <a:lnTo>
                    <a:pt x="1" y="2971"/>
                  </a:lnTo>
                  <a:lnTo>
                    <a:pt x="988" y="2971"/>
                  </a:lnTo>
                  <a:cubicBezTo>
                    <a:pt x="988" y="2971"/>
                    <a:pt x="995" y="199"/>
                    <a:pt x="100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8" name="Google Shape;2718;p19"/>
            <p:cNvSpPr/>
            <p:nvPr/>
          </p:nvSpPr>
          <p:spPr>
            <a:xfrm>
              <a:off x="9342785" y="3199278"/>
              <a:ext cx="265192" cy="384398"/>
            </a:xfrm>
            <a:custGeom>
              <a:rect b="b" l="l" r="r" t="t"/>
              <a:pathLst>
                <a:path extrusionOk="0" h="6617" w="4565">
                  <a:moveTo>
                    <a:pt x="135" y="1"/>
                  </a:moveTo>
                  <a:cubicBezTo>
                    <a:pt x="46" y="1256"/>
                    <a:pt x="1" y="2525"/>
                    <a:pt x="1" y="3799"/>
                  </a:cubicBezTo>
                  <a:lnTo>
                    <a:pt x="1" y="6616"/>
                  </a:lnTo>
                  <a:lnTo>
                    <a:pt x="4564" y="2047"/>
                  </a:lnTo>
                  <a:lnTo>
                    <a:pt x="456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9" name="Google Shape;2719;p19"/>
            <p:cNvSpPr/>
            <p:nvPr/>
          </p:nvSpPr>
          <p:spPr>
            <a:xfrm>
              <a:off x="10151084" y="4594369"/>
              <a:ext cx="57395" cy="157779"/>
            </a:xfrm>
            <a:custGeom>
              <a:rect b="b" l="l" r="r" t="t"/>
              <a:pathLst>
                <a:path extrusionOk="0" h="2716" w="988">
                  <a:moveTo>
                    <a:pt x="0" y="1"/>
                  </a:moveTo>
                  <a:lnTo>
                    <a:pt x="0" y="2716"/>
                  </a:lnTo>
                  <a:lnTo>
                    <a:pt x="988" y="271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0" name="Google Shape;2720;p19"/>
            <p:cNvSpPr/>
            <p:nvPr/>
          </p:nvSpPr>
          <p:spPr>
            <a:xfrm>
              <a:off x="9637140" y="3199278"/>
              <a:ext cx="266645" cy="386606"/>
            </a:xfrm>
            <a:custGeom>
              <a:rect b="b" l="l" r="r" t="t"/>
              <a:pathLst>
                <a:path extrusionOk="0" h="6655" w="4590">
                  <a:moveTo>
                    <a:pt x="1" y="1"/>
                  </a:moveTo>
                  <a:lnTo>
                    <a:pt x="1" y="2066"/>
                  </a:lnTo>
                  <a:lnTo>
                    <a:pt x="4590" y="6655"/>
                  </a:lnTo>
                  <a:lnTo>
                    <a:pt x="4590" y="3799"/>
                  </a:lnTo>
                  <a:cubicBezTo>
                    <a:pt x="4590" y="2525"/>
                    <a:pt x="4539" y="1256"/>
                    <a:pt x="444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1" name="Google Shape;2721;p19"/>
            <p:cNvSpPr/>
            <p:nvPr/>
          </p:nvSpPr>
          <p:spPr>
            <a:xfrm>
              <a:off x="9373551" y="3716533"/>
              <a:ext cx="229988" cy="229988"/>
            </a:xfrm>
            <a:custGeom>
              <a:rect b="b" l="l" r="r" t="t"/>
              <a:pathLst>
                <a:path extrusionOk="0" h="3959" w="3959">
                  <a:moveTo>
                    <a:pt x="3958" y="0"/>
                  </a:moveTo>
                  <a:lnTo>
                    <a:pt x="0" y="3958"/>
                  </a:lnTo>
                  <a:lnTo>
                    <a:pt x="3958" y="3958"/>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2" name="Google Shape;2722;p19"/>
            <p:cNvSpPr/>
            <p:nvPr/>
          </p:nvSpPr>
          <p:spPr>
            <a:xfrm>
              <a:off x="10151084" y="4810589"/>
              <a:ext cx="57395" cy="157431"/>
            </a:xfrm>
            <a:custGeom>
              <a:rect b="b" l="l" r="r" t="t"/>
              <a:pathLst>
                <a:path extrusionOk="0" h="2710" w="988">
                  <a:moveTo>
                    <a:pt x="0" y="1"/>
                  </a:moveTo>
                  <a:lnTo>
                    <a:pt x="0"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3" name="Google Shape;2723;p19"/>
            <p:cNvSpPr/>
            <p:nvPr/>
          </p:nvSpPr>
          <p:spPr>
            <a:xfrm>
              <a:off x="9342785" y="3359264"/>
              <a:ext cx="265192" cy="581332"/>
            </a:xfrm>
            <a:custGeom>
              <a:rect b="b" l="l" r="r" t="t"/>
              <a:pathLst>
                <a:path extrusionOk="0" h="10007" w="4565">
                  <a:moveTo>
                    <a:pt x="4564" y="0"/>
                  </a:moveTo>
                  <a:lnTo>
                    <a:pt x="1" y="4570"/>
                  </a:lnTo>
                  <a:lnTo>
                    <a:pt x="1" y="10006"/>
                  </a:lnTo>
                  <a:lnTo>
                    <a:pt x="4564" y="5437"/>
                  </a:lnTo>
                  <a:lnTo>
                    <a:pt x="456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4" name="Google Shape;2724;p19"/>
            <p:cNvSpPr/>
            <p:nvPr/>
          </p:nvSpPr>
          <p:spPr>
            <a:xfrm>
              <a:off x="9632702" y="3717637"/>
              <a:ext cx="229233" cy="228884"/>
            </a:xfrm>
            <a:custGeom>
              <a:rect b="b" l="l" r="r" t="t"/>
              <a:pathLst>
                <a:path extrusionOk="0" h="3940" w="3946">
                  <a:moveTo>
                    <a:pt x="1" y="0"/>
                  </a:moveTo>
                  <a:lnTo>
                    <a:pt x="1" y="3939"/>
                  </a:lnTo>
                  <a:lnTo>
                    <a:pt x="3946" y="3939"/>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5" name="Google Shape;2725;p19"/>
            <p:cNvSpPr/>
            <p:nvPr/>
          </p:nvSpPr>
          <p:spPr>
            <a:xfrm>
              <a:off x="10151084" y="3587684"/>
              <a:ext cx="57395" cy="172244"/>
            </a:xfrm>
            <a:custGeom>
              <a:rect b="b" l="l" r="r" t="t"/>
              <a:pathLst>
                <a:path extrusionOk="0" h="2965" w="988">
                  <a:moveTo>
                    <a:pt x="0" y="0"/>
                  </a:moveTo>
                  <a:lnTo>
                    <a:pt x="0" y="2964"/>
                  </a:lnTo>
                  <a:lnTo>
                    <a:pt x="988" y="2964"/>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6" name="Google Shape;2726;p19"/>
            <p:cNvSpPr/>
            <p:nvPr/>
          </p:nvSpPr>
          <p:spPr>
            <a:xfrm>
              <a:off x="9637140" y="3360717"/>
              <a:ext cx="266645" cy="582087"/>
            </a:xfrm>
            <a:custGeom>
              <a:rect b="b" l="l" r="r" t="t"/>
              <a:pathLst>
                <a:path extrusionOk="0" h="10020" w="4590">
                  <a:moveTo>
                    <a:pt x="1" y="1"/>
                  </a:moveTo>
                  <a:lnTo>
                    <a:pt x="1" y="5431"/>
                  </a:lnTo>
                  <a:lnTo>
                    <a:pt x="4590" y="10019"/>
                  </a:lnTo>
                  <a:lnTo>
                    <a:pt x="4590" y="4583"/>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7" name="Google Shape;2727;p19"/>
            <p:cNvSpPr/>
            <p:nvPr/>
          </p:nvSpPr>
          <p:spPr>
            <a:xfrm>
              <a:off x="10151084" y="4997182"/>
              <a:ext cx="57395" cy="172244"/>
            </a:xfrm>
            <a:custGeom>
              <a:rect b="b" l="l" r="r" t="t"/>
              <a:pathLst>
                <a:path extrusionOk="0" h="2965" w="988">
                  <a:moveTo>
                    <a:pt x="0" y="1"/>
                  </a:moveTo>
                  <a:lnTo>
                    <a:pt x="0"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8" name="Google Shape;2728;p19"/>
            <p:cNvSpPr/>
            <p:nvPr/>
          </p:nvSpPr>
          <p:spPr>
            <a:xfrm>
              <a:off x="8432011" y="1674989"/>
              <a:ext cx="133729" cy="206286"/>
            </a:xfrm>
            <a:custGeom>
              <a:rect b="b" l="l" r="r" t="t"/>
              <a:pathLst>
                <a:path extrusionOk="0" h="3551" w="2302">
                  <a:moveTo>
                    <a:pt x="1715" y="1"/>
                  </a:moveTo>
                  <a:cubicBezTo>
                    <a:pt x="1651" y="83"/>
                    <a:pt x="1587" y="166"/>
                    <a:pt x="1530" y="256"/>
                  </a:cubicBezTo>
                  <a:cubicBezTo>
                    <a:pt x="1364" y="498"/>
                    <a:pt x="657" y="1588"/>
                    <a:pt x="466" y="1887"/>
                  </a:cubicBezTo>
                  <a:cubicBezTo>
                    <a:pt x="306" y="2142"/>
                    <a:pt x="153" y="2397"/>
                    <a:pt x="0" y="2652"/>
                  </a:cubicBezTo>
                  <a:cubicBezTo>
                    <a:pt x="211" y="2951"/>
                    <a:pt x="415" y="3245"/>
                    <a:pt x="619" y="3551"/>
                  </a:cubicBezTo>
                  <a:cubicBezTo>
                    <a:pt x="1148" y="2639"/>
                    <a:pt x="1709" y="1747"/>
                    <a:pt x="2301" y="880"/>
                  </a:cubicBezTo>
                  <a:cubicBezTo>
                    <a:pt x="2104" y="587"/>
                    <a:pt x="1912" y="287"/>
                    <a:pt x="171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9" name="Google Shape;2729;p19"/>
            <p:cNvSpPr/>
            <p:nvPr/>
          </p:nvSpPr>
          <p:spPr>
            <a:xfrm>
              <a:off x="9651237" y="1674640"/>
              <a:ext cx="133729" cy="206286"/>
            </a:xfrm>
            <a:custGeom>
              <a:rect b="b" l="l" r="r" t="t"/>
              <a:pathLst>
                <a:path extrusionOk="0" h="3551" w="2302">
                  <a:moveTo>
                    <a:pt x="587" y="0"/>
                  </a:moveTo>
                  <a:cubicBezTo>
                    <a:pt x="389" y="293"/>
                    <a:pt x="198" y="587"/>
                    <a:pt x="1" y="880"/>
                  </a:cubicBezTo>
                  <a:cubicBezTo>
                    <a:pt x="593" y="1747"/>
                    <a:pt x="1148" y="2639"/>
                    <a:pt x="1683" y="3550"/>
                  </a:cubicBezTo>
                  <a:cubicBezTo>
                    <a:pt x="1887" y="3251"/>
                    <a:pt x="2097" y="2951"/>
                    <a:pt x="2301" y="2652"/>
                  </a:cubicBezTo>
                  <a:lnTo>
                    <a:pt x="2270" y="2594"/>
                  </a:lnTo>
                  <a:lnTo>
                    <a:pt x="2193" y="2460"/>
                  </a:lnTo>
                  <a:cubicBezTo>
                    <a:pt x="1849" y="1893"/>
                    <a:pt x="1492" y="1326"/>
                    <a:pt x="1122" y="778"/>
                  </a:cubicBezTo>
                  <a:cubicBezTo>
                    <a:pt x="1059" y="676"/>
                    <a:pt x="988" y="574"/>
                    <a:pt x="918" y="478"/>
                  </a:cubicBezTo>
                  <a:cubicBezTo>
                    <a:pt x="810" y="319"/>
                    <a:pt x="695" y="160"/>
                    <a:pt x="58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0" name="Google Shape;2730;p19"/>
            <p:cNvSpPr/>
            <p:nvPr/>
          </p:nvSpPr>
          <p:spPr>
            <a:xfrm>
              <a:off x="8315768" y="4813552"/>
              <a:ext cx="266993" cy="590975"/>
            </a:xfrm>
            <a:custGeom>
              <a:rect b="b" l="l" r="r" t="t"/>
              <a:pathLst>
                <a:path extrusionOk="0" h="10173" w="4596">
                  <a:moveTo>
                    <a:pt x="0" y="1"/>
                  </a:moveTo>
                  <a:lnTo>
                    <a:pt x="0" y="5571"/>
                  </a:lnTo>
                  <a:lnTo>
                    <a:pt x="4595" y="10173"/>
                  </a:lnTo>
                  <a:lnTo>
                    <a:pt x="4595" y="4602"/>
                  </a:lnTo>
                  <a:lnTo>
                    <a:pt x="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1" name="Google Shape;2731;p19"/>
            <p:cNvSpPr/>
            <p:nvPr/>
          </p:nvSpPr>
          <p:spPr>
            <a:xfrm>
              <a:off x="8611923" y="3199278"/>
              <a:ext cx="264786" cy="383643"/>
            </a:xfrm>
            <a:custGeom>
              <a:rect b="b" l="l" r="r" t="t"/>
              <a:pathLst>
                <a:path extrusionOk="0" h="6604" w="4558">
                  <a:moveTo>
                    <a:pt x="1" y="1"/>
                  </a:moveTo>
                  <a:lnTo>
                    <a:pt x="1" y="2047"/>
                  </a:lnTo>
                  <a:lnTo>
                    <a:pt x="4558" y="6604"/>
                  </a:lnTo>
                  <a:lnTo>
                    <a:pt x="4558" y="3799"/>
                  </a:lnTo>
                  <a:cubicBezTo>
                    <a:pt x="4558" y="2525"/>
                    <a:pt x="4507" y="1256"/>
                    <a:pt x="441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2" name="Google Shape;2732;p19"/>
            <p:cNvSpPr/>
            <p:nvPr/>
          </p:nvSpPr>
          <p:spPr>
            <a:xfrm>
              <a:off x="10104029" y="2832017"/>
              <a:ext cx="93006" cy="309226"/>
            </a:xfrm>
            <a:custGeom>
              <a:rect b="b" l="l" r="r" t="t"/>
              <a:pathLst>
                <a:path extrusionOk="0" h="5323" w="1601">
                  <a:moveTo>
                    <a:pt x="906" y="0"/>
                  </a:moveTo>
                  <a:cubicBezTo>
                    <a:pt x="593" y="185"/>
                    <a:pt x="287" y="389"/>
                    <a:pt x="1" y="612"/>
                  </a:cubicBezTo>
                  <a:cubicBezTo>
                    <a:pt x="268" y="2161"/>
                    <a:pt x="466" y="3729"/>
                    <a:pt x="606" y="5322"/>
                  </a:cubicBezTo>
                  <a:lnTo>
                    <a:pt x="1600" y="5322"/>
                  </a:lnTo>
                  <a:cubicBezTo>
                    <a:pt x="1575" y="5067"/>
                    <a:pt x="1562" y="4819"/>
                    <a:pt x="1537" y="4564"/>
                  </a:cubicBezTo>
                  <a:cubicBezTo>
                    <a:pt x="1537" y="4519"/>
                    <a:pt x="1416" y="3391"/>
                    <a:pt x="1352" y="2881"/>
                  </a:cubicBezTo>
                  <a:cubicBezTo>
                    <a:pt x="1333" y="2760"/>
                    <a:pt x="1320" y="2645"/>
                    <a:pt x="1307" y="2531"/>
                  </a:cubicBezTo>
                  <a:cubicBezTo>
                    <a:pt x="1237" y="2014"/>
                    <a:pt x="1065" y="899"/>
                    <a:pt x="1065" y="861"/>
                  </a:cubicBezTo>
                  <a:cubicBezTo>
                    <a:pt x="1014" y="574"/>
                    <a:pt x="957" y="287"/>
                    <a:pt x="90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3" name="Google Shape;2733;p19"/>
            <p:cNvSpPr/>
            <p:nvPr/>
          </p:nvSpPr>
          <p:spPr>
            <a:xfrm>
              <a:off x="9954847" y="2260329"/>
              <a:ext cx="196643" cy="575058"/>
            </a:xfrm>
            <a:custGeom>
              <a:rect b="b" l="l" r="r" t="t"/>
              <a:pathLst>
                <a:path extrusionOk="0" h="9899" w="3385">
                  <a:moveTo>
                    <a:pt x="733" y="1"/>
                  </a:moveTo>
                  <a:cubicBezTo>
                    <a:pt x="478" y="288"/>
                    <a:pt x="236" y="575"/>
                    <a:pt x="0" y="861"/>
                  </a:cubicBezTo>
                  <a:cubicBezTo>
                    <a:pt x="1090" y="3793"/>
                    <a:pt x="1919" y="6820"/>
                    <a:pt x="2473" y="9899"/>
                  </a:cubicBezTo>
                  <a:cubicBezTo>
                    <a:pt x="2766" y="9688"/>
                    <a:pt x="3066" y="9491"/>
                    <a:pt x="3384" y="9319"/>
                  </a:cubicBezTo>
                  <a:cubicBezTo>
                    <a:pt x="3365" y="9242"/>
                    <a:pt x="2919" y="7120"/>
                    <a:pt x="2875" y="6903"/>
                  </a:cubicBezTo>
                  <a:cubicBezTo>
                    <a:pt x="2798" y="6597"/>
                    <a:pt x="2722" y="6285"/>
                    <a:pt x="2645" y="5979"/>
                  </a:cubicBezTo>
                  <a:cubicBezTo>
                    <a:pt x="2524" y="5520"/>
                    <a:pt x="2403" y="5068"/>
                    <a:pt x="2275" y="4615"/>
                  </a:cubicBezTo>
                  <a:cubicBezTo>
                    <a:pt x="2224" y="4443"/>
                    <a:pt x="2180" y="4277"/>
                    <a:pt x="2129" y="4112"/>
                  </a:cubicBezTo>
                  <a:cubicBezTo>
                    <a:pt x="2033" y="3774"/>
                    <a:pt x="1753" y="2882"/>
                    <a:pt x="1715" y="2773"/>
                  </a:cubicBezTo>
                  <a:cubicBezTo>
                    <a:pt x="1415" y="1836"/>
                    <a:pt x="1084" y="912"/>
                    <a:pt x="73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4" name="Google Shape;2734;p19"/>
            <p:cNvSpPr/>
            <p:nvPr/>
          </p:nvSpPr>
          <p:spPr>
            <a:xfrm>
              <a:off x="9632702" y="4004963"/>
              <a:ext cx="229233" cy="229233"/>
            </a:xfrm>
            <a:custGeom>
              <a:rect b="b" l="l" r="r" t="t"/>
              <a:pathLst>
                <a:path extrusionOk="0" h="3946" w="3946">
                  <a:moveTo>
                    <a:pt x="1" y="0"/>
                  </a:moveTo>
                  <a:lnTo>
                    <a:pt x="1" y="3945"/>
                  </a:lnTo>
                  <a:lnTo>
                    <a:pt x="394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5" name="Google Shape;2735;p19"/>
            <p:cNvSpPr/>
            <p:nvPr/>
          </p:nvSpPr>
          <p:spPr>
            <a:xfrm>
              <a:off x="10151084" y="4191904"/>
              <a:ext cx="57395" cy="172244"/>
            </a:xfrm>
            <a:custGeom>
              <a:rect b="b" l="l" r="r" t="t"/>
              <a:pathLst>
                <a:path extrusionOk="0" h="2965" w="988">
                  <a:moveTo>
                    <a:pt x="0" y="1"/>
                  </a:moveTo>
                  <a:lnTo>
                    <a:pt x="0"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6" name="Google Shape;2736;p19"/>
            <p:cNvSpPr/>
            <p:nvPr/>
          </p:nvSpPr>
          <p:spPr>
            <a:xfrm>
              <a:off x="10151084" y="4392962"/>
              <a:ext cx="57395" cy="172593"/>
            </a:xfrm>
            <a:custGeom>
              <a:rect b="b" l="l" r="r" t="t"/>
              <a:pathLst>
                <a:path extrusionOk="0" h="2971" w="988">
                  <a:moveTo>
                    <a:pt x="0" y="0"/>
                  </a:moveTo>
                  <a:lnTo>
                    <a:pt x="0" y="2970"/>
                  </a:lnTo>
                  <a:lnTo>
                    <a:pt x="988" y="2970"/>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7" name="Google Shape;2737;p19"/>
            <p:cNvSpPr/>
            <p:nvPr/>
          </p:nvSpPr>
          <p:spPr>
            <a:xfrm>
              <a:off x="9932598" y="4004963"/>
              <a:ext cx="189265" cy="747186"/>
            </a:xfrm>
            <a:custGeom>
              <a:rect b="b" l="l" r="r" t="t"/>
              <a:pathLst>
                <a:path extrusionOk="0" h="12862" w="3258">
                  <a:moveTo>
                    <a:pt x="1" y="0"/>
                  </a:moveTo>
                  <a:lnTo>
                    <a:pt x="1" y="12862"/>
                  </a:lnTo>
                  <a:lnTo>
                    <a:pt x="3258" y="12862"/>
                  </a:lnTo>
                  <a:lnTo>
                    <a:pt x="325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8" name="Google Shape;2738;p19"/>
            <p:cNvSpPr/>
            <p:nvPr/>
          </p:nvSpPr>
          <p:spPr>
            <a:xfrm>
              <a:off x="9637140" y="4814307"/>
              <a:ext cx="266645" cy="590220"/>
            </a:xfrm>
            <a:custGeom>
              <a:rect b="b" l="l" r="r" t="t"/>
              <a:pathLst>
                <a:path extrusionOk="0" h="10160" w="4590">
                  <a:moveTo>
                    <a:pt x="4590" y="0"/>
                  </a:moveTo>
                  <a:lnTo>
                    <a:pt x="1" y="4589"/>
                  </a:lnTo>
                  <a:lnTo>
                    <a:pt x="1" y="10160"/>
                  </a:lnTo>
                  <a:lnTo>
                    <a:pt x="4590" y="5571"/>
                  </a:lnTo>
                  <a:lnTo>
                    <a:pt x="459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9" name="Google Shape;2739;p19"/>
            <p:cNvSpPr/>
            <p:nvPr/>
          </p:nvSpPr>
          <p:spPr>
            <a:xfrm>
              <a:off x="10150677" y="3385871"/>
              <a:ext cx="57802" cy="172593"/>
            </a:xfrm>
            <a:custGeom>
              <a:rect b="b" l="l" r="r" t="t"/>
              <a:pathLst>
                <a:path extrusionOk="0" h="2971" w="995">
                  <a:moveTo>
                    <a:pt x="1" y="1"/>
                  </a:moveTo>
                  <a:cubicBezTo>
                    <a:pt x="1" y="199"/>
                    <a:pt x="7" y="390"/>
                    <a:pt x="7" y="587"/>
                  </a:cubicBezTo>
                  <a:lnTo>
                    <a:pt x="7" y="2971"/>
                  </a:lnTo>
                  <a:lnTo>
                    <a:pt x="995" y="2971"/>
                  </a:lnTo>
                  <a:cubicBezTo>
                    <a:pt x="995" y="2971"/>
                    <a:pt x="989" y="199"/>
                    <a:pt x="98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0" name="Google Shape;2740;p19"/>
            <p:cNvSpPr/>
            <p:nvPr/>
          </p:nvSpPr>
          <p:spPr>
            <a:xfrm>
              <a:off x="10151084" y="4004963"/>
              <a:ext cx="57395" cy="157779"/>
            </a:xfrm>
            <a:custGeom>
              <a:rect b="b" l="l" r="r" t="t"/>
              <a:pathLst>
                <a:path extrusionOk="0" h="2716" w="988">
                  <a:moveTo>
                    <a:pt x="0" y="0"/>
                  </a:moveTo>
                  <a:lnTo>
                    <a:pt x="0"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1" name="Google Shape;2741;p19"/>
            <p:cNvSpPr/>
            <p:nvPr/>
          </p:nvSpPr>
          <p:spPr>
            <a:xfrm>
              <a:off x="10151084" y="3789091"/>
              <a:ext cx="57395" cy="157431"/>
            </a:xfrm>
            <a:custGeom>
              <a:rect b="b" l="l" r="r" t="t"/>
              <a:pathLst>
                <a:path extrusionOk="0" h="2710" w="988">
                  <a:moveTo>
                    <a:pt x="0" y="1"/>
                  </a:moveTo>
                  <a:lnTo>
                    <a:pt x="0"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2" name="Google Shape;2742;p19"/>
            <p:cNvSpPr/>
            <p:nvPr/>
          </p:nvSpPr>
          <p:spPr>
            <a:xfrm>
              <a:off x="9632702" y="4523264"/>
              <a:ext cx="229233" cy="228884"/>
            </a:xfrm>
            <a:custGeom>
              <a:rect b="b" l="l" r="r" t="t"/>
              <a:pathLst>
                <a:path extrusionOk="0" h="3940" w="3946">
                  <a:moveTo>
                    <a:pt x="1" y="1"/>
                  </a:moveTo>
                  <a:lnTo>
                    <a:pt x="1" y="3940"/>
                  </a:lnTo>
                  <a:lnTo>
                    <a:pt x="3946" y="3940"/>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3" name="Google Shape;2743;p19"/>
            <p:cNvSpPr/>
            <p:nvPr/>
          </p:nvSpPr>
          <p:spPr>
            <a:xfrm>
              <a:off x="9373551" y="4521812"/>
              <a:ext cx="229988" cy="230337"/>
            </a:xfrm>
            <a:custGeom>
              <a:rect b="b" l="l" r="r" t="t"/>
              <a:pathLst>
                <a:path extrusionOk="0" h="3965" w="3959">
                  <a:moveTo>
                    <a:pt x="3958" y="0"/>
                  </a:moveTo>
                  <a:lnTo>
                    <a:pt x="0" y="3965"/>
                  </a:lnTo>
                  <a:lnTo>
                    <a:pt x="3958" y="3965"/>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4" name="Google Shape;2744;p19"/>
            <p:cNvSpPr/>
            <p:nvPr/>
          </p:nvSpPr>
          <p:spPr>
            <a:xfrm>
              <a:off x="9373551" y="4004963"/>
              <a:ext cx="229988" cy="230337"/>
            </a:xfrm>
            <a:custGeom>
              <a:rect b="b" l="l" r="r" t="t"/>
              <a:pathLst>
                <a:path extrusionOk="0" h="3965" w="3959">
                  <a:moveTo>
                    <a:pt x="0" y="0"/>
                  </a:moveTo>
                  <a:lnTo>
                    <a:pt x="3958" y="3964"/>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5" name="Google Shape;2745;p19"/>
            <p:cNvSpPr/>
            <p:nvPr/>
          </p:nvSpPr>
          <p:spPr>
            <a:xfrm>
              <a:off x="9373551" y="4810589"/>
              <a:ext cx="229988" cy="230337"/>
            </a:xfrm>
            <a:custGeom>
              <a:rect b="b" l="l" r="r" t="t"/>
              <a:pathLst>
                <a:path extrusionOk="0" h="3965" w="3959">
                  <a:moveTo>
                    <a:pt x="0" y="1"/>
                  </a:moveTo>
                  <a:lnTo>
                    <a:pt x="3958" y="3965"/>
                  </a:lnTo>
                  <a:lnTo>
                    <a:pt x="395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6" name="Google Shape;2746;p19"/>
            <p:cNvSpPr/>
            <p:nvPr/>
          </p:nvSpPr>
          <p:spPr>
            <a:xfrm>
              <a:off x="9637140" y="4009029"/>
              <a:ext cx="266645" cy="739401"/>
            </a:xfrm>
            <a:custGeom>
              <a:rect b="b" l="l" r="r" t="t"/>
              <a:pathLst>
                <a:path extrusionOk="0" h="12728" w="4590">
                  <a:moveTo>
                    <a:pt x="4590" y="0"/>
                  </a:moveTo>
                  <a:lnTo>
                    <a:pt x="1" y="4583"/>
                  </a:lnTo>
                  <a:lnTo>
                    <a:pt x="1" y="8139"/>
                  </a:lnTo>
                  <a:lnTo>
                    <a:pt x="4590" y="12728"/>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7" name="Google Shape;2747;p19"/>
            <p:cNvSpPr/>
            <p:nvPr/>
          </p:nvSpPr>
          <p:spPr>
            <a:xfrm>
              <a:off x="9342785" y="4010888"/>
              <a:ext cx="265192" cy="735335"/>
            </a:xfrm>
            <a:custGeom>
              <a:rect b="b" l="l" r="r" t="t"/>
              <a:pathLst>
                <a:path extrusionOk="0" h="12658" w="4565">
                  <a:moveTo>
                    <a:pt x="1" y="0"/>
                  </a:moveTo>
                  <a:lnTo>
                    <a:pt x="1" y="12658"/>
                  </a:lnTo>
                  <a:lnTo>
                    <a:pt x="4564" y="8088"/>
                  </a:lnTo>
                  <a:lnTo>
                    <a:pt x="4564"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8" name="Google Shape;2748;p19"/>
            <p:cNvSpPr/>
            <p:nvPr/>
          </p:nvSpPr>
          <p:spPr>
            <a:xfrm>
              <a:off x="9632702" y="4810589"/>
              <a:ext cx="229233" cy="228884"/>
            </a:xfrm>
            <a:custGeom>
              <a:rect b="b" l="l" r="r" t="t"/>
              <a:pathLst>
                <a:path extrusionOk="0" h="3940" w="3946">
                  <a:moveTo>
                    <a:pt x="1" y="1"/>
                  </a:moveTo>
                  <a:lnTo>
                    <a:pt x="1" y="3939"/>
                  </a:lnTo>
                  <a:lnTo>
                    <a:pt x="394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9" name="Google Shape;2749;p19"/>
            <p:cNvSpPr/>
            <p:nvPr/>
          </p:nvSpPr>
          <p:spPr>
            <a:xfrm>
              <a:off x="9342785" y="4816515"/>
              <a:ext cx="265192" cy="589116"/>
            </a:xfrm>
            <a:custGeom>
              <a:rect b="b" l="l" r="r" t="t"/>
              <a:pathLst>
                <a:path extrusionOk="0" h="10141" w="4565">
                  <a:moveTo>
                    <a:pt x="1" y="1"/>
                  </a:moveTo>
                  <a:lnTo>
                    <a:pt x="1" y="5571"/>
                  </a:lnTo>
                  <a:lnTo>
                    <a:pt x="4564" y="10141"/>
                  </a:lnTo>
                  <a:lnTo>
                    <a:pt x="4564" y="4570"/>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0" name="Google Shape;2750;p19"/>
            <p:cNvSpPr/>
            <p:nvPr/>
          </p:nvSpPr>
          <p:spPr>
            <a:xfrm>
              <a:off x="9121782" y="1101499"/>
              <a:ext cx="491753" cy="523181"/>
            </a:xfrm>
            <a:custGeom>
              <a:rect b="b" l="l" r="r" t="t"/>
              <a:pathLst>
                <a:path extrusionOk="0" h="9006" w="8465">
                  <a:moveTo>
                    <a:pt x="1" y="0"/>
                  </a:moveTo>
                  <a:lnTo>
                    <a:pt x="1" y="1211"/>
                  </a:lnTo>
                  <a:cubicBezTo>
                    <a:pt x="2894" y="3321"/>
                    <a:pt x="5539" y="5940"/>
                    <a:pt x="7865" y="9006"/>
                  </a:cubicBezTo>
                  <a:cubicBezTo>
                    <a:pt x="8063" y="8725"/>
                    <a:pt x="8267" y="8445"/>
                    <a:pt x="8465" y="8165"/>
                  </a:cubicBezTo>
                  <a:cubicBezTo>
                    <a:pt x="5966" y="4921"/>
                    <a:pt x="3130" y="2180"/>
                    <a:pt x="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1" name="Google Shape;2751;p19"/>
            <p:cNvSpPr/>
            <p:nvPr/>
          </p:nvSpPr>
          <p:spPr>
            <a:xfrm>
              <a:off x="9124357" y="1490603"/>
              <a:ext cx="316256" cy="1225577"/>
            </a:xfrm>
            <a:custGeom>
              <a:rect b="b" l="l" r="r" t="t"/>
              <a:pathLst>
                <a:path extrusionOk="0" h="21097" w="5444">
                  <a:moveTo>
                    <a:pt x="1" y="1"/>
                  </a:moveTo>
                  <a:lnTo>
                    <a:pt x="1" y="21097"/>
                  </a:lnTo>
                  <a:cubicBezTo>
                    <a:pt x="1116" y="15794"/>
                    <a:pt x="2945" y="10765"/>
                    <a:pt x="5444" y="6234"/>
                  </a:cubicBezTo>
                  <a:cubicBezTo>
                    <a:pt x="5201" y="5877"/>
                    <a:pt x="4953" y="5514"/>
                    <a:pt x="4691" y="5169"/>
                  </a:cubicBezTo>
                  <a:cubicBezTo>
                    <a:pt x="3302" y="3296"/>
                    <a:pt x="1728" y="1562"/>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2" name="Google Shape;2752;p19"/>
            <p:cNvSpPr/>
            <p:nvPr/>
          </p:nvSpPr>
          <p:spPr>
            <a:xfrm>
              <a:off x="8612678" y="1964173"/>
              <a:ext cx="426573" cy="1177070"/>
            </a:xfrm>
            <a:custGeom>
              <a:rect b="b" l="l" r="r" t="t"/>
              <a:pathLst>
                <a:path extrusionOk="0" h="20262" w="7343">
                  <a:moveTo>
                    <a:pt x="1607" y="0"/>
                  </a:moveTo>
                  <a:cubicBezTo>
                    <a:pt x="1033" y="931"/>
                    <a:pt x="504" y="1899"/>
                    <a:pt x="1" y="2894"/>
                  </a:cubicBezTo>
                  <a:cubicBezTo>
                    <a:pt x="2614" y="8120"/>
                    <a:pt x="4258" y="14041"/>
                    <a:pt x="4819" y="20261"/>
                  </a:cubicBezTo>
                  <a:lnTo>
                    <a:pt x="7343" y="20261"/>
                  </a:lnTo>
                  <a:cubicBezTo>
                    <a:pt x="6744" y="12989"/>
                    <a:pt x="4781" y="6061"/>
                    <a:pt x="160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3" name="Google Shape;2753;p19"/>
            <p:cNvSpPr/>
            <p:nvPr/>
          </p:nvSpPr>
          <p:spPr>
            <a:xfrm>
              <a:off x="8778939" y="1490603"/>
              <a:ext cx="316256" cy="1225577"/>
            </a:xfrm>
            <a:custGeom>
              <a:rect b="b" l="l" r="r" t="t"/>
              <a:pathLst>
                <a:path extrusionOk="0" h="21097" w="5444">
                  <a:moveTo>
                    <a:pt x="5443" y="1"/>
                  </a:moveTo>
                  <a:cubicBezTo>
                    <a:pt x="3754" y="1524"/>
                    <a:pt x="2218" y="3213"/>
                    <a:pt x="854" y="5029"/>
                  </a:cubicBezTo>
                  <a:cubicBezTo>
                    <a:pt x="829" y="5074"/>
                    <a:pt x="791" y="5125"/>
                    <a:pt x="752" y="5176"/>
                  </a:cubicBezTo>
                  <a:cubicBezTo>
                    <a:pt x="491" y="5526"/>
                    <a:pt x="249" y="5883"/>
                    <a:pt x="0" y="6240"/>
                  </a:cubicBezTo>
                  <a:cubicBezTo>
                    <a:pt x="2499" y="10772"/>
                    <a:pt x="4334" y="15800"/>
                    <a:pt x="5443" y="21097"/>
                  </a:cubicBezTo>
                  <a:lnTo>
                    <a:pt x="544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4" name="Google Shape;2754;p19"/>
            <p:cNvSpPr/>
            <p:nvPr/>
          </p:nvSpPr>
          <p:spPr>
            <a:xfrm>
              <a:off x="9179894" y="1963766"/>
              <a:ext cx="426980" cy="1177477"/>
            </a:xfrm>
            <a:custGeom>
              <a:rect b="b" l="l" r="r" t="t"/>
              <a:pathLst>
                <a:path extrusionOk="0" h="20269" w="7350">
                  <a:moveTo>
                    <a:pt x="5737" y="1"/>
                  </a:moveTo>
                  <a:cubicBezTo>
                    <a:pt x="2569" y="6062"/>
                    <a:pt x="606" y="12996"/>
                    <a:pt x="1" y="20268"/>
                  </a:cubicBezTo>
                  <a:lnTo>
                    <a:pt x="2525" y="20268"/>
                  </a:lnTo>
                  <a:cubicBezTo>
                    <a:pt x="3085" y="14048"/>
                    <a:pt x="4736" y="8121"/>
                    <a:pt x="7349" y="2894"/>
                  </a:cubicBezTo>
                  <a:cubicBezTo>
                    <a:pt x="6846" y="1900"/>
                    <a:pt x="6310" y="938"/>
                    <a:pt x="57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5" name="Google Shape;2755;p19"/>
            <p:cNvSpPr/>
            <p:nvPr/>
          </p:nvSpPr>
          <p:spPr>
            <a:xfrm>
              <a:off x="9367242" y="2164476"/>
              <a:ext cx="403278" cy="870865"/>
            </a:xfrm>
            <a:custGeom>
              <a:rect b="b" l="l" r="r" t="t"/>
              <a:pathLst>
                <a:path extrusionOk="0" h="14991" w="6942">
                  <a:moveTo>
                    <a:pt x="4405" y="0"/>
                  </a:moveTo>
                  <a:cubicBezTo>
                    <a:pt x="2174" y="4564"/>
                    <a:pt x="683" y="9649"/>
                    <a:pt x="1" y="14990"/>
                  </a:cubicBezTo>
                  <a:cubicBezTo>
                    <a:pt x="957" y="13429"/>
                    <a:pt x="2652" y="12479"/>
                    <a:pt x="4481" y="12473"/>
                  </a:cubicBezTo>
                  <a:cubicBezTo>
                    <a:pt x="4551" y="12473"/>
                    <a:pt x="4615" y="12486"/>
                    <a:pt x="4679" y="12486"/>
                  </a:cubicBezTo>
                  <a:cubicBezTo>
                    <a:pt x="5144" y="10351"/>
                    <a:pt x="5902" y="8286"/>
                    <a:pt x="6941" y="6361"/>
                  </a:cubicBezTo>
                  <a:cubicBezTo>
                    <a:pt x="6253" y="4181"/>
                    <a:pt x="5405" y="2052"/>
                    <a:pt x="44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6" name="Google Shape;2756;p19"/>
            <p:cNvSpPr/>
            <p:nvPr/>
          </p:nvSpPr>
          <p:spPr>
            <a:xfrm>
              <a:off x="8449438" y="2165173"/>
              <a:ext cx="402465" cy="870168"/>
            </a:xfrm>
            <a:custGeom>
              <a:rect b="b" l="l" r="r" t="t"/>
              <a:pathLst>
                <a:path extrusionOk="0" h="14979" w="6928">
                  <a:moveTo>
                    <a:pt x="2530" y="1"/>
                  </a:moveTo>
                  <a:cubicBezTo>
                    <a:pt x="1530" y="2047"/>
                    <a:pt x="682" y="4169"/>
                    <a:pt x="0" y="6342"/>
                  </a:cubicBezTo>
                  <a:cubicBezTo>
                    <a:pt x="1033" y="8267"/>
                    <a:pt x="1797" y="10332"/>
                    <a:pt x="2263" y="12474"/>
                  </a:cubicBezTo>
                  <a:cubicBezTo>
                    <a:pt x="2326" y="12474"/>
                    <a:pt x="2384" y="12461"/>
                    <a:pt x="2447" y="12461"/>
                  </a:cubicBezTo>
                  <a:cubicBezTo>
                    <a:pt x="4277" y="12467"/>
                    <a:pt x="5972" y="13417"/>
                    <a:pt x="6928" y="14978"/>
                  </a:cubicBezTo>
                  <a:cubicBezTo>
                    <a:pt x="6252" y="9644"/>
                    <a:pt x="4761" y="4558"/>
                    <a:pt x="253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7" name="Google Shape;2757;p19"/>
            <p:cNvSpPr/>
            <p:nvPr/>
          </p:nvSpPr>
          <p:spPr>
            <a:xfrm>
              <a:off x="8010666" y="5806934"/>
              <a:ext cx="57453" cy="57453"/>
            </a:xfrm>
            <a:custGeom>
              <a:rect b="b" l="l" r="r" t="t"/>
              <a:pathLst>
                <a:path extrusionOk="0" h="989" w="989">
                  <a:moveTo>
                    <a:pt x="1" y="0"/>
                  </a:moveTo>
                  <a:lnTo>
                    <a:pt x="1" y="988"/>
                  </a:lnTo>
                  <a:lnTo>
                    <a:pt x="988" y="988"/>
                  </a:lnTo>
                  <a:lnTo>
                    <a:pt x="988"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8" name="Google Shape;2758;p19"/>
            <p:cNvSpPr/>
            <p:nvPr/>
          </p:nvSpPr>
          <p:spPr>
            <a:xfrm>
              <a:off x="8234322" y="1856760"/>
              <a:ext cx="216975" cy="421810"/>
            </a:xfrm>
            <a:custGeom>
              <a:rect b="b" l="l" r="r" t="t"/>
              <a:pathLst>
                <a:path extrusionOk="0" h="7261" w="3735">
                  <a:moveTo>
                    <a:pt x="3123" y="1"/>
                  </a:moveTo>
                  <a:cubicBezTo>
                    <a:pt x="3034" y="148"/>
                    <a:pt x="2945" y="294"/>
                    <a:pt x="2862" y="447"/>
                  </a:cubicBezTo>
                  <a:cubicBezTo>
                    <a:pt x="2715" y="708"/>
                    <a:pt x="2091" y="1862"/>
                    <a:pt x="1925" y="2181"/>
                  </a:cubicBezTo>
                  <a:cubicBezTo>
                    <a:pt x="1785" y="2455"/>
                    <a:pt x="1651" y="2729"/>
                    <a:pt x="1517" y="3003"/>
                  </a:cubicBezTo>
                  <a:cubicBezTo>
                    <a:pt x="1358" y="3321"/>
                    <a:pt x="1205" y="3640"/>
                    <a:pt x="1058" y="3965"/>
                  </a:cubicBezTo>
                  <a:cubicBezTo>
                    <a:pt x="931" y="4246"/>
                    <a:pt x="803" y="4526"/>
                    <a:pt x="676" y="4806"/>
                  </a:cubicBezTo>
                  <a:cubicBezTo>
                    <a:pt x="535" y="5138"/>
                    <a:pt x="395" y="5463"/>
                    <a:pt x="255" y="5794"/>
                  </a:cubicBezTo>
                  <a:cubicBezTo>
                    <a:pt x="172" y="5998"/>
                    <a:pt x="89" y="6209"/>
                    <a:pt x="0" y="6419"/>
                  </a:cubicBezTo>
                  <a:cubicBezTo>
                    <a:pt x="255" y="6699"/>
                    <a:pt x="497" y="6980"/>
                    <a:pt x="733" y="7260"/>
                  </a:cubicBezTo>
                  <a:cubicBezTo>
                    <a:pt x="1574" y="5074"/>
                    <a:pt x="2581" y="2945"/>
                    <a:pt x="3735" y="906"/>
                  </a:cubicBezTo>
                  <a:cubicBezTo>
                    <a:pt x="3537" y="600"/>
                    <a:pt x="3333" y="300"/>
                    <a:pt x="312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9" name="Google Shape;2759;p19"/>
            <p:cNvSpPr/>
            <p:nvPr/>
          </p:nvSpPr>
          <p:spPr>
            <a:xfrm>
              <a:off x="9767848" y="1856411"/>
              <a:ext cx="217789" cy="422855"/>
            </a:xfrm>
            <a:custGeom>
              <a:rect b="b" l="l" r="r" t="t"/>
              <a:pathLst>
                <a:path extrusionOk="0" h="7279" w="3749">
                  <a:moveTo>
                    <a:pt x="619" y="1"/>
                  </a:moveTo>
                  <a:cubicBezTo>
                    <a:pt x="409" y="300"/>
                    <a:pt x="205" y="600"/>
                    <a:pt x="1" y="906"/>
                  </a:cubicBezTo>
                  <a:cubicBezTo>
                    <a:pt x="1161" y="2951"/>
                    <a:pt x="2168" y="5080"/>
                    <a:pt x="3009" y="7279"/>
                  </a:cubicBezTo>
                  <a:cubicBezTo>
                    <a:pt x="3251" y="6992"/>
                    <a:pt x="3493" y="6705"/>
                    <a:pt x="3748" y="6425"/>
                  </a:cubicBezTo>
                  <a:cubicBezTo>
                    <a:pt x="3704" y="6323"/>
                    <a:pt x="3359" y="5475"/>
                    <a:pt x="3219" y="5163"/>
                  </a:cubicBezTo>
                  <a:cubicBezTo>
                    <a:pt x="3143" y="4985"/>
                    <a:pt x="2741" y="4080"/>
                    <a:pt x="2614" y="3812"/>
                  </a:cubicBezTo>
                  <a:cubicBezTo>
                    <a:pt x="2410" y="3372"/>
                    <a:pt x="2199" y="2932"/>
                    <a:pt x="1983" y="2505"/>
                  </a:cubicBezTo>
                  <a:cubicBezTo>
                    <a:pt x="1925" y="2397"/>
                    <a:pt x="1409" y="1409"/>
                    <a:pt x="1205" y="1027"/>
                  </a:cubicBezTo>
                  <a:cubicBezTo>
                    <a:pt x="1148" y="925"/>
                    <a:pt x="1090" y="823"/>
                    <a:pt x="1033" y="714"/>
                  </a:cubicBezTo>
                  <a:cubicBezTo>
                    <a:pt x="899" y="479"/>
                    <a:pt x="759" y="236"/>
                    <a:pt x="6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0" name="Google Shape;2760;p19"/>
            <p:cNvSpPr/>
            <p:nvPr/>
          </p:nvSpPr>
          <p:spPr>
            <a:xfrm>
              <a:off x="9637140" y="5615868"/>
              <a:ext cx="266645" cy="161846"/>
            </a:xfrm>
            <a:custGeom>
              <a:rect b="b" l="l" r="r" t="t"/>
              <a:pathLst>
                <a:path extrusionOk="0" h="2786" w="4590">
                  <a:moveTo>
                    <a:pt x="1" y="1"/>
                  </a:moveTo>
                  <a:lnTo>
                    <a:pt x="1" y="2786"/>
                  </a:lnTo>
                  <a:lnTo>
                    <a:pt x="4590" y="2786"/>
                  </a:lnTo>
                  <a:lnTo>
                    <a:pt x="459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1" name="Google Shape;2761;p19"/>
            <p:cNvSpPr/>
            <p:nvPr/>
          </p:nvSpPr>
          <p:spPr>
            <a:xfrm>
              <a:off x="9342785" y="5615868"/>
              <a:ext cx="265192" cy="161846"/>
            </a:xfrm>
            <a:custGeom>
              <a:rect b="b" l="l" r="r" t="t"/>
              <a:pathLst>
                <a:path extrusionOk="0" h="2786" w="4565">
                  <a:moveTo>
                    <a:pt x="1" y="1"/>
                  </a:moveTo>
                  <a:lnTo>
                    <a:pt x="1" y="2786"/>
                  </a:lnTo>
                  <a:lnTo>
                    <a:pt x="4564" y="2786"/>
                  </a:lnTo>
                  <a:lnTo>
                    <a:pt x="456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2" name="Google Shape;2762;p19"/>
            <p:cNvSpPr/>
            <p:nvPr/>
          </p:nvSpPr>
          <p:spPr>
            <a:xfrm>
              <a:off x="9932598" y="5615868"/>
              <a:ext cx="189265" cy="161846"/>
            </a:xfrm>
            <a:custGeom>
              <a:rect b="b" l="l" r="r" t="t"/>
              <a:pathLst>
                <a:path extrusionOk="0" h="2786" w="3258">
                  <a:moveTo>
                    <a:pt x="1" y="1"/>
                  </a:moveTo>
                  <a:lnTo>
                    <a:pt x="1" y="2786"/>
                  </a:lnTo>
                  <a:lnTo>
                    <a:pt x="3258" y="2786"/>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3" name="Google Shape;2763;p19"/>
            <p:cNvSpPr/>
            <p:nvPr/>
          </p:nvSpPr>
          <p:spPr>
            <a:xfrm>
              <a:off x="10151084" y="5400054"/>
              <a:ext cx="57395" cy="157779"/>
            </a:xfrm>
            <a:custGeom>
              <a:rect b="b" l="l" r="r" t="t"/>
              <a:pathLst>
                <a:path extrusionOk="0" h="2716" w="988">
                  <a:moveTo>
                    <a:pt x="0" y="0"/>
                  </a:moveTo>
                  <a:lnTo>
                    <a:pt x="0"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4" name="Google Shape;2764;p19"/>
            <p:cNvSpPr/>
            <p:nvPr/>
          </p:nvSpPr>
          <p:spPr>
            <a:xfrm>
              <a:off x="10151084" y="5615868"/>
              <a:ext cx="57395" cy="161846"/>
            </a:xfrm>
            <a:custGeom>
              <a:rect b="b" l="l" r="r" t="t"/>
              <a:pathLst>
                <a:path extrusionOk="0" h="2786" w="988">
                  <a:moveTo>
                    <a:pt x="0" y="1"/>
                  </a:moveTo>
                  <a:lnTo>
                    <a:pt x="0" y="2786"/>
                  </a:lnTo>
                  <a:lnTo>
                    <a:pt x="988" y="278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5" name="Google Shape;2765;p19"/>
            <p:cNvSpPr/>
            <p:nvPr/>
          </p:nvSpPr>
          <p:spPr>
            <a:xfrm>
              <a:off x="8097282" y="5806934"/>
              <a:ext cx="189265" cy="57453"/>
            </a:xfrm>
            <a:custGeom>
              <a:rect b="b" l="l" r="r" t="t"/>
              <a:pathLst>
                <a:path extrusionOk="0" h="989" w="3258">
                  <a:moveTo>
                    <a:pt x="1" y="0"/>
                  </a:moveTo>
                  <a:lnTo>
                    <a:pt x="1" y="988"/>
                  </a:lnTo>
                  <a:lnTo>
                    <a:pt x="3258" y="988"/>
                  </a:lnTo>
                  <a:lnTo>
                    <a:pt x="32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6" name="Google Shape;2766;p19"/>
            <p:cNvSpPr/>
            <p:nvPr/>
          </p:nvSpPr>
          <p:spPr>
            <a:xfrm>
              <a:off x="9640102" y="1937102"/>
              <a:ext cx="281458" cy="562510"/>
            </a:xfrm>
            <a:custGeom>
              <a:rect b="b" l="l" r="r" t="t"/>
              <a:pathLst>
                <a:path extrusionOk="0" h="9683" w="4845">
                  <a:moveTo>
                    <a:pt x="1900" y="1"/>
                  </a:moveTo>
                  <a:cubicBezTo>
                    <a:pt x="1218" y="1078"/>
                    <a:pt x="587" y="2200"/>
                    <a:pt x="1" y="3353"/>
                  </a:cubicBezTo>
                  <a:cubicBezTo>
                    <a:pt x="1014" y="5399"/>
                    <a:pt x="1875" y="7509"/>
                    <a:pt x="2576" y="9682"/>
                  </a:cubicBezTo>
                  <a:cubicBezTo>
                    <a:pt x="3238" y="8509"/>
                    <a:pt x="4003" y="7388"/>
                    <a:pt x="4845" y="6336"/>
                  </a:cubicBezTo>
                  <a:cubicBezTo>
                    <a:pt x="4016" y="4156"/>
                    <a:pt x="3035" y="2034"/>
                    <a:pt x="190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7" name="Google Shape;2767;p19"/>
            <p:cNvSpPr/>
            <p:nvPr/>
          </p:nvSpPr>
          <p:spPr>
            <a:xfrm>
              <a:off x="8611923" y="4817270"/>
              <a:ext cx="264786" cy="588361"/>
            </a:xfrm>
            <a:custGeom>
              <a:rect b="b" l="l" r="r" t="t"/>
              <a:pathLst>
                <a:path extrusionOk="0" h="10128" w="4558">
                  <a:moveTo>
                    <a:pt x="4558" y="0"/>
                  </a:moveTo>
                  <a:lnTo>
                    <a:pt x="1" y="4557"/>
                  </a:lnTo>
                  <a:lnTo>
                    <a:pt x="1" y="10128"/>
                  </a:lnTo>
                  <a:lnTo>
                    <a:pt x="4558" y="5571"/>
                  </a:lnTo>
                  <a:lnTo>
                    <a:pt x="455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8" name="Google Shape;2768;p19"/>
            <p:cNvSpPr/>
            <p:nvPr/>
          </p:nvSpPr>
          <p:spPr>
            <a:xfrm>
              <a:off x="8485340" y="1752368"/>
              <a:ext cx="204776" cy="348439"/>
            </a:xfrm>
            <a:custGeom>
              <a:rect b="b" l="l" r="r" t="t"/>
              <a:pathLst>
                <a:path extrusionOk="0" h="5998" w="3525">
                  <a:moveTo>
                    <a:pt x="1676" y="1"/>
                  </a:moveTo>
                  <a:cubicBezTo>
                    <a:pt x="1084" y="874"/>
                    <a:pt x="536" y="1772"/>
                    <a:pt x="0" y="2697"/>
                  </a:cubicBezTo>
                  <a:cubicBezTo>
                    <a:pt x="682" y="3761"/>
                    <a:pt x="1320" y="4857"/>
                    <a:pt x="1906" y="5998"/>
                  </a:cubicBezTo>
                  <a:cubicBezTo>
                    <a:pt x="2416" y="5016"/>
                    <a:pt x="2951" y="4067"/>
                    <a:pt x="3525" y="3136"/>
                  </a:cubicBezTo>
                  <a:cubicBezTo>
                    <a:pt x="2945" y="2066"/>
                    <a:pt x="2327" y="1014"/>
                    <a:pt x="16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9" name="Google Shape;2769;p19"/>
            <p:cNvSpPr/>
            <p:nvPr/>
          </p:nvSpPr>
          <p:spPr>
            <a:xfrm>
              <a:off x="8655260" y="1208099"/>
              <a:ext cx="439935" cy="61688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80"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0" name="Google Shape;2770;p19"/>
            <p:cNvSpPr/>
            <p:nvPr/>
          </p:nvSpPr>
          <p:spPr>
            <a:xfrm>
              <a:off x="9124357" y="1208099"/>
              <a:ext cx="439935" cy="616536"/>
            </a:xfrm>
            <a:custGeom>
              <a:rect b="b" l="l" r="r" t="t"/>
              <a:pathLst>
                <a:path extrusionOk="0" h="10613" w="7573">
                  <a:moveTo>
                    <a:pt x="1" y="1"/>
                  </a:moveTo>
                  <a:lnTo>
                    <a:pt x="1" y="4188"/>
                  </a:lnTo>
                  <a:cubicBezTo>
                    <a:pt x="1887" y="5852"/>
                    <a:pt x="3595" y="7706"/>
                    <a:pt x="5099" y="9733"/>
                  </a:cubicBezTo>
                  <a:cubicBezTo>
                    <a:pt x="5310" y="10020"/>
                    <a:pt x="5514" y="10319"/>
                    <a:pt x="5724" y="10612"/>
                  </a:cubicBezTo>
                  <a:cubicBezTo>
                    <a:pt x="6304" y="9586"/>
                    <a:pt x="6922" y="8586"/>
                    <a:pt x="7572" y="7611"/>
                  </a:cubicBezTo>
                  <a:cubicBezTo>
                    <a:pt x="5329" y="4628"/>
                    <a:pt x="2786" y="2079"/>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1" name="Google Shape;2771;p19"/>
            <p:cNvSpPr/>
            <p:nvPr/>
          </p:nvSpPr>
          <p:spPr>
            <a:xfrm>
              <a:off x="8600867" y="1101499"/>
              <a:ext cx="491753" cy="523181"/>
            </a:xfrm>
            <a:custGeom>
              <a:rect b="b" l="l" r="r" t="t"/>
              <a:pathLst>
                <a:path extrusionOk="0" h="9006" w="8465">
                  <a:moveTo>
                    <a:pt x="8464" y="0"/>
                  </a:moveTo>
                  <a:cubicBezTo>
                    <a:pt x="5335" y="2180"/>
                    <a:pt x="2492" y="4921"/>
                    <a:pt x="0" y="8165"/>
                  </a:cubicBezTo>
                  <a:cubicBezTo>
                    <a:pt x="198" y="8445"/>
                    <a:pt x="402" y="8725"/>
                    <a:pt x="599" y="9006"/>
                  </a:cubicBezTo>
                  <a:cubicBezTo>
                    <a:pt x="2926" y="5940"/>
                    <a:pt x="5564" y="3321"/>
                    <a:pt x="8464" y="1211"/>
                  </a:cubicBezTo>
                  <a:lnTo>
                    <a:pt x="84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2" name="Google Shape;2772;p19"/>
            <p:cNvSpPr/>
            <p:nvPr/>
          </p:nvSpPr>
          <p:spPr>
            <a:xfrm>
              <a:off x="9168043" y="5615868"/>
              <a:ext cx="145580" cy="161846"/>
            </a:xfrm>
            <a:custGeom>
              <a:rect b="b" l="l" r="r" t="t"/>
              <a:pathLst>
                <a:path extrusionOk="0" h="2786" w="2506">
                  <a:moveTo>
                    <a:pt x="1" y="1"/>
                  </a:moveTo>
                  <a:lnTo>
                    <a:pt x="1" y="2786"/>
                  </a:lnTo>
                  <a:lnTo>
                    <a:pt x="2505" y="2786"/>
                  </a:lnTo>
                  <a:lnTo>
                    <a:pt x="25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3" name="Google Shape;2773;p19"/>
            <p:cNvSpPr/>
            <p:nvPr/>
          </p:nvSpPr>
          <p:spPr>
            <a:xfrm>
              <a:off x="9529436" y="1751613"/>
              <a:ext cx="204776" cy="348845"/>
            </a:xfrm>
            <a:custGeom>
              <a:rect b="b" l="l" r="r" t="t"/>
              <a:pathLst>
                <a:path extrusionOk="0" h="6005" w="3525">
                  <a:moveTo>
                    <a:pt x="1848" y="1"/>
                  </a:moveTo>
                  <a:cubicBezTo>
                    <a:pt x="1192" y="1021"/>
                    <a:pt x="574" y="2066"/>
                    <a:pt x="0" y="3143"/>
                  </a:cubicBezTo>
                  <a:cubicBezTo>
                    <a:pt x="574" y="4073"/>
                    <a:pt x="1109" y="5023"/>
                    <a:pt x="1619" y="6005"/>
                  </a:cubicBezTo>
                  <a:cubicBezTo>
                    <a:pt x="2205" y="4870"/>
                    <a:pt x="2843" y="3768"/>
                    <a:pt x="3525" y="2703"/>
                  </a:cubicBezTo>
                  <a:cubicBezTo>
                    <a:pt x="2989" y="1779"/>
                    <a:pt x="2441" y="874"/>
                    <a:pt x="184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4" name="Google Shape;2774;p19"/>
            <p:cNvSpPr/>
            <p:nvPr/>
          </p:nvSpPr>
          <p:spPr>
            <a:xfrm>
              <a:off x="8315768" y="5806934"/>
              <a:ext cx="266993" cy="57453"/>
            </a:xfrm>
            <a:custGeom>
              <a:rect b="b" l="l" r="r" t="t"/>
              <a:pathLst>
                <a:path extrusionOk="0" h="989" w="4596">
                  <a:moveTo>
                    <a:pt x="0" y="0"/>
                  </a:moveTo>
                  <a:lnTo>
                    <a:pt x="0" y="988"/>
                  </a:lnTo>
                  <a:lnTo>
                    <a:pt x="4595" y="988"/>
                  </a:lnTo>
                  <a:lnTo>
                    <a:pt x="459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5" name="Google Shape;2775;p19"/>
            <p:cNvSpPr/>
            <p:nvPr/>
          </p:nvSpPr>
          <p:spPr>
            <a:xfrm>
              <a:off x="8905929" y="5806934"/>
              <a:ext cx="145580" cy="57453"/>
            </a:xfrm>
            <a:custGeom>
              <a:rect b="b" l="l" r="r" t="t"/>
              <a:pathLst>
                <a:path extrusionOk="0" h="989" w="2506">
                  <a:moveTo>
                    <a:pt x="0" y="0"/>
                  </a:moveTo>
                  <a:lnTo>
                    <a:pt x="0" y="988"/>
                  </a:lnTo>
                  <a:lnTo>
                    <a:pt x="2505" y="988"/>
                  </a:lnTo>
                  <a:lnTo>
                    <a:pt x="2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6" name="Google Shape;2776;p19"/>
            <p:cNvSpPr/>
            <p:nvPr/>
          </p:nvSpPr>
          <p:spPr>
            <a:xfrm>
              <a:off x="8611923" y="5806934"/>
              <a:ext cx="264786" cy="57453"/>
            </a:xfrm>
            <a:custGeom>
              <a:rect b="b" l="l" r="r" t="t"/>
              <a:pathLst>
                <a:path extrusionOk="0" h="989" w="4558">
                  <a:moveTo>
                    <a:pt x="1" y="0"/>
                  </a:moveTo>
                  <a:lnTo>
                    <a:pt x="1" y="988"/>
                  </a:lnTo>
                  <a:lnTo>
                    <a:pt x="4558" y="988"/>
                  </a:lnTo>
                  <a:lnTo>
                    <a:pt x="45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7" name="Google Shape;2777;p19"/>
            <p:cNvSpPr/>
            <p:nvPr/>
          </p:nvSpPr>
          <p:spPr>
            <a:xfrm>
              <a:off x="9168043" y="5806934"/>
              <a:ext cx="145580" cy="57453"/>
            </a:xfrm>
            <a:custGeom>
              <a:rect b="b" l="l" r="r" t="t"/>
              <a:pathLst>
                <a:path extrusionOk="0" h="989" w="2506">
                  <a:moveTo>
                    <a:pt x="1" y="0"/>
                  </a:moveTo>
                  <a:lnTo>
                    <a:pt x="1" y="988"/>
                  </a:lnTo>
                  <a:lnTo>
                    <a:pt x="2505" y="988"/>
                  </a:lnTo>
                  <a:lnTo>
                    <a:pt x="2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8" name="Google Shape;2778;p19"/>
            <p:cNvSpPr/>
            <p:nvPr/>
          </p:nvSpPr>
          <p:spPr>
            <a:xfrm>
              <a:off x="9637140" y="5806934"/>
              <a:ext cx="266645" cy="57453"/>
            </a:xfrm>
            <a:custGeom>
              <a:rect b="b" l="l" r="r" t="t"/>
              <a:pathLst>
                <a:path extrusionOk="0" h="989" w="4590">
                  <a:moveTo>
                    <a:pt x="1" y="0"/>
                  </a:moveTo>
                  <a:lnTo>
                    <a:pt x="1" y="988"/>
                  </a:lnTo>
                  <a:lnTo>
                    <a:pt x="4590" y="988"/>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9" name="Google Shape;2779;p19"/>
            <p:cNvSpPr/>
            <p:nvPr/>
          </p:nvSpPr>
          <p:spPr>
            <a:xfrm>
              <a:off x="9342785" y="5806934"/>
              <a:ext cx="265192" cy="57453"/>
            </a:xfrm>
            <a:custGeom>
              <a:rect b="b" l="l" r="r" t="t"/>
              <a:pathLst>
                <a:path extrusionOk="0" h="989" w="4565">
                  <a:moveTo>
                    <a:pt x="1" y="0"/>
                  </a:moveTo>
                  <a:lnTo>
                    <a:pt x="1" y="988"/>
                  </a:lnTo>
                  <a:lnTo>
                    <a:pt x="4564" y="988"/>
                  </a:lnTo>
                  <a:lnTo>
                    <a:pt x="45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0" name="Google Shape;2780;p19"/>
            <p:cNvSpPr/>
            <p:nvPr/>
          </p:nvSpPr>
          <p:spPr>
            <a:xfrm>
              <a:off x="9932598" y="5806934"/>
              <a:ext cx="189265" cy="57453"/>
            </a:xfrm>
            <a:custGeom>
              <a:rect b="b" l="l" r="r" t="t"/>
              <a:pathLst>
                <a:path extrusionOk="0" h="989" w="3258">
                  <a:moveTo>
                    <a:pt x="1" y="0"/>
                  </a:moveTo>
                  <a:lnTo>
                    <a:pt x="1" y="988"/>
                  </a:lnTo>
                  <a:lnTo>
                    <a:pt x="3258" y="988"/>
                  </a:lnTo>
                  <a:lnTo>
                    <a:pt x="32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1" name="Google Shape;2781;p19"/>
            <p:cNvSpPr/>
            <p:nvPr/>
          </p:nvSpPr>
          <p:spPr>
            <a:xfrm>
              <a:off x="10151084" y="5806934"/>
              <a:ext cx="57395" cy="57453"/>
            </a:xfrm>
            <a:custGeom>
              <a:rect b="b" l="l" r="r" t="t"/>
              <a:pathLst>
                <a:path extrusionOk="0" h="989" w="988">
                  <a:moveTo>
                    <a:pt x="0" y="0"/>
                  </a:moveTo>
                  <a:lnTo>
                    <a:pt x="0" y="988"/>
                  </a:lnTo>
                  <a:lnTo>
                    <a:pt x="988" y="988"/>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2" name="Google Shape;2782;p19"/>
            <p:cNvSpPr/>
            <p:nvPr/>
          </p:nvSpPr>
          <p:spPr>
            <a:xfrm>
              <a:off x="8298340" y="1937102"/>
              <a:ext cx="281110" cy="562103"/>
            </a:xfrm>
            <a:custGeom>
              <a:rect b="b" l="l" r="r" t="t"/>
              <a:pathLst>
                <a:path extrusionOk="0" h="9676" w="4839">
                  <a:moveTo>
                    <a:pt x="2939" y="1"/>
                  </a:moveTo>
                  <a:cubicBezTo>
                    <a:pt x="1804" y="2034"/>
                    <a:pt x="823" y="4150"/>
                    <a:pt x="1" y="6330"/>
                  </a:cubicBezTo>
                  <a:cubicBezTo>
                    <a:pt x="842" y="7381"/>
                    <a:pt x="1600" y="8503"/>
                    <a:pt x="2270" y="9676"/>
                  </a:cubicBezTo>
                  <a:cubicBezTo>
                    <a:pt x="2964" y="7509"/>
                    <a:pt x="3825" y="5399"/>
                    <a:pt x="4838" y="3360"/>
                  </a:cubicBezTo>
                  <a:cubicBezTo>
                    <a:pt x="4252" y="2206"/>
                    <a:pt x="3621" y="1084"/>
                    <a:pt x="293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3" name="Google Shape;2783;p19"/>
            <p:cNvSpPr/>
            <p:nvPr/>
          </p:nvSpPr>
          <p:spPr>
            <a:xfrm>
              <a:off x="9637140" y="5179012"/>
              <a:ext cx="266645" cy="378821"/>
            </a:xfrm>
            <a:custGeom>
              <a:rect b="b" l="l" r="r" t="t"/>
              <a:pathLst>
                <a:path extrusionOk="0" h="6521" w="4590">
                  <a:moveTo>
                    <a:pt x="4590" y="0"/>
                  </a:moveTo>
                  <a:lnTo>
                    <a:pt x="1" y="4589"/>
                  </a:lnTo>
                  <a:lnTo>
                    <a:pt x="1" y="6520"/>
                  </a:lnTo>
                  <a:lnTo>
                    <a:pt x="4590" y="6520"/>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4" name="Google Shape;2784;p19"/>
            <p:cNvSpPr/>
            <p:nvPr/>
          </p:nvSpPr>
          <p:spPr>
            <a:xfrm>
              <a:off x="9168043" y="4810589"/>
              <a:ext cx="145580" cy="747244"/>
            </a:xfrm>
            <a:custGeom>
              <a:rect b="b" l="l" r="r" t="t"/>
              <a:pathLst>
                <a:path extrusionOk="0" h="12863" w="2506">
                  <a:moveTo>
                    <a:pt x="1" y="1"/>
                  </a:moveTo>
                  <a:lnTo>
                    <a:pt x="1" y="12862"/>
                  </a:lnTo>
                  <a:lnTo>
                    <a:pt x="2505" y="12862"/>
                  </a:lnTo>
                  <a:lnTo>
                    <a:pt x="25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5" name="Google Shape;2785;p19"/>
            <p:cNvSpPr/>
            <p:nvPr/>
          </p:nvSpPr>
          <p:spPr>
            <a:xfrm>
              <a:off x="9342785" y="5181220"/>
              <a:ext cx="265192" cy="376614"/>
            </a:xfrm>
            <a:custGeom>
              <a:rect b="b" l="l" r="r" t="t"/>
              <a:pathLst>
                <a:path extrusionOk="0" h="6483" w="4565">
                  <a:moveTo>
                    <a:pt x="1" y="0"/>
                  </a:moveTo>
                  <a:lnTo>
                    <a:pt x="1" y="6482"/>
                  </a:lnTo>
                  <a:lnTo>
                    <a:pt x="4564" y="6482"/>
                  </a:lnTo>
                  <a:lnTo>
                    <a:pt x="4564"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6" name="Google Shape;2786;p19"/>
            <p:cNvSpPr/>
            <p:nvPr/>
          </p:nvSpPr>
          <p:spPr>
            <a:xfrm>
              <a:off x="8611923" y="5181975"/>
              <a:ext cx="264786" cy="375858"/>
            </a:xfrm>
            <a:custGeom>
              <a:rect b="b" l="l" r="r" t="t"/>
              <a:pathLst>
                <a:path extrusionOk="0" h="6470" w="4558">
                  <a:moveTo>
                    <a:pt x="4558" y="0"/>
                  </a:moveTo>
                  <a:lnTo>
                    <a:pt x="1" y="4557"/>
                  </a:lnTo>
                  <a:lnTo>
                    <a:pt x="1" y="6469"/>
                  </a:lnTo>
                  <a:lnTo>
                    <a:pt x="4558" y="6469"/>
                  </a:lnTo>
                  <a:lnTo>
                    <a:pt x="45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7" name="Google Shape;2787;p19"/>
            <p:cNvSpPr/>
            <p:nvPr/>
          </p:nvSpPr>
          <p:spPr>
            <a:xfrm>
              <a:off x="8905929" y="4810589"/>
              <a:ext cx="145580" cy="747244"/>
            </a:xfrm>
            <a:custGeom>
              <a:rect b="b" l="l" r="r" t="t"/>
              <a:pathLst>
                <a:path extrusionOk="0" h="12863" w="2506">
                  <a:moveTo>
                    <a:pt x="0" y="1"/>
                  </a:moveTo>
                  <a:lnTo>
                    <a:pt x="0" y="5718"/>
                  </a:lnTo>
                  <a:cubicBezTo>
                    <a:pt x="7" y="5756"/>
                    <a:pt x="7" y="5794"/>
                    <a:pt x="0" y="5839"/>
                  </a:cubicBezTo>
                  <a:lnTo>
                    <a:pt x="0" y="12862"/>
                  </a:lnTo>
                  <a:lnTo>
                    <a:pt x="2505" y="12862"/>
                  </a:lnTo>
                  <a:lnTo>
                    <a:pt x="25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8" name="Google Shape;2788;p19"/>
            <p:cNvSpPr/>
            <p:nvPr/>
          </p:nvSpPr>
          <p:spPr>
            <a:xfrm>
              <a:off x="9801890" y="2337011"/>
              <a:ext cx="270711" cy="748696"/>
            </a:xfrm>
            <a:custGeom>
              <a:rect b="b" l="l" r="r" t="t"/>
              <a:pathLst>
                <a:path extrusionOk="0" h="12888" w="4660">
                  <a:moveTo>
                    <a:pt x="2270" y="0"/>
                  </a:moveTo>
                  <a:cubicBezTo>
                    <a:pt x="1422" y="1084"/>
                    <a:pt x="664" y="2237"/>
                    <a:pt x="1" y="3448"/>
                  </a:cubicBezTo>
                  <a:cubicBezTo>
                    <a:pt x="951" y="6527"/>
                    <a:pt x="1594" y="9688"/>
                    <a:pt x="1938" y="12887"/>
                  </a:cubicBezTo>
                  <a:cubicBezTo>
                    <a:pt x="2461" y="11345"/>
                    <a:pt x="3404" y="9975"/>
                    <a:pt x="4660" y="8929"/>
                  </a:cubicBezTo>
                  <a:cubicBezTo>
                    <a:pt x="4125" y="5889"/>
                    <a:pt x="3328" y="2900"/>
                    <a:pt x="227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9" name="Google Shape;2789;p19"/>
            <p:cNvSpPr/>
            <p:nvPr/>
          </p:nvSpPr>
          <p:spPr>
            <a:xfrm>
              <a:off x="10151084" y="5198589"/>
              <a:ext cx="57395" cy="172244"/>
            </a:xfrm>
            <a:custGeom>
              <a:rect b="b" l="l" r="r" t="t"/>
              <a:pathLst>
                <a:path extrusionOk="0" h="2965" w="988">
                  <a:moveTo>
                    <a:pt x="0" y="1"/>
                  </a:moveTo>
                  <a:lnTo>
                    <a:pt x="0" y="2965"/>
                  </a:lnTo>
                  <a:lnTo>
                    <a:pt x="988" y="2965"/>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0" name="Google Shape;2790;p19"/>
            <p:cNvSpPr/>
            <p:nvPr/>
          </p:nvSpPr>
          <p:spPr>
            <a:xfrm>
              <a:off x="9932598" y="4810589"/>
              <a:ext cx="189265" cy="747244"/>
            </a:xfrm>
            <a:custGeom>
              <a:rect b="b" l="l" r="r" t="t"/>
              <a:pathLst>
                <a:path extrusionOk="0" h="12863" w="3258">
                  <a:moveTo>
                    <a:pt x="1" y="1"/>
                  </a:moveTo>
                  <a:lnTo>
                    <a:pt x="1" y="12862"/>
                  </a:lnTo>
                  <a:lnTo>
                    <a:pt x="3258" y="12862"/>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1" name="Google Shape;2791;p19"/>
            <p:cNvSpPr/>
            <p:nvPr/>
          </p:nvSpPr>
          <p:spPr>
            <a:xfrm>
              <a:off x="8905929" y="5615868"/>
              <a:ext cx="145580" cy="161846"/>
            </a:xfrm>
            <a:custGeom>
              <a:rect b="b" l="l" r="r" t="t"/>
              <a:pathLst>
                <a:path extrusionOk="0" h="2786" w="2506">
                  <a:moveTo>
                    <a:pt x="0" y="1"/>
                  </a:moveTo>
                  <a:lnTo>
                    <a:pt x="0" y="2786"/>
                  </a:lnTo>
                  <a:lnTo>
                    <a:pt x="2505" y="2786"/>
                  </a:lnTo>
                  <a:lnTo>
                    <a:pt x="25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2" name="Google Shape;2792;p19"/>
            <p:cNvSpPr/>
            <p:nvPr/>
          </p:nvSpPr>
          <p:spPr>
            <a:xfrm>
              <a:off x="8336507" y="3064155"/>
              <a:ext cx="235158" cy="77089"/>
            </a:xfrm>
            <a:custGeom>
              <a:rect b="b" l="l" r="r" t="t"/>
              <a:pathLst>
                <a:path extrusionOk="0" h="1327" w="4048">
                  <a:moveTo>
                    <a:pt x="2021" y="0"/>
                  </a:moveTo>
                  <a:cubicBezTo>
                    <a:pt x="1141" y="0"/>
                    <a:pt x="351" y="523"/>
                    <a:pt x="0" y="1326"/>
                  </a:cubicBezTo>
                  <a:lnTo>
                    <a:pt x="4047" y="1326"/>
                  </a:lnTo>
                  <a:cubicBezTo>
                    <a:pt x="3690" y="523"/>
                    <a:pt x="2900" y="0"/>
                    <a:pt x="2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3" name="Google Shape;2793;p19"/>
            <p:cNvSpPr/>
            <p:nvPr/>
          </p:nvSpPr>
          <p:spPr>
            <a:xfrm>
              <a:off x="9668277" y="2574319"/>
              <a:ext cx="208494" cy="443594"/>
            </a:xfrm>
            <a:custGeom>
              <a:rect b="b" l="l" r="r" t="t"/>
              <a:pathLst>
                <a:path extrusionOk="0" h="7636" w="3589">
                  <a:moveTo>
                    <a:pt x="1963" y="1"/>
                  </a:moveTo>
                  <a:cubicBezTo>
                    <a:pt x="1084" y="1734"/>
                    <a:pt x="421" y="3570"/>
                    <a:pt x="0" y="5475"/>
                  </a:cubicBezTo>
                  <a:cubicBezTo>
                    <a:pt x="1447" y="5666"/>
                    <a:pt x="2741" y="6450"/>
                    <a:pt x="3588" y="7636"/>
                  </a:cubicBezTo>
                  <a:cubicBezTo>
                    <a:pt x="3244" y="5055"/>
                    <a:pt x="2702" y="2499"/>
                    <a:pt x="19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4" name="Google Shape;2794;p19"/>
            <p:cNvSpPr/>
            <p:nvPr/>
          </p:nvSpPr>
          <p:spPr>
            <a:xfrm>
              <a:off x="8315768" y="5178605"/>
              <a:ext cx="266993" cy="379228"/>
            </a:xfrm>
            <a:custGeom>
              <a:rect b="b" l="l" r="r" t="t"/>
              <a:pathLst>
                <a:path extrusionOk="0" h="6528" w="4596">
                  <a:moveTo>
                    <a:pt x="0" y="1"/>
                  </a:moveTo>
                  <a:lnTo>
                    <a:pt x="0" y="6527"/>
                  </a:lnTo>
                  <a:lnTo>
                    <a:pt x="4595" y="6527"/>
                  </a:lnTo>
                  <a:lnTo>
                    <a:pt x="4595" y="4596"/>
                  </a:lnTo>
                  <a:lnTo>
                    <a:pt x="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5" name="Google Shape;2795;p19"/>
            <p:cNvSpPr/>
            <p:nvPr/>
          </p:nvSpPr>
          <p:spPr>
            <a:xfrm>
              <a:off x="8109539" y="2889412"/>
              <a:ext cx="181074" cy="251831"/>
            </a:xfrm>
            <a:custGeom>
              <a:rect b="b" l="l" r="r" t="t"/>
              <a:pathLst>
                <a:path extrusionOk="0" h="4335" w="3117">
                  <a:moveTo>
                    <a:pt x="542" y="0"/>
                  </a:moveTo>
                  <a:cubicBezTo>
                    <a:pt x="306" y="1428"/>
                    <a:pt x="128" y="2868"/>
                    <a:pt x="0" y="4334"/>
                  </a:cubicBezTo>
                  <a:lnTo>
                    <a:pt x="3117" y="4334"/>
                  </a:lnTo>
                  <a:cubicBezTo>
                    <a:pt x="2722" y="2658"/>
                    <a:pt x="1823" y="1141"/>
                    <a:pt x="54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6" name="Google Shape;2796;p19"/>
            <p:cNvSpPr/>
            <p:nvPr/>
          </p:nvSpPr>
          <p:spPr>
            <a:xfrm>
              <a:off x="8097282" y="4810589"/>
              <a:ext cx="189265" cy="747244"/>
            </a:xfrm>
            <a:custGeom>
              <a:rect b="b" l="l" r="r" t="t"/>
              <a:pathLst>
                <a:path extrusionOk="0" h="12863" w="3258">
                  <a:moveTo>
                    <a:pt x="1" y="1"/>
                  </a:moveTo>
                  <a:lnTo>
                    <a:pt x="1" y="12862"/>
                  </a:lnTo>
                  <a:lnTo>
                    <a:pt x="3258" y="12862"/>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7" name="Google Shape;2797;p19"/>
            <p:cNvSpPr/>
            <p:nvPr/>
          </p:nvSpPr>
          <p:spPr>
            <a:xfrm>
              <a:off x="8010666" y="5400054"/>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8" name="Google Shape;2798;p19"/>
            <p:cNvSpPr/>
            <p:nvPr/>
          </p:nvSpPr>
          <p:spPr>
            <a:xfrm>
              <a:off x="8022517" y="2832017"/>
              <a:ext cx="92599" cy="309226"/>
            </a:xfrm>
            <a:custGeom>
              <a:rect b="b" l="l" r="r" t="t"/>
              <a:pathLst>
                <a:path extrusionOk="0" h="5323" w="1594">
                  <a:moveTo>
                    <a:pt x="695" y="0"/>
                  </a:moveTo>
                  <a:lnTo>
                    <a:pt x="561" y="810"/>
                  </a:lnTo>
                  <a:cubicBezTo>
                    <a:pt x="510" y="1109"/>
                    <a:pt x="459" y="1409"/>
                    <a:pt x="415" y="1715"/>
                  </a:cubicBezTo>
                  <a:cubicBezTo>
                    <a:pt x="357" y="2110"/>
                    <a:pt x="306" y="2505"/>
                    <a:pt x="255" y="2900"/>
                  </a:cubicBezTo>
                  <a:cubicBezTo>
                    <a:pt x="217" y="3200"/>
                    <a:pt x="173" y="3493"/>
                    <a:pt x="141" y="3786"/>
                  </a:cubicBezTo>
                  <a:cubicBezTo>
                    <a:pt x="96" y="4207"/>
                    <a:pt x="64" y="4627"/>
                    <a:pt x="26" y="5048"/>
                  </a:cubicBezTo>
                  <a:cubicBezTo>
                    <a:pt x="13" y="5137"/>
                    <a:pt x="7" y="5227"/>
                    <a:pt x="1" y="5322"/>
                  </a:cubicBezTo>
                  <a:lnTo>
                    <a:pt x="988" y="5322"/>
                  </a:lnTo>
                  <a:cubicBezTo>
                    <a:pt x="1122" y="3729"/>
                    <a:pt x="1326" y="2161"/>
                    <a:pt x="1594" y="612"/>
                  </a:cubicBezTo>
                  <a:cubicBezTo>
                    <a:pt x="1307" y="389"/>
                    <a:pt x="1008" y="185"/>
                    <a:pt x="6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9" name="Google Shape;2799;p19"/>
            <p:cNvSpPr/>
            <p:nvPr/>
          </p:nvSpPr>
          <p:spPr>
            <a:xfrm>
              <a:off x="8315768" y="5615868"/>
              <a:ext cx="266993" cy="161846"/>
            </a:xfrm>
            <a:custGeom>
              <a:rect b="b" l="l" r="r" t="t"/>
              <a:pathLst>
                <a:path extrusionOk="0" h="2786" w="4596">
                  <a:moveTo>
                    <a:pt x="0" y="1"/>
                  </a:moveTo>
                  <a:lnTo>
                    <a:pt x="0" y="2786"/>
                  </a:lnTo>
                  <a:lnTo>
                    <a:pt x="4595" y="2786"/>
                  </a:lnTo>
                  <a:lnTo>
                    <a:pt x="459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0" name="Google Shape;2800;p19"/>
            <p:cNvSpPr/>
            <p:nvPr/>
          </p:nvSpPr>
          <p:spPr>
            <a:xfrm>
              <a:off x="8342781" y="2573563"/>
              <a:ext cx="208901" cy="444350"/>
            </a:xfrm>
            <a:custGeom>
              <a:rect b="b" l="l" r="r" t="t"/>
              <a:pathLst>
                <a:path extrusionOk="0" h="7649" w="3596">
                  <a:moveTo>
                    <a:pt x="1626" y="1"/>
                  </a:moveTo>
                  <a:cubicBezTo>
                    <a:pt x="886" y="2506"/>
                    <a:pt x="338" y="5061"/>
                    <a:pt x="1" y="7649"/>
                  </a:cubicBezTo>
                  <a:cubicBezTo>
                    <a:pt x="842" y="6463"/>
                    <a:pt x="2148" y="5673"/>
                    <a:pt x="3595" y="5482"/>
                  </a:cubicBezTo>
                  <a:cubicBezTo>
                    <a:pt x="3174" y="3583"/>
                    <a:pt x="2512" y="1734"/>
                    <a:pt x="162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1" name="Google Shape;2801;p19"/>
            <p:cNvSpPr/>
            <p:nvPr/>
          </p:nvSpPr>
          <p:spPr>
            <a:xfrm>
              <a:off x="8146893" y="2336604"/>
              <a:ext cx="270711" cy="749103"/>
            </a:xfrm>
            <a:custGeom>
              <a:rect b="b" l="l" r="r" t="t"/>
              <a:pathLst>
                <a:path extrusionOk="0" h="12895" w="4660">
                  <a:moveTo>
                    <a:pt x="2397" y="1"/>
                  </a:moveTo>
                  <a:cubicBezTo>
                    <a:pt x="1333" y="2901"/>
                    <a:pt x="530" y="5890"/>
                    <a:pt x="1" y="8936"/>
                  </a:cubicBezTo>
                  <a:cubicBezTo>
                    <a:pt x="1250" y="9982"/>
                    <a:pt x="2193" y="11352"/>
                    <a:pt x="2716" y="12894"/>
                  </a:cubicBezTo>
                  <a:cubicBezTo>
                    <a:pt x="3060" y="9688"/>
                    <a:pt x="3710" y="6521"/>
                    <a:pt x="4660" y="3442"/>
                  </a:cubicBezTo>
                  <a:cubicBezTo>
                    <a:pt x="4003" y="2231"/>
                    <a:pt x="3245" y="1084"/>
                    <a:pt x="239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2" name="Google Shape;2802;p19"/>
            <p:cNvSpPr/>
            <p:nvPr/>
          </p:nvSpPr>
          <p:spPr>
            <a:xfrm>
              <a:off x="8587118" y="2918284"/>
              <a:ext cx="250727" cy="184792"/>
            </a:xfrm>
            <a:custGeom>
              <a:rect b="b" l="l" r="r" t="t"/>
              <a:pathLst>
                <a:path extrusionOk="0" h="3181" w="4316">
                  <a:moveTo>
                    <a:pt x="1" y="0"/>
                  </a:moveTo>
                  <a:cubicBezTo>
                    <a:pt x="199" y="1052"/>
                    <a:pt x="332" y="2110"/>
                    <a:pt x="390" y="3181"/>
                  </a:cubicBezTo>
                  <a:cubicBezTo>
                    <a:pt x="893" y="2448"/>
                    <a:pt x="1728" y="2008"/>
                    <a:pt x="2620" y="2008"/>
                  </a:cubicBezTo>
                  <a:cubicBezTo>
                    <a:pt x="2629" y="2008"/>
                    <a:pt x="2639" y="2008"/>
                    <a:pt x="2648" y="2008"/>
                  </a:cubicBezTo>
                  <a:cubicBezTo>
                    <a:pt x="3256" y="2008"/>
                    <a:pt x="3845" y="2218"/>
                    <a:pt x="4316" y="2601"/>
                  </a:cubicBezTo>
                  <a:cubicBezTo>
                    <a:pt x="3506" y="1007"/>
                    <a:pt x="1868" y="0"/>
                    <a:pt x="7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3" name="Google Shape;2803;p19"/>
            <p:cNvSpPr/>
            <p:nvPr/>
          </p:nvSpPr>
          <p:spPr>
            <a:xfrm>
              <a:off x="8337204" y="2920492"/>
              <a:ext cx="242943" cy="177763"/>
            </a:xfrm>
            <a:custGeom>
              <a:rect b="b" l="l" r="r" t="t"/>
              <a:pathLst>
                <a:path extrusionOk="0" h="3060" w="4182">
                  <a:moveTo>
                    <a:pt x="3799" y="1"/>
                  </a:moveTo>
                  <a:cubicBezTo>
                    <a:pt x="2110" y="211"/>
                    <a:pt x="664" y="1307"/>
                    <a:pt x="1" y="2869"/>
                  </a:cubicBezTo>
                  <a:cubicBezTo>
                    <a:pt x="517" y="2301"/>
                    <a:pt x="1244" y="1976"/>
                    <a:pt x="2009" y="1970"/>
                  </a:cubicBezTo>
                  <a:cubicBezTo>
                    <a:pt x="2863" y="1970"/>
                    <a:pt x="3672" y="2378"/>
                    <a:pt x="4182" y="3060"/>
                  </a:cubicBezTo>
                  <a:cubicBezTo>
                    <a:pt x="4124" y="2034"/>
                    <a:pt x="3997" y="1014"/>
                    <a:pt x="379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4" name="Google Shape;2804;p19"/>
            <p:cNvSpPr/>
            <p:nvPr/>
          </p:nvSpPr>
          <p:spPr>
            <a:xfrm>
              <a:off x="9640102" y="2920840"/>
              <a:ext cx="241839" cy="176311"/>
            </a:xfrm>
            <a:custGeom>
              <a:rect b="b" l="l" r="r" t="t"/>
              <a:pathLst>
                <a:path extrusionOk="0" h="3035" w="4163">
                  <a:moveTo>
                    <a:pt x="383" y="1"/>
                  </a:moveTo>
                  <a:cubicBezTo>
                    <a:pt x="186" y="1002"/>
                    <a:pt x="58" y="2015"/>
                    <a:pt x="1" y="3035"/>
                  </a:cubicBezTo>
                  <a:cubicBezTo>
                    <a:pt x="517" y="2359"/>
                    <a:pt x="1314" y="1964"/>
                    <a:pt x="2155" y="1964"/>
                  </a:cubicBezTo>
                  <a:cubicBezTo>
                    <a:pt x="2920" y="1970"/>
                    <a:pt x="3653" y="2295"/>
                    <a:pt x="4163" y="2863"/>
                  </a:cubicBezTo>
                  <a:cubicBezTo>
                    <a:pt x="3500" y="1301"/>
                    <a:pt x="2059" y="211"/>
                    <a:pt x="38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5" name="Google Shape;2805;p19"/>
            <p:cNvSpPr/>
            <p:nvPr/>
          </p:nvSpPr>
          <p:spPr>
            <a:xfrm>
              <a:off x="8068410" y="2259980"/>
              <a:ext cx="196701" cy="575058"/>
            </a:xfrm>
            <a:custGeom>
              <a:rect b="b" l="l" r="r" t="t"/>
              <a:pathLst>
                <a:path extrusionOk="0" h="9899" w="3386">
                  <a:moveTo>
                    <a:pt x="2652" y="1"/>
                  </a:moveTo>
                  <a:cubicBezTo>
                    <a:pt x="2563" y="243"/>
                    <a:pt x="2467" y="485"/>
                    <a:pt x="2378" y="727"/>
                  </a:cubicBezTo>
                  <a:cubicBezTo>
                    <a:pt x="2270" y="1020"/>
                    <a:pt x="2161" y="1313"/>
                    <a:pt x="2059" y="1600"/>
                  </a:cubicBezTo>
                  <a:cubicBezTo>
                    <a:pt x="1938" y="1944"/>
                    <a:pt x="1518" y="3232"/>
                    <a:pt x="1428" y="3531"/>
                  </a:cubicBezTo>
                  <a:cubicBezTo>
                    <a:pt x="1320" y="3882"/>
                    <a:pt x="950" y="5188"/>
                    <a:pt x="874" y="5494"/>
                  </a:cubicBezTo>
                  <a:cubicBezTo>
                    <a:pt x="778" y="5851"/>
                    <a:pt x="453" y="7177"/>
                    <a:pt x="383" y="7483"/>
                  </a:cubicBezTo>
                  <a:cubicBezTo>
                    <a:pt x="300" y="7853"/>
                    <a:pt x="52" y="9076"/>
                    <a:pt x="1" y="9325"/>
                  </a:cubicBezTo>
                  <a:cubicBezTo>
                    <a:pt x="313" y="9497"/>
                    <a:pt x="613" y="9688"/>
                    <a:pt x="899" y="9898"/>
                  </a:cubicBezTo>
                  <a:cubicBezTo>
                    <a:pt x="1460" y="6820"/>
                    <a:pt x="2289" y="3793"/>
                    <a:pt x="3385" y="855"/>
                  </a:cubicBezTo>
                  <a:cubicBezTo>
                    <a:pt x="3149" y="568"/>
                    <a:pt x="2907" y="281"/>
                    <a:pt x="265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6" name="Google Shape;2806;p19"/>
            <p:cNvSpPr/>
            <p:nvPr/>
          </p:nvSpPr>
          <p:spPr>
            <a:xfrm>
              <a:off x="8010666" y="5615868"/>
              <a:ext cx="57453" cy="161846"/>
            </a:xfrm>
            <a:custGeom>
              <a:rect b="b" l="l" r="r" t="t"/>
              <a:pathLst>
                <a:path extrusionOk="0" h="2786" w="989">
                  <a:moveTo>
                    <a:pt x="1" y="1"/>
                  </a:moveTo>
                  <a:lnTo>
                    <a:pt x="1" y="2786"/>
                  </a:lnTo>
                  <a:lnTo>
                    <a:pt x="988" y="278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7" name="Google Shape;2807;p19"/>
            <p:cNvSpPr/>
            <p:nvPr/>
          </p:nvSpPr>
          <p:spPr>
            <a:xfrm>
              <a:off x="8097282" y="5615868"/>
              <a:ext cx="189265" cy="161846"/>
            </a:xfrm>
            <a:custGeom>
              <a:rect b="b" l="l" r="r" t="t"/>
              <a:pathLst>
                <a:path extrusionOk="0" h="2786" w="3258">
                  <a:moveTo>
                    <a:pt x="1" y="1"/>
                  </a:moveTo>
                  <a:lnTo>
                    <a:pt x="1" y="2786"/>
                  </a:lnTo>
                  <a:lnTo>
                    <a:pt x="3258" y="2786"/>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8" name="Google Shape;2808;p19"/>
            <p:cNvSpPr/>
            <p:nvPr/>
          </p:nvSpPr>
          <p:spPr>
            <a:xfrm>
              <a:off x="8621973" y="3064155"/>
              <a:ext cx="235158" cy="77089"/>
            </a:xfrm>
            <a:custGeom>
              <a:rect b="b" l="l" r="r" t="t"/>
              <a:pathLst>
                <a:path extrusionOk="0" h="1327" w="4048">
                  <a:moveTo>
                    <a:pt x="2020" y="0"/>
                  </a:moveTo>
                  <a:cubicBezTo>
                    <a:pt x="1141" y="0"/>
                    <a:pt x="351" y="523"/>
                    <a:pt x="0" y="1326"/>
                  </a:cubicBezTo>
                  <a:lnTo>
                    <a:pt x="4047" y="1326"/>
                  </a:lnTo>
                  <a:cubicBezTo>
                    <a:pt x="3697" y="523"/>
                    <a:pt x="2900" y="0"/>
                    <a:pt x="20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9" name="Google Shape;2809;p19"/>
            <p:cNvSpPr/>
            <p:nvPr/>
          </p:nvSpPr>
          <p:spPr>
            <a:xfrm>
              <a:off x="9362420" y="3064271"/>
              <a:ext cx="235158" cy="76973"/>
            </a:xfrm>
            <a:custGeom>
              <a:rect b="b" l="l" r="r" t="t"/>
              <a:pathLst>
                <a:path extrusionOk="0" h="1325" w="4048">
                  <a:moveTo>
                    <a:pt x="2024" y="0"/>
                  </a:moveTo>
                  <a:cubicBezTo>
                    <a:pt x="1205" y="0"/>
                    <a:pt x="386" y="441"/>
                    <a:pt x="1" y="1324"/>
                  </a:cubicBezTo>
                  <a:lnTo>
                    <a:pt x="4048" y="1324"/>
                  </a:lnTo>
                  <a:cubicBezTo>
                    <a:pt x="3662" y="441"/>
                    <a:pt x="2843" y="0"/>
                    <a:pt x="202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0" name="Google Shape;2810;p19"/>
            <p:cNvSpPr/>
            <p:nvPr/>
          </p:nvSpPr>
          <p:spPr>
            <a:xfrm>
              <a:off x="9381300" y="2918284"/>
              <a:ext cx="251831" cy="185896"/>
            </a:xfrm>
            <a:custGeom>
              <a:rect b="b" l="l" r="r" t="t"/>
              <a:pathLst>
                <a:path extrusionOk="0" h="3200" w="4335">
                  <a:moveTo>
                    <a:pt x="4239" y="0"/>
                  </a:moveTo>
                  <a:cubicBezTo>
                    <a:pt x="2455" y="0"/>
                    <a:pt x="817" y="1007"/>
                    <a:pt x="1" y="2601"/>
                  </a:cubicBezTo>
                  <a:cubicBezTo>
                    <a:pt x="503" y="2200"/>
                    <a:pt x="1100" y="2007"/>
                    <a:pt x="1692" y="2007"/>
                  </a:cubicBezTo>
                  <a:cubicBezTo>
                    <a:pt x="2559" y="2007"/>
                    <a:pt x="3413" y="2420"/>
                    <a:pt x="3940" y="3200"/>
                  </a:cubicBezTo>
                  <a:cubicBezTo>
                    <a:pt x="3997" y="2129"/>
                    <a:pt x="4131" y="1058"/>
                    <a:pt x="4335" y="7"/>
                  </a:cubicBezTo>
                  <a:cubicBezTo>
                    <a:pt x="4303" y="7"/>
                    <a:pt x="4271" y="0"/>
                    <a:pt x="423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1" name="Google Shape;2811;p19"/>
            <p:cNvSpPr/>
            <p:nvPr/>
          </p:nvSpPr>
          <p:spPr>
            <a:xfrm>
              <a:off x="8611923" y="5615868"/>
              <a:ext cx="264786" cy="161846"/>
            </a:xfrm>
            <a:custGeom>
              <a:rect b="b" l="l" r="r" t="t"/>
              <a:pathLst>
                <a:path extrusionOk="0" h="2786" w="4558">
                  <a:moveTo>
                    <a:pt x="1" y="1"/>
                  </a:moveTo>
                  <a:lnTo>
                    <a:pt x="1" y="2786"/>
                  </a:lnTo>
                  <a:lnTo>
                    <a:pt x="4558" y="2786"/>
                  </a:lnTo>
                  <a:lnTo>
                    <a:pt x="45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2" name="Google Shape;2812;p19"/>
            <p:cNvSpPr/>
            <p:nvPr/>
          </p:nvSpPr>
          <p:spPr>
            <a:xfrm>
              <a:off x="8897796" y="3199278"/>
              <a:ext cx="153713" cy="747244"/>
            </a:xfrm>
            <a:custGeom>
              <a:rect b="b" l="l" r="r" t="t"/>
              <a:pathLst>
                <a:path extrusionOk="0" h="12863" w="2646">
                  <a:moveTo>
                    <a:pt x="0" y="1"/>
                  </a:moveTo>
                  <a:cubicBezTo>
                    <a:pt x="89" y="1256"/>
                    <a:pt x="134" y="2525"/>
                    <a:pt x="140" y="3799"/>
                  </a:cubicBezTo>
                  <a:lnTo>
                    <a:pt x="140" y="7158"/>
                  </a:lnTo>
                  <a:cubicBezTo>
                    <a:pt x="147" y="7203"/>
                    <a:pt x="147" y="7241"/>
                    <a:pt x="140" y="7279"/>
                  </a:cubicBezTo>
                  <a:lnTo>
                    <a:pt x="140" y="12862"/>
                  </a:lnTo>
                  <a:lnTo>
                    <a:pt x="2645" y="12862"/>
                  </a:lnTo>
                  <a:lnTo>
                    <a:pt x="2645" y="3799"/>
                  </a:lnTo>
                  <a:cubicBezTo>
                    <a:pt x="2645" y="2525"/>
                    <a:pt x="2601" y="1256"/>
                    <a:pt x="25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3" name="Google Shape;2813;p19"/>
            <p:cNvSpPr/>
            <p:nvPr/>
          </p:nvSpPr>
          <p:spPr>
            <a:xfrm>
              <a:off x="9168043" y="3199278"/>
              <a:ext cx="153364" cy="747244"/>
            </a:xfrm>
            <a:custGeom>
              <a:rect b="b" l="l" r="r" t="t"/>
              <a:pathLst>
                <a:path extrusionOk="0" h="12863" w="2640">
                  <a:moveTo>
                    <a:pt x="128" y="1"/>
                  </a:moveTo>
                  <a:cubicBezTo>
                    <a:pt x="45" y="1256"/>
                    <a:pt x="1" y="2525"/>
                    <a:pt x="1" y="3799"/>
                  </a:cubicBezTo>
                  <a:lnTo>
                    <a:pt x="1" y="12862"/>
                  </a:lnTo>
                  <a:lnTo>
                    <a:pt x="2505" y="12862"/>
                  </a:lnTo>
                  <a:lnTo>
                    <a:pt x="2505" y="3799"/>
                  </a:lnTo>
                  <a:cubicBezTo>
                    <a:pt x="2505" y="2525"/>
                    <a:pt x="2550" y="1256"/>
                    <a:pt x="263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4" name="Google Shape;2814;p19"/>
            <p:cNvSpPr/>
            <p:nvPr/>
          </p:nvSpPr>
          <p:spPr>
            <a:xfrm>
              <a:off x="7886290" y="941513"/>
              <a:ext cx="2446624" cy="5046902"/>
            </a:xfrm>
            <a:custGeom>
              <a:rect b="b" l="l" r="r" t="t"/>
              <a:pathLst>
                <a:path extrusionOk="0" h="86877" w="42116">
                  <a:moveTo>
                    <a:pt x="21064" y="332"/>
                  </a:moveTo>
                  <a:lnTo>
                    <a:pt x="21160" y="390"/>
                  </a:lnTo>
                  <a:cubicBezTo>
                    <a:pt x="25825" y="3353"/>
                    <a:pt x="41089" y="15017"/>
                    <a:pt x="41822" y="40912"/>
                  </a:cubicBezTo>
                  <a:cubicBezTo>
                    <a:pt x="41841" y="41472"/>
                    <a:pt x="41854" y="83906"/>
                    <a:pt x="41854" y="86615"/>
                  </a:cubicBezTo>
                  <a:lnTo>
                    <a:pt x="268" y="86615"/>
                  </a:lnTo>
                  <a:lnTo>
                    <a:pt x="268" y="42664"/>
                  </a:lnTo>
                  <a:cubicBezTo>
                    <a:pt x="268" y="30172"/>
                    <a:pt x="3767" y="12773"/>
                    <a:pt x="20446" y="785"/>
                  </a:cubicBezTo>
                  <a:cubicBezTo>
                    <a:pt x="20694" y="600"/>
                    <a:pt x="20905" y="453"/>
                    <a:pt x="21064" y="332"/>
                  </a:cubicBezTo>
                  <a:close/>
                  <a:moveTo>
                    <a:pt x="21058" y="1"/>
                  </a:moveTo>
                  <a:lnTo>
                    <a:pt x="20981" y="65"/>
                  </a:lnTo>
                  <a:cubicBezTo>
                    <a:pt x="20816" y="192"/>
                    <a:pt x="20580" y="358"/>
                    <a:pt x="20293" y="568"/>
                  </a:cubicBezTo>
                  <a:cubicBezTo>
                    <a:pt x="18145" y="2111"/>
                    <a:pt x="13129" y="5724"/>
                    <a:pt x="8572" y="12435"/>
                  </a:cubicBezTo>
                  <a:cubicBezTo>
                    <a:pt x="2887" y="20823"/>
                    <a:pt x="0" y="30995"/>
                    <a:pt x="0" y="42664"/>
                  </a:cubicBezTo>
                  <a:lnTo>
                    <a:pt x="0" y="86876"/>
                  </a:lnTo>
                  <a:lnTo>
                    <a:pt x="42115" y="86876"/>
                  </a:lnTo>
                  <a:lnTo>
                    <a:pt x="42115" y="86742"/>
                  </a:lnTo>
                  <a:cubicBezTo>
                    <a:pt x="42115" y="84894"/>
                    <a:pt x="42103" y="41479"/>
                    <a:pt x="42090" y="40905"/>
                  </a:cubicBezTo>
                  <a:cubicBezTo>
                    <a:pt x="41351" y="14876"/>
                    <a:pt x="25991" y="3143"/>
                    <a:pt x="21300" y="167"/>
                  </a:cubicBezTo>
                  <a:cubicBezTo>
                    <a:pt x="21211" y="116"/>
                    <a:pt x="21160" y="77"/>
                    <a:pt x="21141"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15" name="Google Shape;2815;p19"/>
          <p:cNvSpPr txBox="1"/>
          <p:nvPr>
            <p:ph type="title"/>
          </p:nvPr>
        </p:nvSpPr>
        <p:spPr>
          <a:xfrm>
            <a:off x="720224" y="1857750"/>
            <a:ext cx="1986000" cy="429000"/>
          </a:xfrm>
          <a:prstGeom prst="rect">
            <a:avLst/>
          </a:prstGeom>
        </p:spPr>
        <p:txBody>
          <a:bodyPr anchorCtr="0" anchor="ctr" bIns="91425" lIns="91425" spcFirstLastPara="1" rIns="91425" wrap="square" tIns="91425">
            <a:noAutofit/>
          </a:bodyPr>
          <a:lstStyle>
            <a:lvl1pPr lvl="0" rtl="0">
              <a:spcBef>
                <a:spcPts val="0"/>
              </a:spcBef>
              <a:spcAft>
                <a:spcPts val="0"/>
              </a:spcAft>
              <a:buSzPts val="2300"/>
              <a:buFont typeface="Fraunces Medium"/>
              <a:buNone/>
              <a:defRPr sz="2300">
                <a:latin typeface="Fraunces Medium"/>
                <a:ea typeface="Fraunces Medium"/>
                <a:cs typeface="Fraunces Medium"/>
                <a:sym typeface="Fraunces Medium"/>
              </a:defRPr>
            </a:lvl1pPr>
            <a:lvl2pPr lvl="1" rtl="0" algn="ctr">
              <a:spcBef>
                <a:spcPts val="0"/>
              </a:spcBef>
              <a:spcAft>
                <a:spcPts val="0"/>
              </a:spcAft>
              <a:buSzPts val="2300"/>
              <a:buFont typeface="Fraunces Medium"/>
              <a:buNone/>
              <a:defRPr sz="2300">
                <a:latin typeface="Fraunces Medium"/>
                <a:ea typeface="Fraunces Medium"/>
                <a:cs typeface="Fraunces Medium"/>
                <a:sym typeface="Fraunces Medium"/>
              </a:defRPr>
            </a:lvl2pPr>
            <a:lvl3pPr lvl="2" rtl="0" algn="ctr">
              <a:spcBef>
                <a:spcPts val="0"/>
              </a:spcBef>
              <a:spcAft>
                <a:spcPts val="0"/>
              </a:spcAft>
              <a:buSzPts val="2300"/>
              <a:buFont typeface="Fraunces Medium"/>
              <a:buNone/>
              <a:defRPr sz="2300">
                <a:latin typeface="Fraunces Medium"/>
                <a:ea typeface="Fraunces Medium"/>
                <a:cs typeface="Fraunces Medium"/>
                <a:sym typeface="Fraunces Medium"/>
              </a:defRPr>
            </a:lvl3pPr>
            <a:lvl4pPr lvl="3" rtl="0" algn="ctr">
              <a:spcBef>
                <a:spcPts val="0"/>
              </a:spcBef>
              <a:spcAft>
                <a:spcPts val="0"/>
              </a:spcAft>
              <a:buSzPts val="2300"/>
              <a:buFont typeface="Fraunces Medium"/>
              <a:buNone/>
              <a:defRPr sz="2300">
                <a:latin typeface="Fraunces Medium"/>
                <a:ea typeface="Fraunces Medium"/>
                <a:cs typeface="Fraunces Medium"/>
                <a:sym typeface="Fraunces Medium"/>
              </a:defRPr>
            </a:lvl4pPr>
            <a:lvl5pPr lvl="4" rtl="0" algn="ctr">
              <a:spcBef>
                <a:spcPts val="0"/>
              </a:spcBef>
              <a:spcAft>
                <a:spcPts val="0"/>
              </a:spcAft>
              <a:buSzPts val="2300"/>
              <a:buFont typeface="Fraunces Medium"/>
              <a:buNone/>
              <a:defRPr sz="2300">
                <a:latin typeface="Fraunces Medium"/>
                <a:ea typeface="Fraunces Medium"/>
                <a:cs typeface="Fraunces Medium"/>
                <a:sym typeface="Fraunces Medium"/>
              </a:defRPr>
            </a:lvl5pPr>
            <a:lvl6pPr lvl="5" rtl="0" algn="ctr">
              <a:spcBef>
                <a:spcPts val="0"/>
              </a:spcBef>
              <a:spcAft>
                <a:spcPts val="0"/>
              </a:spcAft>
              <a:buSzPts val="2300"/>
              <a:buFont typeface="Fraunces Medium"/>
              <a:buNone/>
              <a:defRPr sz="2300">
                <a:latin typeface="Fraunces Medium"/>
                <a:ea typeface="Fraunces Medium"/>
                <a:cs typeface="Fraunces Medium"/>
                <a:sym typeface="Fraunces Medium"/>
              </a:defRPr>
            </a:lvl6pPr>
            <a:lvl7pPr lvl="6" rtl="0" algn="ctr">
              <a:spcBef>
                <a:spcPts val="0"/>
              </a:spcBef>
              <a:spcAft>
                <a:spcPts val="0"/>
              </a:spcAft>
              <a:buSzPts val="2300"/>
              <a:buFont typeface="Fraunces Medium"/>
              <a:buNone/>
              <a:defRPr sz="2300">
                <a:latin typeface="Fraunces Medium"/>
                <a:ea typeface="Fraunces Medium"/>
                <a:cs typeface="Fraunces Medium"/>
                <a:sym typeface="Fraunces Medium"/>
              </a:defRPr>
            </a:lvl7pPr>
            <a:lvl8pPr lvl="7" rtl="0" algn="ctr">
              <a:spcBef>
                <a:spcPts val="0"/>
              </a:spcBef>
              <a:spcAft>
                <a:spcPts val="0"/>
              </a:spcAft>
              <a:buSzPts val="2300"/>
              <a:buFont typeface="Fraunces Medium"/>
              <a:buNone/>
              <a:defRPr sz="2300">
                <a:latin typeface="Fraunces Medium"/>
                <a:ea typeface="Fraunces Medium"/>
                <a:cs typeface="Fraunces Medium"/>
                <a:sym typeface="Fraunces Medium"/>
              </a:defRPr>
            </a:lvl8pPr>
            <a:lvl9pPr lvl="8" rtl="0" algn="ctr">
              <a:spcBef>
                <a:spcPts val="0"/>
              </a:spcBef>
              <a:spcAft>
                <a:spcPts val="0"/>
              </a:spcAft>
              <a:buSzPts val="2300"/>
              <a:buFont typeface="Fraunces Medium"/>
              <a:buNone/>
              <a:defRPr sz="2300">
                <a:latin typeface="Fraunces Medium"/>
                <a:ea typeface="Fraunces Medium"/>
                <a:cs typeface="Fraunces Medium"/>
                <a:sym typeface="Fraunces Medium"/>
              </a:defRPr>
            </a:lvl9pPr>
          </a:lstStyle>
          <a:p/>
        </p:txBody>
      </p:sp>
      <p:sp>
        <p:nvSpPr>
          <p:cNvPr id="2816" name="Google Shape;2816;p19"/>
          <p:cNvSpPr txBox="1"/>
          <p:nvPr>
            <p:ph idx="1" type="subTitle"/>
          </p:nvPr>
        </p:nvSpPr>
        <p:spPr>
          <a:xfrm>
            <a:off x="720224" y="2269375"/>
            <a:ext cx="1986000" cy="484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None/>
              <a:defRPr sz="1500"/>
            </a:lvl1pPr>
            <a:lvl2pPr lvl="1" rtl="0" algn="ctr">
              <a:lnSpc>
                <a:spcPct val="100000"/>
              </a:lnSpc>
              <a:spcBef>
                <a:spcPts val="0"/>
              </a:spcBef>
              <a:spcAft>
                <a:spcPts val="0"/>
              </a:spcAft>
              <a:buSzPts val="1500"/>
              <a:buNone/>
              <a:defRPr sz="1500"/>
            </a:lvl2pPr>
            <a:lvl3pPr lvl="2" rtl="0" algn="ctr">
              <a:lnSpc>
                <a:spcPct val="100000"/>
              </a:lnSpc>
              <a:spcBef>
                <a:spcPts val="0"/>
              </a:spcBef>
              <a:spcAft>
                <a:spcPts val="0"/>
              </a:spcAft>
              <a:buSzPts val="1500"/>
              <a:buNone/>
              <a:defRPr sz="1500"/>
            </a:lvl3pPr>
            <a:lvl4pPr lvl="3" rtl="0" algn="ctr">
              <a:lnSpc>
                <a:spcPct val="100000"/>
              </a:lnSpc>
              <a:spcBef>
                <a:spcPts val="0"/>
              </a:spcBef>
              <a:spcAft>
                <a:spcPts val="0"/>
              </a:spcAft>
              <a:buSzPts val="1500"/>
              <a:buNone/>
              <a:defRPr sz="1500"/>
            </a:lvl4pPr>
            <a:lvl5pPr lvl="4" rtl="0" algn="ctr">
              <a:lnSpc>
                <a:spcPct val="100000"/>
              </a:lnSpc>
              <a:spcBef>
                <a:spcPts val="0"/>
              </a:spcBef>
              <a:spcAft>
                <a:spcPts val="0"/>
              </a:spcAft>
              <a:buSzPts val="1500"/>
              <a:buNone/>
              <a:defRPr sz="1500"/>
            </a:lvl5pPr>
            <a:lvl6pPr lvl="5" rtl="0" algn="ctr">
              <a:lnSpc>
                <a:spcPct val="100000"/>
              </a:lnSpc>
              <a:spcBef>
                <a:spcPts val="0"/>
              </a:spcBef>
              <a:spcAft>
                <a:spcPts val="0"/>
              </a:spcAft>
              <a:buSzPts val="1500"/>
              <a:buNone/>
              <a:defRPr sz="1500"/>
            </a:lvl6pPr>
            <a:lvl7pPr lvl="6" rtl="0" algn="ctr">
              <a:lnSpc>
                <a:spcPct val="100000"/>
              </a:lnSpc>
              <a:spcBef>
                <a:spcPts val="0"/>
              </a:spcBef>
              <a:spcAft>
                <a:spcPts val="0"/>
              </a:spcAft>
              <a:buSzPts val="1500"/>
              <a:buNone/>
              <a:defRPr sz="1500"/>
            </a:lvl7pPr>
            <a:lvl8pPr lvl="7" rtl="0" algn="ctr">
              <a:lnSpc>
                <a:spcPct val="100000"/>
              </a:lnSpc>
              <a:spcBef>
                <a:spcPts val="0"/>
              </a:spcBef>
              <a:spcAft>
                <a:spcPts val="0"/>
              </a:spcAft>
              <a:buSzPts val="1500"/>
              <a:buNone/>
              <a:defRPr sz="1500"/>
            </a:lvl8pPr>
            <a:lvl9pPr lvl="8" rtl="0" algn="ctr">
              <a:lnSpc>
                <a:spcPct val="100000"/>
              </a:lnSpc>
              <a:spcBef>
                <a:spcPts val="0"/>
              </a:spcBef>
              <a:spcAft>
                <a:spcPts val="0"/>
              </a:spcAft>
              <a:buSzPts val="1500"/>
              <a:buNone/>
              <a:defRPr sz="1500"/>
            </a:lvl9pPr>
          </a:lstStyle>
          <a:p/>
        </p:txBody>
      </p:sp>
      <p:sp>
        <p:nvSpPr>
          <p:cNvPr id="2817" name="Google Shape;2817;p19"/>
          <p:cNvSpPr txBox="1"/>
          <p:nvPr>
            <p:ph idx="2" type="title"/>
          </p:nvPr>
        </p:nvSpPr>
        <p:spPr>
          <a:xfrm>
            <a:off x="3197996" y="1857750"/>
            <a:ext cx="1986000" cy="429000"/>
          </a:xfrm>
          <a:prstGeom prst="rect">
            <a:avLst/>
          </a:prstGeom>
        </p:spPr>
        <p:txBody>
          <a:bodyPr anchorCtr="0" anchor="ctr" bIns="91425" lIns="91425" spcFirstLastPara="1" rIns="91425" wrap="square" tIns="91425">
            <a:noAutofit/>
          </a:bodyPr>
          <a:lstStyle>
            <a:lvl1pPr lvl="0" rtl="0">
              <a:spcBef>
                <a:spcPts val="0"/>
              </a:spcBef>
              <a:spcAft>
                <a:spcPts val="0"/>
              </a:spcAft>
              <a:buSzPts val="2300"/>
              <a:buFont typeface="Fraunces Medium"/>
              <a:buNone/>
              <a:defRPr sz="2300">
                <a:latin typeface="Fraunces Medium"/>
                <a:ea typeface="Fraunces Medium"/>
                <a:cs typeface="Fraunces Medium"/>
                <a:sym typeface="Fraunces Medium"/>
              </a:defRPr>
            </a:lvl1pPr>
            <a:lvl2pPr lvl="1" rtl="0" algn="ctr">
              <a:spcBef>
                <a:spcPts val="0"/>
              </a:spcBef>
              <a:spcAft>
                <a:spcPts val="0"/>
              </a:spcAft>
              <a:buSzPts val="2300"/>
              <a:buFont typeface="Fraunces Medium"/>
              <a:buNone/>
              <a:defRPr sz="2300">
                <a:latin typeface="Fraunces Medium"/>
                <a:ea typeface="Fraunces Medium"/>
                <a:cs typeface="Fraunces Medium"/>
                <a:sym typeface="Fraunces Medium"/>
              </a:defRPr>
            </a:lvl2pPr>
            <a:lvl3pPr lvl="2" rtl="0" algn="ctr">
              <a:spcBef>
                <a:spcPts val="0"/>
              </a:spcBef>
              <a:spcAft>
                <a:spcPts val="0"/>
              </a:spcAft>
              <a:buSzPts val="2300"/>
              <a:buFont typeface="Fraunces Medium"/>
              <a:buNone/>
              <a:defRPr sz="2300">
                <a:latin typeface="Fraunces Medium"/>
                <a:ea typeface="Fraunces Medium"/>
                <a:cs typeface="Fraunces Medium"/>
                <a:sym typeface="Fraunces Medium"/>
              </a:defRPr>
            </a:lvl3pPr>
            <a:lvl4pPr lvl="3" rtl="0" algn="ctr">
              <a:spcBef>
                <a:spcPts val="0"/>
              </a:spcBef>
              <a:spcAft>
                <a:spcPts val="0"/>
              </a:spcAft>
              <a:buSzPts val="2300"/>
              <a:buFont typeface="Fraunces Medium"/>
              <a:buNone/>
              <a:defRPr sz="2300">
                <a:latin typeface="Fraunces Medium"/>
                <a:ea typeface="Fraunces Medium"/>
                <a:cs typeface="Fraunces Medium"/>
                <a:sym typeface="Fraunces Medium"/>
              </a:defRPr>
            </a:lvl4pPr>
            <a:lvl5pPr lvl="4" rtl="0" algn="ctr">
              <a:spcBef>
                <a:spcPts val="0"/>
              </a:spcBef>
              <a:spcAft>
                <a:spcPts val="0"/>
              </a:spcAft>
              <a:buSzPts val="2300"/>
              <a:buFont typeface="Fraunces Medium"/>
              <a:buNone/>
              <a:defRPr sz="2300">
                <a:latin typeface="Fraunces Medium"/>
                <a:ea typeface="Fraunces Medium"/>
                <a:cs typeface="Fraunces Medium"/>
                <a:sym typeface="Fraunces Medium"/>
              </a:defRPr>
            </a:lvl5pPr>
            <a:lvl6pPr lvl="5" rtl="0" algn="ctr">
              <a:spcBef>
                <a:spcPts val="0"/>
              </a:spcBef>
              <a:spcAft>
                <a:spcPts val="0"/>
              </a:spcAft>
              <a:buSzPts val="2300"/>
              <a:buFont typeface="Fraunces Medium"/>
              <a:buNone/>
              <a:defRPr sz="2300">
                <a:latin typeface="Fraunces Medium"/>
                <a:ea typeface="Fraunces Medium"/>
                <a:cs typeface="Fraunces Medium"/>
                <a:sym typeface="Fraunces Medium"/>
              </a:defRPr>
            </a:lvl6pPr>
            <a:lvl7pPr lvl="6" rtl="0" algn="ctr">
              <a:spcBef>
                <a:spcPts val="0"/>
              </a:spcBef>
              <a:spcAft>
                <a:spcPts val="0"/>
              </a:spcAft>
              <a:buSzPts val="2300"/>
              <a:buFont typeface="Fraunces Medium"/>
              <a:buNone/>
              <a:defRPr sz="2300">
                <a:latin typeface="Fraunces Medium"/>
                <a:ea typeface="Fraunces Medium"/>
                <a:cs typeface="Fraunces Medium"/>
                <a:sym typeface="Fraunces Medium"/>
              </a:defRPr>
            </a:lvl7pPr>
            <a:lvl8pPr lvl="7" rtl="0" algn="ctr">
              <a:spcBef>
                <a:spcPts val="0"/>
              </a:spcBef>
              <a:spcAft>
                <a:spcPts val="0"/>
              </a:spcAft>
              <a:buSzPts val="2300"/>
              <a:buFont typeface="Fraunces Medium"/>
              <a:buNone/>
              <a:defRPr sz="2300">
                <a:latin typeface="Fraunces Medium"/>
                <a:ea typeface="Fraunces Medium"/>
                <a:cs typeface="Fraunces Medium"/>
                <a:sym typeface="Fraunces Medium"/>
              </a:defRPr>
            </a:lvl8pPr>
            <a:lvl9pPr lvl="8" rtl="0" algn="ctr">
              <a:spcBef>
                <a:spcPts val="0"/>
              </a:spcBef>
              <a:spcAft>
                <a:spcPts val="0"/>
              </a:spcAft>
              <a:buSzPts val="2300"/>
              <a:buFont typeface="Fraunces Medium"/>
              <a:buNone/>
              <a:defRPr sz="2300">
                <a:latin typeface="Fraunces Medium"/>
                <a:ea typeface="Fraunces Medium"/>
                <a:cs typeface="Fraunces Medium"/>
                <a:sym typeface="Fraunces Medium"/>
              </a:defRPr>
            </a:lvl9pPr>
          </a:lstStyle>
          <a:p/>
        </p:txBody>
      </p:sp>
      <p:sp>
        <p:nvSpPr>
          <p:cNvPr id="2818" name="Google Shape;2818;p19"/>
          <p:cNvSpPr txBox="1"/>
          <p:nvPr>
            <p:ph idx="3" type="subTitle"/>
          </p:nvPr>
        </p:nvSpPr>
        <p:spPr>
          <a:xfrm>
            <a:off x="3197997" y="2269375"/>
            <a:ext cx="1986000" cy="484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None/>
              <a:defRPr sz="1500"/>
            </a:lvl1pPr>
            <a:lvl2pPr lvl="1" rtl="0" algn="ctr">
              <a:lnSpc>
                <a:spcPct val="100000"/>
              </a:lnSpc>
              <a:spcBef>
                <a:spcPts val="0"/>
              </a:spcBef>
              <a:spcAft>
                <a:spcPts val="0"/>
              </a:spcAft>
              <a:buSzPts val="1500"/>
              <a:buNone/>
              <a:defRPr sz="1500"/>
            </a:lvl2pPr>
            <a:lvl3pPr lvl="2" rtl="0" algn="ctr">
              <a:lnSpc>
                <a:spcPct val="100000"/>
              </a:lnSpc>
              <a:spcBef>
                <a:spcPts val="0"/>
              </a:spcBef>
              <a:spcAft>
                <a:spcPts val="0"/>
              </a:spcAft>
              <a:buSzPts val="1500"/>
              <a:buNone/>
              <a:defRPr sz="1500"/>
            </a:lvl3pPr>
            <a:lvl4pPr lvl="3" rtl="0" algn="ctr">
              <a:lnSpc>
                <a:spcPct val="100000"/>
              </a:lnSpc>
              <a:spcBef>
                <a:spcPts val="0"/>
              </a:spcBef>
              <a:spcAft>
                <a:spcPts val="0"/>
              </a:spcAft>
              <a:buSzPts val="1500"/>
              <a:buNone/>
              <a:defRPr sz="1500"/>
            </a:lvl4pPr>
            <a:lvl5pPr lvl="4" rtl="0" algn="ctr">
              <a:lnSpc>
                <a:spcPct val="100000"/>
              </a:lnSpc>
              <a:spcBef>
                <a:spcPts val="0"/>
              </a:spcBef>
              <a:spcAft>
                <a:spcPts val="0"/>
              </a:spcAft>
              <a:buSzPts val="1500"/>
              <a:buNone/>
              <a:defRPr sz="1500"/>
            </a:lvl5pPr>
            <a:lvl6pPr lvl="5" rtl="0" algn="ctr">
              <a:lnSpc>
                <a:spcPct val="100000"/>
              </a:lnSpc>
              <a:spcBef>
                <a:spcPts val="0"/>
              </a:spcBef>
              <a:spcAft>
                <a:spcPts val="0"/>
              </a:spcAft>
              <a:buSzPts val="1500"/>
              <a:buNone/>
              <a:defRPr sz="1500"/>
            </a:lvl6pPr>
            <a:lvl7pPr lvl="6" rtl="0" algn="ctr">
              <a:lnSpc>
                <a:spcPct val="100000"/>
              </a:lnSpc>
              <a:spcBef>
                <a:spcPts val="0"/>
              </a:spcBef>
              <a:spcAft>
                <a:spcPts val="0"/>
              </a:spcAft>
              <a:buSzPts val="1500"/>
              <a:buNone/>
              <a:defRPr sz="1500"/>
            </a:lvl7pPr>
            <a:lvl8pPr lvl="7" rtl="0" algn="ctr">
              <a:lnSpc>
                <a:spcPct val="100000"/>
              </a:lnSpc>
              <a:spcBef>
                <a:spcPts val="0"/>
              </a:spcBef>
              <a:spcAft>
                <a:spcPts val="0"/>
              </a:spcAft>
              <a:buSzPts val="1500"/>
              <a:buNone/>
              <a:defRPr sz="1500"/>
            </a:lvl8pPr>
            <a:lvl9pPr lvl="8" rtl="0" algn="ctr">
              <a:lnSpc>
                <a:spcPct val="100000"/>
              </a:lnSpc>
              <a:spcBef>
                <a:spcPts val="0"/>
              </a:spcBef>
              <a:spcAft>
                <a:spcPts val="0"/>
              </a:spcAft>
              <a:buSzPts val="1500"/>
              <a:buNone/>
              <a:defRPr sz="1500"/>
            </a:lvl9pPr>
          </a:lstStyle>
          <a:p/>
        </p:txBody>
      </p:sp>
      <p:sp>
        <p:nvSpPr>
          <p:cNvPr id="2819" name="Google Shape;2819;p19"/>
          <p:cNvSpPr txBox="1"/>
          <p:nvPr>
            <p:ph idx="4" type="title"/>
          </p:nvPr>
        </p:nvSpPr>
        <p:spPr>
          <a:xfrm>
            <a:off x="720224" y="3672100"/>
            <a:ext cx="1986000" cy="429000"/>
          </a:xfrm>
          <a:prstGeom prst="rect">
            <a:avLst/>
          </a:prstGeom>
        </p:spPr>
        <p:txBody>
          <a:bodyPr anchorCtr="0" anchor="ctr" bIns="91425" lIns="91425" spcFirstLastPara="1" rIns="91425" wrap="square" tIns="91425">
            <a:noAutofit/>
          </a:bodyPr>
          <a:lstStyle>
            <a:lvl1pPr lvl="0" rtl="0">
              <a:spcBef>
                <a:spcPts val="0"/>
              </a:spcBef>
              <a:spcAft>
                <a:spcPts val="0"/>
              </a:spcAft>
              <a:buSzPts val="2300"/>
              <a:buFont typeface="Fraunces Medium"/>
              <a:buNone/>
              <a:defRPr sz="2300">
                <a:latin typeface="Fraunces Medium"/>
                <a:ea typeface="Fraunces Medium"/>
                <a:cs typeface="Fraunces Medium"/>
                <a:sym typeface="Fraunces Medium"/>
              </a:defRPr>
            </a:lvl1pPr>
            <a:lvl2pPr lvl="1" rtl="0" algn="ctr">
              <a:spcBef>
                <a:spcPts val="0"/>
              </a:spcBef>
              <a:spcAft>
                <a:spcPts val="0"/>
              </a:spcAft>
              <a:buSzPts val="2300"/>
              <a:buFont typeface="Fraunces Medium"/>
              <a:buNone/>
              <a:defRPr sz="2300">
                <a:latin typeface="Fraunces Medium"/>
                <a:ea typeface="Fraunces Medium"/>
                <a:cs typeface="Fraunces Medium"/>
                <a:sym typeface="Fraunces Medium"/>
              </a:defRPr>
            </a:lvl2pPr>
            <a:lvl3pPr lvl="2" rtl="0" algn="ctr">
              <a:spcBef>
                <a:spcPts val="0"/>
              </a:spcBef>
              <a:spcAft>
                <a:spcPts val="0"/>
              </a:spcAft>
              <a:buSzPts val="2300"/>
              <a:buFont typeface="Fraunces Medium"/>
              <a:buNone/>
              <a:defRPr sz="2300">
                <a:latin typeface="Fraunces Medium"/>
                <a:ea typeface="Fraunces Medium"/>
                <a:cs typeface="Fraunces Medium"/>
                <a:sym typeface="Fraunces Medium"/>
              </a:defRPr>
            </a:lvl3pPr>
            <a:lvl4pPr lvl="3" rtl="0" algn="ctr">
              <a:spcBef>
                <a:spcPts val="0"/>
              </a:spcBef>
              <a:spcAft>
                <a:spcPts val="0"/>
              </a:spcAft>
              <a:buSzPts val="2300"/>
              <a:buFont typeface="Fraunces Medium"/>
              <a:buNone/>
              <a:defRPr sz="2300">
                <a:latin typeface="Fraunces Medium"/>
                <a:ea typeface="Fraunces Medium"/>
                <a:cs typeface="Fraunces Medium"/>
                <a:sym typeface="Fraunces Medium"/>
              </a:defRPr>
            </a:lvl4pPr>
            <a:lvl5pPr lvl="4" rtl="0" algn="ctr">
              <a:spcBef>
                <a:spcPts val="0"/>
              </a:spcBef>
              <a:spcAft>
                <a:spcPts val="0"/>
              </a:spcAft>
              <a:buSzPts val="2300"/>
              <a:buFont typeface="Fraunces Medium"/>
              <a:buNone/>
              <a:defRPr sz="2300">
                <a:latin typeface="Fraunces Medium"/>
                <a:ea typeface="Fraunces Medium"/>
                <a:cs typeface="Fraunces Medium"/>
                <a:sym typeface="Fraunces Medium"/>
              </a:defRPr>
            </a:lvl5pPr>
            <a:lvl6pPr lvl="5" rtl="0" algn="ctr">
              <a:spcBef>
                <a:spcPts val="0"/>
              </a:spcBef>
              <a:spcAft>
                <a:spcPts val="0"/>
              </a:spcAft>
              <a:buSzPts val="2300"/>
              <a:buFont typeface="Fraunces Medium"/>
              <a:buNone/>
              <a:defRPr sz="2300">
                <a:latin typeface="Fraunces Medium"/>
                <a:ea typeface="Fraunces Medium"/>
                <a:cs typeface="Fraunces Medium"/>
                <a:sym typeface="Fraunces Medium"/>
              </a:defRPr>
            </a:lvl6pPr>
            <a:lvl7pPr lvl="6" rtl="0" algn="ctr">
              <a:spcBef>
                <a:spcPts val="0"/>
              </a:spcBef>
              <a:spcAft>
                <a:spcPts val="0"/>
              </a:spcAft>
              <a:buSzPts val="2300"/>
              <a:buFont typeface="Fraunces Medium"/>
              <a:buNone/>
              <a:defRPr sz="2300">
                <a:latin typeface="Fraunces Medium"/>
                <a:ea typeface="Fraunces Medium"/>
                <a:cs typeface="Fraunces Medium"/>
                <a:sym typeface="Fraunces Medium"/>
              </a:defRPr>
            </a:lvl7pPr>
            <a:lvl8pPr lvl="7" rtl="0" algn="ctr">
              <a:spcBef>
                <a:spcPts val="0"/>
              </a:spcBef>
              <a:spcAft>
                <a:spcPts val="0"/>
              </a:spcAft>
              <a:buSzPts val="2300"/>
              <a:buFont typeface="Fraunces Medium"/>
              <a:buNone/>
              <a:defRPr sz="2300">
                <a:latin typeface="Fraunces Medium"/>
                <a:ea typeface="Fraunces Medium"/>
                <a:cs typeface="Fraunces Medium"/>
                <a:sym typeface="Fraunces Medium"/>
              </a:defRPr>
            </a:lvl8pPr>
            <a:lvl9pPr lvl="8" rtl="0" algn="ctr">
              <a:spcBef>
                <a:spcPts val="0"/>
              </a:spcBef>
              <a:spcAft>
                <a:spcPts val="0"/>
              </a:spcAft>
              <a:buSzPts val="2300"/>
              <a:buFont typeface="Fraunces Medium"/>
              <a:buNone/>
              <a:defRPr sz="2300">
                <a:latin typeface="Fraunces Medium"/>
                <a:ea typeface="Fraunces Medium"/>
                <a:cs typeface="Fraunces Medium"/>
                <a:sym typeface="Fraunces Medium"/>
              </a:defRPr>
            </a:lvl9pPr>
          </a:lstStyle>
          <a:p/>
        </p:txBody>
      </p:sp>
      <p:sp>
        <p:nvSpPr>
          <p:cNvPr id="2820" name="Google Shape;2820;p19"/>
          <p:cNvSpPr txBox="1"/>
          <p:nvPr>
            <p:ph idx="5" type="subTitle"/>
          </p:nvPr>
        </p:nvSpPr>
        <p:spPr>
          <a:xfrm>
            <a:off x="720224" y="4083775"/>
            <a:ext cx="1986000" cy="484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None/>
              <a:defRPr sz="1500"/>
            </a:lvl1pPr>
            <a:lvl2pPr lvl="1" rtl="0" algn="ctr">
              <a:lnSpc>
                <a:spcPct val="100000"/>
              </a:lnSpc>
              <a:spcBef>
                <a:spcPts val="0"/>
              </a:spcBef>
              <a:spcAft>
                <a:spcPts val="0"/>
              </a:spcAft>
              <a:buSzPts val="1500"/>
              <a:buNone/>
              <a:defRPr sz="1500"/>
            </a:lvl2pPr>
            <a:lvl3pPr lvl="2" rtl="0" algn="ctr">
              <a:lnSpc>
                <a:spcPct val="100000"/>
              </a:lnSpc>
              <a:spcBef>
                <a:spcPts val="0"/>
              </a:spcBef>
              <a:spcAft>
                <a:spcPts val="0"/>
              </a:spcAft>
              <a:buSzPts val="1500"/>
              <a:buNone/>
              <a:defRPr sz="1500"/>
            </a:lvl3pPr>
            <a:lvl4pPr lvl="3" rtl="0" algn="ctr">
              <a:lnSpc>
                <a:spcPct val="100000"/>
              </a:lnSpc>
              <a:spcBef>
                <a:spcPts val="0"/>
              </a:spcBef>
              <a:spcAft>
                <a:spcPts val="0"/>
              </a:spcAft>
              <a:buSzPts val="1500"/>
              <a:buNone/>
              <a:defRPr sz="1500"/>
            </a:lvl4pPr>
            <a:lvl5pPr lvl="4" rtl="0" algn="ctr">
              <a:lnSpc>
                <a:spcPct val="100000"/>
              </a:lnSpc>
              <a:spcBef>
                <a:spcPts val="0"/>
              </a:spcBef>
              <a:spcAft>
                <a:spcPts val="0"/>
              </a:spcAft>
              <a:buSzPts val="1500"/>
              <a:buNone/>
              <a:defRPr sz="1500"/>
            </a:lvl5pPr>
            <a:lvl6pPr lvl="5" rtl="0" algn="ctr">
              <a:lnSpc>
                <a:spcPct val="100000"/>
              </a:lnSpc>
              <a:spcBef>
                <a:spcPts val="0"/>
              </a:spcBef>
              <a:spcAft>
                <a:spcPts val="0"/>
              </a:spcAft>
              <a:buSzPts val="1500"/>
              <a:buNone/>
              <a:defRPr sz="1500"/>
            </a:lvl6pPr>
            <a:lvl7pPr lvl="6" rtl="0" algn="ctr">
              <a:lnSpc>
                <a:spcPct val="100000"/>
              </a:lnSpc>
              <a:spcBef>
                <a:spcPts val="0"/>
              </a:spcBef>
              <a:spcAft>
                <a:spcPts val="0"/>
              </a:spcAft>
              <a:buSzPts val="1500"/>
              <a:buNone/>
              <a:defRPr sz="1500"/>
            </a:lvl7pPr>
            <a:lvl8pPr lvl="7" rtl="0" algn="ctr">
              <a:lnSpc>
                <a:spcPct val="100000"/>
              </a:lnSpc>
              <a:spcBef>
                <a:spcPts val="0"/>
              </a:spcBef>
              <a:spcAft>
                <a:spcPts val="0"/>
              </a:spcAft>
              <a:buSzPts val="1500"/>
              <a:buNone/>
              <a:defRPr sz="1500"/>
            </a:lvl8pPr>
            <a:lvl9pPr lvl="8" rtl="0" algn="ctr">
              <a:lnSpc>
                <a:spcPct val="100000"/>
              </a:lnSpc>
              <a:spcBef>
                <a:spcPts val="0"/>
              </a:spcBef>
              <a:spcAft>
                <a:spcPts val="0"/>
              </a:spcAft>
              <a:buSzPts val="1500"/>
              <a:buNone/>
              <a:defRPr sz="1500"/>
            </a:lvl9pPr>
          </a:lstStyle>
          <a:p/>
        </p:txBody>
      </p:sp>
      <p:sp>
        <p:nvSpPr>
          <p:cNvPr id="2821" name="Google Shape;2821;p19"/>
          <p:cNvSpPr txBox="1"/>
          <p:nvPr>
            <p:ph idx="6" type="title"/>
          </p:nvPr>
        </p:nvSpPr>
        <p:spPr>
          <a:xfrm>
            <a:off x="3197996" y="3672100"/>
            <a:ext cx="1986000" cy="429000"/>
          </a:xfrm>
          <a:prstGeom prst="rect">
            <a:avLst/>
          </a:prstGeom>
        </p:spPr>
        <p:txBody>
          <a:bodyPr anchorCtr="0" anchor="ctr" bIns="91425" lIns="91425" spcFirstLastPara="1" rIns="91425" wrap="square" tIns="91425">
            <a:noAutofit/>
          </a:bodyPr>
          <a:lstStyle>
            <a:lvl1pPr lvl="0" rtl="0">
              <a:spcBef>
                <a:spcPts val="0"/>
              </a:spcBef>
              <a:spcAft>
                <a:spcPts val="0"/>
              </a:spcAft>
              <a:buSzPts val="2300"/>
              <a:buFont typeface="Fraunces Medium"/>
              <a:buNone/>
              <a:defRPr sz="2300">
                <a:latin typeface="Fraunces Medium"/>
                <a:ea typeface="Fraunces Medium"/>
                <a:cs typeface="Fraunces Medium"/>
                <a:sym typeface="Fraunces Medium"/>
              </a:defRPr>
            </a:lvl1pPr>
            <a:lvl2pPr lvl="1" rtl="0" algn="ctr">
              <a:spcBef>
                <a:spcPts val="0"/>
              </a:spcBef>
              <a:spcAft>
                <a:spcPts val="0"/>
              </a:spcAft>
              <a:buSzPts val="2300"/>
              <a:buFont typeface="Fraunces Medium"/>
              <a:buNone/>
              <a:defRPr sz="2300">
                <a:latin typeface="Fraunces Medium"/>
                <a:ea typeface="Fraunces Medium"/>
                <a:cs typeface="Fraunces Medium"/>
                <a:sym typeface="Fraunces Medium"/>
              </a:defRPr>
            </a:lvl2pPr>
            <a:lvl3pPr lvl="2" rtl="0" algn="ctr">
              <a:spcBef>
                <a:spcPts val="0"/>
              </a:spcBef>
              <a:spcAft>
                <a:spcPts val="0"/>
              </a:spcAft>
              <a:buSzPts val="2300"/>
              <a:buFont typeface="Fraunces Medium"/>
              <a:buNone/>
              <a:defRPr sz="2300">
                <a:latin typeface="Fraunces Medium"/>
                <a:ea typeface="Fraunces Medium"/>
                <a:cs typeface="Fraunces Medium"/>
                <a:sym typeface="Fraunces Medium"/>
              </a:defRPr>
            </a:lvl3pPr>
            <a:lvl4pPr lvl="3" rtl="0" algn="ctr">
              <a:spcBef>
                <a:spcPts val="0"/>
              </a:spcBef>
              <a:spcAft>
                <a:spcPts val="0"/>
              </a:spcAft>
              <a:buSzPts val="2300"/>
              <a:buFont typeface="Fraunces Medium"/>
              <a:buNone/>
              <a:defRPr sz="2300">
                <a:latin typeface="Fraunces Medium"/>
                <a:ea typeface="Fraunces Medium"/>
                <a:cs typeface="Fraunces Medium"/>
                <a:sym typeface="Fraunces Medium"/>
              </a:defRPr>
            </a:lvl4pPr>
            <a:lvl5pPr lvl="4" rtl="0" algn="ctr">
              <a:spcBef>
                <a:spcPts val="0"/>
              </a:spcBef>
              <a:spcAft>
                <a:spcPts val="0"/>
              </a:spcAft>
              <a:buSzPts val="2300"/>
              <a:buFont typeface="Fraunces Medium"/>
              <a:buNone/>
              <a:defRPr sz="2300">
                <a:latin typeface="Fraunces Medium"/>
                <a:ea typeface="Fraunces Medium"/>
                <a:cs typeface="Fraunces Medium"/>
                <a:sym typeface="Fraunces Medium"/>
              </a:defRPr>
            </a:lvl5pPr>
            <a:lvl6pPr lvl="5" rtl="0" algn="ctr">
              <a:spcBef>
                <a:spcPts val="0"/>
              </a:spcBef>
              <a:spcAft>
                <a:spcPts val="0"/>
              </a:spcAft>
              <a:buSzPts val="2300"/>
              <a:buFont typeface="Fraunces Medium"/>
              <a:buNone/>
              <a:defRPr sz="2300">
                <a:latin typeface="Fraunces Medium"/>
                <a:ea typeface="Fraunces Medium"/>
                <a:cs typeface="Fraunces Medium"/>
                <a:sym typeface="Fraunces Medium"/>
              </a:defRPr>
            </a:lvl6pPr>
            <a:lvl7pPr lvl="6" rtl="0" algn="ctr">
              <a:spcBef>
                <a:spcPts val="0"/>
              </a:spcBef>
              <a:spcAft>
                <a:spcPts val="0"/>
              </a:spcAft>
              <a:buSzPts val="2300"/>
              <a:buFont typeface="Fraunces Medium"/>
              <a:buNone/>
              <a:defRPr sz="2300">
                <a:latin typeface="Fraunces Medium"/>
                <a:ea typeface="Fraunces Medium"/>
                <a:cs typeface="Fraunces Medium"/>
                <a:sym typeface="Fraunces Medium"/>
              </a:defRPr>
            </a:lvl7pPr>
            <a:lvl8pPr lvl="7" rtl="0" algn="ctr">
              <a:spcBef>
                <a:spcPts val="0"/>
              </a:spcBef>
              <a:spcAft>
                <a:spcPts val="0"/>
              </a:spcAft>
              <a:buSzPts val="2300"/>
              <a:buFont typeface="Fraunces Medium"/>
              <a:buNone/>
              <a:defRPr sz="2300">
                <a:latin typeface="Fraunces Medium"/>
                <a:ea typeface="Fraunces Medium"/>
                <a:cs typeface="Fraunces Medium"/>
                <a:sym typeface="Fraunces Medium"/>
              </a:defRPr>
            </a:lvl8pPr>
            <a:lvl9pPr lvl="8" rtl="0" algn="ctr">
              <a:spcBef>
                <a:spcPts val="0"/>
              </a:spcBef>
              <a:spcAft>
                <a:spcPts val="0"/>
              </a:spcAft>
              <a:buSzPts val="2300"/>
              <a:buFont typeface="Fraunces Medium"/>
              <a:buNone/>
              <a:defRPr sz="2300">
                <a:latin typeface="Fraunces Medium"/>
                <a:ea typeface="Fraunces Medium"/>
                <a:cs typeface="Fraunces Medium"/>
                <a:sym typeface="Fraunces Medium"/>
              </a:defRPr>
            </a:lvl9pPr>
          </a:lstStyle>
          <a:p/>
        </p:txBody>
      </p:sp>
      <p:sp>
        <p:nvSpPr>
          <p:cNvPr id="2822" name="Google Shape;2822;p19"/>
          <p:cNvSpPr txBox="1"/>
          <p:nvPr>
            <p:ph idx="7" type="subTitle"/>
          </p:nvPr>
        </p:nvSpPr>
        <p:spPr>
          <a:xfrm>
            <a:off x="3197997" y="4083775"/>
            <a:ext cx="1986000" cy="484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None/>
              <a:defRPr sz="1500"/>
            </a:lvl1pPr>
            <a:lvl2pPr lvl="1" rtl="0" algn="ctr">
              <a:lnSpc>
                <a:spcPct val="100000"/>
              </a:lnSpc>
              <a:spcBef>
                <a:spcPts val="0"/>
              </a:spcBef>
              <a:spcAft>
                <a:spcPts val="0"/>
              </a:spcAft>
              <a:buSzPts val="1500"/>
              <a:buNone/>
              <a:defRPr sz="1500"/>
            </a:lvl2pPr>
            <a:lvl3pPr lvl="2" rtl="0" algn="ctr">
              <a:lnSpc>
                <a:spcPct val="100000"/>
              </a:lnSpc>
              <a:spcBef>
                <a:spcPts val="0"/>
              </a:spcBef>
              <a:spcAft>
                <a:spcPts val="0"/>
              </a:spcAft>
              <a:buSzPts val="1500"/>
              <a:buNone/>
              <a:defRPr sz="1500"/>
            </a:lvl3pPr>
            <a:lvl4pPr lvl="3" rtl="0" algn="ctr">
              <a:lnSpc>
                <a:spcPct val="100000"/>
              </a:lnSpc>
              <a:spcBef>
                <a:spcPts val="0"/>
              </a:spcBef>
              <a:spcAft>
                <a:spcPts val="0"/>
              </a:spcAft>
              <a:buSzPts val="1500"/>
              <a:buNone/>
              <a:defRPr sz="1500"/>
            </a:lvl4pPr>
            <a:lvl5pPr lvl="4" rtl="0" algn="ctr">
              <a:lnSpc>
                <a:spcPct val="100000"/>
              </a:lnSpc>
              <a:spcBef>
                <a:spcPts val="0"/>
              </a:spcBef>
              <a:spcAft>
                <a:spcPts val="0"/>
              </a:spcAft>
              <a:buSzPts val="1500"/>
              <a:buNone/>
              <a:defRPr sz="1500"/>
            </a:lvl5pPr>
            <a:lvl6pPr lvl="5" rtl="0" algn="ctr">
              <a:lnSpc>
                <a:spcPct val="100000"/>
              </a:lnSpc>
              <a:spcBef>
                <a:spcPts val="0"/>
              </a:spcBef>
              <a:spcAft>
                <a:spcPts val="0"/>
              </a:spcAft>
              <a:buSzPts val="1500"/>
              <a:buNone/>
              <a:defRPr sz="1500"/>
            </a:lvl6pPr>
            <a:lvl7pPr lvl="6" rtl="0" algn="ctr">
              <a:lnSpc>
                <a:spcPct val="100000"/>
              </a:lnSpc>
              <a:spcBef>
                <a:spcPts val="0"/>
              </a:spcBef>
              <a:spcAft>
                <a:spcPts val="0"/>
              </a:spcAft>
              <a:buSzPts val="1500"/>
              <a:buNone/>
              <a:defRPr sz="1500"/>
            </a:lvl7pPr>
            <a:lvl8pPr lvl="7" rtl="0" algn="ctr">
              <a:lnSpc>
                <a:spcPct val="100000"/>
              </a:lnSpc>
              <a:spcBef>
                <a:spcPts val="0"/>
              </a:spcBef>
              <a:spcAft>
                <a:spcPts val="0"/>
              </a:spcAft>
              <a:buSzPts val="1500"/>
              <a:buNone/>
              <a:defRPr sz="1500"/>
            </a:lvl8pPr>
            <a:lvl9pPr lvl="8" rtl="0" algn="ctr">
              <a:lnSpc>
                <a:spcPct val="100000"/>
              </a:lnSpc>
              <a:spcBef>
                <a:spcPts val="0"/>
              </a:spcBef>
              <a:spcAft>
                <a:spcPts val="0"/>
              </a:spcAft>
              <a:buSzPts val="1500"/>
              <a:buNone/>
              <a:defRPr sz="1500"/>
            </a:lvl9pPr>
          </a:lstStyle>
          <a:p/>
        </p:txBody>
      </p:sp>
      <p:sp>
        <p:nvSpPr>
          <p:cNvPr id="2823" name="Google Shape;2823;p19"/>
          <p:cNvSpPr txBox="1"/>
          <p:nvPr>
            <p:ph idx="8" type="title"/>
          </p:nvPr>
        </p:nvSpPr>
        <p:spPr>
          <a:xfrm>
            <a:off x="5675775" y="1857750"/>
            <a:ext cx="1986000" cy="429000"/>
          </a:xfrm>
          <a:prstGeom prst="rect">
            <a:avLst/>
          </a:prstGeom>
        </p:spPr>
        <p:txBody>
          <a:bodyPr anchorCtr="0" anchor="ctr" bIns="91425" lIns="91425" spcFirstLastPara="1" rIns="91425" wrap="square" tIns="91425">
            <a:noAutofit/>
          </a:bodyPr>
          <a:lstStyle>
            <a:lvl1pPr lvl="0" rtl="0">
              <a:spcBef>
                <a:spcPts val="0"/>
              </a:spcBef>
              <a:spcAft>
                <a:spcPts val="0"/>
              </a:spcAft>
              <a:buSzPts val="2300"/>
              <a:buFont typeface="Fraunces Medium"/>
              <a:buNone/>
              <a:defRPr sz="2300">
                <a:latin typeface="Fraunces Medium"/>
                <a:ea typeface="Fraunces Medium"/>
                <a:cs typeface="Fraunces Medium"/>
                <a:sym typeface="Fraunces Medium"/>
              </a:defRPr>
            </a:lvl1pPr>
            <a:lvl2pPr lvl="1" rtl="0" algn="ctr">
              <a:spcBef>
                <a:spcPts val="0"/>
              </a:spcBef>
              <a:spcAft>
                <a:spcPts val="0"/>
              </a:spcAft>
              <a:buSzPts val="2300"/>
              <a:buFont typeface="Fraunces Medium"/>
              <a:buNone/>
              <a:defRPr sz="2300">
                <a:latin typeface="Fraunces Medium"/>
                <a:ea typeface="Fraunces Medium"/>
                <a:cs typeface="Fraunces Medium"/>
                <a:sym typeface="Fraunces Medium"/>
              </a:defRPr>
            </a:lvl2pPr>
            <a:lvl3pPr lvl="2" rtl="0" algn="ctr">
              <a:spcBef>
                <a:spcPts val="0"/>
              </a:spcBef>
              <a:spcAft>
                <a:spcPts val="0"/>
              </a:spcAft>
              <a:buSzPts val="2300"/>
              <a:buFont typeface="Fraunces Medium"/>
              <a:buNone/>
              <a:defRPr sz="2300">
                <a:latin typeface="Fraunces Medium"/>
                <a:ea typeface="Fraunces Medium"/>
                <a:cs typeface="Fraunces Medium"/>
                <a:sym typeface="Fraunces Medium"/>
              </a:defRPr>
            </a:lvl3pPr>
            <a:lvl4pPr lvl="3" rtl="0" algn="ctr">
              <a:spcBef>
                <a:spcPts val="0"/>
              </a:spcBef>
              <a:spcAft>
                <a:spcPts val="0"/>
              </a:spcAft>
              <a:buSzPts val="2300"/>
              <a:buFont typeface="Fraunces Medium"/>
              <a:buNone/>
              <a:defRPr sz="2300">
                <a:latin typeface="Fraunces Medium"/>
                <a:ea typeface="Fraunces Medium"/>
                <a:cs typeface="Fraunces Medium"/>
                <a:sym typeface="Fraunces Medium"/>
              </a:defRPr>
            </a:lvl4pPr>
            <a:lvl5pPr lvl="4" rtl="0" algn="ctr">
              <a:spcBef>
                <a:spcPts val="0"/>
              </a:spcBef>
              <a:spcAft>
                <a:spcPts val="0"/>
              </a:spcAft>
              <a:buSzPts val="2300"/>
              <a:buFont typeface="Fraunces Medium"/>
              <a:buNone/>
              <a:defRPr sz="2300">
                <a:latin typeface="Fraunces Medium"/>
                <a:ea typeface="Fraunces Medium"/>
                <a:cs typeface="Fraunces Medium"/>
                <a:sym typeface="Fraunces Medium"/>
              </a:defRPr>
            </a:lvl5pPr>
            <a:lvl6pPr lvl="5" rtl="0" algn="ctr">
              <a:spcBef>
                <a:spcPts val="0"/>
              </a:spcBef>
              <a:spcAft>
                <a:spcPts val="0"/>
              </a:spcAft>
              <a:buSzPts val="2300"/>
              <a:buFont typeface="Fraunces Medium"/>
              <a:buNone/>
              <a:defRPr sz="2300">
                <a:latin typeface="Fraunces Medium"/>
                <a:ea typeface="Fraunces Medium"/>
                <a:cs typeface="Fraunces Medium"/>
                <a:sym typeface="Fraunces Medium"/>
              </a:defRPr>
            </a:lvl6pPr>
            <a:lvl7pPr lvl="6" rtl="0" algn="ctr">
              <a:spcBef>
                <a:spcPts val="0"/>
              </a:spcBef>
              <a:spcAft>
                <a:spcPts val="0"/>
              </a:spcAft>
              <a:buSzPts val="2300"/>
              <a:buFont typeface="Fraunces Medium"/>
              <a:buNone/>
              <a:defRPr sz="2300">
                <a:latin typeface="Fraunces Medium"/>
                <a:ea typeface="Fraunces Medium"/>
                <a:cs typeface="Fraunces Medium"/>
                <a:sym typeface="Fraunces Medium"/>
              </a:defRPr>
            </a:lvl7pPr>
            <a:lvl8pPr lvl="7" rtl="0" algn="ctr">
              <a:spcBef>
                <a:spcPts val="0"/>
              </a:spcBef>
              <a:spcAft>
                <a:spcPts val="0"/>
              </a:spcAft>
              <a:buSzPts val="2300"/>
              <a:buFont typeface="Fraunces Medium"/>
              <a:buNone/>
              <a:defRPr sz="2300">
                <a:latin typeface="Fraunces Medium"/>
                <a:ea typeface="Fraunces Medium"/>
                <a:cs typeface="Fraunces Medium"/>
                <a:sym typeface="Fraunces Medium"/>
              </a:defRPr>
            </a:lvl8pPr>
            <a:lvl9pPr lvl="8" rtl="0" algn="ctr">
              <a:spcBef>
                <a:spcPts val="0"/>
              </a:spcBef>
              <a:spcAft>
                <a:spcPts val="0"/>
              </a:spcAft>
              <a:buSzPts val="2300"/>
              <a:buFont typeface="Fraunces Medium"/>
              <a:buNone/>
              <a:defRPr sz="2300">
                <a:latin typeface="Fraunces Medium"/>
                <a:ea typeface="Fraunces Medium"/>
                <a:cs typeface="Fraunces Medium"/>
                <a:sym typeface="Fraunces Medium"/>
              </a:defRPr>
            </a:lvl9pPr>
          </a:lstStyle>
          <a:p/>
        </p:txBody>
      </p:sp>
      <p:sp>
        <p:nvSpPr>
          <p:cNvPr id="2824" name="Google Shape;2824;p19"/>
          <p:cNvSpPr txBox="1"/>
          <p:nvPr>
            <p:ph idx="9" type="subTitle"/>
          </p:nvPr>
        </p:nvSpPr>
        <p:spPr>
          <a:xfrm>
            <a:off x="5675776" y="2269375"/>
            <a:ext cx="1986000" cy="484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None/>
              <a:defRPr sz="1500"/>
            </a:lvl1pPr>
            <a:lvl2pPr lvl="1" rtl="0" algn="ctr">
              <a:lnSpc>
                <a:spcPct val="100000"/>
              </a:lnSpc>
              <a:spcBef>
                <a:spcPts val="0"/>
              </a:spcBef>
              <a:spcAft>
                <a:spcPts val="0"/>
              </a:spcAft>
              <a:buSzPts val="1500"/>
              <a:buNone/>
              <a:defRPr sz="1500"/>
            </a:lvl2pPr>
            <a:lvl3pPr lvl="2" rtl="0" algn="ctr">
              <a:lnSpc>
                <a:spcPct val="100000"/>
              </a:lnSpc>
              <a:spcBef>
                <a:spcPts val="0"/>
              </a:spcBef>
              <a:spcAft>
                <a:spcPts val="0"/>
              </a:spcAft>
              <a:buSzPts val="1500"/>
              <a:buNone/>
              <a:defRPr sz="1500"/>
            </a:lvl3pPr>
            <a:lvl4pPr lvl="3" rtl="0" algn="ctr">
              <a:lnSpc>
                <a:spcPct val="100000"/>
              </a:lnSpc>
              <a:spcBef>
                <a:spcPts val="0"/>
              </a:spcBef>
              <a:spcAft>
                <a:spcPts val="0"/>
              </a:spcAft>
              <a:buSzPts val="1500"/>
              <a:buNone/>
              <a:defRPr sz="1500"/>
            </a:lvl4pPr>
            <a:lvl5pPr lvl="4" rtl="0" algn="ctr">
              <a:lnSpc>
                <a:spcPct val="100000"/>
              </a:lnSpc>
              <a:spcBef>
                <a:spcPts val="0"/>
              </a:spcBef>
              <a:spcAft>
                <a:spcPts val="0"/>
              </a:spcAft>
              <a:buSzPts val="1500"/>
              <a:buNone/>
              <a:defRPr sz="1500"/>
            </a:lvl5pPr>
            <a:lvl6pPr lvl="5" rtl="0" algn="ctr">
              <a:lnSpc>
                <a:spcPct val="100000"/>
              </a:lnSpc>
              <a:spcBef>
                <a:spcPts val="0"/>
              </a:spcBef>
              <a:spcAft>
                <a:spcPts val="0"/>
              </a:spcAft>
              <a:buSzPts val="1500"/>
              <a:buNone/>
              <a:defRPr sz="1500"/>
            </a:lvl6pPr>
            <a:lvl7pPr lvl="6" rtl="0" algn="ctr">
              <a:lnSpc>
                <a:spcPct val="100000"/>
              </a:lnSpc>
              <a:spcBef>
                <a:spcPts val="0"/>
              </a:spcBef>
              <a:spcAft>
                <a:spcPts val="0"/>
              </a:spcAft>
              <a:buSzPts val="1500"/>
              <a:buNone/>
              <a:defRPr sz="1500"/>
            </a:lvl7pPr>
            <a:lvl8pPr lvl="7" rtl="0" algn="ctr">
              <a:lnSpc>
                <a:spcPct val="100000"/>
              </a:lnSpc>
              <a:spcBef>
                <a:spcPts val="0"/>
              </a:spcBef>
              <a:spcAft>
                <a:spcPts val="0"/>
              </a:spcAft>
              <a:buSzPts val="1500"/>
              <a:buNone/>
              <a:defRPr sz="1500"/>
            </a:lvl8pPr>
            <a:lvl9pPr lvl="8" rtl="0" algn="ctr">
              <a:lnSpc>
                <a:spcPct val="100000"/>
              </a:lnSpc>
              <a:spcBef>
                <a:spcPts val="0"/>
              </a:spcBef>
              <a:spcAft>
                <a:spcPts val="0"/>
              </a:spcAft>
              <a:buSzPts val="1500"/>
              <a:buNone/>
              <a:defRPr sz="1500"/>
            </a:lvl9pPr>
          </a:lstStyle>
          <a:p/>
        </p:txBody>
      </p:sp>
      <p:sp>
        <p:nvSpPr>
          <p:cNvPr id="2825" name="Google Shape;2825;p19"/>
          <p:cNvSpPr txBox="1"/>
          <p:nvPr>
            <p:ph idx="13" type="title"/>
          </p:nvPr>
        </p:nvSpPr>
        <p:spPr>
          <a:xfrm>
            <a:off x="5675775" y="3672100"/>
            <a:ext cx="1986000" cy="429000"/>
          </a:xfrm>
          <a:prstGeom prst="rect">
            <a:avLst/>
          </a:prstGeom>
        </p:spPr>
        <p:txBody>
          <a:bodyPr anchorCtr="0" anchor="ctr" bIns="91425" lIns="91425" spcFirstLastPara="1" rIns="91425" wrap="square" tIns="91425">
            <a:noAutofit/>
          </a:bodyPr>
          <a:lstStyle>
            <a:lvl1pPr lvl="0" rtl="0">
              <a:spcBef>
                <a:spcPts val="0"/>
              </a:spcBef>
              <a:spcAft>
                <a:spcPts val="0"/>
              </a:spcAft>
              <a:buSzPts val="2300"/>
              <a:buFont typeface="Fraunces Medium"/>
              <a:buNone/>
              <a:defRPr sz="2300">
                <a:latin typeface="Fraunces Medium"/>
                <a:ea typeface="Fraunces Medium"/>
                <a:cs typeface="Fraunces Medium"/>
                <a:sym typeface="Fraunces Medium"/>
              </a:defRPr>
            </a:lvl1pPr>
            <a:lvl2pPr lvl="1" rtl="0" algn="ctr">
              <a:spcBef>
                <a:spcPts val="0"/>
              </a:spcBef>
              <a:spcAft>
                <a:spcPts val="0"/>
              </a:spcAft>
              <a:buSzPts val="2300"/>
              <a:buFont typeface="Fraunces Medium"/>
              <a:buNone/>
              <a:defRPr sz="2300">
                <a:latin typeface="Fraunces Medium"/>
                <a:ea typeface="Fraunces Medium"/>
                <a:cs typeface="Fraunces Medium"/>
                <a:sym typeface="Fraunces Medium"/>
              </a:defRPr>
            </a:lvl2pPr>
            <a:lvl3pPr lvl="2" rtl="0" algn="ctr">
              <a:spcBef>
                <a:spcPts val="0"/>
              </a:spcBef>
              <a:spcAft>
                <a:spcPts val="0"/>
              </a:spcAft>
              <a:buSzPts val="2300"/>
              <a:buFont typeface="Fraunces Medium"/>
              <a:buNone/>
              <a:defRPr sz="2300">
                <a:latin typeface="Fraunces Medium"/>
                <a:ea typeface="Fraunces Medium"/>
                <a:cs typeface="Fraunces Medium"/>
                <a:sym typeface="Fraunces Medium"/>
              </a:defRPr>
            </a:lvl3pPr>
            <a:lvl4pPr lvl="3" rtl="0" algn="ctr">
              <a:spcBef>
                <a:spcPts val="0"/>
              </a:spcBef>
              <a:spcAft>
                <a:spcPts val="0"/>
              </a:spcAft>
              <a:buSzPts val="2300"/>
              <a:buFont typeface="Fraunces Medium"/>
              <a:buNone/>
              <a:defRPr sz="2300">
                <a:latin typeface="Fraunces Medium"/>
                <a:ea typeface="Fraunces Medium"/>
                <a:cs typeface="Fraunces Medium"/>
                <a:sym typeface="Fraunces Medium"/>
              </a:defRPr>
            </a:lvl4pPr>
            <a:lvl5pPr lvl="4" rtl="0" algn="ctr">
              <a:spcBef>
                <a:spcPts val="0"/>
              </a:spcBef>
              <a:spcAft>
                <a:spcPts val="0"/>
              </a:spcAft>
              <a:buSzPts val="2300"/>
              <a:buFont typeface="Fraunces Medium"/>
              <a:buNone/>
              <a:defRPr sz="2300">
                <a:latin typeface="Fraunces Medium"/>
                <a:ea typeface="Fraunces Medium"/>
                <a:cs typeface="Fraunces Medium"/>
                <a:sym typeface="Fraunces Medium"/>
              </a:defRPr>
            </a:lvl5pPr>
            <a:lvl6pPr lvl="5" rtl="0" algn="ctr">
              <a:spcBef>
                <a:spcPts val="0"/>
              </a:spcBef>
              <a:spcAft>
                <a:spcPts val="0"/>
              </a:spcAft>
              <a:buSzPts val="2300"/>
              <a:buFont typeface="Fraunces Medium"/>
              <a:buNone/>
              <a:defRPr sz="2300">
                <a:latin typeface="Fraunces Medium"/>
                <a:ea typeface="Fraunces Medium"/>
                <a:cs typeface="Fraunces Medium"/>
                <a:sym typeface="Fraunces Medium"/>
              </a:defRPr>
            </a:lvl6pPr>
            <a:lvl7pPr lvl="6" rtl="0" algn="ctr">
              <a:spcBef>
                <a:spcPts val="0"/>
              </a:spcBef>
              <a:spcAft>
                <a:spcPts val="0"/>
              </a:spcAft>
              <a:buSzPts val="2300"/>
              <a:buFont typeface="Fraunces Medium"/>
              <a:buNone/>
              <a:defRPr sz="2300">
                <a:latin typeface="Fraunces Medium"/>
                <a:ea typeface="Fraunces Medium"/>
                <a:cs typeface="Fraunces Medium"/>
                <a:sym typeface="Fraunces Medium"/>
              </a:defRPr>
            </a:lvl7pPr>
            <a:lvl8pPr lvl="7" rtl="0" algn="ctr">
              <a:spcBef>
                <a:spcPts val="0"/>
              </a:spcBef>
              <a:spcAft>
                <a:spcPts val="0"/>
              </a:spcAft>
              <a:buSzPts val="2300"/>
              <a:buFont typeface="Fraunces Medium"/>
              <a:buNone/>
              <a:defRPr sz="2300">
                <a:latin typeface="Fraunces Medium"/>
                <a:ea typeface="Fraunces Medium"/>
                <a:cs typeface="Fraunces Medium"/>
                <a:sym typeface="Fraunces Medium"/>
              </a:defRPr>
            </a:lvl8pPr>
            <a:lvl9pPr lvl="8" rtl="0" algn="ctr">
              <a:spcBef>
                <a:spcPts val="0"/>
              </a:spcBef>
              <a:spcAft>
                <a:spcPts val="0"/>
              </a:spcAft>
              <a:buSzPts val="2300"/>
              <a:buFont typeface="Fraunces Medium"/>
              <a:buNone/>
              <a:defRPr sz="2300">
                <a:latin typeface="Fraunces Medium"/>
                <a:ea typeface="Fraunces Medium"/>
                <a:cs typeface="Fraunces Medium"/>
                <a:sym typeface="Fraunces Medium"/>
              </a:defRPr>
            </a:lvl9pPr>
          </a:lstStyle>
          <a:p/>
        </p:txBody>
      </p:sp>
      <p:sp>
        <p:nvSpPr>
          <p:cNvPr id="2826" name="Google Shape;2826;p19"/>
          <p:cNvSpPr txBox="1"/>
          <p:nvPr>
            <p:ph idx="14" type="subTitle"/>
          </p:nvPr>
        </p:nvSpPr>
        <p:spPr>
          <a:xfrm>
            <a:off x="5675776" y="4083775"/>
            <a:ext cx="1986000" cy="484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500"/>
              <a:buNone/>
              <a:defRPr sz="1500"/>
            </a:lvl1pPr>
            <a:lvl2pPr lvl="1" rtl="0" algn="ctr">
              <a:lnSpc>
                <a:spcPct val="100000"/>
              </a:lnSpc>
              <a:spcBef>
                <a:spcPts val="0"/>
              </a:spcBef>
              <a:spcAft>
                <a:spcPts val="0"/>
              </a:spcAft>
              <a:buSzPts val="1500"/>
              <a:buNone/>
              <a:defRPr sz="1500"/>
            </a:lvl2pPr>
            <a:lvl3pPr lvl="2" rtl="0" algn="ctr">
              <a:lnSpc>
                <a:spcPct val="100000"/>
              </a:lnSpc>
              <a:spcBef>
                <a:spcPts val="0"/>
              </a:spcBef>
              <a:spcAft>
                <a:spcPts val="0"/>
              </a:spcAft>
              <a:buSzPts val="1500"/>
              <a:buNone/>
              <a:defRPr sz="1500"/>
            </a:lvl3pPr>
            <a:lvl4pPr lvl="3" rtl="0" algn="ctr">
              <a:lnSpc>
                <a:spcPct val="100000"/>
              </a:lnSpc>
              <a:spcBef>
                <a:spcPts val="0"/>
              </a:spcBef>
              <a:spcAft>
                <a:spcPts val="0"/>
              </a:spcAft>
              <a:buSzPts val="1500"/>
              <a:buNone/>
              <a:defRPr sz="1500"/>
            </a:lvl4pPr>
            <a:lvl5pPr lvl="4" rtl="0" algn="ctr">
              <a:lnSpc>
                <a:spcPct val="100000"/>
              </a:lnSpc>
              <a:spcBef>
                <a:spcPts val="0"/>
              </a:spcBef>
              <a:spcAft>
                <a:spcPts val="0"/>
              </a:spcAft>
              <a:buSzPts val="1500"/>
              <a:buNone/>
              <a:defRPr sz="1500"/>
            </a:lvl5pPr>
            <a:lvl6pPr lvl="5" rtl="0" algn="ctr">
              <a:lnSpc>
                <a:spcPct val="100000"/>
              </a:lnSpc>
              <a:spcBef>
                <a:spcPts val="0"/>
              </a:spcBef>
              <a:spcAft>
                <a:spcPts val="0"/>
              </a:spcAft>
              <a:buSzPts val="1500"/>
              <a:buNone/>
              <a:defRPr sz="1500"/>
            </a:lvl6pPr>
            <a:lvl7pPr lvl="6" rtl="0" algn="ctr">
              <a:lnSpc>
                <a:spcPct val="100000"/>
              </a:lnSpc>
              <a:spcBef>
                <a:spcPts val="0"/>
              </a:spcBef>
              <a:spcAft>
                <a:spcPts val="0"/>
              </a:spcAft>
              <a:buSzPts val="1500"/>
              <a:buNone/>
              <a:defRPr sz="1500"/>
            </a:lvl7pPr>
            <a:lvl8pPr lvl="7" rtl="0" algn="ctr">
              <a:lnSpc>
                <a:spcPct val="100000"/>
              </a:lnSpc>
              <a:spcBef>
                <a:spcPts val="0"/>
              </a:spcBef>
              <a:spcAft>
                <a:spcPts val="0"/>
              </a:spcAft>
              <a:buSzPts val="1500"/>
              <a:buNone/>
              <a:defRPr sz="1500"/>
            </a:lvl8pPr>
            <a:lvl9pPr lvl="8" rtl="0" algn="ctr">
              <a:lnSpc>
                <a:spcPct val="100000"/>
              </a:lnSpc>
              <a:spcBef>
                <a:spcPts val="0"/>
              </a:spcBef>
              <a:spcAft>
                <a:spcPts val="0"/>
              </a:spcAft>
              <a:buSzPts val="1500"/>
              <a:buNone/>
              <a:defRPr sz="1500"/>
            </a:lvl9pPr>
          </a:lstStyle>
          <a:p/>
        </p:txBody>
      </p:sp>
      <p:sp>
        <p:nvSpPr>
          <p:cNvPr id="2827" name="Google Shape;2827;p19"/>
          <p:cNvSpPr txBox="1"/>
          <p:nvPr>
            <p:ph idx="15" type="title"/>
          </p:nvPr>
        </p:nvSpPr>
        <p:spPr>
          <a:xfrm>
            <a:off x="713225" y="368825"/>
            <a:ext cx="77259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400"/>
              <a:buNone/>
              <a:defRPr>
                <a:latin typeface="Fraunces SemiBold"/>
                <a:ea typeface="Fraunces SemiBold"/>
                <a:cs typeface="Fraunces SemiBold"/>
                <a:sym typeface="Fraunces Semi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
    <p:spTree>
      <p:nvGrpSpPr>
        <p:cNvPr id="2828" name="Shape 2828"/>
        <p:cNvGrpSpPr/>
        <p:nvPr/>
      </p:nvGrpSpPr>
      <p:grpSpPr>
        <a:xfrm>
          <a:off x="0" y="0"/>
          <a:ext cx="0" cy="0"/>
          <a:chOff x="0" y="0"/>
          <a:chExt cx="0" cy="0"/>
        </a:xfrm>
      </p:grpSpPr>
      <p:sp>
        <p:nvSpPr>
          <p:cNvPr id="2829" name="Google Shape;2829;p20"/>
          <p:cNvSpPr txBox="1"/>
          <p:nvPr>
            <p:ph type="ctrTitle"/>
          </p:nvPr>
        </p:nvSpPr>
        <p:spPr>
          <a:xfrm>
            <a:off x="4396125" y="628650"/>
            <a:ext cx="3857700" cy="718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4500">
                <a:latin typeface="Fraunces"/>
                <a:ea typeface="Fraunces"/>
                <a:cs typeface="Fraunces"/>
                <a:sym typeface="Fraunces"/>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830" name="Google Shape;2830;p20"/>
          <p:cNvSpPr txBox="1"/>
          <p:nvPr>
            <p:ph idx="1" type="subTitle"/>
          </p:nvPr>
        </p:nvSpPr>
        <p:spPr>
          <a:xfrm>
            <a:off x="4396125" y="2009775"/>
            <a:ext cx="3857700" cy="1405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a:latin typeface="Open Sans"/>
                <a:ea typeface="Open Sans"/>
                <a:cs typeface="Open Sans"/>
                <a:sym typeface="Open Sans"/>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831" name="Google Shape;2831;p20"/>
          <p:cNvSpPr txBox="1"/>
          <p:nvPr/>
        </p:nvSpPr>
        <p:spPr>
          <a:xfrm>
            <a:off x="4405987" y="3568050"/>
            <a:ext cx="3857700" cy="6156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300"/>
              </a:spcBef>
              <a:spcAft>
                <a:spcPts val="0"/>
              </a:spcAft>
              <a:buNone/>
            </a:pPr>
            <a:r>
              <a:rPr lang="en" sz="1200">
                <a:solidFill>
                  <a:schemeClr val="dk2"/>
                </a:solidFill>
                <a:latin typeface="Open Sans"/>
                <a:ea typeface="Open Sans"/>
                <a:cs typeface="Open Sans"/>
                <a:sym typeface="Open Sans"/>
              </a:rPr>
              <a:t>CREDITS: This presentation template was created by </a:t>
            </a:r>
            <a:r>
              <a:rPr b="1" lang="en" sz="1200">
                <a:solidFill>
                  <a:schemeClr val="dk2"/>
                </a:solidFill>
                <a:uFill>
                  <a:noFill/>
                </a:uFill>
                <a:latin typeface="Open Sans"/>
                <a:ea typeface="Open Sans"/>
                <a:cs typeface="Open Sans"/>
                <a:sym typeface="Open Sans"/>
                <a:hlinkClick r:id="rId2">
                  <a:extLst>
                    <a:ext uri="{A12FA001-AC4F-418D-AE19-62706E023703}">
                      <ahyp:hlinkClr val="tx"/>
                    </a:ext>
                  </a:extLst>
                </a:hlinkClick>
              </a:rPr>
              <a:t>Slidesgo</a:t>
            </a:r>
            <a:r>
              <a:rPr lang="en" sz="1200">
                <a:solidFill>
                  <a:schemeClr val="dk2"/>
                </a:solidFill>
                <a:latin typeface="Open Sans"/>
                <a:ea typeface="Open Sans"/>
                <a:cs typeface="Open Sans"/>
                <a:sym typeface="Open Sans"/>
              </a:rPr>
              <a:t>, and includes icons by </a:t>
            </a:r>
            <a:r>
              <a:rPr b="1" lang="en" sz="1200">
                <a:solidFill>
                  <a:schemeClr val="dk2"/>
                </a:solidFill>
                <a:uFill>
                  <a:noFill/>
                </a:uFill>
                <a:latin typeface="Open Sans"/>
                <a:ea typeface="Open Sans"/>
                <a:cs typeface="Open Sans"/>
                <a:sym typeface="Open Sans"/>
                <a:hlinkClick r:id="rId3">
                  <a:extLst>
                    <a:ext uri="{A12FA001-AC4F-418D-AE19-62706E023703}">
                      <ahyp:hlinkClr val="tx"/>
                    </a:ext>
                  </a:extLst>
                </a:hlinkClick>
              </a:rPr>
              <a:t>Flaticon</a:t>
            </a:r>
            <a:r>
              <a:rPr b="1" lang="en" sz="1200">
                <a:solidFill>
                  <a:schemeClr val="dk2"/>
                </a:solidFill>
                <a:latin typeface="Open Sans"/>
                <a:ea typeface="Open Sans"/>
                <a:cs typeface="Open Sans"/>
                <a:sym typeface="Open Sans"/>
              </a:rPr>
              <a:t> </a:t>
            </a:r>
            <a:r>
              <a:rPr lang="en" sz="1200">
                <a:solidFill>
                  <a:schemeClr val="dk2"/>
                </a:solidFill>
                <a:latin typeface="Open Sans"/>
                <a:ea typeface="Open Sans"/>
                <a:cs typeface="Open Sans"/>
                <a:sym typeface="Open Sans"/>
              </a:rPr>
              <a:t>and infographics &amp; images by </a:t>
            </a:r>
            <a:r>
              <a:rPr b="1" lang="en" sz="1200">
                <a:solidFill>
                  <a:schemeClr val="dk2"/>
                </a:solidFill>
                <a:uFill>
                  <a:noFill/>
                </a:uFill>
                <a:latin typeface="Open Sans"/>
                <a:ea typeface="Open Sans"/>
                <a:cs typeface="Open Sans"/>
                <a:sym typeface="Open Sans"/>
                <a:hlinkClick r:id="rId4">
                  <a:extLst>
                    <a:ext uri="{A12FA001-AC4F-418D-AE19-62706E023703}">
                      <ahyp:hlinkClr val="tx"/>
                    </a:ext>
                  </a:extLst>
                </a:hlinkClick>
              </a:rPr>
              <a:t>Freepik</a:t>
            </a:r>
            <a:endParaRPr b="1" sz="1200">
              <a:solidFill>
                <a:schemeClr val="dk2"/>
              </a:solidFill>
              <a:latin typeface="Open Sans"/>
              <a:ea typeface="Open Sans"/>
              <a:cs typeface="Open Sans"/>
              <a:sym typeface="Open Sans"/>
            </a:endParaRPr>
          </a:p>
        </p:txBody>
      </p:sp>
      <p:grpSp>
        <p:nvGrpSpPr>
          <p:cNvPr id="2832" name="Google Shape;2832;p20"/>
          <p:cNvGrpSpPr/>
          <p:nvPr/>
        </p:nvGrpSpPr>
        <p:grpSpPr>
          <a:xfrm>
            <a:off x="880313" y="211373"/>
            <a:ext cx="3230175" cy="8142474"/>
            <a:chOff x="773800" y="1402425"/>
            <a:chExt cx="1454575" cy="3666625"/>
          </a:xfrm>
        </p:grpSpPr>
        <p:sp>
          <p:nvSpPr>
            <p:cNvPr id="2833" name="Google Shape;2833;p20"/>
            <p:cNvSpPr/>
            <p:nvPr/>
          </p:nvSpPr>
          <p:spPr>
            <a:xfrm>
              <a:off x="773800" y="1402425"/>
              <a:ext cx="1454575" cy="3666625"/>
            </a:xfrm>
            <a:custGeom>
              <a:rect b="b" l="l" r="r" t="t"/>
              <a:pathLst>
                <a:path extrusionOk="0" h="146665" w="58183">
                  <a:moveTo>
                    <a:pt x="29088" y="1"/>
                  </a:moveTo>
                  <a:lnTo>
                    <a:pt x="15335" y="7260"/>
                  </a:lnTo>
                  <a:cubicBezTo>
                    <a:pt x="6304" y="12047"/>
                    <a:pt x="0" y="22773"/>
                    <a:pt x="0" y="33340"/>
                  </a:cubicBezTo>
                  <a:lnTo>
                    <a:pt x="0" y="146665"/>
                  </a:lnTo>
                  <a:lnTo>
                    <a:pt x="58183" y="146665"/>
                  </a:lnTo>
                  <a:lnTo>
                    <a:pt x="58183" y="33340"/>
                  </a:lnTo>
                  <a:cubicBezTo>
                    <a:pt x="58183" y="22773"/>
                    <a:pt x="51873" y="12047"/>
                    <a:pt x="42848" y="7260"/>
                  </a:cubicBezTo>
                  <a:lnTo>
                    <a:pt x="2908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4" name="Google Shape;2834;p20"/>
            <p:cNvSpPr/>
            <p:nvPr/>
          </p:nvSpPr>
          <p:spPr>
            <a:xfrm>
              <a:off x="800875" y="1433175"/>
              <a:ext cx="1400100" cy="3608625"/>
            </a:xfrm>
            <a:custGeom>
              <a:rect b="b" l="l" r="r" t="t"/>
              <a:pathLst>
                <a:path extrusionOk="0" h="144345" w="56004">
                  <a:moveTo>
                    <a:pt x="27999" y="294"/>
                  </a:moveTo>
                  <a:lnTo>
                    <a:pt x="41128" y="7222"/>
                  </a:lnTo>
                  <a:cubicBezTo>
                    <a:pt x="49732" y="11785"/>
                    <a:pt x="55742" y="22021"/>
                    <a:pt x="55742" y="32110"/>
                  </a:cubicBezTo>
                  <a:lnTo>
                    <a:pt x="55742" y="144084"/>
                  </a:lnTo>
                  <a:lnTo>
                    <a:pt x="262" y="144084"/>
                  </a:lnTo>
                  <a:lnTo>
                    <a:pt x="256" y="32110"/>
                  </a:lnTo>
                  <a:cubicBezTo>
                    <a:pt x="256" y="22021"/>
                    <a:pt x="6272" y="11785"/>
                    <a:pt x="14876" y="7222"/>
                  </a:cubicBezTo>
                  <a:lnTo>
                    <a:pt x="27999" y="294"/>
                  </a:lnTo>
                  <a:close/>
                  <a:moveTo>
                    <a:pt x="28005" y="1"/>
                  </a:moveTo>
                  <a:lnTo>
                    <a:pt x="14755" y="6993"/>
                  </a:lnTo>
                  <a:cubicBezTo>
                    <a:pt x="6068" y="11601"/>
                    <a:pt x="1" y="21925"/>
                    <a:pt x="1" y="32110"/>
                  </a:cubicBezTo>
                  <a:lnTo>
                    <a:pt x="1" y="144345"/>
                  </a:lnTo>
                  <a:lnTo>
                    <a:pt x="56004" y="144345"/>
                  </a:lnTo>
                  <a:lnTo>
                    <a:pt x="56004" y="32110"/>
                  </a:lnTo>
                  <a:cubicBezTo>
                    <a:pt x="56004" y="21925"/>
                    <a:pt x="49936" y="11601"/>
                    <a:pt x="41249" y="6993"/>
                  </a:cubicBezTo>
                  <a:lnTo>
                    <a:pt x="28063" y="33"/>
                  </a:lnTo>
                  <a:lnTo>
                    <a:pt x="2800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5" name="Google Shape;2835;p20"/>
            <p:cNvSpPr/>
            <p:nvPr/>
          </p:nvSpPr>
          <p:spPr>
            <a:xfrm>
              <a:off x="814425" y="1478275"/>
              <a:ext cx="1373000" cy="3552225"/>
            </a:xfrm>
            <a:custGeom>
              <a:rect b="b" l="l" r="r" t="t"/>
              <a:pathLst>
                <a:path extrusionOk="0" h="142089" w="54920">
                  <a:moveTo>
                    <a:pt x="27463" y="287"/>
                  </a:moveTo>
                  <a:lnTo>
                    <a:pt x="40338" y="6438"/>
                  </a:lnTo>
                  <a:cubicBezTo>
                    <a:pt x="49305" y="10740"/>
                    <a:pt x="54658" y="21887"/>
                    <a:pt x="54658" y="30172"/>
                  </a:cubicBezTo>
                  <a:lnTo>
                    <a:pt x="54658" y="141827"/>
                  </a:lnTo>
                  <a:lnTo>
                    <a:pt x="262" y="141827"/>
                  </a:lnTo>
                  <a:lnTo>
                    <a:pt x="262" y="30172"/>
                  </a:lnTo>
                  <a:cubicBezTo>
                    <a:pt x="262" y="21887"/>
                    <a:pt x="5622" y="10746"/>
                    <a:pt x="14589" y="6444"/>
                  </a:cubicBezTo>
                  <a:lnTo>
                    <a:pt x="27463" y="287"/>
                  </a:lnTo>
                  <a:close/>
                  <a:moveTo>
                    <a:pt x="27463" y="1"/>
                  </a:moveTo>
                  <a:lnTo>
                    <a:pt x="14474" y="6202"/>
                  </a:lnTo>
                  <a:cubicBezTo>
                    <a:pt x="5418" y="10549"/>
                    <a:pt x="0" y="21804"/>
                    <a:pt x="0" y="30172"/>
                  </a:cubicBezTo>
                  <a:lnTo>
                    <a:pt x="0" y="142088"/>
                  </a:lnTo>
                  <a:lnTo>
                    <a:pt x="54920" y="142088"/>
                  </a:lnTo>
                  <a:lnTo>
                    <a:pt x="54920" y="30172"/>
                  </a:lnTo>
                  <a:cubicBezTo>
                    <a:pt x="54920" y="21804"/>
                    <a:pt x="49509" y="10549"/>
                    <a:pt x="40446" y="6202"/>
                  </a:cubicBezTo>
                  <a:lnTo>
                    <a:pt x="27463" y="1"/>
                  </a:ln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6" name="Google Shape;2836;p20"/>
            <p:cNvSpPr/>
            <p:nvPr/>
          </p:nvSpPr>
          <p:spPr>
            <a:xfrm>
              <a:off x="849000" y="1598100"/>
              <a:ext cx="1303850" cy="1303850"/>
            </a:xfrm>
            <a:custGeom>
              <a:rect b="b" l="l" r="r" t="t"/>
              <a:pathLst>
                <a:path extrusionOk="0" h="52154" w="52154">
                  <a:moveTo>
                    <a:pt x="26080" y="262"/>
                  </a:moveTo>
                  <a:cubicBezTo>
                    <a:pt x="40312" y="262"/>
                    <a:pt x="51892" y="11836"/>
                    <a:pt x="51892" y="26074"/>
                  </a:cubicBezTo>
                  <a:cubicBezTo>
                    <a:pt x="51892" y="40306"/>
                    <a:pt x="40312" y="51886"/>
                    <a:pt x="26080" y="51886"/>
                  </a:cubicBezTo>
                  <a:cubicBezTo>
                    <a:pt x="11842" y="51886"/>
                    <a:pt x="262" y="40306"/>
                    <a:pt x="262" y="26074"/>
                  </a:cubicBezTo>
                  <a:cubicBezTo>
                    <a:pt x="262" y="11842"/>
                    <a:pt x="11842" y="262"/>
                    <a:pt x="26080" y="262"/>
                  </a:cubicBezTo>
                  <a:close/>
                  <a:moveTo>
                    <a:pt x="26080" y="0"/>
                  </a:moveTo>
                  <a:cubicBezTo>
                    <a:pt x="11702" y="0"/>
                    <a:pt x="0" y="11696"/>
                    <a:pt x="0" y="26074"/>
                  </a:cubicBezTo>
                  <a:cubicBezTo>
                    <a:pt x="0" y="40452"/>
                    <a:pt x="11702" y="52154"/>
                    <a:pt x="26080" y="52154"/>
                  </a:cubicBezTo>
                  <a:cubicBezTo>
                    <a:pt x="40459" y="52154"/>
                    <a:pt x="52154" y="40452"/>
                    <a:pt x="52154" y="26074"/>
                  </a:cubicBezTo>
                  <a:cubicBezTo>
                    <a:pt x="52154" y="11696"/>
                    <a:pt x="40459" y="0"/>
                    <a:pt x="2608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7" name="Google Shape;2837;p20"/>
            <p:cNvSpPr/>
            <p:nvPr/>
          </p:nvSpPr>
          <p:spPr>
            <a:xfrm>
              <a:off x="814425" y="1478275"/>
              <a:ext cx="1373000" cy="3552225"/>
            </a:xfrm>
            <a:custGeom>
              <a:rect b="b" l="l" r="r" t="t"/>
              <a:pathLst>
                <a:path extrusionOk="0" h="142089" w="54920">
                  <a:moveTo>
                    <a:pt x="27463" y="287"/>
                  </a:moveTo>
                  <a:lnTo>
                    <a:pt x="40338" y="6438"/>
                  </a:lnTo>
                  <a:cubicBezTo>
                    <a:pt x="49305" y="10740"/>
                    <a:pt x="54658" y="21887"/>
                    <a:pt x="54658" y="30172"/>
                  </a:cubicBezTo>
                  <a:lnTo>
                    <a:pt x="54658" y="141827"/>
                  </a:lnTo>
                  <a:lnTo>
                    <a:pt x="262" y="141827"/>
                  </a:lnTo>
                  <a:lnTo>
                    <a:pt x="262" y="30172"/>
                  </a:lnTo>
                  <a:cubicBezTo>
                    <a:pt x="262" y="21887"/>
                    <a:pt x="5622" y="10746"/>
                    <a:pt x="14589" y="6444"/>
                  </a:cubicBezTo>
                  <a:lnTo>
                    <a:pt x="27463" y="287"/>
                  </a:lnTo>
                  <a:close/>
                  <a:moveTo>
                    <a:pt x="27463" y="1"/>
                  </a:moveTo>
                  <a:lnTo>
                    <a:pt x="14474" y="6202"/>
                  </a:lnTo>
                  <a:cubicBezTo>
                    <a:pt x="5418" y="10549"/>
                    <a:pt x="0" y="21804"/>
                    <a:pt x="0" y="30172"/>
                  </a:cubicBezTo>
                  <a:lnTo>
                    <a:pt x="0" y="142088"/>
                  </a:lnTo>
                  <a:lnTo>
                    <a:pt x="54920" y="142088"/>
                  </a:lnTo>
                  <a:lnTo>
                    <a:pt x="54920" y="30172"/>
                  </a:lnTo>
                  <a:cubicBezTo>
                    <a:pt x="54920" y="21804"/>
                    <a:pt x="49509" y="10549"/>
                    <a:pt x="40446" y="6202"/>
                  </a:cubicBezTo>
                  <a:lnTo>
                    <a:pt x="2746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8" name="Google Shape;2838;p20"/>
            <p:cNvSpPr/>
            <p:nvPr/>
          </p:nvSpPr>
          <p:spPr>
            <a:xfrm>
              <a:off x="1295775" y="1505525"/>
              <a:ext cx="410300" cy="104075"/>
            </a:xfrm>
            <a:custGeom>
              <a:rect b="b" l="l" r="r" t="t"/>
              <a:pathLst>
                <a:path extrusionOk="0" h="4163" w="16412">
                  <a:moveTo>
                    <a:pt x="8209" y="287"/>
                  </a:moveTo>
                  <a:lnTo>
                    <a:pt x="15150" y="3608"/>
                  </a:lnTo>
                  <a:cubicBezTo>
                    <a:pt x="12581" y="3002"/>
                    <a:pt x="10344" y="2722"/>
                    <a:pt x="8209" y="2722"/>
                  </a:cubicBezTo>
                  <a:cubicBezTo>
                    <a:pt x="6074" y="2722"/>
                    <a:pt x="3844" y="3002"/>
                    <a:pt x="1262" y="3608"/>
                  </a:cubicBezTo>
                  <a:lnTo>
                    <a:pt x="8209" y="287"/>
                  </a:lnTo>
                  <a:close/>
                  <a:moveTo>
                    <a:pt x="8209" y="0"/>
                  </a:moveTo>
                  <a:lnTo>
                    <a:pt x="0" y="3920"/>
                  </a:lnTo>
                  <a:lnTo>
                    <a:pt x="90" y="4162"/>
                  </a:lnTo>
                  <a:cubicBezTo>
                    <a:pt x="3181" y="3359"/>
                    <a:pt x="5756" y="2983"/>
                    <a:pt x="8209" y="2983"/>
                  </a:cubicBezTo>
                  <a:cubicBezTo>
                    <a:pt x="10657" y="2983"/>
                    <a:pt x="13244" y="3359"/>
                    <a:pt x="16329" y="4162"/>
                  </a:cubicBezTo>
                  <a:lnTo>
                    <a:pt x="16412" y="3920"/>
                  </a:lnTo>
                  <a:lnTo>
                    <a:pt x="820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9" name="Google Shape;2839;p20"/>
            <p:cNvSpPr/>
            <p:nvPr/>
          </p:nvSpPr>
          <p:spPr>
            <a:xfrm>
              <a:off x="1403800" y="1524175"/>
              <a:ext cx="194425" cy="46550"/>
            </a:xfrm>
            <a:custGeom>
              <a:rect b="b" l="l" r="r" t="t"/>
              <a:pathLst>
                <a:path extrusionOk="0" h="1862" w="7777">
                  <a:moveTo>
                    <a:pt x="3888" y="0"/>
                  </a:moveTo>
                  <a:lnTo>
                    <a:pt x="1" y="1861"/>
                  </a:lnTo>
                  <a:cubicBezTo>
                    <a:pt x="1288" y="1670"/>
                    <a:pt x="2582" y="1568"/>
                    <a:pt x="3888" y="1568"/>
                  </a:cubicBezTo>
                  <a:cubicBezTo>
                    <a:pt x="5188" y="1568"/>
                    <a:pt x="6489" y="1670"/>
                    <a:pt x="7776" y="1861"/>
                  </a:cubicBezTo>
                  <a:lnTo>
                    <a:pt x="388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0" name="Google Shape;2840;p20"/>
            <p:cNvSpPr/>
            <p:nvPr/>
          </p:nvSpPr>
          <p:spPr>
            <a:xfrm>
              <a:off x="2167025" y="5005600"/>
              <a:ext cx="34425" cy="36200"/>
            </a:xfrm>
            <a:custGeom>
              <a:rect b="b" l="l" r="r" t="t"/>
              <a:pathLst>
                <a:path extrusionOk="0" h="1448" w="1377">
                  <a:moveTo>
                    <a:pt x="151" y="0"/>
                  </a:moveTo>
                  <a:cubicBezTo>
                    <a:pt x="119" y="0"/>
                    <a:pt x="85" y="12"/>
                    <a:pt x="57" y="33"/>
                  </a:cubicBezTo>
                  <a:cubicBezTo>
                    <a:pt x="6" y="84"/>
                    <a:pt x="0" y="167"/>
                    <a:pt x="51" y="218"/>
                  </a:cubicBezTo>
                  <a:lnTo>
                    <a:pt x="1134" y="1403"/>
                  </a:lnTo>
                  <a:cubicBezTo>
                    <a:pt x="1160" y="1429"/>
                    <a:pt x="1192" y="1448"/>
                    <a:pt x="1230" y="1448"/>
                  </a:cubicBezTo>
                  <a:cubicBezTo>
                    <a:pt x="1262" y="1448"/>
                    <a:pt x="1294" y="1435"/>
                    <a:pt x="1319" y="1416"/>
                  </a:cubicBezTo>
                  <a:cubicBezTo>
                    <a:pt x="1370" y="1365"/>
                    <a:pt x="1377" y="1282"/>
                    <a:pt x="1326" y="1231"/>
                  </a:cubicBezTo>
                  <a:lnTo>
                    <a:pt x="242" y="39"/>
                  </a:lnTo>
                  <a:cubicBezTo>
                    <a:pt x="219" y="13"/>
                    <a:pt x="186" y="0"/>
                    <a:pt x="15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1" name="Google Shape;2841;p20"/>
            <p:cNvSpPr/>
            <p:nvPr/>
          </p:nvSpPr>
          <p:spPr>
            <a:xfrm>
              <a:off x="800550" y="5005600"/>
              <a:ext cx="34450" cy="36200"/>
            </a:xfrm>
            <a:custGeom>
              <a:rect b="b" l="l" r="r" t="t"/>
              <a:pathLst>
                <a:path extrusionOk="0" h="1448" w="1378">
                  <a:moveTo>
                    <a:pt x="1226" y="0"/>
                  </a:moveTo>
                  <a:cubicBezTo>
                    <a:pt x="1192" y="0"/>
                    <a:pt x="1159" y="13"/>
                    <a:pt x="1135" y="39"/>
                  </a:cubicBezTo>
                  <a:lnTo>
                    <a:pt x="52" y="1231"/>
                  </a:lnTo>
                  <a:cubicBezTo>
                    <a:pt x="1" y="1282"/>
                    <a:pt x="7" y="1365"/>
                    <a:pt x="58" y="1416"/>
                  </a:cubicBezTo>
                  <a:cubicBezTo>
                    <a:pt x="84" y="1435"/>
                    <a:pt x="116" y="1448"/>
                    <a:pt x="148" y="1448"/>
                  </a:cubicBezTo>
                  <a:cubicBezTo>
                    <a:pt x="186" y="1448"/>
                    <a:pt x="218" y="1435"/>
                    <a:pt x="243" y="1403"/>
                  </a:cubicBezTo>
                  <a:lnTo>
                    <a:pt x="1327" y="218"/>
                  </a:lnTo>
                  <a:cubicBezTo>
                    <a:pt x="1378" y="167"/>
                    <a:pt x="1371" y="84"/>
                    <a:pt x="1320" y="33"/>
                  </a:cubicBezTo>
                  <a:cubicBezTo>
                    <a:pt x="1293" y="12"/>
                    <a:pt x="1259" y="0"/>
                    <a:pt x="1226"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2" name="Google Shape;2842;p20"/>
            <p:cNvSpPr/>
            <p:nvPr/>
          </p:nvSpPr>
          <p:spPr>
            <a:xfrm>
              <a:off x="1497650" y="1433500"/>
              <a:ext cx="6550" cy="78900"/>
            </a:xfrm>
            <a:custGeom>
              <a:rect b="b" l="l" r="r" t="t"/>
              <a:pathLst>
                <a:path extrusionOk="0" h="3156" w="262">
                  <a:moveTo>
                    <a:pt x="134" y="1"/>
                  </a:moveTo>
                  <a:cubicBezTo>
                    <a:pt x="58" y="1"/>
                    <a:pt x="0" y="58"/>
                    <a:pt x="0" y="135"/>
                  </a:cubicBezTo>
                  <a:lnTo>
                    <a:pt x="0" y="3028"/>
                  </a:lnTo>
                  <a:cubicBezTo>
                    <a:pt x="0" y="3098"/>
                    <a:pt x="58" y="3156"/>
                    <a:pt x="134" y="3156"/>
                  </a:cubicBezTo>
                  <a:cubicBezTo>
                    <a:pt x="204" y="3156"/>
                    <a:pt x="262" y="3098"/>
                    <a:pt x="262" y="3028"/>
                  </a:cubicBezTo>
                  <a:lnTo>
                    <a:pt x="262" y="135"/>
                  </a:lnTo>
                  <a:cubicBezTo>
                    <a:pt x="262" y="58"/>
                    <a:pt x="204" y="1"/>
                    <a:pt x="134"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3" name="Google Shape;2843;p20"/>
            <p:cNvSpPr/>
            <p:nvPr/>
          </p:nvSpPr>
          <p:spPr>
            <a:xfrm>
              <a:off x="1701125" y="1603225"/>
              <a:ext cx="512125" cy="760650"/>
            </a:xfrm>
            <a:custGeom>
              <a:rect b="b" l="l" r="r" t="t"/>
              <a:pathLst>
                <a:path extrusionOk="0" h="30426" w="20485">
                  <a:moveTo>
                    <a:pt x="151" y="0"/>
                  </a:moveTo>
                  <a:cubicBezTo>
                    <a:pt x="94" y="0"/>
                    <a:pt x="41" y="32"/>
                    <a:pt x="26" y="89"/>
                  </a:cubicBezTo>
                  <a:cubicBezTo>
                    <a:pt x="0" y="159"/>
                    <a:pt x="32" y="229"/>
                    <a:pt x="102" y="254"/>
                  </a:cubicBezTo>
                  <a:cubicBezTo>
                    <a:pt x="12556" y="4601"/>
                    <a:pt x="20210" y="17227"/>
                    <a:pt x="18311" y="30286"/>
                  </a:cubicBezTo>
                  <a:cubicBezTo>
                    <a:pt x="18298" y="30356"/>
                    <a:pt x="18349" y="30419"/>
                    <a:pt x="18419" y="30426"/>
                  </a:cubicBezTo>
                  <a:lnTo>
                    <a:pt x="18438" y="30426"/>
                  </a:lnTo>
                  <a:cubicBezTo>
                    <a:pt x="18502" y="30426"/>
                    <a:pt x="18560" y="30381"/>
                    <a:pt x="18566" y="30317"/>
                  </a:cubicBezTo>
                  <a:cubicBezTo>
                    <a:pt x="20484" y="17144"/>
                    <a:pt x="12760" y="4397"/>
                    <a:pt x="191" y="6"/>
                  </a:cubicBezTo>
                  <a:cubicBezTo>
                    <a:pt x="178" y="2"/>
                    <a:pt x="164" y="0"/>
                    <a:pt x="15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4" name="Google Shape;2844;p20"/>
            <p:cNvSpPr/>
            <p:nvPr/>
          </p:nvSpPr>
          <p:spPr>
            <a:xfrm>
              <a:off x="788600" y="1603300"/>
              <a:ext cx="512300" cy="760750"/>
            </a:xfrm>
            <a:custGeom>
              <a:rect b="b" l="l" r="r" t="t"/>
              <a:pathLst>
                <a:path extrusionOk="0" h="30430" w="20492">
                  <a:moveTo>
                    <a:pt x="20352" y="0"/>
                  </a:moveTo>
                  <a:cubicBezTo>
                    <a:pt x="20337" y="0"/>
                    <a:pt x="20321" y="3"/>
                    <a:pt x="20307" y="9"/>
                  </a:cubicBezTo>
                  <a:cubicBezTo>
                    <a:pt x="7732" y="4394"/>
                    <a:pt x="1" y="17141"/>
                    <a:pt x="1919" y="30314"/>
                  </a:cubicBezTo>
                  <a:cubicBezTo>
                    <a:pt x="1932" y="30378"/>
                    <a:pt x="1983" y="30423"/>
                    <a:pt x="2053" y="30423"/>
                  </a:cubicBezTo>
                  <a:lnTo>
                    <a:pt x="2066" y="30429"/>
                  </a:lnTo>
                  <a:cubicBezTo>
                    <a:pt x="2142" y="30416"/>
                    <a:pt x="2187" y="30353"/>
                    <a:pt x="2181" y="30283"/>
                  </a:cubicBezTo>
                  <a:cubicBezTo>
                    <a:pt x="281" y="17224"/>
                    <a:pt x="7936" y="4598"/>
                    <a:pt x="20389" y="251"/>
                  </a:cubicBezTo>
                  <a:cubicBezTo>
                    <a:pt x="20460" y="226"/>
                    <a:pt x="20491" y="156"/>
                    <a:pt x="20472" y="86"/>
                  </a:cubicBezTo>
                  <a:cubicBezTo>
                    <a:pt x="20453" y="32"/>
                    <a:pt x="20403" y="0"/>
                    <a:pt x="2035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5" name="Google Shape;2845;p20"/>
            <p:cNvSpPr/>
            <p:nvPr/>
          </p:nvSpPr>
          <p:spPr>
            <a:xfrm>
              <a:off x="1685975" y="1545375"/>
              <a:ext cx="30475" cy="57200"/>
            </a:xfrm>
            <a:custGeom>
              <a:rect b="b" l="l" r="r" t="t"/>
              <a:pathLst>
                <a:path extrusionOk="0" h="2288" w="1219">
                  <a:moveTo>
                    <a:pt x="1072" y="0"/>
                  </a:moveTo>
                  <a:cubicBezTo>
                    <a:pt x="1021" y="0"/>
                    <a:pt x="975" y="30"/>
                    <a:pt x="957" y="76"/>
                  </a:cubicBezTo>
                  <a:lnTo>
                    <a:pt x="26" y="2103"/>
                  </a:lnTo>
                  <a:cubicBezTo>
                    <a:pt x="1" y="2167"/>
                    <a:pt x="26" y="2243"/>
                    <a:pt x="90" y="2275"/>
                  </a:cubicBezTo>
                  <a:cubicBezTo>
                    <a:pt x="109" y="2282"/>
                    <a:pt x="128" y="2282"/>
                    <a:pt x="147" y="2288"/>
                  </a:cubicBezTo>
                  <a:cubicBezTo>
                    <a:pt x="198" y="2282"/>
                    <a:pt x="243" y="2256"/>
                    <a:pt x="262" y="2211"/>
                  </a:cubicBezTo>
                  <a:lnTo>
                    <a:pt x="1193" y="185"/>
                  </a:lnTo>
                  <a:cubicBezTo>
                    <a:pt x="1218" y="121"/>
                    <a:pt x="1193" y="44"/>
                    <a:pt x="1129" y="13"/>
                  </a:cubicBezTo>
                  <a:cubicBezTo>
                    <a:pt x="1110" y="4"/>
                    <a:pt x="1091" y="0"/>
                    <a:pt x="107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6" name="Google Shape;2846;p20"/>
            <p:cNvSpPr/>
            <p:nvPr/>
          </p:nvSpPr>
          <p:spPr>
            <a:xfrm>
              <a:off x="1285425" y="1545375"/>
              <a:ext cx="30600" cy="57200"/>
            </a:xfrm>
            <a:custGeom>
              <a:rect b="b" l="l" r="r" t="t"/>
              <a:pathLst>
                <a:path extrusionOk="0" h="2288" w="1224">
                  <a:moveTo>
                    <a:pt x="149" y="0"/>
                  </a:moveTo>
                  <a:cubicBezTo>
                    <a:pt x="131" y="0"/>
                    <a:pt x="113" y="4"/>
                    <a:pt x="96" y="13"/>
                  </a:cubicBezTo>
                  <a:cubicBezTo>
                    <a:pt x="32" y="44"/>
                    <a:pt x="0" y="121"/>
                    <a:pt x="32" y="185"/>
                  </a:cubicBezTo>
                  <a:lnTo>
                    <a:pt x="956" y="2205"/>
                  </a:lnTo>
                  <a:cubicBezTo>
                    <a:pt x="982" y="2250"/>
                    <a:pt x="1026" y="2282"/>
                    <a:pt x="1077" y="2288"/>
                  </a:cubicBezTo>
                  <a:cubicBezTo>
                    <a:pt x="1096" y="2282"/>
                    <a:pt x="1115" y="2282"/>
                    <a:pt x="1128" y="2275"/>
                  </a:cubicBezTo>
                  <a:cubicBezTo>
                    <a:pt x="1198" y="2243"/>
                    <a:pt x="1224" y="2167"/>
                    <a:pt x="1192" y="2103"/>
                  </a:cubicBezTo>
                  <a:lnTo>
                    <a:pt x="268" y="76"/>
                  </a:lnTo>
                  <a:cubicBezTo>
                    <a:pt x="245" y="30"/>
                    <a:pt x="197" y="0"/>
                    <a:pt x="14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7" name="Google Shape;2847;p20"/>
            <p:cNvSpPr/>
            <p:nvPr/>
          </p:nvSpPr>
          <p:spPr>
            <a:xfrm>
              <a:off x="1921325" y="1694250"/>
              <a:ext cx="36350" cy="41550"/>
            </a:xfrm>
            <a:custGeom>
              <a:rect b="b" l="l" r="r" t="t"/>
              <a:pathLst>
                <a:path extrusionOk="0" h="1662" w="1454">
                  <a:moveTo>
                    <a:pt x="1305" y="0"/>
                  </a:moveTo>
                  <a:cubicBezTo>
                    <a:pt x="1267" y="0"/>
                    <a:pt x="1230" y="16"/>
                    <a:pt x="1205" y="49"/>
                  </a:cubicBezTo>
                  <a:lnTo>
                    <a:pt x="51" y="1444"/>
                  </a:lnTo>
                  <a:cubicBezTo>
                    <a:pt x="0" y="1502"/>
                    <a:pt x="13" y="1585"/>
                    <a:pt x="64" y="1629"/>
                  </a:cubicBezTo>
                  <a:cubicBezTo>
                    <a:pt x="90" y="1648"/>
                    <a:pt x="115" y="1661"/>
                    <a:pt x="147" y="1661"/>
                  </a:cubicBezTo>
                  <a:cubicBezTo>
                    <a:pt x="185" y="1661"/>
                    <a:pt x="223" y="1642"/>
                    <a:pt x="249" y="1610"/>
                  </a:cubicBezTo>
                  <a:lnTo>
                    <a:pt x="1409" y="214"/>
                  </a:lnTo>
                  <a:cubicBezTo>
                    <a:pt x="1453" y="157"/>
                    <a:pt x="1441" y="74"/>
                    <a:pt x="1390" y="29"/>
                  </a:cubicBezTo>
                  <a:cubicBezTo>
                    <a:pt x="1365" y="10"/>
                    <a:pt x="1335" y="0"/>
                    <a:pt x="130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8" name="Google Shape;2848;p20"/>
            <p:cNvSpPr/>
            <p:nvPr/>
          </p:nvSpPr>
          <p:spPr>
            <a:xfrm>
              <a:off x="1044350" y="1694250"/>
              <a:ext cx="36350" cy="41550"/>
            </a:xfrm>
            <a:custGeom>
              <a:rect b="b" l="l" r="r" t="t"/>
              <a:pathLst>
                <a:path extrusionOk="0" h="1662" w="1454">
                  <a:moveTo>
                    <a:pt x="147" y="0"/>
                  </a:moveTo>
                  <a:cubicBezTo>
                    <a:pt x="118" y="0"/>
                    <a:pt x="89" y="10"/>
                    <a:pt x="64" y="29"/>
                  </a:cubicBezTo>
                  <a:cubicBezTo>
                    <a:pt x="7" y="74"/>
                    <a:pt x="0" y="157"/>
                    <a:pt x="45" y="214"/>
                  </a:cubicBezTo>
                  <a:lnTo>
                    <a:pt x="1205" y="1610"/>
                  </a:lnTo>
                  <a:cubicBezTo>
                    <a:pt x="1230" y="1642"/>
                    <a:pt x="1269" y="1661"/>
                    <a:pt x="1307" y="1661"/>
                  </a:cubicBezTo>
                  <a:cubicBezTo>
                    <a:pt x="1332" y="1661"/>
                    <a:pt x="1364" y="1648"/>
                    <a:pt x="1390" y="1629"/>
                  </a:cubicBezTo>
                  <a:cubicBezTo>
                    <a:pt x="1441" y="1585"/>
                    <a:pt x="1453" y="1502"/>
                    <a:pt x="1409" y="1444"/>
                  </a:cubicBezTo>
                  <a:lnTo>
                    <a:pt x="249" y="49"/>
                  </a:lnTo>
                  <a:cubicBezTo>
                    <a:pt x="220" y="16"/>
                    <a:pt x="183" y="0"/>
                    <a:pt x="14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9" name="Google Shape;2849;p20"/>
            <p:cNvSpPr/>
            <p:nvPr/>
          </p:nvSpPr>
          <p:spPr>
            <a:xfrm>
              <a:off x="2070625" y="1888075"/>
              <a:ext cx="38900" cy="25850"/>
            </a:xfrm>
            <a:custGeom>
              <a:rect b="b" l="l" r="r" t="t"/>
              <a:pathLst>
                <a:path extrusionOk="0" h="1034" w="1556">
                  <a:moveTo>
                    <a:pt x="1407" y="0"/>
                  </a:moveTo>
                  <a:cubicBezTo>
                    <a:pt x="1384" y="0"/>
                    <a:pt x="1361" y="7"/>
                    <a:pt x="1339" y="20"/>
                  </a:cubicBezTo>
                  <a:lnTo>
                    <a:pt x="83" y="791"/>
                  </a:lnTo>
                  <a:cubicBezTo>
                    <a:pt x="19" y="829"/>
                    <a:pt x="0" y="912"/>
                    <a:pt x="38" y="976"/>
                  </a:cubicBezTo>
                  <a:cubicBezTo>
                    <a:pt x="64" y="1014"/>
                    <a:pt x="108" y="1033"/>
                    <a:pt x="153" y="1033"/>
                  </a:cubicBezTo>
                  <a:cubicBezTo>
                    <a:pt x="179" y="1033"/>
                    <a:pt x="198" y="1027"/>
                    <a:pt x="223" y="1014"/>
                  </a:cubicBezTo>
                  <a:lnTo>
                    <a:pt x="1479" y="243"/>
                  </a:lnTo>
                  <a:cubicBezTo>
                    <a:pt x="1536" y="205"/>
                    <a:pt x="1555" y="128"/>
                    <a:pt x="1517" y="65"/>
                  </a:cubicBezTo>
                  <a:cubicBezTo>
                    <a:pt x="1492" y="23"/>
                    <a:pt x="1451" y="0"/>
                    <a:pt x="140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0" name="Google Shape;2850;p20"/>
            <p:cNvSpPr/>
            <p:nvPr/>
          </p:nvSpPr>
          <p:spPr>
            <a:xfrm>
              <a:off x="892350" y="1888175"/>
              <a:ext cx="38900" cy="25750"/>
            </a:xfrm>
            <a:custGeom>
              <a:rect b="b" l="l" r="r" t="t"/>
              <a:pathLst>
                <a:path extrusionOk="0" h="1030" w="1556">
                  <a:moveTo>
                    <a:pt x="155" y="1"/>
                  </a:moveTo>
                  <a:cubicBezTo>
                    <a:pt x="110" y="1"/>
                    <a:pt x="64" y="22"/>
                    <a:pt x="38" y="61"/>
                  </a:cubicBezTo>
                  <a:cubicBezTo>
                    <a:pt x="0" y="124"/>
                    <a:pt x="19" y="201"/>
                    <a:pt x="83" y="239"/>
                  </a:cubicBezTo>
                  <a:lnTo>
                    <a:pt x="1338" y="1010"/>
                  </a:lnTo>
                  <a:cubicBezTo>
                    <a:pt x="1358" y="1023"/>
                    <a:pt x="1383" y="1029"/>
                    <a:pt x="1409" y="1029"/>
                  </a:cubicBezTo>
                  <a:cubicBezTo>
                    <a:pt x="1453" y="1029"/>
                    <a:pt x="1491" y="1010"/>
                    <a:pt x="1517" y="972"/>
                  </a:cubicBezTo>
                  <a:cubicBezTo>
                    <a:pt x="1555" y="908"/>
                    <a:pt x="1536" y="825"/>
                    <a:pt x="1472" y="787"/>
                  </a:cubicBezTo>
                  <a:lnTo>
                    <a:pt x="217" y="16"/>
                  </a:lnTo>
                  <a:cubicBezTo>
                    <a:pt x="198" y="6"/>
                    <a:pt x="177" y="1"/>
                    <a:pt x="15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1" name="Google Shape;2851;p20"/>
            <p:cNvSpPr/>
            <p:nvPr/>
          </p:nvSpPr>
          <p:spPr>
            <a:xfrm>
              <a:off x="2151400" y="2109825"/>
              <a:ext cx="37950" cy="12975"/>
            </a:xfrm>
            <a:custGeom>
              <a:rect b="b" l="l" r="r" t="t"/>
              <a:pathLst>
                <a:path extrusionOk="0" h="519" w="1518">
                  <a:moveTo>
                    <a:pt x="1375" y="1"/>
                  </a:moveTo>
                  <a:cubicBezTo>
                    <a:pt x="1368" y="1"/>
                    <a:pt x="1360" y="1"/>
                    <a:pt x="1352" y="3"/>
                  </a:cubicBezTo>
                  <a:lnTo>
                    <a:pt x="115" y="264"/>
                  </a:lnTo>
                  <a:cubicBezTo>
                    <a:pt x="45" y="277"/>
                    <a:pt x="0" y="347"/>
                    <a:pt x="13" y="417"/>
                  </a:cubicBezTo>
                  <a:cubicBezTo>
                    <a:pt x="26" y="481"/>
                    <a:pt x="77" y="519"/>
                    <a:pt x="141" y="519"/>
                  </a:cubicBezTo>
                  <a:lnTo>
                    <a:pt x="166" y="519"/>
                  </a:lnTo>
                  <a:lnTo>
                    <a:pt x="1403" y="258"/>
                  </a:lnTo>
                  <a:cubicBezTo>
                    <a:pt x="1473" y="245"/>
                    <a:pt x="1517" y="175"/>
                    <a:pt x="1505" y="105"/>
                  </a:cubicBezTo>
                  <a:cubicBezTo>
                    <a:pt x="1488" y="43"/>
                    <a:pt x="1436" y="1"/>
                    <a:pt x="137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2" name="Google Shape;2852;p20"/>
            <p:cNvSpPr/>
            <p:nvPr/>
          </p:nvSpPr>
          <p:spPr>
            <a:xfrm>
              <a:off x="812500" y="2109975"/>
              <a:ext cx="38125" cy="12950"/>
            </a:xfrm>
            <a:custGeom>
              <a:rect b="b" l="l" r="r" t="t"/>
              <a:pathLst>
                <a:path extrusionOk="0" h="518" w="1525">
                  <a:moveTo>
                    <a:pt x="149" y="1"/>
                  </a:moveTo>
                  <a:cubicBezTo>
                    <a:pt x="88" y="1"/>
                    <a:pt x="31" y="43"/>
                    <a:pt x="20" y="105"/>
                  </a:cubicBezTo>
                  <a:cubicBezTo>
                    <a:pt x="1" y="169"/>
                    <a:pt x="46" y="239"/>
                    <a:pt x="116" y="258"/>
                  </a:cubicBezTo>
                  <a:lnTo>
                    <a:pt x="1359" y="513"/>
                  </a:lnTo>
                  <a:cubicBezTo>
                    <a:pt x="1362" y="516"/>
                    <a:pt x="1365" y="518"/>
                    <a:pt x="1369" y="518"/>
                  </a:cubicBezTo>
                  <a:cubicBezTo>
                    <a:pt x="1373" y="518"/>
                    <a:pt x="1378" y="516"/>
                    <a:pt x="1384" y="513"/>
                  </a:cubicBezTo>
                  <a:cubicBezTo>
                    <a:pt x="1441" y="513"/>
                    <a:pt x="1492" y="475"/>
                    <a:pt x="1511" y="417"/>
                  </a:cubicBezTo>
                  <a:cubicBezTo>
                    <a:pt x="1524" y="347"/>
                    <a:pt x="1480" y="277"/>
                    <a:pt x="1410" y="264"/>
                  </a:cubicBezTo>
                  <a:lnTo>
                    <a:pt x="173" y="3"/>
                  </a:lnTo>
                  <a:cubicBezTo>
                    <a:pt x="165" y="2"/>
                    <a:pt x="157" y="1"/>
                    <a:pt x="14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3" name="Google Shape;2853;p20"/>
            <p:cNvSpPr/>
            <p:nvPr/>
          </p:nvSpPr>
          <p:spPr>
            <a:xfrm>
              <a:off x="2158875" y="2385850"/>
              <a:ext cx="42100" cy="6550"/>
            </a:xfrm>
            <a:custGeom>
              <a:rect b="b" l="l" r="r" t="t"/>
              <a:pathLst>
                <a:path extrusionOk="0" h="262" w="1684">
                  <a:moveTo>
                    <a:pt x="128" y="0"/>
                  </a:moveTo>
                  <a:cubicBezTo>
                    <a:pt x="58" y="0"/>
                    <a:pt x="1" y="58"/>
                    <a:pt x="1" y="128"/>
                  </a:cubicBezTo>
                  <a:cubicBezTo>
                    <a:pt x="1" y="198"/>
                    <a:pt x="58" y="262"/>
                    <a:pt x="128" y="262"/>
                  </a:cubicBezTo>
                  <a:lnTo>
                    <a:pt x="1556" y="262"/>
                  </a:lnTo>
                  <a:cubicBezTo>
                    <a:pt x="1626" y="262"/>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4" name="Google Shape;2854;p20"/>
            <p:cNvSpPr/>
            <p:nvPr/>
          </p:nvSpPr>
          <p:spPr>
            <a:xfrm>
              <a:off x="2158875" y="2770800"/>
              <a:ext cx="42100" cy="6400"/>
            </a:xfrm>
            <a:custGeom>
              <a:rect b="b" l="l" r="r" t="t"/>
              <a:pathLst>
                <a:path extrusionOk="0" h="256" w="1684">
                  <a:moveTo>
                    <a:pt x="128" y="0"/>
                  </a:moveTo>
                  <a:cubicBezTo>
                    <a:pt x="58" y="0"/>
                    <a:pt x="1" y="58"/>
                    <a:pt x="1" y="128"/>
                  </a:cubicBezTo>
                  <a:cubicBezTo>
                    <a:pt x="1" y="198"/>
                    <a:pt x="58" y="255"/>
                    <a:pt x="128" y="255"/>
                  </a:cubicBezTo>
                  <a:lnTo>
                    <a:pt x="1556" y="255"/>
                  </a:lnTo>
                  <a:cubicBezTo>
                    <a:pt x="1626" y="255"/>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5" name="Google Shape;2855;p20"/>
            <p:cNvSpPr/>
            <p:nvPr/>
          </p:nvSpPr>
          <p:spPr>
            <a:xfrm>
              <a:off x="2158875" y="3155750"/>
              <a:ext cx="42100" cy="6400"/>
            </a:xfrm>
            <a:custGeom>
              <a:rect b="b" l="l" r="r" t="t"/>
              <a:pathLst>
                <a:path extrusionOk="0" h="256" w="1684">
                  <a:moveTo>
                    <a:pt x="128" y="0"/>
                  </a:moveTo>
                  <a:cubicBezTo>
                    <a:pt x="58" y="0"/>
                    <a:pt x="1" y="58"/>
                    <a:pt x="1" y="128"/>
                  </a:cubicBezTo>
                  <a:cubicBezTo>
                    <a:pt x="1" y="198"/>
                    <a:pt x="58" y="255"/>
                    <a:pt x="128" y="255"/>
                  </a:cubicBezTo>
                  <a:lnTo>
                    <a:pt x="1556" y="255"/>
                  </a:lnTo>
                  <a:cubicBezTo>
                    <a:pt x="1626" y="255"/>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6" name="Google Shape;2856;p20"/>
            <p:cNvSpPr/>
            <p:nvPr/>
          </p:nvSpPr>
          <p:spPr>
            <a:xfrm>
              <a:off x="2167500" y="3540550"/>
              <a:ext cx="33475" cy="6550"/>
            </a:xfrm>
            <a:custGeom>
              <a:rect b="b" l="l" r="r" t="t"/>
              <a:pathLst>
                <a:path extrusionOk="0" h="262" w="1339">
                  <a:moveTo>
                    <a:pt x="128" y="0"/>
                  </a:moveTo>
                  <a:cubicBezTo>
                    <a:pt x="57" y="0"/>
                    <a:pt x="0" y="57"/>
                    <a:pt x="0" y="134"/>
                  </a:cubicBezTo>
                  <a:cubicBezTo>
                    <a:pt x="0" y="204"/>
                    <a:pt x="57" y="261"/>
                    <a:pt x="128" y="261"/>
                  </a:cubicBezTo>
                  <a:lnTo>
                    <a:pt x="1211"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7" name="Google Shape;2857;p20"/>
            <p:cNvSpPr/>
            <p:nvPr/>
          </p:nvSpPr>
          <p:spPr>
            <a:xfrm>
              <a:off x="2167500" y="3925500"/>
              <a:ext cx="33475" cy="6550"/>
            </a:xfrm>
            <a:custGeom>
              <a:rect b="b" l="l" r="r" t="t"/>
              <a:pathLst>
                <a:path extrusionOk="0" h="262" w="1339">
                  <a:moveTo>
                    <a:pt x="128" y="0"/>
                  </a:moveTo>
                  <a:cubicBezTo>
                    <a:pt x="57" y="0"/>
                    <a:pt x="0" y="58"/>
                    <a:pt x="0" y="134"/>
                  </a:cubicBezTo>
                  <a:cubicBezTo>
                    <a:pt x="0" y="204"/>
                    <a:pt x="57" y="261"/>
                    <a:pt x="128" y="261"/>
                  </a:cubicBezTo>
                  <a:lnTo>
                    <a:pt x="1211" y="261"/>
                  </a:lnTo>
                  <a:cubicBezTo>
                    <a:pt x="1281" y="261"/>
                    <a:pt x="1339" y="204"/>
                    <a:pt x="1339" y="134"/>
                  </a:cubicBezTo>
                  <a:cubicBezTo>
                    <a:pt x="1339" y="58"/>
                    <a:pt x="1281" y="0"/>
                    <a:pt x="121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8" name="Google Shape;2858;p20"/>
            <p:cNvSpPr/>
            <p:nvPr/>
          </p:nvSpPr>
          <p:spPr>
            <a:xfrm>
              <a:off x="801050" y="2770800"/>
              <a:ext cx="42075" cy="6400"/>
            </a:xfrm>
            <a:custGeom>
              <a:rect b="b" l="l" r="r" t="t"/>
              <a:pathLst>
                <a:path extrusionOk="0" h="256" w="1683">
                  <a:moveTo>
                    <a:pt x="128" y="0"/>
                  </a:moveTo>
                  <a:cubicBezTo>
                    <a:pt x="57" y="0"/>
                    <a:pt x="0" y="58"/>
                    <a:pt x="0" y="128"/>
                  </a:cubicBezTo>
                  <a:cubicBezTo>
                    <a:pt x="0" y="198"/>
                    <a:pt x="57" y="255"/>
                    <a:pt x="128" y="255"/>
                  </a:cubicBezTo>
                  <a:lnTo>
                    <a:pt x="1555" y="255"/>
                  </a:lnTo>
                  <a:cubicBezTo>
                    <a:pt x="1558" y="256"/>
                    <a:pt x="1562" y="256"/>
                    <a:pt x="1565" y="256"/>
                  </a:cubicBezTo>
                  <a:cubicBezTo>
                    <a:pt x="1631" y="256"/>
                    <a:pt x="1683" y="195"/>
                    <a:pt x="1683" y="128"/>
                  </a:cubicBezTo>
                  <a:cubicBezTo>
                    <a:pt x="1683" y="58"/>
                    <a:pt x="1625" y="0"/>
                    <a:pt x="155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9" name="Google Shape;2859;p20"/>
            <p:cNvSpPr/>
            <p:nvPr/>
          </p:nvSpPr>
          <p:spPr>
            <a:xfrm>
              <a:off x="801050" y="3155750"/>
              <a:ext cx="33475" cy="6400"/>
            </a:xfrm>
            <a:custGeom>
              <a:rect b="b" l="l" r="r" t="t"/>
              <a:pathLst>
                <a:path extrusionOk="0" h="256" w="1339">
                  <a:moveTo>
                    <a:pt x="128" y="0"/>
                  </a:moveTo>
                  <a:cubicBezTo>
                    <a:pt x="57" y="0"/>
                    <a:pt x="0" y="58"/>
                    <a:pt x="0" y="128"/>
                  </a:cubicBezTo>
                  <a:cubicBezTo>
                    <a:pt x="0" y="198"/>
                    <a:pt x="57" y="255"/>
                    <a:pt x="128" y="255"/>
                  </a:cubicBezTo>
                  <a:lnTo>
                    <a:pt x="1205" y="255"/>
                  </a:lnTo>
                  <a:cubicBezTo>
                    <a:pt x="1281" y="255"/>
                    <a:pt x="1339" y="198"/>
                    <a:pt x="1339" y="128"/>
                  </a:cubicBezTo>
                  <a:cubicBezTo>
                    <a:pt x="1339" y="58"/>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0" name="Google Shape;2860;p20"/>
            <p:cNvSpPr/>
            <p:nvPr/>
          </p:nvSpPr>
          <p:spPr>
            <a:xfrm>
              <a:off x="801050" y="3540550"/>
              <a:ext cx="33475" cy="6550"/>
            </a:xfrm>
            <a:custGeom>
              <a:rect b="b" l="l" r="r" t="t"/>
              <a:pathLst>
                <a:path extrusionOk="0" h="262" w="1339">
                  <a:moveTo>
                    <a:pt x="128" y="0"/>
                  </a:moveTo>
                  <a:cubicBezTo>
                    <a:pt x="57" y="0"/>
                    <a:pt x="0" y="57"/>
                    <a:pt x="0" y="134"/>
                  </a:cubicBezTo>
                  <a:cubicBezTo>
                    <a:pt x="0" y="204"/>
                    <a:pt x="57" y="261"/>
                    <a:pt x="128" y="261"/>
                  </a:cubicBezTo>
                  <a:lnTo>
                    <a:pt x="1205"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1" name="Google Shape;2861;p20"/>
            <p:cNvSpPr/>
            <p:nvPr/>
          </p:nvSpPr>
          <p:spPr>
            <a:xfrm>
              <a:off x="801050" y="3925500"/>
              <a:ext cx="33475" cy="6550"/>
            </a:xfrm>
            <a:custGeom>
              <a:rect b="b" l="l" r="r" t="t"/>
              <a:pathLst>
                <a:path extrusionOk="0" h="262" w="1339">
                  <a:moveTo>
                    <a:pt x="128" y="0"/>
                  </a:moveTo>
                  <a:cubicBezTo>
                    <a:pt x="57" y="0"/>
                    <a:pt x="0" y="58"/>
                    <a:pt x="0" y="134"/>
                  </a:cubicBezTo>
                  <a:cubicBezTo>
                    <a:pt x="0" y="204"/>
                    <a:pt x="57" y="261"/>
                    <a:pt x="128" y="261"/>
                  </a:cubicBezTo>
                  <a:lnTo>
                    <a:pt x="1205" y="261"/>
                  </a:lnTo>
                  <a:cubicBezTo>
                    <a:pt x="1281" y="261"/>
                    <a:pt x="1339" y="204"/>
                    <a:pt x="1339" y="134"/>
                  </a:cubicBezTo>
                  <a:cubicBezTo>
                    <a:pt x="1339" y="58"/>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2" name="Google Shape;2862;p20"/>
            <p:cNvSpPr/>
            <p:nvPr/>
          </p:nvSpPr>
          <p:spPr>
            <a:xfrm>
              <a:off x="801050" y="2385850"/>
              <a:ext cx="42075" cy="6550"/>
            </a:xfrm>
            <a:custGeom>
              <a:rect b="b" l="l" r="r" t="t"/>
              <a:pathLst>
                <a:path extrusionOk="0" h="262" w="1683">
                  <a:moveTo>
                    <a:pt x="128" y="0"/>
                  </a:moveTo>
                  <a:cubicBezTo>
                    <a:pt x="57" y="0"/>
                    <a:pt x="0" y="58"/>
                    <a:pt x="0" y="128"/>
                  </a:cubicBezTo>
                  <a:cubicBezTo>
                    <a:pt x="0" y="198"/>
                    <a:pt x="57" y="262"/>
                    <a:pt x="128" y="262"/>
                  </a:cubicBezTo>
                  <a:lnTo>
                    <a:pt x="1555" y="262"/>
                  </a:lnTo>
                  <a:cubicBezTo>
                    <a:pt x="1625" y="262"/>
                    <a:pt x="1683" y="204"/>
                    <a:pt x="1683" y="128"/>
                  </a:cubicBezTo>
                  <a:cubicBezTo>
                    <a:pt x="1683" y="58"/>
                    <a:pt x="1625" y="0"/>
                    <a:pt x="155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3" name="Google Shape;2863;p20"/>
            <p:cNvSpPr/>
            <p:nvPr/>
          </p:nvSpPr>
          <p:spPr>
            <a:xfrm>
              <a:off x="1338150" y="2919300"/>
              <a:ext cx="325550" cy="285075"/>
            </a:xfrm>
            <a:custGeom>
              <a:rect b="b" l="l" r="r" t="t"/>
              <a:pathLst>
                <a:path extrusionOk="0" h="11403" w="13022">
                  <a:moveTo>
                    <a:pt x="1" y="0"/>
                  </a:moveTo>
                  <a:lnTo>
                    <a:pt x="1" y="0"/>
                  </a:lnTo>
                  <a:cubicBezTo>
                    <a:pt x="3085" y="3442"/>
                    <a:pt x="5367" y="7546"/>
                    <a:pt x="6514" y="11402"/>
                  </a:cubicBezTo>
                  <a:cubicBezTo>
                    <a:pt x="7662" y="7546"/>
                    <a:pt x="9937" y="3442"/>
                    <a:pt x="13022" y="0"/>
                  </a:cubicBezTo>
                  <a:lnTo>
                    <a:pt x="13022" y="0"/>
                  </a:lnTo>
                  <a:cubicBezTo>
                    <a:pt x="10874" y="421"/>
                    <a:pt x="8700" y="638"/>
                    <a:pt x="6514" y="650"/>
                  </a:cubicBezTo>
                  <a:cubicBezTo>
                    <a:pt x="4328" y="638"/>
                    <a:pt x="2149" y="421"/>
                    <a:pt x="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4" name="Google Shape;2864;p20"/>
            <p:cNvSpPr/>
            <p:nvPr/>
          </p:nvSpPr>
          <p:spPr>
            <a:xfrm>
              <a:off x="1409225" y="2919125"/>
              <a:ext cx="183575" cy="183600"/>
            </a:xfrm>
            <a:custGeom>
              <a:rect b="b" l="l" r="r" t="t"/>
              <a:pathLst>
                <a:path extrusionOk="0" h="7344" w="7343">
                  <a:moveTo>
                    <a:pt x="3671" y="1"/>
                  </a:moveTo>
                  <a:cubicBezTo>
                    <a:pt x="1645" y="1"/>
                    <a:pt x="0" y="1645"/>
                    <a:pt x="0" y="3672"/>
                  </a:cubicBezTo>
                  <a:cubicBezTo>
                    <a:pt x="0" y="5699"/>
                    <a:pt x="1645" y="7343"/>
                    <a:pt x="3671" y="7343"/>
                  </a:cubicBezTo>
                  <a:cubicBezTo>
                    <a:pt x="5698" y="7343"/>
                    <a:pt x="7342" y="5699"/>
                    <a:pt x="7342" y="3672"/>
                  </a:cubicBezTo>
                  <a:cubicBezTo>
                    <a:pt x="7342" y="1645"/>
                    <a:pt x="5698" y="1"/>
                    <a:pt x="367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5" name="Google Shape;2865;p20"/>
            <p:cNvSpPr/>
            <p:nvPr/>
          </p:nvSpPr>
          <p:spPr>
            <a:xfrm>
              <a:off x="1441400" y="2951475"/>
              <a:ext cx="119200" cy="119225"/>
            </a:xfrm>
            <a:custGeom>
              <a:rect b="b" l="l" r="r" t="t"/>
              <a:pathLst>
                <a:path extrusionOk="0" h="4769" w="4768">
                  <a:moveTo>
                    <a:pt x="2123" y="1"/>
                  </a:moveTo>
                  <a:cubicBezTo>
                    <a:pt x="1900" y="20"/>
                    <a:pt x="1677" y="77"/>
                    <a:pt x="1467" y="166"/>
                  </a:cubicBezTo>
                  <a:cubicBezTo>
                    <a:pt x="1256" y="256"/>
                    <a:pt x="1059" y="370"/>
                    <a:pt x="880" y="517"/>
                  </a:cubicBezTo>
                  <a:lnTo>
                    <a:pt x="887" y="517"/>
                  </a:lnTo>
                  <a:cubicBezTo>
                    <a:pt x="982" y="544"/>
                    <a:pt x="1082" y="557"/>
                    <a:pt x="1183" y="557"/>
                  </a:cubicBezTo>
                  <a:cubicBezTo>
                    <a:pt x="1323" y="557"/>
                    <a:pt x="1464" y="531"/>
                    <a:pt x="1594" y="479"/>
                  </a:cubicBezTo>
                  <a:cubicBezTo>
                    <a:pt x="1823" y="383"/>
                    <a:pt x="2008" y="217"/>
                    <a:pt x="2123" y="1"/>
                  </a:cubicBezTo>
                  <a:close/>
                  <a:moveTo>
                    <a:pt x="2639" y="1"/>
                  </a:moveTo>
                  <a:cubicBezTo>
                    <a:pt x="2754" y="217"/>
                    <a:pt x="2945" y="383"/>
                    <a:pt x="3168" y="479"/>
                  </a:cubicBezTo>
                  <a:cubicBezTo>
                    <a:pt x="3301" y="534"/>
                    <a:pt x="3441" y="562"/>
                    <a:pt x="3582" y="562"/>
                  </a:cubicBezTo>
                  <a:cubicBezTo>
                    <a:pt x="3685" y="562"/>
                    <a:pt x="3789" y="547"/>
                    <a:pt x="3888" y="517"/>
                  </a:cubicBezTo>
                  <a:cubicBezTo>
                    <a:pt x="3710" y="370"/>
                    <a:pt x="3512" y="256"/>
                    <a:pt x="3302" y="166"/>
                  </a:cubicBezTo>
                  <a:cubicBezTo>
                    <a:pt x="3092" y="84"/>
                    <a:pt x="2869" y="26"/>
                    <a:pt x="2639" y="1"/>
                  </a:cubicBezTo>
                  <a:close/>
                  <a:moveTo>
                    <a:pt x="517" y="880"/>
                  </a:moveTo>
                  <a:lnTo>
                    <a:pt x="517" y="880"/>
                  </a:lnTo>
                  <a:cubicBezTo>
                    <a:pt x="377" y="1059"/>
                    <a:pt x="256" y="1256"/>
                    <a:pt x="173" y="1467"/>
                  </a:cubicBezTo>
                  <a:cubicBezTo>
                    <a:pt x="84" y="1677"/>
                    <a:pt x="26" y="1900"/>
                    <a:pt x="1" y="2123"/>
                  </a:cubicBezTo>
                  <a:cubicBezTo>
                    <a:pt x="217" y="2008"/>
                    <a:pt x="389" y="1824"/>
                    <a:pt x="479" y="1594"/>
                  </a:cubicBezTo>
                  <a:lnTo>
                    <a:pt x="485" y="1594"/>
                  </a:lnTo>
                  <a:cubicBezTo>
                    <a:pt x="581" y="1365"/>
                    <a:pt x="593" y="1116"/>
                    <a:pt x="517" y="880"/>
                  </a:cubicBezTo>
                  <a:close/>
                  <a:moveTo>
                    <a:pt x="4252" y="880"/>
                  </a:moveTo>
                  <a:lnTo>
                    <a:pt x="4252" y="880"/>
                  </a:lnTo>
                  <a:cubicBezTo>
                    <a:pt x="4182" y="1116"/>
                    <a:pt x="4194" y="1365"/>
                    <a:pt x="4290" y="1594"/>
                  </a:cubicBezTo>
                  <a:cubicBezTo>
                    <a:pt x="4379" y="1824"/>
                    <a:pt x="4551" y="2008"/>
                    <a:pt x="4768" y="2123"/>
                  </a:cubicBezTo>
                  <a:cubicBezTo>
                    <a:pt x="4742" y="1900"/>
                    <a:pt x="4685" y="1677"/>
                    <a:pt x="4596" y="1467"/>
                  </a:cubicBezTo>
                  <a:cubicBezTo>
                    <a:pt x="4513" y="1256"/>
                    <a:pt x="4392" y="1059"/>
                    <a:pt x="4252" y="880"/>
                  </a:cubicBezTo>
                  <a:close/>
                  <a:moveTo>
                    <a:pt x="4762" y="2639"/>
                  </a:moveTo>
                  <a:lnTo>
                    <a:pt x="4762" y="2639"/>
                  </a:lnTo>
                  <a:cubicBezTo>
                    <a:pt x="4551" y="2754"/>
                    <a:pt x="4379" y="2939"/>
                    <a:pt x="4284" y="3168"/>
                  </a:cubicBezTo>
                  <a:cubicBezTo>
                    <a:pt x="4188" y="3398"/>
                    <a:pt x="4175" y="3646"/>
                    <a:pt x="4245" y="3882"/>
                  </a:cubicBezTo>
                  <a:cubicBezTo>
                    <a:pt x="4392" y="3704"/>
                    <a:pt x="4507" y="3506"/>
                    <a:pt x="4596" y="3296"/>
                  </a:cubicBezTo>
                  <a:cubicBezTo>
                    <a:pt x="4685" y="3085"/>
                    <a:pt x="4742" y="2862"/>
                    <a:pt x="4762" y="2639"/>
                  </a:cubicBezTo>
                  <a:close/>
                  <a:moveTo>
                    <a:pt x="1" y="2639"/>
                  </a:moveTo>
                  <a:cubicBezTo>
                    <a:pt x="26" y="2869"/>
                    <a:pt x="77" y="3085"/>
                    <a:pt x="166" y="3302"/>
                  </a:cubicBezTo>
                  <a:cubicBezTo>
                    <a:pt x="256" y="3513"/>
                    <a:pt x="370" y="3710"/>
                    <a:pt x="517" y="3889"/>
                  </a:cubicBezTo>
                  <a:lnTo>
                    <a:pt x="517" y="3882"/>
                  </a:lnTo>
                  <a:cubicBezTo>
                    <a:pt x="587" y="3646"/>
                    <a:pt x="574" y="3398"/>
                    <a:pt x="479" y="3168"/>
                  </a:cubicBezTo>
                  <a:cubicBezTo>
                    <a:pt x="383" y="2945"/>
                    <a:pt x="217" y="2754"/>
                    <a:pt x="1" y="2639"/>
                  </a:cubicBezTo>
                  <a:close/>
                  <a:moveTo>
                    <a:pt x="1186" y="4201"/>
                  </a:moveTo>
                  <a:cubicBezTo>
                    <a:pt x="1083" y="4201"/>
                    <a:pt x="980" y="4216"/>
                    <a:pt x="880" y="4245"/>
                  </a:cubicBezTo>
                  <a:cubicBezTo>
                    <a:pt x="1059" y="4392"/>
                    <a:pt x="1256" y="4507"/>
                    <a:pt x="1467" y="4596"/>
                  </a:cubicBezTo>
                  <a:cubicBezTo>
                    <a:pt x="1677" y="4679"/>
                    <a:pt x="1900" y="4736"/>
                    <a:pt x="2129" y="4762"/>
                  </a:cubicBezTo>
                  <a:cubicBezTo>
                    <a:pt x="2008" y="4545"/>
                    <a:pt x="1823" y="4379"/>
                    <a:pt x="1594" y="4284"/>
                  </a:cubicBezTo>
                  <a:cubicBezTo>
                    <a:pt x="1465" y="4229"/>
                    <a:pt x="1326" y="4201"/>
                    <a:pt x="1186" y="4201"/>
                  </a:cubicBezTo>
                  <a:close/>
                  <a:moveTo>
                    <a:pt x="3596" y="4203"/>
                  </a:moveTo>
                  <a:cubicBezTo>
                    <a:pt x="3451" y="4203"/>
                    <a:pt x="3305" y="4233"/>
                    <a:pt x="3168" y="4290"/>
                  </a:cubicBezTo>
                  <a:cubicBezTo>
                    <a:pt x="2945" y="4379"/>
                    <a:pt x="2754" y="4551"/>
                    <a:pt x="2639" y="4768"/>
                  </a:cubicBezTo>
                  <a:cubicBezTo>
                    <a:pt x="2869" y="4743"/>
                    <a:pt x="3092" y="4685"/>
                    <a:pt x="3302" y="4596"/>
                  </a:cubicBezTo>
                  <a:cubicBezTo>
                    <a:pt x="3512" y="4513"/>
                    <a:pt x="3710" y="4392"/>
                    <a:pt x="3888" y="4252"/>
                  </a:cubicBezTo>
                  <a:lnTo>
                    <a:pt x="3888" y="4245"/>
                  </a:lnTo>
                  <a:cubicBezTo>
                    <a:pt x="3793" y="4217"/>
                    <a:pt x="3695" y="4203"/>
                    <a:pt x="3596" y="4203"/>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6" name="Google Shape;2866;p20"/>
            <p:cNvSpPr/>
            <p:nvPr/>
          </p:nvSpPr>
          <p:spPr>
            <a:xfrm>
              <a:off x="1422275" y="2932350"/>
              <a:ext cx="157300" cy="157300"/>
            </a:xfrm>
            <a:custGeom>
              <a:rect b="b" l="l" r="r" t="t"/>
              <a:pathLst>
                <a:path extrusionOk="0" h="6292" w="6292">
                  <a:moveTo>
                    <a:pt x="3149" y="281"/>
                  </a:moveTo>
                  <a:cubicBezTo>
                    <a:pt x="4730" y="288"/>
                    <a:pt x="6011" y="1562"/>
                    <a:pt x="6011" y="3143"/>
                  </a:cubicBezTo>
                  <a:cubicBezTo>
                    <a:pt x="6011" y="4724"/>
                    <a:pt x="4730" y="6005"/>
                    <a:pt x="3149" y="6011"/>
                  </a:cubicBezTo>
                  <a:cubicBezTo>
                    <a:pt x="1569" y="6005"/>
                    <a:pt x="288" y="4724"/>
                    <a:pt x="288" y="3143"/>
                  </a:cubicBezTo>
                  <a:cubicBezTo>
                    <a:pt x="288" y="1562"/>
                    <a:pt x="1569" y="288"/>
                    <a:pt x="3149" y="281"/>
                  </a:cubicBezTo>
                  <a:close/>
                  <a:moveTo>
                    <a:pt x="3149" y="1"/>
                  </a:moveTo>
                  <a:cubicBezTo>
                    <a:pt x="1409" y="1"/>
                    <a:pt x="7" y="1409"/>
                    <a:pt x="1" y="3143"/>
                  </a:cubicBezTo>
                  <a:cubicBezTo>
                    <a:pt x="7" y="4883"/>
                    <a:pt x="1409" y="6285"/>
                    <a:pt x="3149" y="6291"/>
                  </a:cubicBezTo>
                  <a:cubicBezTo>
                    <a:pt x="4883" y="6285"/>
                    <a:pt x="6291" y="4883"/>
                    <a:pt x="6291" y="3143"/>
                  </a:cubicBezTo>
                  <a:cubicBezTo>
                    <a:pt x="6291" y="1409"/>
                    <a:pt x="4883" y="1"/>
                    <a:pt x="3149"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7" name="Google Shape;2867;p20"/>
            <p:cNvSpPr/>
            <p:nvPr/>
          </p:nvSpPr>
          <p:spPr>
            <a:xfrm>
              <a:off x="1455425" y="2965500"/>
              <a:ext cx="91000" cy="91000"/>
            </a:xfrm>
            <a:custGeom>
              <a:rect b="b" l="l" r="r" t="t"/>
              <a:pathLst>
                <a:path extrusionOk="0" h="3640" w="3640">
                  <a:moveTo>
                    <a:pt x="1823" y="1"/>
                  </a:moveTo>
                  <a:cubicBezTo>
                    <a:pt x="816" y="1"/>
                    <a:pt x="1" y="816"/>
                    <a:pt x="1" y="1817"/>
                  </a:cubicBezTo>
                  <a:cubicBezTo>
                    <a:pt x="1" y="2824"/>
                    <a:pt x="816" y="3640"/>
                    <a:pt x="1823" y="3640"/>
                  </a:cubicBezTo>
                  <a:cubicBezTo>
                    <a:pt x="2830" y="3640"/>
                    <a:pt x="3640" y="2824"/>
                    <a:pt x="3640" y="1817"/>
                  </a:cubicBezTo>
                  <a:cubicBezTo>
                    <a:pt x="3640" y="816"/>
                    <a:pt x="2830" y="1"/>
                    <a:pt x="18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8" name="Google Shape;2868;p20"/>
            <p:cNvSpPr/>
            <p:nvPr/>
          </p:nvSpPr>
          <p:spPr>
            <a:xfrm>
              <a:off x="1271725" y="2878200"/>
              <a:ext cx="458575" cy="454750"/>
            </a:xfrm>
            <a:custGeom>
              <a:rect b="b" l="l" r="r" t="t"/>
              <a:pathLst>
                <a:path extrusionOk="0" h="18190" w="18343">
                  <a:moveTo>
                    <a:pt x="733" y="529"/>
                  </a:moveTo>
                  <a:cubicBezTo>
                    <a:pt x="2250" y="1013"/>
                    <a:pt x="5672" y="1676"/>
                    <a:pt x="9171" y="1676"/>
                  </a:cubicBezTo>
                  <a:cubicBezTo>
                    <a:pt x="12664" y="1676"/>
                    <a:pt x="16093" y="1013"/>
                    <a:pt x="17610" y="529"/>
                  </a:cubicBezTo>
                  <a:lnTo>
                    <a:pt x="17610" y="529"/>
                  </a:lnTo>
                  <a:cubicBezTo>
                    <a:pt x="13231" y="4761"/>
                    <a:pt x="10019" y="10561"/>
                    <a:pt x="9171" y="15755"/>
                  </a:cubicBezTo>
                  <a:cubicBezTo>
                    <a:pt x="8324" y="10567"/>
                    <a:pt x="5111" y="4761"/>
                    <a:pt x="733" y="529"/>
                  </a:cubicBezTo>
                  <a:close/>
                  <a:moveTo>
                    <a:pt x="166" y="0"/>
                  </a:moveTo>
                  <a:lnTo>
                    <a:pt x="0" y="223"/>
                  </a:lnTo>
                  <a:cubicBezTo>
                    <a:pt x="4908" y="4723"/>
                    <a:pt x="8458" y="11243"/>
                    <a:pt x="9031" y="16832"/>
                  </a:cubicBezTo>
                  <a:lnTo>
                    <a:pt x="9171" y="18190"/>
                  </a:lnTo>
                  <a:lnTo>
                    <a:pt x="9312" y="16832"/>
                  </a:lnTo>
                  <a:cubicBezTo>
                    <a:pt x="9885" y="11243"/>
                    <a:pt x="13429" y="4723"/>
                    <a:pt x="18343" y="223"/>
                  </a:cubicBezTo>
                  <a:lnTo>
                    <a:pt x="18171" y="0"/>
                  </a:lnTo>
                  <a:cubicBezTo>
                    <a:pt x="17520" y="414"/>
                    <a:pt x="13333" y="1396"/>
                    <a:pt x="9171" y="1396"/>
                  </a:cubicBezTo>
                  <a:cubicBezTo>
                    <a:pt x="5010" y="1396"/>
                    <a:pt x="822" y="414"/>
                    <a:pt x="16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9" name="Google Shape;2869;p20"/>
            <p:cNvSpPr/>
            <p:nvPr/>
          </p:nvSpPr>
          <p:spPr>
            <a:xfrm>
              <a:off x="1098825" y="1850625"/>
              <a:ext cx="804200" cy="798675"/>
            </a:xfrm>
            <a:custGeom>
              <a:rect b="b" l="l" r="r" t="t"/>
              <a:pathLst>
                <a:path extrusionOk="0" h="31947" w="32168">
                  <a:moveTo>
                    <a:pt x="20878" y="0"/>
                  </a:moveTo>
                  <a:cubicBezTo>
                    <a:pt x="20329" y="0"/>
                    <a:pt x="19781" y="107"/>
                    <a:pt x="19261" y="320"/>
                  </a:cubicBezTo>
                  <a:cubicBezTo>
                    <a:pt x="19185" y="352"/>
                    <a:pt x="19115" y="403"/>
                    <a:pt x="19038" y="441"/>
                  </a:cubicBezTo>
                  <a:cubicBezTo>
                    <a:pt x="19930" y="2219"/>
                    <a:pt x="20306" y="4201"/>
                    <a:pt x="20141" y="6177"/>
                  </a:cubicBezTo>
                  <a:lnTo>
                    <a:pt x="20141" y="6177"/>
                  </a:lnTo>
                  <a:cubicBezTo>
                    <a:pt x="21422" y="4660"/>
                    <a:pt x="23092" y="3526"/>
                    <a:pt x="24978" y="2901"/>
                  </a:cubicBezTo>
                  <a:cubicBezTo>
                    <a:pt x="24953" y="2825"/>
                    <a:pt x="24940" y="2742"/>
                    <a:pt x="24908" y="2659"/>
                  </a:cubicBezTo>
                  <a:cubicBezTo>
                    <a:pt x="24468" y="1607"/>
                    <a:pt x="23627" y="772"/>
                    <a:pt x="22569" y="352"/>
                  </a:cubicBezTo>
                  <a:lnTo>
                    <a:pt x="22550" y="345"/>
                  </a:lnTo>
                  <a:cubicBezTo>
                    <a:pt x="22015" y="115"/>
                    <a:pt x="21446" y="0"/>
                    <a:pt x="20878" y="0"/>
                  </a:cubicBezTo>
                  <a:close/>
                  <a:moveTo>
                    <a:pt x="11300" y="3"/>
                  </a:moveTo>
                  <a:cubicBezTo>
                    <a:pt x="10729" y="3"/>
                    <a:pt x="10159" y="117"/>
                    <a:pt x="9625" y="345"/>
                  </a:cubicBezTo>
                  <a:lnTo>
                    <a:pt x="9606" y="352"/>
                  </a:lnTo>
                  <a:cubicBezTo>
                    <a:pt x="8548" y="779"/>
                    <a:pt x="7706" y="1607"/>
                    <a:pt x="7267" y="2659"/>
                  </a:cubicBezTo>
                  <a:cubicBezTo>
                    <a:pt x="7235" y="2742"/>
                    <a:pt x="7222" y="2825"/>
                    <a:pt x="7196" y="2901"/>
                  </a:cubicBezTo>
                  <a:cubicBezTo>
                    <a:pt x="9077" y="3526"/>
                    <a:pt x="10753" y="4660"/>
                    <a:pt x="12034" y="6177"/>
                  </a:cubicBezTo>
                  <a:cubicBezTo>
                    <a:pt x="11862" y="4201"/>
                    <a:pt x="12244" y="2219"/>
                    <a:pt x="13130" y="441"/>
                  </a:cubicBezTo>
                  <a:cubicBezTo>
                    <a:pt x="13054" y="403"/>
                    <a:pt x="12990" y="352"/>
                    <a:pt x="12907" y="320"/>
                  </a:cubicBezTo>
                  <a:cubicBezTo>
                    <a:pt x="12393" y="108"/>
                    <a:pt x="11846" y="3"/>
                    <a:pt x="11300" y="3"/>
                  </a:cubicBezTo>
                  <a:close/>
                  <a:moveTo>
                    <a:pt x="3009" y="7082"/>
                  </a:moveTo>
                  <a:cubicBezTo>
                    <a:pt x="2933" y="7108"/>
                    <a:pt x="2850" y="7120"/>
                    <a:pt x="2773" y="7158"/>
                  </a:cubicBezTo>
                  <a:lnTo>
                    <a:pt x="2773" y="7152"/>
                  </a:lnTo>
                  <a:cubicBezTo>
                    <a:pt x="1722" y="7592"/>
                    <a:pt x="887" y="8433"/>
                    <a:pt x="460" y="9491"/>
                  </a:cubicBezTo>
                  <a:lnTo>
                    <a:pt x="453" y="9510"/>
                  </a:lnTo>
                  <a:cubicBezTo>
                    <a:pt x="7" y="10562"/>
                    <a:pt x="1" y="11741"/>
                    <a:pt x="434" y="12799"/>
                  </a:cubicBezTo>
                  <a:cubicBezTo>
                    <a:pt x="466" y="12875"/>
                    <a:pt x="511" y="12946"/>
                    <a:pt x="555" y="13022"/>
                  </a:cubicBezTo>
                  <a:cubicBezTo>
                    <a:pt x="2055" y="12267"/>
                    <a:pt x="3706" y="11881"/>
                    <a:pt x="5379" y="11881"/>
                  </a:cubicBezTo>
                  <a:cubicBezTo>
                    <a:pt x="5683" y="11881"/>
                    <a:pt x="5987" y="11894"/>
                    <a:pt x="6291" y="11919"/>
                  </a:cubicBezTo>
                  <a:cubicBezTo>
                    <a:pt x="4775" y="10638"/>
                    <a:pt x="3640" y="8969"/>
                    <a:pt x="3009" y="7082"/>
                  </a:cubicBezTo>
                  <a:close/>
                  <a:moveTo>
                    <a:pt x="29159" y="7082"/>
                  </a:moveTo>
                  <a:cubicBezTo>
                    <a:pt x="28528" y="8962"/>
                    <a:pt x="27394" y="10638"/>
                    <a:pt x="25877" y="11919"/>
                  </a:cubicBezTo>
                  <a:cubicBezTo>
                    <a:pt x="26186" y="11893"/>
                    <a:pt x="26496" y="11879"/>
                    <a:pt x="26805" y="11879"/>
                  </a:cubicBezTo>
                  <a:cubicBezTo>
                    <a:pt x="28473" y="11879"/>
                    <a:pt x="30118" y="12269"/>
                    <a:pt x="31613" y="13022"/>
                  </a:cubicBezTo>
                  <a:cubicBezTo>
                    <a:pt x="31651" y="12939"/>
                    <a:pt x="31702" y="12875"/>
                    <a:pt x="31734" y="12793"/>
                  </a:cubicBezTo>
                  <a:cubicBezTo>
                    <a:pt x="32167" y="11741"/>
                    <a:pt x="32161" y="10562"/>
                    <a:pt x="31715" y="9510"/>
                  </a:cubicBezTo>
                  <a:lnTo>
                    <a:pt x="31708" y="9491"/>
                  </a:lnTo>
                  <a:cubicBezTo>
                    <a:pt x="31281" y="8433"/>
                    <a:pt x="30447" y="7592"/>
                    <a:pt x="29395" y="7152"/>
                  </a:cubicBezTo>
                  <a:cubicBezTo>
                    <a:pt x="29325" y="7120"/>
                    <a:pt x="29236" y="7108"/>
                    <a:pt x="29159" y="7082"/>
                  </a:cubicBezTo>
                  <a:close/>
                  <a:moveTo>
                    <a:pt x="555" y="18930"/>
                  </a:moveTo>
                  <a:cubicBezTo>
                    <a:pt x="517" y="19013"/>
                    <a:pt x="466" y="19077"/>
                    <a:pt x="434" y="19153"/>
                  </a:cubicBezTo>
                  <a:cubicBezTo>
                    <a:pt x="1" y="20211"/>
                    <a:pt x="14" y="21390"/>
                    <a:pt x="460" y="22442"/>
                  </a:cubicBezTo>
                  <a:lnTo>
                    <a:pt x="466" y="22461"/>
                  </a:lnTo>
                  <a:cubicBezTo>
                    <a:pt x="893" y="23513"/>
                    <a:pt x="1722" y="24360"/>
                    <a:pt x="2773" y="24794"/>
                  </a:cubicBezTo>
                  <a:cubicBezTo>
                    <a:pt x="2850" y="24825"/>
                    <a:pt x="2933" y="24838"/>
                    <a:pt x="3016" y="24870"/>
                  </a:cubicBezTo>
                  <a:cubicBezTo>
                    <a:pt x="3640" y="22984"/>
                    <a:pt x="4775" y="21314"/>
                    <a:pt x="6291" y="20033"/>
                  </a:cubicBezTo>
                  <a:lnTo>
                    <a:pt x="6291" y="20033"/>
                  </a:lnTo>
                  <a:cubicBezTo>
                    <a:pt x="5991" y="20058"/>
                    <a:pt x="5690" y="20070"/>
                    <a:pt x="5390" y="20070"/>
                  </a:cubicBezTo>
                  <a:cubicBezTo>
                    <a:pt x="3717" y="20070"/>
                    <a:pt x="2063" y="19681"/>
                    <a:pt x="555" y="18930"/>
                  </a:cubicBezTo>
                  <a:close/>
                  <a:moveTo>
                    <a:pt x="31619" y="18930"/>
                  </a:moveTo>
                  <a:cubicBezTo>
                    <a:pt x="30112" y="19681"/>
                    <a:pt x="28457" y="20070"/>
                    <a:pt x="26784" y="20070"/>
                  </a:cubicBezTo>
                  <a:cubicBezTo>
                    <a:pt x="26484" y="20070"/>
                    <a:pt x="26184" y="20058"/>
                    <a:pt x="25883" y="20033"/>
                  </a:cubicBezTo>
                  <a:lnTo>
                    <a:pt x="25883" y="20033"/>
                  </a:lnTo>
                  <a:cubicBezTo>
                    <a:pt x="27394" y="21314"/>
                    <a:pt x="28528" y="22984"/>
                    <a:pt x="29159" y="24870"/>
                  </a:cubicBezTo>
                  <a:cubicBezTo>
                    <a:pt x="29236" y="24838"/>
                    <a:pt x="29325" y="24825"/>
                    <a:pt x="29408" y="24794"/>
                  </a:cubicBezTo>
                  <a:cubicBezTo>
                    <a:pt x="30453" y="24354"/>
                    <a:pt x="31281" y="23513"/>
                    <a:pt x="31708" y="22461"/>
                  </a:cubicBezTo>
                  <a:lnTo>
                    <a:pt x="31715" y="22442"/>
                  </a:lnTo>
                  <a:cubicBezTo>
                    <a:pt x="32161" y="21390"/>
                    <a:pt x="32167" y="20211"/>
                    <a:pt x="31740" y="19153"/>
                  </a:cubicBezTo>
                  <a:cubicBezTo>
                    <a:pt x="31702" y="19077"/>
                    <a:pt x="31657" y="19007"/>
                    <a:pt x="31619" y="18930"/>
                  </a:cubicBezTo>
                  <a:close/>
                  <a:moveTo>
                    <a:pt x="12027" y="25769"/>
                  </a:moveTo>
                  <a:lnTo>
                    <a:pt x="12027" y="25769"/>
                  </a:lnTo>
                  <a:cubicBezTo>
                    <a:pt x="10753" y="27286"/>
                    <a:pt x="9077" y="28420"/>
                    <a:pt x="7196" y="29051"/>
                  </a:cubicBezTo>
                  <a:cubicBezTo>
                    <a:pt x="7222" y="29127"/>
                    <a:pt x="7235" y="29210"/>
                    <a:pt x="7267" y="29293"/>
                  </a:cubicBezTo>
                  <a:lnTo>
                    <a:pt x="7267" y="29287"/>
                  </a:lnTo>
                  <a:cubicBezTo>
                    <a:pt x="7706" y="30338"/>
                    <a:pt x="8548" y="31173"/>
                    <a:pt x="9606" y="31600"/>
                  </a:cubicBezTo>
                  <a:lnTo>
                    <a:pt x="9625" y="31607"/>
                  </a:lnTo>
                  <a:cubicBezTo>
                    <a:pt x="10155" y="31833"/>
                    <a:pt x="10721" y="31946"/>
                    <a:pt x="11288" y="31946"/>
                  </a:cubicBezTo>
                  <a:cubicBezTo>
                    <a:pt x="11838" y="31946"/>
                    <a:pt x="12389" y="31839"/>
                    <a:pt x="12907" y="31626"/>
                  </a:cubicBezTo>
                  <a:cubicBezTo>
                    <a:pt x="12990" y="31594"/>
                    <a:pt x="13054" y="31549"/>
                    <a:pt x="13130" y="31505"/>
                  </a:cubicBezTo>
                  <a:cubicBezTo>
                    <a:pt x="12244" y="29733"/>
                    <a:pt x="11862" y="27751"/>
                    <a:pt x="12027" y="25769"/>
                  </a:cubicBezTo>
                  <a:close/>
                  <a:moveTo>
                    <a:pt x="20141" y="25769"/>
                  </a:moveTo>
                  <a:lnTo>
                    <a:pt x="20141" y="25769"/>
                  </a:lnTo>
                  <a:cubicBezTo>
                    <a:pt x="20313" y="27744"/>
                    <a:pt x="19930" y="29727"/>
                    <a:pt x="19045" y="31505"/>
                  </a:cubicBezTo>
                  <a:cubicBezTo>
                    <a:pt x="19121" y="31543"/>
                    <a:pt x="19185" y="31594"/>
                    <a:pt x="19268" y="31626"/>
                  </a:cubicBezTo>
                  <a:cubicBezTo>
                    <a:pt x="19786" y="31839"/>
                    <a:pt x="20336" y="31946"/>
                    <a:pt x="20887" y="31946"/>
                  </a:cubicBezTo>
                  <a:cubicBezTo>
                    <a:pt x="21453" y="31946"/>
                    <a:pt x="22020" y="31833"/>
                    <a:pt x="22550" y="31607"/>
                  </a:cubicBezTo>
                  <a:lnTo>
                    <a:pt x="22569" y="31594"/>
                  </a:lnTo>
                  <a:cubicBezTo>
                    <a:pt x="23627" y="31167"/>
                    <a:pt x="24468" y="30338"/>
                    <a:pt x="24908" y="29287"/>
                  </a:cubicBezTo>
                  <a:cubicBezTo>
                    <a:pt x="24940" y="29210"/>
                    <a:pt x="24953" y="29127"/>
                    <a:pt x="24978" y="29045"/>
                  </a:cubicBezTo>
                  <a:cubicBezTo>
                    <a:pt x="23098" y="28420"/>
                    <a:pt x="21422" y="27286"/>
                    <a:pt x="20141" y="25769"/>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0" name="Google Shape;2870;p20"/>
            <p:cNvSpPr/>
            <p:nvPr/>
          </p:nvSpPr>
          <p:spPr>
            <a:xfrm>
              <a:off x="1125925" y="1874850"/>
              <a:ext cx="750175" cy="750350"/>
            </a:xfrm>
            <a:custGeom>
              <a:rect b="b" l="l" r="r" t="t"/>
              <a:pathLst>
                <a:path extrusionOk="0" h="30014" w="30007">
                  <a:moveTo>
                    <a:pt x="12855" y="1"/>
                  </a:moveTo>
                  <a:cubicBezTo>
                    <a:pt x="11938" y="1900"/>
                    <a:pt x="11657" y="4042"/>
                    <a:pt x="12052" y="6113"/>
                  </a:cubicBezTo>
                  <a:cubicBezTo>
                    <a:pt x="13002" y="5801"/>
                    <a:pt x="14003" y="5641"/>
                    <a:pt x="15003" y="5641"/>
                  </a:cubicBezTo>
                  <a:cubicBezTo>
                    <a:pt x="16004" y="5641"/>
                    <a:pt x="16998" y="5801"/>
                    <a:pt x="17948" y="6113"/>
                  </a:cubicBezTo>
                  <a:cubicBezTo>
                    <a:pt x="18343" y="4042"/>
                    <a:pt x="18063" y="1900"/>
                    <a:pt x="17145" y="1"/>
                  </a:cubicBezTo>
                  <a:cubicBezTo>
                    <a:pt x="16597" y="447"/>
                    <a:pt x="16170" y="1021"/>
                    <a:pt x="15902" y="1677"/>
                  </a:cubicBezTo>
                  <a:lnTo>
                    <a:pt x="15003" y="3940"/>
                  </a:lnTo>
                  <a:lnTo>
                    <a:pt x="14105" y="1677"/>
                  </a:lnTo>
                  <a:cubicBezTo>
                    <a:pt x="13837" y="1021"/>
                    <a:pt x="13404" y="447"/>
                    <a:pt x="12855" y="1"/>
                  </a:cubicBezTo>
                  <a:close/>
                  <a:moveTo>
                    <a:pt x="15704" y="8560"/>
                  </a:moveTo>
                  <a:lnTo>
                    <a:pt x="15704" y="8560"/>
                  </a:lnTo>
                  <a:cubicBezTo>
                    <a:pt x="16017" y="9147"/>
                    <a:pt x="16520" y="9606"/>
                    <a:pt x="17138" y="9861"/>
                  </a:cubicBezTo>
                  <a:cubicBezTo>
                    <a:pt x="17488" y="10006"/>
                    <a:pt x="17861" y="10079"/>
                    <a:pt x="18235" y="10079"/>
                  </a:cubicBezTo>
                  <a:cubicBezTo>
                    <a:pt x="18515" y="10079"/>
                    <a:pt x="18796" y="10038"/>
                    <a:pt x="19070" y="9956"/>
                  </a:cubicBezTo>
                  <a:cubicBezTo>
                    <a:pt x="18585" y="9567"/>
                    <a:pt x="18056" y="9249"/>
                    <a:pt x="17489" y="9013"/>
                  </a:cubicBezTo>
                  <a:cubicBezTo>
                    <a:pt x="16915" y="8777"/>
                    <a:pt x="16316" y="8624"/>
                    <a:pt x="15704" y="8560"/>
                  </a:cubicBezTo>
                  <a:close/>
                  <a:moveTo>
                    <a:pt x="14302" y="8560"/>
                  </a:moveTo>
                  <a:lnTo>
                    <a:pt x="14302" y="8560"/>
                  </a:lnTo>
                  <a:cubicBezTo>
                    <a:pt x="13690" y="8624"/>
                    <a:pt x="13091" y="8777"/>
                    <a:pt x="12518" y="9013"/>
                  </a:cubicBezTo>
                  <a:cubicBezTo>
                    <a:pt x="11950" y="9249"/>
                    <a:pt x="11415" y="9567"/>
                    <a:pt x="10937" y="9956"/>
                  </a:cubicBezTo>
                  <a:cubicBezTo>
                    <a:pt x="11209" y="10040"/>
                    <a:pt x="11489" y="10082"/>
                    <a:pt x="11768" y="10082"/>
                  </a:cubicBezTo>
                  <a:cubicBezTo>
                    <a:pt x="12143" y="10082"/>
                    <a:pt x="12517" y="10007"/>
                    <a:pt x="12868" y="9861"/>
                  </a:cubicBezTo>
                  <a:cubicBezTo>
                    <a:pt x="13486" y="9606"/>
                    <a:pt x="13990" y="9147"/>
                    <a:pt x="14302" y="8560"/>
                  </a:cubicBezTo>
                  <a:close/>
                  <a:moveTo>
                    <a:pt x="5909" y="2882"/>
                  </a:moveTo>
                  <a:lnTo>
                    <a:pt x="5909" y="2882"/>
                  </a:lnTo>
                  <a:cubicBezTo>
                    <a:pt x="5832" y="3583"/>
                    <a:pt x="5934" y="4290"/>
                    <a:pt x="6208" y="4947"/>
                  </a:cubicBezTo>
                  <a:lnTo>
                    <a:pt x="7177" y="7184"/>
                  </a:lnTo>
                  <a:lnTo>
                    <a:pt x="7177" y="7184"/>
                  </a:lnTo>
                  <a:lnTo>
                    <a:pt x="4940" y="6215"/>
                  </a:lnTo>
                  <a:cubicBezTo>
                    <a:pt x="4430" y="6000"/>
                    <a:pt x="3880" y="5891"/>
                    <a:pt x="3328" y="5891"/>
                  </a:cubicBezTo>
                  <a:cubicBezTo>
                    <a:pt x="3177" y="5891"/>
                    <a:pt x="3026" y="5899"/>
                    <a:pt x="2875" y="5915"/>
                  </a:cubicBezTo>
                  <a:cubicBezTo>
                    <a:pt x="3570" y="7904"/>
                    <a:pt x="4882" y="9618"/>
                    <a:pt x="6629" y="10797"/>
                  </a:cubicBezTo>
                  <a:cubicBezTo>
                    <a:pt x="7075" y="9905"/>
                    <a:pt x="7661" y="9083"/>
                    <a:pt x="8375" y="8376"/>
                  </a:cubicBezTo>
                  <a:cubicBezTo>
                    <a:pt x="9082" y="7668"/>
                    <a:pt x="9898" y="7082"/>
                    <a:pt x="10797" y="6636"/>
                  </a:cubicBezTo>
                  <a:cubicBezTo>
                    <a:pt x="9611" y="4889"/>
                    <a:pt x="7897" y="3576"/>
                    <a:pt x="5909" y="2882"/>
                  </a:cubicBezTo>
                  <a:close/>
                  <a:moveTo>
                    <a:pt x="24098" y="2882"/>
                  </a:moveTo>
                  <a:cubicBezTo>
                    <a:pt x="22110" y="3576"/>
                    <a:pt x="20395" y="4889"/>
                    <a:pt x="19210" y="6636"/>
                  </a:cubicBezTo>
                  <a:cubicBezTo>
                    <a:pt x="20108" y="7082"/>
                    <a:pt x="20924" y="7668"/>
                    <a:pt x="21632" y="8376"/>
                  </a:cubicBezTo>
                  <a:cubicBezTo>
                    <a:pt x="22339" y="9083"/>
                    <a:pt x="22932" y="9905"/>
                    <a:pt x="23378" y="10804"/>
                  </a:cubicBezTo>
                  <a:cubicBezTo>
                    <a:pt x="25118" y="9618"/>
                    <a:pt x="26431" y="7904"/>
                    <a:pt x="27125" y="5915"/>
                  </a:cubicBezTo>
                  <a:cubicBezTo>
                    <a:pt x="26975" y="5899"/>
                    <a:pt x="26823" y="5891"/>
                    <a:pt x="26672" y="5891"/>
                  </a:cubicBezTo>
                  <a:cubicBezTo>
                    <a:pt x="26120" y="5891"/>
                    <a:pt x="25571" y="6000"/>
                    <a:pt x="25061" y="6215"/>
                  </a:cubicBezTo>
                  <a:lnTo>
                    <a:pt x="22823" y="7184"/>
                  </a:lnTo>
                  <a:lnTo>
                    <a:pt x="23792" y="4947"/>
                  </a:lnTo>
                  <a:cubicBezTo>
                    <a:pt x="24066" y="4297"/>
                    <a:pt x="24175" y="3583"/>
                    <a:pt x="24098" y="2882"/>
                  </a:cubicBezTo>
                  <a:close/>
                  <a:moveTo>
                    <a:pt x="9956" y="10944"/>
                  </a:moveTo>
                  <a:lnTo>
                    <a:pt x="9956" y="10944"/>
                  </a:lnTo>
                  <a:cubicBezTo>
                    <a:pt x="9567" y="11422"/>
                    <a:pt x="9248" y="11957"/>
                    <a:pt x="9012" y="12525"/>
                  </a:cubicBezTo>
                  <a:cubicBezTo>
                    <a:pt x="8777" y="13098"/>
                    <a:pt x="8624" y="13697"/>
                    <a:pt x="8560" y="14309"/>
                  </a:cubicBezTo>
                  <a:cubicBezTo>
                    <a:pt x="9146" y="13997"/>
                    <a:pt x="9605" y="13487"/>
                    <a:pt x="9860" y="12875"/>
                  </a:cubicBezTo>
                  <a:cubicBezTo>
                    <a:pt x="10115" y="12263"/>
                    <a:pt x="10147" y="11575"/>
                    <a:pt x="9956" y="10944"/>
                  </a:cubicBezTo>
                  <a:close/>
                  <a:moveTo>
                    <a:pt x="20051" y="10938"/>
                  </a:moveTo>
                  <a:lnTo>
                    <a:pt x="20051" y="10938"/>
                  </a:lnTo>
                  <a:cubicBezTo>
                    <a:pt x="19860" y="11575"/>
                    <a:pt x="19892" y="12263"/>
                    <a:pt x="20147" y="12875"/>
                  </a:cubicBezTo>
                  <a:cubicBezTo>
                    <a:pt x="20402" y="13487"/>
                    <a:pt x="20860" y="13997"/>
                    <a:pt x="21447" y="14309"/>
                  </a:cubicBezTo>
                  <a:cubicBezTo>
                    <a:pt x="21383" y="13697"/>
                    <a:pt x="21230" y="13092"/>
                    <a:pt x="20994" y="12525"/>
                  </a:cubicBezTo>
                  <a:cubicBezTo>
                    <a:pt x="20758" y="11951"/>
                    <a:pt x="20440" y="11422"/>
                    <a:pt x="20051" y="10938"/>
                  </a:cubicBezTo>
                  <a:close/>
                  <a:moveTo>
                    <a:pt x="4270" y="11885"/>
                  </a:moveTo>
                  <a:cubicBezTo>
                    <a:pt x="2799" y="11885"/>
                    <a:pt x="1340" y="12215"/>
                    <a:pt x="0" y="12862"/>
                  </a:cubicBezTo>
                  <a:cubicBezTo>
                    <a:pt x="440" y="13411"/>
                    <a:pt x="1020" y="13838"/>
                    <a:pt x="1670" y="14105"/>
                  </a:cubicBezTo>
                  <a:lnTo>
                    <a:pt x="3939" y="15004"/>
                  </a:lnTo>
                  <a:lnTo>
                    <a:pt x="1670" y="15903"/>
                  </a:lnTo>
                  <a:cubicBezTo>
                    <a:pt x="1020" y="16170"/>
                    <a:pt x="440" y="16597"/>
                    <a:pt x="0" y="17152"/>
                  </a:cubicBezTo>
                  <a:cubicBezTo>
                    <a:pt x="1340" y="17799"/>
                    <a:pt x="2799" y="18129"/>
                    <a:pt x="4270" y="18129"/>
                  </a:cubicBezTo>
                  <a:cubicBezTo>
                    <a:pt x="4885" y="18129"/>
                    <a:pt x="5502" y="18071"/>
                    <a:pt x="6112" y="17955"/>
                  </a:cubicBezTo>
                  <a:cubicBezTo>
                    <a:pt x="5800" y="16999"/>
                    <a:pt x="5641" y="16004"/>
                    <a:pt x="5641" y="15004"/>
                  </a:cubicBezTo>
                  <a:cubicBezTo>
                    <a:pt x="5641" y="14003"/>
                    <a:pt x="5800" y="13009"/>
                    <a:pt x="6112" y="12059"/>
                  </a:cubicBezTo>
                  <a:cubicBezTo>
                    <a:pt x="5502" y="11943"/>
                    <a:pt x="4885" y="11885"/>
                    <a:pt x="4270" y="11885"/>
                  </a:cubicBezTo>
                  <a:close/>
                  <a:moveTo>
                    <a:pt x="25737" y="11885"/>
                  </a:moveTo>
                  <a:cubicBezTo>
                    <a:pt x="25122" y="11885"/>
                    <a:pt x="24505" y="11943"/>
                    <a:pt x="23894" y="12059"/>
                  </a:cubicBezTo>
                  <a:cubicBezTo>
                    <a:pt x="24206" y="13009"/>
                    <a:pt x="24366" y="14010"/>
                    <a:pt x="24366" y="15010"/>
                  </a:cubicBezTo>
                  <a:cubicBezTo>
                    <a:pt x="24366" y="16011"/>
                    <a:pt x="24206" y="17005"/>
                    <a:pt x="23894" y="17955"/>
                  </a:cubicBezTo>
                  <a:cubicBezTo>
                    <a:pt x="24505" y="18071"/>
                    <a:pt x="25122" y="18129"/>
                    <a:pt x="25737" y="18129"/>
                  </a:cubicBezTo>
                  <a:cubicBezTo>
                    <a:pt x="27208" y="18129"/>
                    <a:pt x="28667" y="17799"/>
                    <a:pt x="30006" y="17152"/>
                  </a:cubicBezTo>
                  <a:cubicBezTo>
                    <a:pt x="29560" y="16604"/>
                    <a:pt x="28986" y="16177"/>
                    <a:pt x="28330" y="15909"/>
                  </a:cubicBezTo>
                  <a:lnTo>
                    <a:pt x="26067" y="15010"/>
                  </a:lnTo>
                  <a:lnTo>
                    <a:pt x="28330" y="14112"/>
                  </a:lnTo>
                  <a:cubicBezTo>
                    <a:pt x="28986" y="13844"/>
                    <a:pt x="29560" y="13411"/>
                    <a:pt x="30006" y="12862"/>
                  </a:cubicBezTo>
                  <a:cubicBezTo>
                    <a:pt x="28667" y="12215"/>
                    <a:pt x="27208" y="11885"/>
                    <a:pt x="25737" y="11885"/>
                  </a:cubicBezTo>
                  <a:close/>
                  <a:moveTo>
                    <a:pt x="8560" y="15705"/>
                  </a:moveTo>
                  <a:cubicBezTo>
                    <a:pt x="8624" y="16317"/>
                    <a:pt x="8777" y="16916"/>
                    <a:pt x="9012" y="17489"/>
                  </a:cubicBezTo>
                  <a:cubicBezTo>
                    <a:pt x="9248" y="18057"/>
                    <a:pt x="9567" y="18592"/>
                    <a:pt x="9956" y="19070"/>
                  </a:cubicBezTo>
                  <a:cubicBezTo>
                    <a:pt x="10147" y="18433"/>
                    <a:pt x="10115" y="17751"/>
                    <a:pt x="9860" y="17139"/>
                  </a:cubicBezTo>
                  <a:cubicBezTo>
                    <a:pt x="9605" y="16521"/>
                    <a:pt x="9146" y="16017"/>
                    <a:pt x="8560" y="15705"/>
                  </a:cubicBezTo>
                  <a:close/>
                  <a:moveTo>
                    <a:pt x="21447" y="15705"/>
                  </a:moveTo>
                  <a:cubicBezTo>
                    <a:pt x="20860" y="16017"/>
                    <a:pt x="20402" y="16521"/>
                    <a:pt x="20140" y="17139"/>
                  </a:cubicBezTo>
                  <a:cubicBezTo>
                    <a:pt x="19892" y="17751"/>
                    <a:pt x="19860" y="18433"/>
                    <a:pt x="20051" y="19070"/>
                  </a:cubicBezTo>
                  <a:cubicBezTo>
                    <a:pt x="20440" y="18592"/>
                    <a:pt x="20758" y="18057"/>
                    <a:pt x="20994" y="17489"/>
                  </a:cubicBezTo>
                  <a:cubicBezTo>
                    <a:pt x="21230" y="16916"/>
                    <a:pt x="21383" y="16317"/>
                    <a:pt x="21447" y="15705"/>
                  </a:cubicBezTo>
                  <a:close/>
                  <a:moveTo>
                    <a:pt x="11782" y="19930"/>
                  </a:moveTo>
                  <a:cubicBezTo>
                    <a:pt x="11498" y="19930"/>
                    <a:pt x="11213" y="19972"/>
                    <a:pt x="10937" y="20058"/>
                  </a:cubicBezTo>
                  <a:cubicBezTo>
                    <a:pt x="11415" y="20440"/>
                    <a:pt x="11950" y="20759"/>
                    <a:pt x="12524" y="20995"/>
                  </a:cubicBezTo>
                  <a:cubicBezTo>
                    <a:pt x="13091" y="21231"/>
                    <a:pt x="13690" y="21384"/>
                    <a:pt x="14309" y="21447"/>
                  </a:cubicBezTo>
                  <a:cubicBezTo>
                    <a:pt x="13990" y="20861"/>
                    <a:pt x="13486" y="20402"/>
                    <a:pt x="12875" y="20147"/>
                  </a:cubicBezTo>
                  <a:cubicBezTo>
                    <a:pt x="12524" y="20003"/>
                    <a:pt x="12153" y="19930"/>
                    <a:pt x="11782" y="19930"/>
                  </a:cubicBezTo>
                  <a:close/>
                  <a:moveTo>
                    <a:pt x="18225" y="19930"/>
                  </a:moveTo>
                  <a:cubicBezTo>
                    <a:pt x="17853" y="19930"/>
                    <a:pt x="17482" y="20003"/>
                    <a:pt x="17132" y="20147"/>
                  </a:cubicBezTo>
                  <a:cubicBezTo>
                    <a:pt x="16520" y="20402"/>
                    <a:pt x="16010" y="20861"/>
                    <a:pt x="15698" y="21447"/>
                  </a:cubicBezTo>
                  <a:cubicBezTo>
                    <a:pt x="16316" y="21384"/>
                    <a:pt x="16915" y="21231"/>
                    <a:pt x="17489" y="20995"/>
                  </a:cubicBezTo>
                  <a:cubicBezTo>
                    <a:pt x="18056" y="20759"/>
                    <a:pt x="18585" y="20440"/>
                    <a:pt x="19070" y="20058"/>
                  </a:cubicBezTo>
                  <a:cubicBezTo>
                    <a:pt x="18793" y="19972"/>
                    <a:pt x="18509" y="19930"/>
                    <a:pt x="18225" y="19930"/>
                  </a:cubicBezTo>
                  <a:close/>
                  <a:moveTo>
                    <a:pt x="6629" y="19210"/>
                  </a:moveTo>
                  <a:cubicBezTo>
                    <a:pt x="4882" y="20396"/>
                    <a:pt x="3570" y="22110"/>
                    <a:pt x="2875" y="24099"/>
                  </a:cubicBezTo>
                  <a:cubicBezTo>
                    <a:pt x="3026" y="24115"/>
                    <a:pt x="3177" y="24123"/>
                    <a:pt x="3328" y="24123"/>
                  </a:cubicBezTo>
                  <a:cubicBezTo>
                    <a:pt x="3880" y="24123"/>
                    <a:pt x="4430" y="24014"/>
                    <a:pt x="4940" y="23799"/>
                  </a:cubicBezTo>
                  <a:lnTo>
                    <a:pt x="7177" y="22830"/>
                  </a:lnTo>
                  <a:lnTo>
                    <a:pt x="6208" y="25067"/>
                  </a:lnTo>
                  <a:cubicBezTo>
                    <a:pt x="5934" y="25717"/>
                    <a:pt x="5832" y="26431"/>
                    <a:pt x="5909" y="27132"/>
                  </a:cubicBezTo>
                  <a:cubicBezTo>
                    <a:pt x="7897" y="26438"/>
                    <a:pt x="9611" y="25125"/>
                    <a:pt x="10797" y="23378"/>
                  </a:cubicBezTo>
                  <a:cubicBezTo>
                    <a:pt x="9898" y="22932"/>
                    <a:pt x="9082" y="22346"/>
                    <a:pt x="8375" y="21639"/>
                  </a:cubicBezTo>
                  <a:lnTo>
                    <a:pt x="8369" y="21639"/>
                  </a:lnTo>
                  <a:cubicBezTo>
                    <a:pt x="7661" y="20925"/>
                    <a:pt x="7075" y="20109"/>
                    <a:pt x="6629" y="19210"/>
                  </a:cubicBezTo>
                  <a:close/>
                  <a:moveTo>
                    <a:pt x="23372" y="19210"/>
                  </a:moveTo>
                  <a:cubicBezTo>
                    <a:pt x="22925" y="20109"/>
                    <a:pt x="22339" y="20925"/>
                    <a:pt x="21632" y="21632"/>
                  </a:cubicBezTo>
                  <a:lnTo>
                    <a:pt x="21632" y="21639"/>
                  </a:lnTo>
                  <a:cubicBezTo>
                    <a:pt x="20924" y="22346"/>
                    <a:pt x="20102" y="22932"/>
                    <a:pt x="19210" y="23378"/>
                  </a:cubicBezTo>
                  <a:cubicBezTo>
                    <a:pt x="20395" y="25125"/>
                    <a:pt x="22110" y="26438"/>
                    <a:pt x="24098" y="27132"/>
                  </a:cubicBezTo>
                  <a:cubicBezTo>
                    <a:pt x="24175" y="26431"/>
                    <a:pt x="24073" y="25717"/>
                    <a:pt x="23799" y="25067"/>
                  </a:cubicBezTo>
                  <a:lnTo>
                    <a:pt x="22823" y="22830"/>
                  </a:lnTo>
                  <a:lnTo>
                    <a:pt x="25061" y="23799"/>
                  </a:lnTo>
                  <a:cubicBezTo>
                    <a:pt x="25571" y="24014"/>
                    <a:pt x="26120" y="24123"/>
                    <a:pt x="26672" y="24123"/>
                  </a:cubicBezTo>
                  <a:cubicBezTo>
                    <a:pt x="26823" y="24123"/>
                    <a:pt x="26975" y="24115"/>
                    <a:pt x="27125" y="24099"/>
                  </a:cubicBezTo>
                  <a:cubicBezTo>
                    <a:pt x="26431" y="22110"/>
                    <a:pt x="25118" y="20396"/>
                    <a:pt x="23372" y="19210"/>
                  </a:cubicBezTo>
                  <a:close/>
                  <a:moveTo>
                    <a:pt x="12052" y="23901"/>
                  </a:moveTo>
                  <a:lnTo>
                    <a:pt x="12052" y="23901"/>
                  </a:lnTo>
                  <a:cubicBezTo>
                    <a:pt x="11657" y="25972"/>
                    <a:pt x="11938" y="28114"/>
                    <a:pt x="12855" y="30013"/>
                  </a:cubicBezTo>
                  <a:cubicBezTo>
                    <a:pt x="13410" y="29567"/>
                    <a:pt x="13837" y="28993"/>
                    <a:pt x="14105" y="28343"/>
                  </a:cubicBezTo>
                  <a:lnTo>
                    <a:pt x="15003" y="26074"/>
                  </a:lnTo>
                  <a:lnTo>
                    <a:pt x="15896" y="28337"/>
                  </a:lnTo>
                  <a:cubicBezTo>
                    <a:pt x="16170" y="28987"/>
                    <a:pt x="16597" y="29567"/>
                    <a:pt x="17145" y="30007"/>
                  </a:cubicBezTo>
                  <a:cubicBezTo>
                    <a:pt x="18063" y="28114"/>
                    <a:pt x="18343" y="25966"/>
                    <a:pt x="17948" y="23901"/>
                  </a:cubicBezTo>
                  <a:lnTo>
                    <a:pt x="17948" y="23901"/>
                  </a:lnTo>
                  <a:cubicBezTo>
                    <a:pt x="16998" y="24207"/>
                    <a:pt x="16004" y="24366"/>
                    <a:pt x="15003" y="24366"/>
                  </a:cubicBezTo>
                  <a:cubicBezTo>
                    <a:pt x="14003" y="24366"/>
                    <a:pt x="13002" y="24207"/>
                    <a:pt x="12052" y="2390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1" name="Google Shape;2871;p20"/>
            <p:cNvSpPr/>
            <p:nvPr/>
          </p:nvSpPr>
          <p:spPr>
            <a:xfrm>
              <a:off x="1358075" y="2104552"/>
              <a:ext cx="285875" cy="285700"/>
            </a:xfrm>
            <a:custGeom>
              <a:rect b="b" l="l" r="r" t="t"/>
              <a:pathLst>
                <a:path extrusionOk="0" h="11428" w="11435">
                  <a:moveTo>
                    <a:pt x="5717" y="0"/>
                  </a:moveTo>
                  <a:cubicBezTo>
                    <a:pt x="5392" y="497"/>
                    <a:pt x="4953" y="918"/>
                    <a:pt x="4430" y="1218"/>
                  </a:cubicBezTo>
                  <a:cubicBezTo>
                    <a:pt x="4768" y="1485"/>
                    <a:pt x="5182" y="1632"/>
                    <a:pt x="5615" y="1632"/>
                  </a:cubicBezTo>
                  <a:lnTo>
                    <a:pt x="5819" y="1632"/>
                  </a:lnTo>
                  <a:cubicBezTo>
                    <a:pt x="6246" y="1632"/>
                    <a:pt x="6661" y="1485"/>
                    <a:pt x="6998" y="1218"/>
                  </a:cubicBezTo>
                  <a:cubicBezTo>
                    <a:pt x="6482" y="918"/>
                    <a:pt x="6042" y="497"/>
                    <a:pt x="5717" y="0"/>
                  </a:cubicBezTo>
                  <a:close/>
                  <a:moveTo>
                    <a:pt x="3308" y="1657"/>
                  </a:moveTo>
                  <a:cubicBezTo>
                    <a:pt x="3030" y="1720"/>
                    <a:pt x="2744" y="1752"/>
                    <a:pt x="2459" y="1752"/>
                  </a:cubicBezTo>
                  <a:cubicBezTo>
                    <a:pt x="2196" y="1752"/>
                    <a:pt x="1933" y="1725"/>
                    <a:pt x="1677" y="1670"/>
                  </a:cubicBezTo>
                  <a:lnTo>
                    <a:pt x="1677" y="1670"/>
                  </a:lnTo>
                  <a:cubicBezTo>
                    <a:pt x="1785" y="2212"/>
                    <a:pt x="1785" y="2766"/>
                    <a:pt x="1664" y="3302"/>
                  </a:cubicBezTo>
                  <a:cubicBezTo>
                    <a:pt x="2097" y="3283"/>
                    <a:pt x="2505" y="3111"/>
                    <a:pt x="2830" y="2824"/>
                  </a:cubicBezTo>
                  <a:cubicBezTo>
                    <a:pt x="3117" y="2499"/>
                    <a:pt x="3283" y="2091"/>
                    <a:pt x="3308" y="1657"/>
                  </a:cubicBezTo>
                  <a:close/>
                  <a:moveTo>
                    <a:pt x="8126" y="1657"/>
                  </a:moveTo>
                  <a:lnTo>
                    <a:pt x="8126" y="1657"/>
                  </a:lnTo>
                  <a:cubicBezTo>
                    <a:pt x="8146" y="2091"/>
                    <a:pt x="8318" y="2505"/>
                    <a:pt x="8604" y="2824"/>
                  </a:cubicBezTo>
                  <a:cubicBezTo>
                    <a:pt x="8930" y="3111"/>
                    <a:pt x="9337" y="3283"/>
                    <a:pt x="9771" y="3302"/>
                  </a:cubicBezTo>
                  <a:cubicBezTo>
                    <a:pt x="9650" y="2766"/>
                    <a:pt x="9643" y="2212"/>
                    <a:pt x="9758" y="1670"/>
                  </a:cubicBezTo>
                  <a:lnTo>
                    <a:pt x="9758" y="1670"/>
                  </a:lnTo>
                  <a:cubicBezTo>
                    <a:pt x="9498" y="1725"/>
                    <a:pt x="9235" y="1752"/>
                    <a:pt x="8973" y="1752"/>
                  </a:cubicBezTo>
                  <a:cubicBezTo>
                    <a:pt x="8689" y="1752"/>
                    <a:pt x="8405" y="1720"/>
                    <a:pt x="8126" y="1657"/>
                  </a:cubicBezTo>
                  <a:close/>
                  <a:moveTo>
                    <a:pt x="1224" y="4430"/>
                  </a:moveTo>
                  <a:cubicBezTo>
                    <a:pt x="918" y="4946"/>
                    <a:pt x="504" y="5386"/>
                    <a:pt x="0" y="5711"/>
                  </a:cubicBezTo>
                  <a:cubicBezTo>
                    <a:pt x="504" y="6036"/>
                    <a:pt x="918" y="6476"/>
                    <a:pt x="1224" y="6998"/>
                  </a:cubicBezTo>
                  <a:cubicBezTo>
                    <a:pt x="1485" y="6660"/>
                    <a:pt x="1632" y="6246"/>
                    <a:pt x="1632" y="5813"/>
                  </a:cubicBezTo>
                  <a:lnTo>
                    <a:pt x="1632" y="5781"/>
                  </a:lnTo>
                  <a:lnTo>
                    <a:pt x="1632" y="5711"/>
                  </a:lnTo>
                  <a:lnTo>
                    <a:pt x="1632" y="5641"/>
                  </a:lnTo>
                  <a:lnTo>
                    <a:pt x="1632" y="5609"/>
                  </a:lnTo>
                  <a:cubicBezTo>
                    <a:pt x="1632" y="5182"/>
                    <a:pt x="1485" y="4768"/>
                    <a:pt x="1224" y="4430"/>
                  </a:cubicBezTo>
                  <a:close/>
                  <a:moveTo>
                    <a:pt x="10211" y="4430"/>
                  </a:moveTo>
                  <a:cubicBezTo>
                    <a:pt x="9943" y="4768"/>
                    <a:pt x="9796" y="5182"/>
                    <a:pt x="9796" y="5609"/>
                  </a:cubicBezTo>
                  <a:lnTo>
                    <a:pt x="9796" y="5647"/>
                  </a:lnTo>
                  <a:lnTo>
                    <a:pt x="9796" y="5711"/>
                  </a:lnTo>
                  <a:lnTo>
                    <a:pt x="9796" y="5781"/>
                  </a:lnTo>
                  <a:lnTo>
                    <a:pt x="9796" y="5819"/>
                  </a:lnTo>
                  <a:cubicBezTo>
                    <a:pt x="9796" y="6246"/>
                    <a:pt x="9943" y="6660"/>
                    <a:pt x="10211" y="6998"/>
                  </a:cubicBezTo>
                  <a:cubicBezTo>
                    <a:pt x="10509" y="6484"/>
                    <a:pt x="10928" y="6045"/>
                    <a:pt x="11429" y="5714"/>
                  </a:cubicBezTo>
                  <a:lnTo>
                    <a:pt x="11429" y="5714"/>
                  </a:lnTo>
                  <a:cubicBezTo>
                    <a:pt x="11431" y="5715"/>
                    <a:pt x="11433" y="5716"/>
                    <a:pt x="11434" y="5717"/>
                  </a:cubicBezTo>
                  <a:lnTo>
                    <a:pt x="11434" y="5711"/>
                  </a:lnTo>
                  <a:cubicBezTo>
                    <a:pt x="11433" y="5712"/>
                    <a:pt x="11431" y="5713"/>
                    <a:pt x="11429" y="5714"/>
                  </a:cubicBezTo>
                  <a:lnTo>
                    <a:pt x="11429" y="5714"/>
                  </a:lnTo>
                  <a:cubicBezTo>
                    <a:pt x="10928" y="5383"/>
                    <a:pt x="10509" y="4944"/>
                    <a:pt x="10211" y="4430"/>
                  </a:cubicBezTo>
                  <a:close/>
                  <a:moveTo>
                    <a:pt x="4200" y="2225"/>
                  </a:moveTo>
                  <a:cubicBezTo>
                    <a:pt x="4086" y="2703"/>
                    <a:pt x="3850" y="3149"/>
                    <a:pt x="3512" y="3506"/>
                  </a:cubicBezTo>
                  <a:cubicBezTo>
                    <a:pt x="3149" y="3843"/>
                    <a:pt x="2709" y="4086"/>
                    <a:pt x="2231" y="4200"/>
                  </a:cubicBezTo>
                  <a:cubicBezTo>
                    <a:pt x="2480" y="4647"/>
                    <a:pt x="2607" y="5150"/>
                    <a:pt x="2601" y="5666"/>
                  </a:cubicBezTo>
                  <a:lnTo>
                    <a:pt x="2601" y="5717"/>
                  </a:lnTo>
                  <a:lnTo>
                    <a:pt x="2601" y="5768"/>
                  </a:lnTo>
                  <a:cubicBezTo>
                    <a:pt x="2607" y="6278"/>
                    <a:pt x="2480" y="6782"/>
                    <a:pt x="2231" y="7228"/>
                  </a:cubicBezTo>
                  <a:cubicBezTo>
                    <a:pt x="2709" y="7342"/>
                    <a:pt x="3149" y="7585"/>
                    <a:pt x="3512" y="7922"/>
                  </a:cubicBezTo>
                  <a:cubicBezTo>
                    <a:pt x="3850" y="8279"/>
                    <a:pt x="4086" y="8725"/>
                    <a:pt x="4200" y="9203"/>
                  </a:cubicBezTo>
                  <a:cubicBezTo>
                    <a:pt x="4636" y="8961"/>
                    <a:pt x="5126" y="8834"/>
                    <a:pt x="5629" y="8834"/>
                  </a:cubicBezTo>
                  <a:cubicBezTo>
                    <a:pt x="5642" y="8834"/>
                    <a:pt x="5654" y="8834"/>
                    <a:pt x="5666" y="8834"/>
                  </a:cubicBezTo>
                  <a:lnTo>
                    <a:pt x="5768" y="8834"/>
                  </a:lnTo>
                  <a:cubicBezTo>
                    <a:pt x="5780" y="8834"/>
                    <a:pt x="5793" y="8834"/>
                    <a:pt x="5805" y="8834"/>
                  </a:cubicBezTo>
                  <a:cubicBezTo>
                    <a:pt x="6302" y="8834"/>
                    <a:pt x="6792" y="8961"/>
                    <a:pt x="7228" y="9203"/>
                  </a:cubicBezTo>
                  <a:cubicBezTo>
                    <a:pt x="7349" y="8725"/>
                    <a:pt x="7585" y="8279"/>
                    <a:pt x="7923" y="7922"/>
                  </a:cubicBezTo>
                  <a:cubicBezTo>
                    <a:pt x="8279" y="7585"/>
                    <a:pt x="8726" y="7342"/>
                    <a:pt x="9204" y="7228"/>
                  </a:cubicBezTo>
                  <a:cubicBezTo>
                    <a:pt x="8955" y="6782"/>
                    <a:pt x="8828" y="6278"/>
                    <a:pt x="8834" y="5768"/>
                  </a:cubicBezTo>
                  <a:lnTo>
                    <a:pt x="8834" y="5717"/>
                  </a:lnTo>
                  <a:lnTo>
                    <a:pt x="8834" y="5666"/>
                  </a:lnTo>
                  <a:cubicBezTo>
                    <a:pt x="8828" y="5150"/>
                    <a:pt x="8955" y="4647"/>
                    <a:pt x="9204" y="4200"/>
                  </a:cubicBezTo>
                  <a:cubicBezTo>
                    <a:pt x="8726" y="4086"/>
                    <a:pt x="8279" y="3850"/>
                    <a:pt x="7923" y="3512"/>
                  </a:cubicBezTo>
                  <a:cubicBezTo>
                    <a:pt x="7585" y="3149"/>
                    <a:pt x="7349" y="2709"/>
                    <a:pt x="7228" y="2231"/>
                  </a:cubicBezTo>
                  <a:cubicBezTo>
                    <a:pt x="6792" y="2474"/>
                    <a:pt x="6302" y="2601"/>
                    <a:pt x="5805" y="2601"/>
                  </a:cubicBezTo>
                  <a:cubicBezTo>
                    <a:pt x="5793" y="2601"/>
                    <a:pt x="5780" y="2601"/>
                    <a:pt x="5768" y="2601"/>
                  </a:cubicBezTo>
                  <a:lnTo>
                    <a:pt x="5717" y="2594"/>
                  </a:lnTo>
                  <a:lnTo>
                    <a:pt x="5666" y="2594"/>
                  </a:lnTo>
                  <a:cubicBezTo>
                    <a:pt x="5654" y="2594"/>
                    <a:pt x="5642" y="2595"/>
                    <a:pt x="5629" y="2595"/>
                  </a:cubicBezTo>
                  <a:cubicBezTo>
                    <a:pt x="5126" y="2595"/>
                    <a:pt x="4636" y="2467"/>
                    <a:pt x="4200" y="2225"/>
                  </a:cubicBezTo>
                  <a:close/>
                  <a:moveTo>
                    <a:pt x="1664" y="8126"/>
                  </a:moveTo>
                  <a:lnTo>
                    <a:pt x="1664" y="8126"/>
                  </a:lnTo>
                  <a:cubicBezTo>
                    <a:pt x="1785" y="8662"/>
                    <a:pt x="1785" y="9216"/>
                    <a:pt x="1677" y="9758"/>
                  </a:cubicBezTo>
                  <a:cubicBezTo>
                    <a:pt x="1933" y="9703"/>
                    <a:pt x="2196" y="9676"/>
                    <a:pt x="2459" y="9676"/>
                  </a:cubicBezTo>
                  <a:cubicBezTo>
                    <a:pt x="2744" y="9676"/>
                    <a:pt x="3030" y="9708"/>
                    <a:pt x="3308" y="9771"/>
                  </a:cubicBezTo>
                  <a:cubicBezTo>
                    <a:pt x="3283" y="9337"/>
                    <a:pt x="3117" y="8923"/>
                    <a:pt x="2830" y="8604"/>
                  </a:cubicBezTo>
                  <a:cubicBezTo>
                    <a:pt x="2505" y="8318"/>
                    <a:pt x="2091" y="8145"/>
                    <a:pt x="1664" y="8126"/>
                  </a:cubicBezTo>
                  <a:close/>
                  <a:moveTo>
                    <a:pt x="9771" y="8120"/>
                  </a:moveTo>
                  <a:lnTo>
                    <a:pt x="9771" y="8120"/>
                  </a:lnTo>
                  <a:cubicBezTo>
                    <a:pt x="9337" y="8145"/>
                    <a:pt x="8930" y="8311"/>
                    <a:pt x="8604" y="8604"/>
                  </a:cubicBezTo>
                  <a:cubicBezTo>
                    <a:pt x="8318" y="8923"/>
                    <a:pt x="8146" y="9337"/>
                    <a:pt x="8126" y="9771"/>
                  </a:cubicBezTo>
                  <a:cubicBezTo>
                    <a:pt x="8405" y="9708"/>
                    <a:pt x="8690" y="9676"/>
                    <a:pt x="8976" y="9676"/>
                  </a:cubicBezTo>
                  <a:cubicBezTo>
                    <a:pt x="9239" y="9676"/>
                    <a:pt x="9501" y="9703"/>
                    <a:pt x="9758" y="9758"/>
                  </a:cubicBezTo>
                  <a:cubicBezTo>
                    <a:pt x="9643" y="9216"/>
                    <a:pt x="9650" y="8662"/>
                    <a:pt x="9771" y="8120"/>
                  </a:cubicBezTo>
                  <a:close/>
                  <a:moveTo>
                    <a:pt x="5615" y="9790"/>
                  </a:moveTo>
                  <a:cubicBezTo>
                    <a:pt x="5188" y="9790"/>
                    <a:pt x="4768" y="9936"/>
                    <a:pt x="4436" y="10204"/>
                  </a:cubicBezTo>
                  <a:cubicBezTo>
                    <a:pt x="4953" y="10504"/>
                    <a:pt x="5392" y="10924"/>
                    <a:pt x="5717" y="11428"/>
                  </a:cubicBezTo>
                  <a:cubicBezTo>
                    <a:pt x="6042" y="10924"/>
                    <a:pt x="6482" y="10504"/>
                    <a:pt x="6998" y="10204"/>
                  </a:cubicBezTo>
                  <a:cubicBezTo>
                    <a:pt x="6661" y="9936"/>
                    <a:pt x="6246" y="9790"/>
                    <a:pt x="5819" y="979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2" name="Google Shape;2872;p20"/>
            <p:cNvSpPr/>
            <p:nvPr/>
          </p:nvSpPr>
          <p:spPr>
            <a:xfrm>
              <a:off x="877050" y="1623352"/>
              <a:ext cx="1247775" cy="1247925"/>
            </a:xfrm>
            <a:custGeom>
              <a:rect b="b" l="l" r="r" t="t"/>
              <a:pathLst>
                <a:path extrusionOk="0" h="49917" w="49911">
                  <a:moveTo>
                    <a:pt x="24952" y="1"/>
                  </a:moveTo>
                  <a:cubicBezTo>
                    <a:pt x="23970" y="1"/>
                    <a:pt x="23174" y="797"/>
                    <a:pt x="23174" y="1779"/>
                  </a:cubicBezTo>
                  <a:cubicBezTo>
                    <a:pt x="23174" y="2767"/>
                    <a:pt x="23970" y="3563"/>
                    <a:pt x="24958" y="3563"/>
                  </a:cubicBezTo>
                  <a:cubicBezTo>
                    <a:pt x="25940" y="3563"/>
                    <a:pt x="26736" y="2767"/>
                    <a:pt x="26736" y="1785"/>
                  </a:cubicBezTo>
                  <a:cubicBezTo>
                    <a:pt x="26736" y="797"/>
                    <a:pt x="25940" y="7"/>
                    <a:pt x="24958" y="7"/>
                  </a:cubicBezTo>
                  <a:lnTo>
                    <a:pt x="24952" y="1"/>
                  </a:lnTo>
                  <a:close/>
                  <a:moveTo>
                    <a:pt x="31222" y="3280"/>
                  </a:moveTo>
                  <a:cubicBezTo>
                    <a:pt x="30403" y="3280"/>
                    <a:pt x="29586" y="3438"/>
                    <a:pt x="28821" y="3755"/>
                  </a:cubicBezTo>
                  <a:cubicBezTo>
                    <a:pt x="27259" y="4405"/>
                    <a:pt x="26029" y="5654"/>
                    <a:pt x="25404" y="7228"/>
                  </a:cubicBezTo>
                  <a:lnTo>
                    <a:pt x="24958" y="8356"/>
                  </a:lnTo>
                  <a:lnTo>
                    <a:pt x="24512" y="7228"/>
                  </a:lnTo>
                  <a:cubicBezTo>
                    <a:pt x="23881" y="5660"/>
                    <a:pt x="22651" y="4411"/>
                    <a:pt x="21096" y="3761"/>
                  </a:cubicBezTo>
                  <a:cubicBezTo>
                    <a:pt x="20330" y="3444"/>
                    <a:pt x="19512" y="3283"/>
                    <a:pt x="18691" y="3283"/>
                  </a:cubicBezTo>
                  <a:cubicBezTo>
                    <a:pt x="18127" y="3283"/>
                    <a:pt x="17561" y="3359"/>
                    <a:pt x="17011" y="3512"/>
                  </a:cubicBezTo>
                  <a:lnTo>
                    <a:pt x="18553" y="7286"/>
                  </a:lnTo>
                  <a:cubicBezTo>
                    <a:pt x="19086" y="7141"/>
                    <a:pt x="19632" y="7068"/>
                    <a:pt x="20177" y="7068"/>
                  </a:cubicBezTo>
                  <a:cubicBezTo>
                    <a:pt x="20976" y="7068"/>
                    <a:pt x="21771" y="7224"/>
                    <a:pt x="22517" y="7534"/>
                  </a:cubicBezTo>
                  <a:cubicBezTo>
                    <a:pt x="23473" y="7929"/>
                    <a:pt x="24315" y="8567"/>
                    <a:pt x="24958" y="9376"/>
                  </a:cubicBezTo>
                  <a:cubicBezTo>
                    <a:pt x="25602" y="8567"/>
                    <a:pt x="26437" y="7929"/>
                    <a:pt x="27393" y="7528"/>
                  </a:cubicBezTo>
                  <a:cubicBezTo>
                    <a:pt x="28146" y="7220"/>
                    <a:pt x="28946" y="7064"/>
                    <a:pt x="29748" y="7064"/>
                  </a:cubicBezTo>
                  <a:cubicBezTo>
                    <a:pt x="30291" y="7064"/>
                    <a:pt x="30834" y="7135"/>
                    <a:pt x="31364" y="7279"/>
                  </a:cubicBezTo>
                  <a:lnTo>
                    <a:pt x="32906" y="3506"/>
                  </a:lnTo>
                  <a:cubicBezTo>
                    <a:pt x="32354" y="3355"/>
                    <a:pt x="31787" y="3280"/>
                    <a:pt x="31222" y="3280"/>
                  </a:cubicBezTo>
                  <a:close/>
                  <a:moveTo>
                    <a:pt x="8568" y="6796"/>
                  </a:moveTo>
                  <a:cubicBezTo>
                    <a:pt x="8114" y="6796"/>
                    <a:pt x="7658" y="6970"/>
                    <a:pt x="7310" y="7317"/>
                  </a:cubicBezTo>
                  <a:cubicBezTo>
                    <a:pt x="6616" y="8012"/>
                    <a:pt x="6616" y="9134"/>
                    <a:pt x="7310" y="9828"/>
                  </a:cubicBezTo>
                  <a:cubicBezTo>
                    <a:pt x="7658" y="10176"/>
                    <a:pt x="8114" y="10350"/>
                    <a:pt x="8568" y="10350"/>
                  </a:cubicBezTo>
                  <a:cubicBezTo>
                    <a:pt x="9023" y="10350"/>
                    <a:pt x="9477" y="10176"/>
                    <a:pt x="9822" y="9828"/>
                  </a:cubicBezTo>
                  <a:cubicBezTo>
                    <a:pt x="10516" y="9134"/>
                    <a:pt x="10516" y="8012"/>
                    <a:pt x="9822" y="7317"/>
                  </a:cubicBezTo>
                  <a:cubicBezTo>
                    <a:pt x="9477" y="6970"/>
                    <a:pt x="9023" y="6796"/>
                    <a:pt x="8568" y="6796"/>
                  </a:cubicBezTo>
                  <a:close/>
                  <a:moveTo>
                    <a:pt x="41347" y="6796"/>
                  </a:moveTo>
                  <a:cubicBezTo>
                    <a:pt x="40892" y="6796"/>
                    <a:pt x="40436" y="6970"/>
                    <a:pt x="40089" y="7317"/>
                  </a:cubicBezTo>
                  <a:cubicBezTo>
                    <a:pt x="39394" y="8012"/>
                    <a:pt x="39394" y="9134"/>
                    <a:pt x="40089" y="9828"/>
                  </a:cubicBezTo>
                  <a:cubicBezTo>
                    <a:pt x="40436" y="10176"/>
                    <a:pt x="40892" y="10350"/>
                    <a:pt x="41347" y="10350"/>
                  </a:cubicBezTo>
                  <a:cubicBezTo>
                    <a:pt x="41802" y="10350"/>
                    <a:pt x="42256" y="10176"/>
                    <a:pt x="42600" y="9828"/>
                  </a:cubicBezTo>
                  <a:cubicBezTo>
                    <a:pt x="43295" y="9134"/>
                    <a:pt x="43295" y="8012"/>
                    <a:pt x="42600" y="7317"/>
                  </a:cubicBezTo>
                  <a:cubicBezTo>
                    <a:pt x="42256" y="6970"/>
                    <a:pt x="41802" y="6796"/>
                    <a:pt x="41347" y="6796"/>
                  </a:cubicBezTo>
                  <a:close/>
                  <a:moveTo>
                    <a:pt x="15398" y="4175"/>
                  </a:moveTo>
                  <a:cubicBezTo>
                    <a:pt x="14181" y="4864"/>
                    <a:pt x="13225" y="5941"/>
                    <a:pt x="12683" y="7235"/>
                  </a:cubicBezTo>
                  <a:cubicBezTo>
                    <a:pt x="12046" y="8796"/>
                    <a:pt x="12059" y="10549"/>
                    <a:pt x="12728" y="12104"/>
                  </a:cubicBezTo>
                  <a:lnTo>
                    <a:pt x="13206" y="13219"/>
                  </a:lnTo>
                  <a:lnTo>
                    <a:pt x="13206" y="13219"/>
                  </a:lnTo>
                  <a:lnTo>
                    <a:pt x="12090" y="12735"/>
                  </a:lnTo>
                  <a:cubicBezTo>
                    <a:pt x="11299" y="12396"/>
                    <a:pt x="10455" y="12225"/>
                    <a:pt x="9609" y="12225"/>
                  </a:cubicBezTo>
                  <a:cubicBezTo>
                    <a:pt x="8801" y="12225"/>
                    <a:pt x="7991" y="12382"/>
                    <a:pt x="7228" y="12697"/>
                  </a:cubicBezTo>
                  <a:cubicBezTo>
                    <a:pt x="5934" y="13232"/>
                    <a:pt x="4857" y="14188"/>
                    <a:pt x="4162" y="15412"/>
                  </a:cubicBezTo>
                  <a:lnTo>
                    <a:pt x="7922" y="16986"/>
                  </a:lnTo>
                  <a:cubicBezTo>
                    <a:pt x="8598" y="15807"/>
                    <a:pt x="9649" y="14883"/>
                    <a:pt x="10905" y="14360"/>
                  </a:cubicBezTo>
                  <a:cubicBezTo>
                    <a:pt x="11643" y="14055"/>
                    <a:pt x="12434" y="13898"/>
                    <a:pt x="13229" y="13898"/>
                  </a:cubicBezTo>
                  <a:cubicBezTo>
                    <a:pt x="13463" y="13898"/>
                    <a:pt x="13698" y="13912"/>
                    <a:pt x="13932" y="13939"/>
                  </a:cubicBezTo>
                  <a:cubicBezTo>
                    <a:pt x="13811" y="12907"/>
                    <a:pt x="13958" y="11868"/>
                    <a:pt x="14353" y="10912"/>
                  </a:cubicBezTo>
                  <a:cubicBezTo>
                    <a:pt x="14876" y="9656"/>
                    <a:pt x="15800" y="8605"/>
                    <a:pt x="16979" y="7929"/>
                  </a:cubicBezTo>
                  <a:lnTo>
                    <a:pt x="15398" y="4175"/>
                  </a:lnTo>
                  <a:close/>
                  <a:moveTo>
                    <a:pt x="34506" y="4175"/>
                  </a:moveTo>
                  <a:lnTo>
                    <a:pt x="32931" y="7929"/>
                  </a:lnTo>
                  <a:cubicBezTo>
                    <a:pt x="34110" y="8611"/>
                    <a:pt x="35035" y="9656"/>
                    <a:pt x="35557" y="10912"/>
                  </a:cubicBezTo>
                  <a:cubicBezTo>
                    <a:pt x="35952" y="11868"/>
                    <a:pt x="36093" y="12913"/>
                    <a:pt x="35978" y="13939"/>
                  </a:cubicBezTo>
                  <a:cubicBezTo>
                    <a:pt x="36213" y="13912"/>
                    <a:pt x="36448" y="13898"/>
                    <a:pt x="36683" y="13898"/>
                  </a:cubicBezTo>
                  <a:cubicBezTo>
                    <a:pt x="37475" y="13898"/>
                    <a:pt x="38263" y="14054"/>
                    <a:pt x="39005" y="14354"/>
                  </a:cubicBezTo>
                  <a:cubicBezTo>
                    <a:pt x="40261" y="14883"/>
                    <a:pt x="41306" y="15807"/>
                    <a:pt x="41982" y="16986"/>
                  </a:cubicBezTo>
                  <a:lnTo>
                    <a:pt x="45742" y="15405"/>
                  </a:lnTo>
                  <a:cubicBezTo>
                    <a:pt x="45047" y="14188"/>
                    <a:pt x="43970" y="13232"/>
                    <a:pt x="42676" y="12690"/>
                  </a:cubicBezTo>
                  <a:cubicBezTo>
                    <a:pt x="41913" y="12378"/>
                    <a:pt x="41103" y="12222"/>
                    <a:pt x="40295" y="12222"/>
                  </a:cubicBezTo>
                  <a:cubicBezTo>
                    <a:pt x="39449" y="12222"/>
                    <a:pt x="38605" y="12393"/>
                    <a:pt x="37813" y="12735"/>
                  </a:cubicBezTo>
                  <a:lnTo>
                    <a:pt x="36698" y="13213"/>
                  </a:lnTo>
                  <a:lnTo>
                    <a:pt x="37176" y="12097"/>
                  </a:lnTo>
                  <a:cubicBezTo>
                    <a:pt x="37845" y="10549"/>
                    <a:pt x="37858" y="8796"/>
                    <a:pt x="37221" y="7235"/>
                  </a:cubicBezTo>
                  <a:cubicBezTo>
                    <a:pt x="36679" y="5941"/>
                    <a:pt x="35723" y="4864"/>
                    <a:pt x="34506" y="4175"/>
                  </a:cubicBezTo>
                  <a:close/>
                  <a:moveTo>
                    <a:pt x="1778" y="23181"/>
                  </a:moveTo>
                  <a:cubicBezTo>
                    <a:pt x="797" y="23181"/>
                    <a:pt x="0" y="23977"/>
                    <a:pt x="0" y="24959"/>
                  </a:cubicBezTo>
                  <a:cubicBezTo>
                    <a:pt x="0" y="25940"/>
                    <a:pt x="797" y="26737"/>
                    <a:pt x="1778" y="26737"/>
                  </a:cubicBezTo>
                  <a:cubicBezTo>
                    <a:pt x="2760" y="26737"/>
                    <a:pt x="3557" y="25940"/>
                    <a:pt x="3557" y="24959"/>
                  </a:cubicBezTo>
                  <a:cubicBezTo>
                    <a:pt x="3557" y="23977"/>
                    <a:pt x="2760" y="23181"/>
                    <a:pt x="1778" y="23181"/>
                  </a:cubicBezTo>
                  <a:close/>
                  <a:moveTo>
                    <a:pt x="48132" y="23181"/>
                  </a:moveTo>
                  <a:cubicBezTo>
                    <a:pt x="47150" y="23181"/>
                    <a:pt x="46354" y="23977"/>
                    <a:pt x="46354" y="24959"/>
                  </a:cubicBezTo>
                  <a:cubicBezTo>
                    <a:pt x="46354" y="25940"/>
                    <a:pt x="47150" y="26737"/>
                    <a:pt x="48132" y="26737"/>
                  </a:cubicBezTo>
                  <a:cubicBezTo>
                    <a:pt x="49113" y="26737"/>
                    <a:pt x="49910" y="25940"/>
                    <a:pt x="49910" y="24959"/>
                  </a:cubicBezTo>
                  <a:cubicBezTo>
                    <a:pt x="49910" y="23977"/>
                    <a:pt x="49113" y="23181"/>
                    <a:pt x="48132" y="23181"/>
                  </a:cubicBezTo>
                  <a:close/>
                  <a:moveTo>
                    <a:pt x="3506" y="17011"/>
                  </a:moveTo>
                  <a:cubicBezTo>
                    <a:pt x="3130" y="18362"/>
                    <a:pt x="3219" y="19803"/>
                    <a:pt x="3748" y="21097"/>
                  </a:cubicBezTo>
                  <a:cubicBezTo>
                    <a:pt x="4404" y="22658"/>
                    <a:pt x="5653" y="23888"/>
                    <a:pt x="7221" y="24513"/>
                  </a:cubicBezTo>
                  <a:lnTo>
                    <a:pt x="8356" y="24959"/>
                  </a:lnTo>
                  <a:lnTo>
                    <a:pt x="7221" y="25405"/>
                  </a:lnTo>
                  <a:cubicBezTo>
                    <a:pt x="5653" y="26036"/>
                    <a:pt x="4404" y="27260"/>
                    <a:pt x="3754" y="28821"/>
                  </a:cubicBezTo>
                  <a:cubicBezTo>
                    <a:pt x="3219" y="30115"/>
                    <a:pt x="3136" y="31555"/>
                    <a:pt x="3506" y="32906"/>
                  </a:cubicBezTo>
                  <a:lnTo>
                    <a:pt x="7279" y="31364"/>
                  </a:lnTo>
                  <a:cubicBezTo>
                    <a:pt x="6922" y="30051"/>
                    <a:pt x="7005" y="28655"/>
                    <a:pt x="7527" y="27393"/>
                  </a:cubicBezTo>
                  <a:cubicBezTo>
                    <a:pt x="7922" y="26444"/>
                    <a:pt x="8560" y="25603"/>
                    <a:pt x="9369" y="24959"/>
                  </a:cubicBezTo>
                  <a:cubicBezTo>
                    <a:pt x="8560" y="24315"/>
                    <a:pt x="7922" y="23474"/>
                    <a:pt x="7527" y="22524"/>
                  </a:cubicBezTo>
                  <a:cubicBezTo>
                    <a:pt x="7005" y="21262"/>
                    <a:pt x="6922" y="19867"/>
                    <a:pt x="7279" y="18554"/>
                  </a:cubicBezTo>
                  <a:lnTo>
                    <a:pt x="3506" y="17011"/>
                  </a:lnTo>
                  <a:close/>
                  <a:moveTo>
                    <a:pt x="46411" y="17018"/>
                  </a:moveTo>
                  <a:lnTo>
                    <a:pt x="42638" y="18554"/>
                  </a:lnTo>
                  <a:cubicBezTo>
                    <a:pt x="42995" y="19867"/>
                    <a:pt x="42906" y="21262"/>
                    <a:pt x="42389" y="22524"/>
                  </a:cubicBezTo>
                  <a:cubicBezTo>
                    <a:pt x="41988" y="23480"/>
                    <a:pt x="41357" y="24315"/>
                    <a:pt x="40548" y="24959"/>
                  </a:cubicBezTo>
                  <a:cubicBezTo>
                    <a:pt x="41357" y="25603"/>
                    <a:pt x="41988" y="26444"/>
                    <a:pt x="42389" y="27400"/>
                  </a:cubicBezTo>
                  <a:cubicBezTo>
                    <a:pt x="42906" y="28655"/>
                    <a:pt x="42995" y="30051"/>
                    <a:pt x="42638" y="31364"/>
                  </a:cubicBezTo>
                  <a:lnTo>
                    <a:pt x="46411" y="32906"/>
                  </a:lnTo>
                  <a:cubicBezTo>
                    <a:pt x="46781" y="31555"/>
                    <a:pt x="46692" y="30115"/>
                    <a:pt x="46163" y="28821"/>
                  </a:cubicBezTo>
                  <a:cubicBezTo>
                    <a:pt x="45512" y="27266"/>
                    <a:pt x="44257" y="26036"/>
                    <a:pt x="42689" y="25411"/>
                  </a:cubicBezTo>
                  <a:lnTo>
                    <a:pt x="41561" y="24959"/>
                  </a:lnTo>
                  <a:lnTo>
                    <a:pt x="42689" y="24513"/>
                  </a:lnTo>
                  <a:cubicBezTo>
                    <a:pt x="44257" y="23882"/>
                    <a:pt x="45506" y="22658"/>
                    <a:pt x="46163" y="21103"/>
                  </a:cubicBezTo>
                  <a:cubicBezTo>
                    <a:pt x="46698" y="19803"/>
                    <a:pt x="46781" y="18369"/>
                    <a:pt x="46411" y="17018"/>
                  </a:cubicBezTo>
                  <a:close/>
                  <a:moveTo>
                    <a:pt x="35978" y="35978"/>
                  </a:moveTo>
                  <a:lnTo>
                    <a:pt x="35978" y="35985"/>
                  </a:lnTo>
                  <a:cubicBezTo>
                    <a:pt x="35978" y="35985"/>
                    <a:pt x="35978" y="35985"/>
                    <a:pt x="35979" y="35985"/>
                  </a:cubicBezTo>
                  <a:lnTo>
                    <a:pt x="35979" y="35985"/>
                  </a:lnTo>
                  <a:cubicBezTo>
                    <a:pt x="35978" y="35983"/>
                    <a:pt x="35978" y="35981"/>
                    <a:pt x="35978" y="35978"/>
                  </a:cubicBezTo>
                  <a:close/>
                  <a:moveTo>
                    <a:pt x="8568" y="39575"/>
                  </a:moveTo>
                  <a:cubicBezTo>
                    <a:pt x="8114" y="39575"/>
                    <a:pt x="7658" y="39748"/>
                    <a:pt x="7310" y="40096"/>
                  </a:cubicBezTo>
                  <a:cubicBezTo>
                    <a:pt x="6616" y="40790"/>
                    <a:pt x="6616" y="41912"/>
                    <a:pt x="7310" y="42607"/>
                  </a:cubicBezTo>
                  <a:cubicBezTo>
                    <a:pt x="7658" y="42954"/>
                    <a:pt x="8114" y="43128"/>
                    <a:pt x="8568" y="43128"/>
                  </a:cubicBezTo>
                  <a:cubicBezTo>
                    <a:pt x="9023" y="43128"/>
                    <a:pt x="9477" y="42954"/>
                    <a:pt x="9822" y="42607"/>
                  </a:cubicBezTo>
                  <a:cubicBezTo>
                    <a:pt x="10516" y="41912"/>
                    <a:pt x="10516" y="40790"/>
                    <a:pt x="9822" y="40096"/>
                  </a:cubicBezTo>
                  <a:cubicBezTo>
                    <a:pt x="9477" y="39748"/>
                    <a:pt x="9023" y="39575"/>
                    <a:pt x="8568" y="39575"/>
                  </a:cubicBezTo>
                  <a:close/>
                  <a:moveTo>
                    <a:pt x="41347" y="39575"/>
                  </a:moveTo>
                  <a:cubicBezTo>
                    <a:pt x="40892" y="39575"/>
                    <a:pt x="40436" y="39748"/>
                    <a:pt x="40089" y="40096"/>
                  </a:cubicBezTo>
                  <a:cubicBezTo>
                    <a:pt x="39394" y="40790"/>
                    <a:pt x="39394" y="41912"/>
                    <a:pt x="40089" y="42607"/>
                  </a:cubicBezTo>
                  <a:cubicBezTo>
                    <a:pt x="40436" y="42954"/>
                    <a:pt x="40892" y="43128"/>
                    <a:pt x="41347" y="43128"/>
                  </a:cubicBezTo>
                  <a:cubicBezTo>
                    <a:pt x="41802" y="43128"/>
                    <a:pt x="42256" y="42954"/>
                    <a:pt x="42600" y="42607"/>
                  </a:cubicBezTo>
                  <a:cubicBezTo>
                    <a:pt x="43295" y="41912"/>
                    <a:pt x="43295" y="40790"/>
                    <a:pt x="42600" y="40096"/>
                  </a:cubicBezTo>
                  <a:cubicBezTo>
                    <a:pt x="42256" y="39748"/>
                    <a:pt x="41802" y="39575"/>
                    <a:pt x="41347" y="39575"/>
                  </a:cubicBezTo>
                  <a:close/>
                  <a:moveTo>
                    <a:pt x="7922" y="32932"/>
                  </a:moveTo>
                  <a:lnTo>
                    <a:pt x="4168" y="34513"/>
                  </a:lnTo>
                  <a:cubicBezTo>
                    <a:pt x="4857" y="35730"/>
                    <a:pt x="5934" y="36686"/>
                    <a:pt x="7228" y="37228"/>
                  </a:cubicBezTo>
                  <a:cubicBezTo>
                    <a:pt x="7991" y="37539"/>
                    <a:pt x="8802" y="37695"/>
                    <a:pt x="9612" y="37695"/>
                  </a:cubicBezTo>
                  <a:cubicBezTo>
                    <a:pt x="10459" y="37695"/>
                    <a:pt x="11306" y="37525"/>
                    <a:pt x="12097" y="37183"/>
                  </a:cubicBezTo>
                  <a:lnTo>
                    <a:pt x="13212" y="36705"/>
                  </a:lnTo>
                  <a:lnTo>
                    <a:pt x="13212" y="36705"/>
                  </a:lnTo>
                  <a:lnTo>
                    <a:pt x="12728" y="37820"/>
                  </a:lnTo>
                  <a:cubicBezTo>
                    <a:pt x="12065" y="39369"/>
                    <a:pt x="12046" y="41122"/>
                    <a:pt x="12690" y="42683"/>
                  </a:cubicBezTo>
                  <a:cubicBezTo>
                    <a:pt x="13231" y="43977"/>
                    <a:pt x="14181" y="45054"/>
                    <a:pt x="15405" y="45749"/>
                  </a:cubicBezTo>
                  <a:lnTo>
                    <a:pt x="16979" y="41988"/>
                  </a:lnTo>
                  <a:cubicBezTo>
                    <a:pt x="15800" y="41313"/>
                    <a:pt x="14876" y="40268"/>
                    <a:pt x="14353" y="39012"/>
                  </a:cubicBezTo>
                  <a:cubicBezTo>
                    <a:pt x="13958" y="38056"/>
                    <a:pt x="13818" y="37011"/>
                    <a:pt x="13932" y="35985"/>
                  </a:cubicBezTo>
                  <a:lnTo>
                    <a:pt x="13932" y="35978"/>
                  </a:lnTo>
                  <a:cubicBezTo>
                    <a:pt x="13698" y="36006"/>
                    <a:pt x="13462" y="36020"/>
                    <a:pt x="13227" y="36020"/>
                  </a:cubicBezTo>
                  <a:cubicBezTo>
                    <a:pt x="12433" y="36020"/>
                    <a:pt x="11642" y="35864"/>
                    <a:pt x="10905" y="35564"/>
                  </a:cubicBezTo>
                  <a:cubicBezTo>
                    <a:pt x="9649" y="35035"/>
                    <a:pt x="8604" y="34111"/>
                    <a:pt x="7922" y="32932"/>
                  </a:cubicBezTo>
                  <a:close/>
                  <a:moveTo>
                    <a:pt x="41988" y="32932"/>
                  </a:moveTo>
                  <a:cubicBezTo>
                    <a:pt x="41306" y="34111"/>
                    <a:pt x="40261" y="35035"/>
                    <a:pt x="39005" y="35564"/>
                  </a:cubicBezTo>
                  <a:cubicBezTo>
                    <a:pt x="38261" y="35867"/>
                    <a:pt x="37462" y="36023"/>
                    <a:pt x="36661" y="36023"/>
                  </a:cubicBezTo>
                  <a:cubicBezTo>
                    <a:pt x="36433" y="36023"/>
                    <a:pt x="36205" y="36010"/>
                    <a:pt x="35979" y="35985"/>
                  </a:cubicBezTo>
                  <a:lnTo>
                    <a:pt x="35979" y="35985"/>
                  </a:lnTo>
                  <a:cubicBezTo>
                    <a:pt x="36092" y="37015"/>
                    <a:pt x="35952" y="38052"/>
                    <a:pt x="35557" y="39006"/>
                  </a:cubicBezTo>
                  <a:cubicBezTo>
                    <a:pt x="35035" y="40261"/>
                    <a:pt x="34110" y="41313"/>
                    <a:pt x="32931" y="41988"/>
                  </a:cubicBezTo>
                  <a:lnTo>
                    <a:pt x="34506" y="45749"/>
                  </a:lnTo>
                  <a:cubicBezTo>
                    <a:pt x="35729" y="45054"/>
                    <a:pt x="36679" y="43977"/>
                    <a:pt x="37221" y="42683"/>
                  </a:cubicBezTo>
                  <a:cubicBezTo>
                    <a:pt x="37858" y="41122"/>
                    <a:pt x="37845" y="39369"/>
                    <a:pt x="37182" y="37820"/>
                  </a:cubicBezTo>
                  <a:lnTo>
                    <a:pt x="36698" y="36705"/>
                  </a:lnTo>
                  <a:lnTo>
                    <a:pt x="37813" y="37183"/>
                  </a:lnTo>
                  <a:cubicBezTo>
                    <a:pt x="38605" y="37525"/>
                    <a:pt x="39449" y="37695"/>
                    <a:pt x="40295" y="37695"/>
                  </a:cubicBezTo>
                  <a:cubicBezTo>
                    <a:pt x="41105" y="37695"/>
                    <a:pt x="41916" y="37539"/>
                    <a:pt x="42683" y="37228"/>
                  </a:cubicBezTo>
                  <a:cubicBezTo>
                    <a:pt x="43976" y="36686"/>
                    <a:pt x="45054" y="35730"/>
                    <a:pt x="45742" y="34513"/>
                  </a:cubicBezTo>
                  <a:lnTo>
                    <a:pt x="41988" y="32932"/>
                  </a:lnTo>
                  <a:close/>
                  <a:moveTo>
                    <a:pt x="24958" y="40548"/>
                  </a:moveTo>
                  <a:cubicBezTo>
                    <a:pt x="24315" y="41358"/>
                    <a:pt x="23473" y="41988"/>
                    <a:pt x="22524" y="42390"/>
                  </a:cubicBezTo>
                  <a:cubicBezTo>
                    <a:pt x="21771" y="42698"/>
                    <a:pt x="20971" y="42854"/>
                    <a:pt x="20169" y="42854"/>
                  </a:cubicBezTo>
                  <a:cubicBezTo>
                    <a:pt x="19626" y="42854"/>
                    <a:pt x="19083" y="42783"/>
                    <a:pt x="18553" y="42639"/>
                  </a:cubicBezTo>
                  <a:lnTo>
                    <a:pt x="17011" y="46412"/>
                  </a:lnTo>
                  <a:cubicBezTo>
                    <a:pt x="17563" y="46563"/>
                    <a:pt x="18129" y="46638"/>
                    <a:pt x="18695" y="46638"/>
                  </a:cubicBezTo>
                  <a:cubicBezTo>
                    <a:pt x="19514" y="46638"/>
                    <a:pt x="20331" y="46480"/>
                    <a:pt x="21096" y="46163"/>
                  </a:cubicBezTo>
                  <a:cubicBezTo>
                    <a:pt x="22658" y="45513"/>
                    <a:pt x="23881" y="44264"/>
                    <a:pt x="24512" y="42696"/>
                  </a:cubicBezTo>
                  <a:lnTo>
                    <a:pt x="24958" y="41561"/>
                  </a:lnTo>
                  <a:lnTo>
                    <a:pt x="25404" y="42696"/>
                  </a:lnTo>
                  <a:cubicBezTo>
                    <a:pt x="26029" y="44264"/>
                    <a:pt x="27259" y="45513"/>
                    <a:pt x="28821" y="46163"/>
                  </a:cubicBezTo>
                  <a:cubicBezTo>
                    <a:pt x="29586" y="46480"/>
                    <a:pt x="30403" y="46638"/>
                    <a:pt x="31222" y="46638"/>
                  </a:cubicBezTo>
                  <a:cubicBezTo>
                    <a:pt x="31787" y="46638"/>
                    <a:pt x="32354" y="46563"/>
                    <a:pt x="32906" y="46412"/>
                  </a:cubicBezTo>
                  <a:lnTo>
                    <a:pt x="31364" y="42639"/>
                  </a:lnTo>
                  <a:cubicBezTo>
                    <a:pt x="30834" y="42783"/>
                    <a:pt x="30291" y="42854"/>
                    <a:pt x="29748" y="42854"/>
                  </a:cubicBezTo>
                  <a:cubicBezTo>
                    <a:pt x="28946" y="42854"/>
                    <a:pt x="28146" y="42698"/>
                    <a:pt x="27393" y="42390"/>
                  </a:cubicBezTo>
                  <a:cubicBezTo>
                    <a:pt x="26437" y="41988"/>
                    <a:pt x="25602" y="41358"/>
                    <a:pt x="24958" y="40548"/>
                  </a:cubicBezTo>
                  <a:close/>
                  <a:moveTo>
                    <a:pt x="24958" y="46361"/>
                  </a:moveTo>
                  <a:cubicBezTo>
                    <a:pt x="23977" y="46361"/>
                    <a:pt x="23180" y="47157"/>
                    <a:pt x="23180" y="48139"/>
                  </a:cubicBezTo>
                  <a:cubicBezTo>
                    <a:pt x="23180" y="49120"/>
                    <a:pt x="23977" y="49917"/>
                    <a:pt x="24958" y="49917"/>
                  </a:cubicBezTo>
                  <a:cubicBezTo>
                    <a:pt x="25940" y="49917"/>
                    <a:pt x="26736" y="49120"/>
                    <a:pt x="26736" y="48139"/>
                  </a:cubicBezTo>
                  <a:cubicBezTo>
                    <a:pt x="26736" y="47157"/>
                    <a:pt x="25940" y="46361"/>
                    <a:pt x="24958" y="4636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3" name="Google Shape;2873;p20"/>
            <p:cNvSpPr/>
            <p:nvPr/>
          </p:nvSpPr>
          <p:spPr>
            <a:xfrm>
              <a:off x="1159375" y="3839450"/>
              <a:ext cx="86400" cy="122725"/>
            </a:xfrm>
            <a:custGeom>
              <a:rect b="b" l="l" r="r" t="t"/>
              <a:pathLst>
                <a:path extrusionOk="0" h="4909" w="3456">
                  <a:moveTo>
                    <a:pt x="2238" y="1"/>
                  </a:moveTo>
                  <a:lnTo>
                    <a:pt x="1" y="2238"/>
                  </a:lnTo>
                  <a:cubicBezTo>
                    <a:pt x="1581"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4" name="Google Shape;2874;p20"/>
            <p:cNvSpPr/>
            <p:nvPr/>
          </p:nvSpPr>
          <p:spPr>
            <a:xfrm>
              <a:off x="1094850" y="3778900"/>
              <a:ext cx="114750" cy="114750"/>
            </a:xfrm>
            <a:custGeom>
              <a:rect b="b" l="l" r="r" t="t"/>
              <a:pathLst>
                <a:path extrusionOk="0" h="4590" w="4590">
                  <a:moveTo>
                    <a:pt x="2295" y="1"/>
                  </a:moveTo>
                  <a:lnTo>
                    <a:pt x="1" y="2295"/>
                  </a:lnTo>
                  <a:lnTo>
                    <a:pt x="2295" y="4590"/>
                  </a:lnTo>
                  <a:lnTo>
                    <a:pt x="4589"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5" name="Google Shape;2875;p20"/>
            <p:cNvSpPr/>
            <p:nvPr/>
          </p:nvSpPr>
          <p:spPr>
            <a:xfrm>
              <a:off x="1059650" y="3901125"/>
              <a:ext cx="185150" cy="185150"/>
            </a:xfrm>
            <a:custGeom>
              <a:rect b="b" l="l" r="r" t="t"/>
              <a:pathLst>
                <a:path extrusionOk="0" h="7406" w="7406">
                  <a:moveTo>
                    <a:pt x="3703" y="0"/>
                  </a:moveTo>
                  <a:cubicBezTo>
                    <a:pt x="1657" y="6"/>
                    <a:pt x="6" y="1663"/>
                    <a:pt x="0" y="3703"/>
                  </a:cubicBezTo>
                  <a:cubicBezTo>
                    <a:pt x="6" y="5749"/>
                    <a:pt x="1657" y="7406"/>
                    <a:pt x="3703" y="7406"/>
                  </a:cubicBezTo>
                  <a:cubicBezTo>
                    <a:pt x="5749" y="7406"/>
                    <a:pt x="7400" y="5749"/>
                    <a:pt x="7406" y="3703"/>
                  </a:cubicBezTo>
                  <a:cubicBezTo>
                    <a:pt x="7406" y="1663"/>
                    <a:pt x="5749"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6" name="Google Shape;2876;p20"/>
            <p:cNvSpPr/>
            <p:nvPr/>
          </p:nvSpPr>
          <p:spPr>
            <a:xfrm>
              <a:off x="1159375" y="3710550"/>
              <a:ext cx="86400" cy="122550"/>
            </a:xfrm>
            <a:custGeom>
              <a:rect b="b" l="l" r="r" t="t"/>
              <a:pathLst>
                <a:path extrusionOk="0" h="4902" w="3456">
                  <a:moveTo>
                    <a:pt x="3455" y="1"/>
                  </a:moveTo>
                  <a:cubicBezTo>
                    <a:pt x="2945" y="1498"/>
                    <a:pt x="1581" y="2550"/>
                    <a:pt x="1" y="2665"/>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7" name="Google Shape;2877;p20"/>
            <p:cNvSpPr/>
            <p:nvPr/>
          </p:nvSpPr>
          <p:spPr>
            <a:xfrm>
              <a:off x="1059650" y="3586275"/>
              <a:ext cx="185150" cy="185000"/>
            </a:xfrm>
            <a:custGeom>
              <a:rect b="b" l="l" r="r" t="t"/>
              <a:pathLst>
                <a:path extrusionOk="0" h="7400" w="7406">
                  <a:moveTo>
                    <a:pt x="3703" y="0"/>
                  </a:moveTo>
                  <a:cubicBezTo>
                    <a:pt x="1657" y="0"/>
                    <a:pt x="6" y="1657"/>
                    <a:pt x="0" y="3703"/>
                  </a:cubicBezTo>
                  <a:cubicBezTo>
                    <a:pt x="6" y="5743"/>
                    <a:pt x="1657" y="7400"/>
                    <a:pt x="3703" y="7400"/>
                  </a:cubicBezTo>
                  <a:cubicBezTo>
                    <a:pt x="5742" y="7400"/>
                    <a:pt x="7400" y="5743"/>
                    <a:pt x="7406" y="3703"/>
                  </a:cubicBezTo>
                  <a:cubicBezTo>
                    <a:pt x="7400" y="1657"/>
                    <a:pt x="5749"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8" name="Google Shape;2878;p20"/>
            <p:cNvSpPr/>
            <p:nvPr/>
          </p:nvSpPr>
          <p:spPr>
            <a:xfrm>
              <a:off x="1058675" y="4494150"/>
              <a:ext cx="86400" cy="122725"/>
            </a:xfrm>
            <a:custGeom>
              <a:rect b="b" l="l" r="r" t="t"/>
              <a:pathLst>
                <a:path extrusionOk="0" h="4909" w="3456">
                  <a:moveTo>
                    <a:pt x="1" y="1"/>
                  </a:moveTo>
                  <a:lnTo>
                    <a:pt x="1" y="4908"/>
                  </a:lnTo>
                  <a:cubicBezTo>
                    <a:pt x="511"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9" name="Google Shape;2879;p20"/>
            <p:cNvSpPr/>
            <p:nvPr/>
          </p:nvSpPr>
          <p:spPr>
            <a:xfrm>
              <a:off x="1159375" y="4494150"/>
              <a:ext cx="86400" cy="122725"/>
            </a:xfrm>
            <a:custGeom>
              <a:rect b="b" l="l" r="r" t="t"/>
              <a:pathLst>
                <a:path extrusionOk="0" h="4909" w="3456">
                  <a:moveTo>
                    <a:pt x="2238" y="1"/>
                  </a:moveTo>
                  <a:lnTo>
                    <a:pt x="1" y="2238"/>
                  </a:lnTo>
                  <a:cubicBezTo>
                    <a:pt x="1581"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0" name="Google Shape;2880;p20"/>
            <p:cNvSpPr/>
            <p:nvPr/>
          </p:nvSpPr>
          <p:spPr>
            <a:xfrm>
              <a:off x="1183125" y="4680100"/>
              <a:ext cx="62650" cy="62325"/>
            </a:xfrm>
            <a:custGeom>
              <a:rect b="b" l="l" r="r" t="t"/>
              <a:pathLst>
                <a:path extrusionOk="0" h="2493" w="2506">
                  <a:moveTo>
                    <a:pt x="2505" y="0"/>
                  </a:moveTo>
                  <a:cubicBezTo>
                    <a:pt x="2104" y="1180"/>
                    <a:pt x="1173"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1" name="Google Shape;2881;p20"/>
            <p:cNvSpPr/>
            <p:nvPr/>
          </p:nvSpPr>
          <p:spPr>
            <a:xfrm>
              <a:off x="1012000" y="4188550"/>
              <a:ext cx="280450" cy="38575"/>
            </a:xfrm>
            <a:custGeom>
              <a:rect b="b" l="l" r="r" t="t"/>
              <a:pathLst>
                <a:path extrusionOk="0" h="1543" w="11218">
                  <a:moveTo>
                    <a:pt x="0" y="1"/>
                  </a:moveTo>
                  <a:lnTo>
                    <a:pt x="1543" y="1543"/>
                  </a:lnTo>
                  <a:lnTo>
                    <a:pt x="9675" y="1543"/>
                  </a:lnTo>
                  <a:lnTo>
                    <a:pt x="1121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2" name="Google Shape;2882;p20"/>
            <p:cNvSpPr/>
            <p:nvPr/>
          </p:nvSpPr>
          <p:spPr>
            <a:xfrm>
              <a:off x="1058675" y="3839450"/>
              <a:ext cx="86400" cy="122725"/>
            </a:xfrm>
            <a:custGeom>
              <a:rect b="b" l="l" r="r" t="t"/>
              <a:pathLst>
                <a:path extrusionOk="0" h="4909" w="3456">
                  <a:moveTo>
                    <a:pt x="1" y="1"/>
                  </a:moveTo>
                  <a:lnTo>
                    <a:pt x="1" y="4908"/>
                  </a:lnTo>
                  <a:cubicBezTo>
                    <a:pt x="511" y="3404"/>
                    <a:pt x="1875"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3" name="Google Shape;2883;p20"/>
            <p:cNvSpPr/>
            <p:nvPr/>
          </p:nvSpPr>
          <p:spPr>
            <a:xfrm>
              <a:off x="1059650" y="4555975"/>
              <a:ext cx="185150" cy="185025"/>
            </a:xfrm>
            <a:custGeom>
              <a:rect b="b" l="l" r="r" t="t"/>
              <a:pathLst>
                <a:path extrusionOk="0" h="7401" w="7406">
                  <a:moveTo>
                    <a:pt x="3703" y="1"/>
                  </a:moveTo>
                  <a:cubicBezTo>
                    <a:pt x="1657" y="1"/>
                    <a:pt x="6" y="1658"/>
                    <a:pt x="0" y="3704"/>
                  </a:cubicBezTo>
                  <a:cubicBezTo>
                    <a:pt x="6" y="5743"/>
                    <a:pt x="1657" y="7400"/>
                    <a:pt x="3703" y="7400"/>
                  </a:cubicBezTo>
                  <a:cubicBezTo>
                    <a:pt x="5749" y="7400"/>
                    <a:pt x="7400" y="5743"/>
                    <a:pt x="7406" y="3704"/>
                  </a:cubicBezTo>
                  <a:cubicBezTo>
                    <a:pt x="7406" y="1658"/>
                    <a:pt x="5749"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4" name="Google Shape;2884;p20"/>
            <p:cNvSpPr/>
            <p:nvPr/>
          </p:nvSpPr>
          <p:spPr>
            <a:xfrm>
              <a:off x="1258175" y="3538150"/>
              <a:ext cx="38750" cy="596250"/>
            </a:xfrm>
            <a:custGeom>
              <a:rect b="b" l="l" r="r" t="t"/>
              <a:pathLst>
                <a:path extrusionOk="0" h="23850" w="1550">
                  <a:moveTo>
                    <a:pt x="1549" y="1"/>
                  </a:moveTo>
                  <a:lnTo>
                    <a:pt x="0" y="1549"/>
                  </a:lnTo>
                  <a:lnTo>
                    <a:pt x="0"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5" name="Google Shape;2885;p20"/>
            <p:cNvSpPr/>
            <p:nvPr/>
          </p:nvSpPr>
          <p:spPr>
            <a:xfrm>
              <a:off x="1007550" y="3538300"/>
              <a:ext cx="38725" cy="595950"/>
            </a:xfrm>
            <a:custGeom>
              <a:rect b="b" l="l" r="r" t="t"/>
              <a:pathLst>
                <a:path extrusionOk="0" h="23838" w="1549">
                  <a:moveTo>
                    <a:pt x="0" y="1"/>
                  </a:moveTo>
                  <a:lnTo>
                    <a:pt x="0" y="23837"/>
                  </a:lnTo>
                  <a:lnTo>
                    <a:pt x="1549" y="22295"/>
                  </a:lnTo>
                  <a:lnTo>
                    <a:pt x="1549"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6" name="Google Shape;2886;p20"/>
            <p:cNvSpPr/>
            <p:nvPr/>
          </p:nvSpPr>
          <p:spPr>
            <a:xfrm>
              <a:off x="1012950" y="3534800"/>
              <a:ext cx="278550" cy="37625"/>
            </a:xfrm>
            <a:custGeom>
              <a:rect b="b" l="l" r="r" t="t"/>
              <a:pathLst>
                <a:path extrusionOk="0" h="1505" w="11142">
                  <a:moveTo>
                    <a:pt x="1" y="1"/>
                  </a:moveTo>
                  <a:lnTo>
                    <a:pt x="1505" y="1505"/>
                  </a:lnTo>
                  <a:lnTo>
                    <a:pt x="9637" y="1505"/>
                  </a:lnTo>
                  <a:lnTo>
                    <a:pt x="1114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7" name="Google Shape;2887;p20"/>
            <p:cNvSpPr/>
            <p:nvPr/>
          </p:nvSpPr>
          <p:spPr>
            <a:xfrm>
              <a:off x="1007550" y="4193025"/>
              <a:ext cx="38725" cy="596075"/>
            </a:xfrm>
            <a:custGeom>
              <a:rect b="b" l="l" r="r" t="t"/>
              <a:pathLst>
                <a:path extrusionOk="0" h="23843" w="1549">
                  <a:moveTo>
                    <a:pt x="0" y="0"/>
                  </a:moveTo>
                  <a:lnTo>
                    <a:pt x="0" y="23843"/>
                  </a:lnTo>
                  <a:lnTo>
                    <a:pt x="1549" y="22294"/>
                  </a:lnTo>
                  <a:lnTo>
                    <a:pt x="1549"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8" name="Google Shape;2888;p20"/>
            <p:cNvSpPr/>
            <p:nvPr/>
          </p:nvSpPr>
          <p:spPr>
            <a:xfrm>
              <a:off x="944925" y="3946127"/>
              <a:ext cx="37625" cy="189800"/>
            </a:xfrm>
            <a:custGeom>
              <a:rect b="b" l="l" r="r" t="t"/>
              <a:pathLst>
                <a:path extrusionOk="0" h="7592" w="1505">
                  <a:moveTo>
                    <a:pt x="0" y="1"/>
                  </a:moveTo>
                  <a:lnTo>
                    <a:pt x="0" y="7591"/>
                  </a:lnTo>
                  <a:lnTo>
                    <a:pt x="1504" y="759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9" name="Google Shape;2889;p20"/>
            <p:cNvSpPr/>
            <p:nvPr/>
          </p:nvSpPr>
          <p:spPr>
            <a:xfrm>
              <a:off x="1058675" y="4025400"/>
              <a:ext cx="62800" cy="62150"/>
            </a:xfrm>
            <a:custGeom>
              <a:rect b="b" l="l" r="r" t="t"/>
              <a:pathLst>
                <a:path extrusionOk="0" h="2486" w="2512">
                  <a:moveTo>
                    <a:pt x="1" y="0"/>
                  </a:moveTo>
                  <a:lnTo>
                    <a:pt x="1" y="2486"/>
                  </a:lnTo>
                  <a:lnTo>
                    <a:pt x="2512" y="2486"/>
                  </a:lnTo>
                  <a:cubicBezTo>
                    <a:pt x="1333" y="2091"/>
                    <a:pt x="402" y="1173"/>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0" name="Google Shape;2890;p20"/>
            <p:cNvSpPr/>
            <p:nvPr/>
          </p:nvSpPr>
          <p:spPr>
            <a:xfrm>
              <a:off x="1182975" y="3585000"/>
              <a:ext cx="62800" cy="62150"/>
            </a:xfrm>
            <a:custGeom>
              <a:rect b="b" l="l" r="r" t="t"/>
              <a:pathLst>
                <a:path extrusionOk="0" h="2486" w="2512">
                  <a:moveTo>
                    <a:pt x="0" y="0"/>
                  </a:moveTo>
                  <a:cubicBezTo>
                    <a:pt x="1179" y="389"/>
                    <a:pt x="2110" y="1307"/>
                    <a:pt x="2511" y="2486"/>
                  </a:cubicBez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1" name="Google Shape;2891;p20"/>
            <p:cNvSpPr/>
            <p:nvPr/>
          </p:nvSpPr>
          <p:spPr>
            <a:xfrm>
              <a:off x="1182975" y="4025400"/>
              <a:ext cx="62800" cy="62150"/>
            </a:xfrm>
            <a:custGeom>
              <a:rect b="b" l="l" r="r" t="t"/>
              <a:pathLst>
                <a:path extrusionOk="0" h="2486" w="2512">
                  <a:moveTo>
                    <a:pt x="2511" y="0"/>
                  </a:moveTo>
                  <a:cubicBezTo>
                    <a:pt x="2110" y="1179"/>
                    <a:pt x="1179" y="2097"/>
                    <a:pt x="0" y="2486"/>
                  </a:cubicBezTo>
                  <a:lnTo>
                    <a:pt x="2511" y="2486"/>
                  </a:ln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2" name="Google Shape;2892;p20"/>
            <p:cNvSpPr/>
            <p:nvPr/>
          </p:nvSpPr>
          <p:spPr>
            <a:xfrm>
              <a:off x="1012150" y="4100125"/>
              <a:ext cx="279975" cy="38425"/>
            </a:xfrm>
            <a:custGeom>
              <a:rect b="b" l="l" r="r" t="t"/>
              <a:pathLst>
                <a:path extrusionOk="0" h="1537" w="11199">
                  <a:moveTo>
                    <a:pt x="1537" y="0"/>
                  </a:moveTo>
                  <a:lnTo>
                    <a:pt x="1" y="1536"/>
                  </a:lnTo>
                  <a:lnTo>
                    <a:pt x="11199" y="1536"/>
                  </a:lnTo>
                  <a:lnTo>
                    <a:pt x="966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3" name="Google Shape;2893;p20"/>
            <p:cNvSpPr/>
            <p:nvPr/>
          </p:nvSpPr>
          <p:spPr>
            <a:xfrm>
              <a:off x="1058675" y="3585000"/>
              <a:ext cx="62800" cy="62150"/>
            </a:xfrm>
            <a:custGeom>
              <a:rect b="b" l="l" r="r" t="t"/>
              <a:pathLst>
                <a:path extrusionOk="0" h="2486" w="2512">
                  <a:moveTo>
                    <a:pt x="1" y="0"/>
                  </a:moveTo>
                  <a:lnTo>
                    <a:pt x="1" y="2486"/>
                  </a:lnTo>
                  <a:cubicBezTo>
                    <a:pt x="402" y="1307"/>
                    <a:pt x="1333" y="389"/>
                    <a:pt x="25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4" name="Google Shape;2894;p20"/>
            <p:cNvSpPr/>
            <p:nvPr/>
          </p:nvSpPr>
          <p:spPr>
            <a:xfrm>
              <a:off x="1058675" y="3710400"/>
              <a:ext cx="86225" cy="122700"/>
            </a:xfrm>
            <a:custGeom>
              <a:rect b="b" l="l" r="r" t="t"/>
              <a:pathLst>
                <a:path extrusionOk="0" h="4908" w="3449">
                  <a:moveTo>
                    <a:pt x="1" y="0"/>
                  </a:moveTo>
                  <a:lnTo>
                    <a:pt x="1" y="4908"/>
                  </a:lnTo>
                  <a:lnTo>
                    <a:pt x="1218" y="4908"/>
                  </a:lnTo>
                  <a:lnTo>
                    <a:pt x="3449" y="2671"/>
                  </a:lnTo>
                  <a:cubicBezTo>
                    <a:pt x="1868" y="2556"/>
                    <a:pt x="511" y="1504"/>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5" name="Google Shape;2895;p20"/>
            <p:cNvSpPr/>
            <p:nvPr/>
          </p:nvSpPr>
          <p:spPr>
            <a:xfrm>
              <a:off x="944925" y="4842450"/>
              <a:ext cx="37625" cy="52625"/>
            </a:xfrm>
            <a:custGeom>
              <a:rect b="b" l="l" r="r" t="t"/>
              <a:pathLst>
                <a:path extrusionOk="0" h="2105" w="1505">
                  <a:moveTo>
                    <a:pt x="0" y="1"/>
                  </a:moveTo>
                  <a:lnTo>
                    <a:pt x="0" y="2104"/>
                  </a:lnTo>
                  <a:lnTo>
                    <a:pt x="1504" y="2104"/>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6" name="Google Shape;2896;p20"/>
            <p:cNvSpPr/>
            <p:nvPr/>
          </p:nvSpPr>
          <p:spPr>
            <a:xfrm>
              <a:off x="881350" y="353480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7" name="Google Shape;2897;p20"/>
            <p:cNvSpPr/>
            <p:nvPr/>
          </p:nvSpPr>
          <p:spPr>
            <a:xfrm>
              <a:off x="1371925" y="460250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8" name="Google Shape;2898;p20"/>
            <p:cNvSpPr/>
            <p:nvPr/>
          </p:nvSpPr>
          <p:spPr>
            <a:xfrm>
              <a:off x="1007375" y="3032750"/>
              <a:ext cx="141675" cy="446950"/>
            </a:xfrm>
            <a:custGeom>
              <a:rect b="b" l="l" r="r" t="t"/>
              <a:pathLst>
                <a:path extrusionOk="0" h="17878" w="5667">
                  <a:moveTo>
                    <a:pt x="5667" y="0"/>
                  </a:moveTo>
                  <a:cubicBezTo>
                    <a:pt x="4360" y="1116"/>
                    <a:pt x="3245" y="2441"/>
                    <a:pt x="2352" y="3913"/>
                  </a:cubicBezTo>
                  <a:cubicBezTo>
                    <a:pt x="810" y="6482"/>
                    <a:pt x="1" y="9420"/>
                    <a:pt x="7" y="12416"/>
                  </a:cubicBezTo>
                  <a:lnTo>
                    <a:pt x="7" y="17877"/>
                  </a:lnTo>
                  <a:lnTo>
                    <a:pt x="1556" y="16329"/>
                  </a:lnTo>
                  <a:lnTo>
                    <a:pt x="1556" y="12588"/>
                  </a:lnTo>
                  <a:cubicBezTo>
                    <a:pt x="1549" y="9758"/>
                    <a:pt x="2314" y="6979"/>
                    <a:pt x="3767" y="4557"/>
                  </a:cubicBezTo>
                  <a:cubicBezTo>
                    <a:pt x="4296" y="3678"/>
                    <a:pt x="4914" y="2855"/>
                    <a:pt x="5609"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9" name="Google Shape;2899;p20"/>
            <p:cNvSpPr/>
            <p:nvPr/>
          </p:nvSpPr>
          <p:spPr>
            <a:xfrm>
              <a:off x="1308675" y="3221725"/>
              <a:ext cx="50700" cy="167475"/>
            </a:xfrm>
            <a:custGeom>
              <a:rect b="b" l="l" r="r" t="t"/>
              <a:pathLst>
                <a:path extrusionOk="0" h="6699" w="2028">
                  <a:moveTo>
                    <a:pt x="1396" y="0"/>
                  </a:moveTo>
                  <a:lnTo>
                    <a:pt x="1" y="599"/>
                  </a:lnTo>
                  <a:cubicBezTo>
                    <a:pt x="351" y="1989"/>
                    <a:pt x="530" y="3416"/>
                    <a:pt x="530" y="4857"/>
                  </a:cubicBezTo>
                  <a:lnTo>
                    <a:pt x="530" y="6698"/>
                  </a:lnTo>
                  <a:lnTo>
                    <a:pt x="2027" y="6698"/>
                  </a:lnTo>
                  <a:lnTo>
                    <a:pt x="2027" y="4857"/>
                  </a:lnTo>
                  <a:cubicBezTo>
                    <a:pt x="2027" y="3219"/>
                    <a:pt x="1817"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0" name="Google Shape;2900;p20"/>
            <p:cNvSpPr/>
            <p:nvPr/>
          </p:nvSpPr>
          <p:spPr>
            <a:xfrm>
              <a:off x="1155400" y="3032750"/>
              <a:ext cx="141675" cy="446950"/>
            </a:xfrm>
            <a:custGeom>
              <a:rect b="b" l="l" r="r" t="t"/>
              <a:pathLst>
                <a:path extrusionOk="0" h="17878" w="5667">
                  <a:moveTo>
                    <a:pt x="0" y="0"/>
                  </a:moveTo>
                  <a:lnTo>
                    <a:pt x="0" y="2033"/>
                  </a:lnTo>
                  <a:lnTo>
                    <a:pt x="58" y="2097"/>
                  </a:lnTo>
                  <a:cubicBezTo>
                    <a:pt x="753" y="2855"/>
                    <a:pt x="1371" y="3678"/>
                    <a:pt x="1900" y="4557"/>
                  </a:cubicBezTo>
                  <a:cubicBezTo>
                    <a:pt x="3353" y="6979"/>
                    <a:pt x="4124" y="9758"/>
                    <a:pt x="4118" y="12588"/>
                  </a:cubicBezTo>
                  <a:lnTo>
                    <a:pt x="4118" y="16329"/>
                  </a:lnTo>
                  <a:lnTo>
                    <a:pt x="5666" y="17877"/>
                  </a:lnTo>
                  <a:lnTo>
                    <a:pt x="5666" y="12416"/>
                  </a:lnTo>
                  <a:cubicBezTo>
                    <a:pt x="5666" y="9420"/>
                    <a:pt x="4857" y="6482"/>
                    <a:pt x="3315" y="3913"/>
                  </a:cubicBezTo>
                  <a:cubicBezTo>
                    <a:pt x="2422"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1" name="Google Shape;2901;p20"/>
            <p:cNvSpPr/>
            <p:nvPr/>
          </p:nvSpPr>
          <p:spPr>
            <a:xfrm>
              <a:off x="1292750" y="3035925"/>
              <a:ext cx="108200" cy="174650"/>
            </a:xfrm>
            <a:custGeom>
              <a:rect b="b" l="l" r="r" t="t"/>
              <a:pathLst>
                <a:path extrusionOk="0" h="6986" w="4328">
                  <a:moveTo>
                    <a:pt x="1377" y="1"/>
                  </a:moveTo>
                  <a:lnTo>
                    <a:pt x="0" y="1626"/>
                  </a:lnTo>
                  <a:cubicBezTo>
                    <a:pt x="128" y="1830"/>
                    <a:pt x="262" y="2027"/>
                    <a:pt x="389" y="2238"/>
                  </a:cubicBezTo>
                  <a:cubicBezTo>
                    <a:pt x="1281" y="3716"/>
                    <a:pt x="1970" y="5316"/>
                    <a:pt x="2435" y="6986"/>
                  </a:cubicBezTo>
                  <a:lnTo>
                    <a:pt x="4328" y="6170"/>
                  </a:lnTo>
                  <a:cubicBezTo>
                    <a:pt x="3684" y="3965"/>
                    <a:pt x="2690" y="1887"/>
                    <a:pt x="137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2" name="Google Shape;2902;p20"/>
            <p:cNvSpPr/>
            <p:nvPr/>
          </p:nvSpPr>
          <p:spPr>
            <a:xfrm>
              <a:off x="881350" y="3196225"/>
              <a:ext cx="67900" cy="193125"/>
            </a:xfrm>
            <a:custGeom>
              <a:rect b="b" l="l" r="r" t="t"/>
              <a:pathLst>
                <a:path extrusionOk="0" h="7725" w="2716">
                  <a:moveTo>
                    <a:pt x="816" y="0"/>
                  </a:moveTo>
                  <a:cubicBezTo>
                    <a:pt x="274" y="1912"/>
                    <a:pt x="0" y="3888"/>
                    <a:pt x="0" y="5877"/>
                  </a:cubicBezTo>
                  <a:lnTo>
                    <a:pt x="0" y="7725"/>
                  </a:lnTo>
                  <a:lnTo>
                    <a:pt x="2046" y="7725"/>
                  </a:lnTo>
                  <a:lnTo>
                    <a:pt x="2046" y="5877"/>
                  </a:lnTo>
                  <a:cubicBezTo>
                    <a:pt x="2046" y="4168"/>
                    <a:pt x="2269" y="2467"/>
                    <a:pt x="2715" y="816"/>
                  </a:cubicBezTo>
                  <a:lnTo>
                    <a:pt x="81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3" name="Google Shape;2903;p20"/>
            <p:cNvSpPr/>
            <p:nvPr/>
          </p:nvSpPr>
          <p:spPr>
            <a:xfrm>
              <a:off x="903650" y="3033302"/>
              <a:ext cx="108225" cy="174650"/>
            </a:xfrm>
            <a:custGeom>
              <a:rect b="b" l="l" r="r" t="t"/>
              <a:pathLst>
                <a:path extrusionOk="0" h="6986" w="4329">
                  <a:moveTo>
                    <a:pt x="2945" y="1"/>
                  </a:moveTo>
                  <a:cubicBezTo>
                    <a:pt x="1639" y="1887"/>
                    <a:pt x="644" y="3965"/>
                    <a:pt x="1" y="6170"/>
                  </a:cubicBezTo>
                  <a:lnTo>
                    <a:pt x="1881" y="6986"/>
                  </a:lnTo>
                  <a:cubicBezTo>
                    <a:pt x="2352" y="5316"/>
                    <a:pt x="3041" y="3716"/>
                    <a:pt x="3933" y="2238"/>
                  </a:cubicBezTo>
                  <a:cubicBezTo>
                    <a:pt x="4060" y="2027"/>
                    <a:pt x="4194" y="1830"/>
                    <a:pt x="4328"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4" name="Google Shape;2904;p20"/>
            <p:cNvSpPr/>
            <p:nvPr/>
          </p:nvSpPr>
          <p:spPr>
            <a:xfrm>
              <a:off x="1058675" y="4365100"/>
              <a:ext cx="86225" cy="122700"/>
            </a:xfrm>
            <a:custGeom>
              <a:rect b="b" l="l" r="r" t="t"/>
              <a:pathLst>
                <a:path extrusionOk="0" h="4908" w="3449">
                  <a:moveTo>
                    <a:pt x="1" y="0"/>
                  </a:moveTo>
                  <a:lnTo>
                    <a:pt x="1" y="4908"/>
                  </a:lnTo>
                  <a:lnTo>
                    <a:pt x="1218" y="4908"/>
                  </a:lnTo>
                  <a:lnTo>
                    <a:pt x="3449" y="2677"/>
                  </a:lnTo>
                  <a:cubicBezTo>
                    <a:pt x="1868" y="2556"/>
                    <a:pt x="511" y="1504"/>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5" name="Google Shape;2905;p20"/>
            <p:cNvSpPr/>
            <p:nvPr/>
          </p:nvSpPr>
          <p:spPr>
            <a:xfrm>
              <a:off x="1094850" y="4433600"/>
              <a:ext cx="114750" cy="114750"/>
            </a:xfrm>
            <a:custGeom>
              <a:rect b="b" l="l" r="r" t="t"/>
              <a:pathLst>
                <a:path extrusionOk="0" h="4590" w="4590">
                  <a:moveTo>
                    <a:pt x="2295" y="1"/>
                  </a:moveTo>
                  <a:lnTo>
                    <a:pt x="1" y="2295"/>
                  </a:lnTo>
                  <a:lnTo>
                    <a:pt x="2295" y="4590"/>
                  </a:lnTo>
                  <a:lnTo>
                    <a:pt x="4589"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6" name="Google Shape;2906;p20"/>
            <p:cNvSpPr/>
            <p:nvPr/>
          </p:nvSpPr>
          <p:spPr>
            <a:xfrm>
              <a:off x="1058675" y="4239700"/>
              <a:ext cx="62800" cy="62175"/>
            </a:xfrm>
            <a:custGeom>
              <a:rect b="b" l="l" r="r" t="t"/>
              <a:pathLst>
                <a:path extrusionOk="0" h="2487" w="2512">
                  <a:moveTo>
                    <a:pt x="1" y="0"/>
                  </a:moveTo>
                  <a:lnTo>
                    <a:pt x="1" y="2486"/>
                  </a:lnTo>
                  <a:cubicBezTo>
                    <a:pt x="402" y="1307"/>
                    <a:pt x="1333" y="389"/>
                    <a:pt x="25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7" name="Google Shape;2907;p20"/>
            <p:cNvSpPr/>
            <p:nvPr/>
          </p:nvSpPr>
          <p:spPr>
            <a:xfrm>
              <a:off x="1059650" y="4240975"/>
              <a:ext cx="185150" cy="185000"/>
            </a:xfrm>
            <a:custGeom>
              <a:rect b="b" l="l" r="r" t="t"/>
              <a:pathLst>
                <a:path extrusionOk="0" h="7400" w="7406">
                  <a:moveTo>
                    <a:pt x="3703" y="0"/>
                  </a:moveTo>
                  <a:cubicBezTo>
                    <a:pt x="1657" y="0"/>
                    <a:pt x="0" y="1658"/>
                    <a:pt x="0" y="3703"/>
                  </a:cubicBezTo>
                  <a:cubicBezTo>
                    <a:pt x="6" y="5743"/>
                    <a:pt x="1657" y="7400"/>
                    <a:pt x="3703" y="7400"/>
                  </a:cubicBezTo>
                  <a:cubicBezTo>
                    <a:pt x="5742" y="7400"/>
                    <a:pt x="7400" y="5743"/>
                    <a:pt x="7406" y="3703"/>
                  </a:cubicBezTo>
                  <a:cubicBezTo>
                    <a:pt x="7400" y="1658"/>
                    <a:pt x="5749"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8" name="Google Shape;2908;p20"/>
            <p:cNvSpPr/>
            <p:nvPr/>
          </p:nvSpPr>
          <p:spPr>
            <a:xfrm>
              <a:off x="1011525" y="3445425"/>
              <a:ext cx="281400" cy="39225"/>
            </a:xfrm>
            <a:custGeom>
              <a:rect b="b" l="l" r="r" t="t"/>
              <a:pathLst>
                <a:path extrusionOk="0" h="1569" w="11256">
                  <a:moveTo>
                    <a:pt x="1562" y="0"/>
                  </a:moveTo>
                  <a:lnTo>
                    <a:pt x="0" y="1568"/>
                  </a:lnTo>
                  <a:lnTo>
                    <a:pt x="11256"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9" name="Google Shape;2909;p20"/>
            <p:cNvSpPr/>
            <p:nvPr/>
          </p:nvSpPr>
          <p:spPr>
            <a:xfrm>
              <a:off x="1182975" y="4239700"/>
              <a:ext cx="62800" cy="62175"/>
            </a:xfrm>
            <a:custGeom>
              <a:rect b="b" l="l" r="r" t="t"/>
              <a:pathLst>
                <a:path extrusionOk="0" h="2487" w="2512">
                  <a:moveTo>
                    <a:pt x="0" y="0"/>
                  </a:moveTo>
                  <a:cubicBezTo>
                    <a:pt x="1179" y="389"/>
                    <a:pt x="2110" y="1307"/>
                    <a:pt x="2511" y="2486"/>
                  </a:cubicBez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0" name="Google Shape;2910;p20"/>
            <p:cNvSpPr/>
            <p:nvPr/>
          </p:nvSpPr>
          <p:spPr>
            <a:xfrm>
              <a:off x="1058675" y="3098875"/>
              <a:ext cx="187250" cy="334150"/>
            </a:xfrm>
            <a:custGeom>
              <a:rect b="b" l="l" r="r" t="t"/>
              <a:pathLst>
                <a:path extrusionOk="0" h="13366" w="7490">
                  <a:moveTo>
                    <a:pt x="3742" y="2441"/>
                  </a:moveTo>
                  <a:lnTo>
                    <a:pt x="3787" y="2460"/>
                  </a:lnTo>
                  <a:cubicBezTo>
                    <a:pt x="4418" y="2722"/>
                    <a:pt x="5074" y="3282"/>
                    <a:pt x="5463" y="3888"/>
                  </a:cubicBezTo>
                  <a:lnTo>
                    <a:pt x="5597" y="4098"/>
                  </a:lnTo>
                  <a:lnTo>
                    <a:pt x="5348" y="4085"/>
                  </a:lnTo>
                  <a:cubicBezTo>
                    <a:pt x="5332" y="4084"/>
                    <a:pt x="5316" y="4084"/>
                    <a:pt x="5300" y="4084"/>
                  </a:cubicBezTo>
                  <a:cubicBezTo>
                    <a:pt x="5126" y="4084"/>
                    <a:pt x="4960" y="4148"/>
                    <a:pt x="4832" y="4270"/>
                  </a:cubicBezTo>
                  <a:cubicBezTo>
                    <a:pt x="4685" y="4398"/>
                    <a:pt x="4602" y="4576"/>
                    <a:pt x="4590" y="4767"/>
                  </a:cubicBezTo>
                  <a:lnTo>
                    <a:pt x="4590" y="6628"/>
                  </a:lnTo>
                  <a:lnTo>
                    <a:pt x="5571" y="6628"/>
                  </a:lnTo>
                  <a:cubicBezTo>
                    <a:pt x="5673" y="6622"/>
                    <a:pt x="5769" y="6571"/>
                    <a:pt x="5839" y="6495"/>
                  </a:cubicBezTo>
                  <a:cubicBezTo>
                    <a:pt x="5909" y="6418"/>
                    <a:pt x="5947" y="6316"/>
                    <a:pt x="5941" y="6214"/>
                  </a:cubicBezTo>
                  <a:lnTo>
                    <a:pt x="5928" y="5972"/>
                  </a:lnTo>
                  <a:lnTo>
                    <a:pt x="6132" y="6099"/>
                  </a:lnTo>
                  <a:cubicBezTo>
                    <a:pt x="6527" y="6354"/>
                    <a:pt x="6839" y="6724"/>
                    <a:pt x="7031" y="7151"/>
                  </a:cubicBezTo>
                  <a:lnTo>
                    <a:pt x="7050" y="7202"/>
                  </a:lnTo>
                  <a:lnTo>
                    <a:pt x="7031" y="7247"/>
                  </a:lnTo>
                  <a:cubicBezTo>
                    <a:pt x="6839" y="7674"/>
                    <a:pt x="6527" y="8043"/>
                    <a:pt x="6138" y="8298"/>
                  </a:cubicBezTo>
                  <a:lnTo>
                    <a:pt x="5928" y="8432"/>
                  </a:lnTo>
                  <a:lnTo>
                    <a:pt x="5941" y="8184"/>
                  </a:lnTo>
                  <a:cubicBezTo>
                    <a:pt x="5947" y="8082"/>
                    <a:pt x="5909" y="7980"/>
                    <a:pt x="5839" y="7903"/>
                  </a:cubicBezTo>
                  <a:cubicBezTo>
                    <a:pt x="5769" y="7827"/>
                    <a:pt x="5673" y="7776"/>
                    <a:pt x="5571" y="7776"/>
                  </a:cubicBezTo>
                  <a:lnTo>
                    <a:pt x="4590" y="7776"/>
                  </a:lnTo>
                  <a:lnTo>
                    <a:pt x="4590" y="10739"/>
                  </a:lnTo>
                  <a:cubicBezTo>
                    <a:pt x="4602" y="10930"/>
                    <a:pt x="4692" y="11109"/>
                    <a:pt x="4832" y="11230"/>
                  </a:cubicBezTo>
                  <a:cubicBezTo>
                    <a:pt x="4960" y="11353"/>
                    <a:pt x="5126" y="11416"/>
                    <a:pt x="5305" y="11416"/>
                  </a:cubicBezTo>
                  <a:cubicBezTo>
                    <a:pt x="5322" y="11416"/>
                    <a:pt x="5338" y="11416"/>
                    <a:pt x="5354" y="11415"/>
                  </a:cubicBezTo>
                  <a:lnTo>
                    <a:pt x="5597" y="11402"/>
                  </a:lnTo>
                  <a:lnTo>
                    <a:pt x="5463" y="11612"/>
                  </a:lnTo>
                  <a:cubicBezTo>
                    <a:pt x="5074" y="12218"/>
                    <a:pt x="4418" y="12779"/>
                    <a:pt x="3793" y="13040"/>
                  </a:cubicBezTo>
                  <a:lnTo>
                    <a:pt x="3742" y="13059"/>
                  </a:lnTo>
                  <a:lnTo>
                    <a:pt x="3697" y="13040"/>
                  </a:lnTo>
                  <a:cubicBezTo>
                    <a:pt x="3066" y="12779"/>
                    <a:pt x="2416" y="12218"/>
                    <a:pt x="2021" y="11612"/>
                  </a:cubicBezTo>
                  <a:lnTo>
                    <a:pt x="1894" y="11402"/>
                  </a:lnTo>
                  <a:lnTo>
                    <a:pt x="1894" y="11402"/>
                  </a:lnTo>
                  <a:lnTo>
                    <a:pt x="2136" y="11415"/>
                  </a:lnTo>
                  <a:cubicBezTo>
                    <a:pt x="2152" y="11416"/>
                    <a:pt x="2168" y="11416"/>
                    <a:pt x="2184" y="11416"/>
                  </a:cubicBezTo>
                  <a:cubicBezTo>
                    <a:pt x="2359" y="11416"/>
                    <a:pt x="2530" y="11353"/>
                    <a:pt x="2659" y="11230"/>
                  </a:cubicBezTo>
                  <a:cubicBezTo>
                    <a:pt x="2799" y="11103"/>
                    <a:pt x="2882" y="10924"/>
                    <a:pt x="2894" y="10733"/>
                  </a:cubicBezTo>
                  <a:lnTo>
                    <a:pt x="2894" y="7769"/>
                  </a:lnTo>
                  <a:lnTo>
                    <a:pt x="1913" y="7769"/>
                  </a:lnTo>
                  <a:cubicBezTo>
                    <a:pt x="1805" y="7776"/>
                    <a:pt x="1709" y="7820"/>
                    <a:pt x="1645" y="7897"/>
                  </a:cubicBezTo>
                  <a:cubicBezTo>
                    <a:pt x="1575" y="7980"/>
                    <a:pt x="1537" y="8082"/>
                    <a:pt x="1543" y="8184"/>
                  </a:cubicBezTo>
                  <a:lnTo>
                    <a:pt x="1556" y="8426"/>
                  </a:lnTo>
                  <a:lnTo>
                    <a:pt x="1556" y="8426"/>
                  </a:lnTo>
                  <a:lnTo>
                    <a:pt x="1352" y="8298"/>
                  </a:lnTo>
                  <a:cubicBezTo>
                    <a:pt x="957" y="8037"/>
                    <a:pt x="645" y="7674"/>
                    <a:pt x="453" y="7247"/>
                  </a:cubicBezTo>
                  <a:lnTo>
                    <a:pt x="434" y="7202"/>
                  </a:lnTo>
                  <a:lnTo>
                    <a:pt x="453" y="7151"/>
                  </a:lnTo>
                  <a:cubicBezTo>
                    <a:pt x="645" y="6724"/>
                    <a:pt x="957" y="6361"/>
                    <a:pt x="1352" y="6106"/>
                  </a:cubicBezTo>
                  <a:lnTo>
                    <a:pt x="1556" y="5972"/>
                  </a:lnTo>
                  <a:lnTo>
                    <a:pt x="1543" y="6214"/>
                  </a:lnTo>
                  <a:cubicBezTo>
                    <a:pt x="1537" y="6323"/>
                    <a:pt x="1575" y="6425"/>
                    <a:pt x="1645" y="6501"/>
                  </a:cubicBezTo>
                  <a:cubicBezTo>
                    <a:pt x="1715" y="6577"/>
                    <a:pt x="1811" y="6622"/>
                    <a:pt x="1919" y="6628"/>
                  </a:cubicBezTo>
                  <a:lnTo>
                    <a:pt x="2888" y="6628"/>
                  </a:lnTo>
                  <a:lnTo>
                    <a:pt x="2888" y="4761"/>
                  </a:lnTo>
                  <a:cubicBezTo>
                    <a:pt x="2875" y="4570"/>
                    <a:pt x="2792" y="4391"/>
                    <a:pt x="2652" y="4270"/>
                  </a:cubicBezTo>
                  <a:cubicBezTo>
                    <a:pt x="2524" y="4148"/>
                    <a:pt x="2358" y="4084"/>
                    <a:pt x="2184" y="4084"/>
                  </a:cubicBezTo>
                  <a:cubicBezTo>
                    <a:pt x="2168" y="4084"/>
                    <a:pt x="2152" y="4084"/>
                    <a:pt x="2136" y="4085"/>
                  </a:cubicBezTo>
                  <a:lnTo>
                    <a:pt x="1887" y="4098"/>
                  </a:lnTo>
                  <a:lnTo>
                    <a:pt x="1887" y="4098"/>
                  </a:lnTo>
                  <a:lnTo>
                    <a:pt x="2021" y="3888"/>
                  </a:lnTo>
                  <a:cubicBezTo>
                    <a:pt x="2410" y="3282"/>
                    <a:pt x="3066" y="2722"/>
                    <a:pt x="3691" y="2460"/>
                  </a:cubicBezTo>
                  <a:lnTo>
                    <a:pt x="3742" y="2441"/>
                  </a:lnTo>
                  <a:close/>
                  <a:moveTo>
                    <a:pt x="3748" y="0"/>
                  </a:moveTo>
                  <a:cubicBezTo>
                    <a:pt x="3149" y="669"/>
                    <a:pt x="2614" y="1402"/>
                    <a:pt x="2155" y="2173"/>
                  </a:cubicBezTo>
                  <a:cubicBezTo>
                    <a:pt x="740" y="4519"/>
                    <a:pt x="1" y="7202"/>
                    <a:pt x="1" y="9943"/>
                  </a:cubicBezTo>
                  <a:lnTo>
                    <a:pt x="1" y="13365"/>
                  </a:lnTo>
                  <a:lnTo>
                    <a:pt x="7483" y="13365"/>
                  </a:lnTo>
                  <a:lnTo>
                    <a:pt x="7483" y="9943"/>
                  </a:lnTo>
                  <a:cubicBezTo>
                    <a:pt x="7490" y="7202"/>
                    <a:pt x="6744"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1" name="Google Shape;2911;p20"/>
            <p:cNvSpPr/>
            <p:nvPr/>
          </p:nvSpPr>
          <p:spPr>
            <a:xfrm>
              <a:off x="1076200" y="3166750"/>
              <a:ext cx="151875" cy="251600"/>
            </a:xfrm>
            <a:custGeom>
              <a:rect b="b" l="l" r="r" t="t"/>
              <a:pathLst>
                <a:path extrusionOk="0" h="10064" w="6075">
                  <a:moveTo>
                    <a:pt x="3041" y="0"/>
                  </a:moveTo>
                  <a:cubicBezTo>
                    <a:pt x="2493" y="262"/>
                    <a:pt x="2015" y="650"/>
                    <a:pt x="1652" y="1135"/>
                  </a:cubicBezTo>
                  <a:cubicBezTo>
                    <a:pt x="1830" y="1167"/>
                    <a:pt x="1989" y="1249"/>
                    <a:pt x="2123" y="1364"/>
                  </a:cubicBezTo>
                  <a:cubicBezTo>
                    <a:pt x="2314" y="1543"/>
                    <a:pt x="2429" y="1785"/>
                    <a:pt x="2442" y="2040"/>
                  </a:cubicBezTo>
                  <a:lnTo>
                    <a:pt x="2442" y="4162"/>
                  </a:lnTo>
                  <a:lnTo>
                    <a:pt x="1205" y="4162"/>
                  </a:lnTo>
                  <a:cubicBezTo>
                    <a:pt x="1033" y="4156"/>
                    <a:pt x="868" y="4079"/>
                    <a:pt x="753" y="3952"/>
                  </a:cubicBezTo>
                  <a:cubicBezTo>
                    <a:pt x="689" y="3882"/>
                    <a:pt x="645" y="3805"/>
                    <a:pt x="619" y="3716"/>
                  </a:cubicBezTo>
                  <a:cubicBezTo>
                    <a:pt x="358" y="3920"/>
                    <a:pt x="148" y="4181"/>
                    <a:pt x="1" y="4481"/>
                  </a:cubicBezTo>
                  <a:cubicBezTo>
                    <a:pt x="148" y="4780"/>
                    <a:pt x="358" y="5042"/>
                    <a:pt x="619" y="5252"/>
                  </a:cubicBezTo>
                  <a:cubicBezTo>
                    <a:pt x="645" y="5163"/>
                    <a:pt x="689" y="5080"/>
                    <a:pt x="753" y="5010"/>
                  </a:cubicBezTo>
                  <a:cubicBezTo>
                    <a:pt x="868" y="4882"/>
                    <a:pt x="1027" y="4806"/>
                    <a:pt x="1199" y="4799"/>
                  </a:cubicBezTo>
                  <a:lnTo>
                    <a:pt x="2442" y="4799"/>
                  </a:lnTo>
                  <a:lnTo>
                    <a:pt x="2442" y="8018"/>
                  </a:lnTo>
                  <a:cubicBezTo>
                    <a:pt x="2429" y="8273"/>
                    <a:pt x="2314" y="8521"/>
                    <a:pt x="2123" y="8693"/>
                  </a:cubicBezTo>
                  <a:cubicBezTo>
                    <a:pt x="1989" y="8815"/>
                    <a:pt x="1830" y="8891"/>
                    <a:pt x="1652" y="8929"/>
                  </a:cubicBezTo>
                  <a:cubicBezTo>
                    <a:pt x="2015" y="9414"/>
                    <a:pt x="2493" y="9802"/>
                    <a:pt x="3041" y="10064"/>
                  </a:cubicBezTo>
                  <a:cubicBezTo>
                    <a:pt x="3583" y="9802"/>
                    <a:pt x="4061" y="9414"/>
                    <a:pt x="4424" y="8929"/>
                  </a:cubicBezTo>
                  <a:cubicBezTo>
                    <a:pt x="4252" y="8897"/>
                    <a:pt x="4086" y="8815"/>
                    <a:pt x="3959" y="8693"/>
                  </a:cubicBezTo>
                  <a:cubicBezTo>
                    <a:pt x="3768" y="8521"/>
                    <a:pt x="3653" y="8279"/>
                    <a:pt x="3640" y="8024"/>
                  </a:cubicBezTo>
                  <a:lnTo>
                    <a:pt x="3640" y="4806"/>
                  </a:lnTo>
                  <a:lnTo>
                    <a:pt x="4870" y="4806"/>
                  </a:lnTo>
                  <a:cubicBezTo>
                    <a:pt x="5042" y="4812"/>
                    <a:pt x="5208" y="4889"/>
                    <a:pt x="5323" y="5016"/>
                  </a:cubicBezTo>
                  <a:cubicBezTo>
                    <a:pt x="5386" y="5086"/>
                    <a:pt x="5431" y="5163"/>
                    <a:pt x="5463" y="5252"/>
                  </a:cubicBezTo>
                  <a:cubicBezTo>
                    <a:pt x="5718" y="5048"/>
                    <a:pt x="5928" y="4787"/>
                    <a:pt x="6075" y="4487"/>
                  </a:cubicBezTo>
                  <a:cubicBezTo>
                    <a:pt x="5928" y="4188"/>
                    <a:pt x="5718" y="3926"/>
                    <a:pt x="5463" y="3722"/>
                  </a:cubicBezTo>
                  <a:cubicBezTo>
                    <a:pt x="5431" y="3805"/>
                    <a:pt x="5386" y="3888"/>
                    <a:pt x="5323" y="3958"/>
                  </a:cubicBezTo>
                  <a:cubicBezTo>
                    <a:pt x="5208" y="4086"/>
                    <a:pt x="5049" y="4162"/>
                    <a:pt x="4877" y="4168"/>
                  </a:cubicBezTo>
                  <a:lnTo>
                    <a:pt x="3640" y="4168"/>
                  </a:lnTo>
                  <a:lnTo>
                    <a:pt x="3640" y="2046"/>
                  </a:lnTo>
                  <a:cubicBezTo>
                    <a:pt x="3653" y="1785"/>
                    <a:pt x="3768" y="1543"/>
                    <a:pt x="3959" y="1364"/>
                  </a:cubicBezTo>
                  <a:cubicBezTo>
                    <a:pt x="4086" y="1249"/>
                    <a:pt x="4252" y="1167"/>
                    <a:pt x="4424" y="1135"/>
                  </a:cubicBezTo>
                  <a:cubicBezTo>
                    <a:pt x="4061" y="650"/>
                    <a:pt x="3589" y="262"/>
                    <a:pt x="304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2" name="Google Shape;2912;p20"/>
            <p:cNvSpPr/>
            <p:nvPr/>
          </p:nvSpPr>
          <p:spPr>
            <a:xfrm>
              <a:off x="944925" y="4188550"/>
              <a:ext cx="37625" cy="189800"/>
            </a:xfrm>
            <a:custGeom>
              <a:rect b="b" l="l" r="r" t="t"/>
              <a:pathLst>
                <a:path extrusionOk="0" h="7592" w="1505">
                  <a:moveTo>
                    <a:pt x="0" y="1"/>
                  </a:moveTo>
                  <a:lnTo>
                    <a:pt x="0" y="7591"/>
                  </a:lnTo>
                  <a:lnTo>
                    <a:pt x="1504" y="7591"/>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3" name="Google Shape;2913;p20"/>
            <p:cNvSpPr/>
            <p:nvPr/>
          </p:nvSpPr>
          <p:spPr>
            <a:xfrm>
              <a:off x="1159375" y="4365250"/>
              <a:ext cx="86400" cy="122550"/>
            </a:xfrm>
            <a:custGeom>
              <a:rect b="b" l="l" r="r" t="t"/>
              <a:pathLst>
                <a:path extrusionOk="0" h="4902" w="3456">
                  <a:moveTo>
                    <a:pt x="3455" y="1"/>
                  </a:moveTo>
                  <a:cubicBezTo>
                    <a:pt x="2945" y="1498"/>
                    <a:pt x="1581"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4" name="Google Shape;2914;p20"/>
            <p:cNvSpPr/>
            <p:nvPr/>
          </p:nvSpPr>
          <p:spPr>
            <a:xfrm>
              <a:off x="1058675" y="4680100"/>
              <a:ext cx="62800" cy="62325"/>
            </a:xfrm>
            <a:custGeom>
              <a:rect b="b" l="l" r="r" t="t"/>
              <a:pathLst>
                <a:path extrusionOk="0" h="2493" w="2512">
                  <a:moveTo>
                    <a:pt x="1" y="0"/>
                  </a:moveTo>
                  <a:lnTo>
                    <a:pt x="1" y="2492"/>
                  </a:lnTo>
                  <a:lnTo>
                    <a:pt x="2512" y="2492"/>
                  </a:lnTo>
                  <a:cubicBezTo>
                    <a:pt x="1327" y="2097"/>
                    <a:pt x="402" y="1180"/>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5" name="Google Shape;2915;p20"/>
            <p:cNvSpPr/>
            <p:nvPr/>
          </p:nvSpPr>
          <p:spPr>
            <a:xfrm>
              <a:off x="1321900" y="4602500"/>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6" name="Google Shape;2916;p20"/>
            <p:cNvSpPr/>
            <p:nvPr/>
          </p:nvSpPr>
          <p:spPr>
            <a:xfrm>
              <a:off x="1321900" y="4842450"/>
              <a:ext cx="37475" cy="52625"/>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7" name="Google Shape;2917;p20"/>
            <p:cNvSpPr/>
            <p:nvPr/>
          </p:nvSpPr>
          <p:spPr>
            <a:xfrm>
              <a:off x="1355200" y="3193602"/>
              <a:ext cx="67900" cy="193125"/>
            </a:xfrm>
            <a:custGeom>
              <a:rect b="b" l="l" r="r" t="t"/>
              <a:pathLst>
                <a:path extrusionOk="0" h="7725" w="2716">
                  <a:moveTo>
                    <a:pt x="1900" y="0"/>
                  </a:moveTo>
                  <a:lnTo>
                    <a:pt x="1" y="822"/>
                  </a:lnTo>
                  <a:cubicBezTo>
                    <a:pt x="447" y="2467"/>
                    <a:pt x="670" y="4168"/>
                    <a:pt x="670" y="5877"/>
                  </a:cubicBezTo>
                  <a:lnTo>
                    <a:pt x="670" y="7725"/>
                  </a:lnTo>
                  <a:lnTo>
                    <a:pt x="2716" y="7725"/>
                  </a:lnTo>
                  <a:lnTo>
                    <a:pt x="2716" y="5877"/>
                  </a:lnTo>
                  <a:cubicBezTo>
                    <a:pt x="2716" y="3888"/>
                    <a:pt x="2442" y="1912"/>
                    <a:pt x="190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8" name="Google Shape;2918;p20"/>
            <p:cNvSpPr/>
            <p:nvPr/>
          </p:nvSpPr>
          <p:spPr>
            <a:xfrm>
              <a:off x="1155400" y="2953875"/>
              <a:ext cx="125250" cy="157125"/>
            </a:xfrm>
            <a:custGeom>
              <a:rect b="b" l="l" r="r" t="t"/>
              <a:pathLst>
                <a:path extrusionOk="0" h="6285" w="5010">
                  <a:moveTo>
                    <a:pt x="0" y="0"/>
                  </a:moveTo>
                  <a:lnTo>
                    <a:pt x="0" y="1849"/>
                  </a:lnTo>
                  <a:lnTo>
                    <a:pt x="185" y="1995"/>
                  </a:lnTo>
                  <a:cubicBezTo>
                    <a:pt x="1689" y="3200"/>
                    <a:pt x="2977" y="4653"/>
                    <a:pt x="3997" y="6285"/>
                  </a:cubicBezTo>
                  <a:lnTo>
                    <a:pt x="5010" y="5086"/>
                  </a:lnTo>
                  <a:cubicBezTo>
                    <a:pt x="3678" y="3085"/>
                    <a:pt x="1976"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9" name="Google Shape;2919;p20"/>
            <p:cNvSpPr/>
            <p:nvPr/>
          </p:nvSpPr>
          <p:spPr>
            <a:xfrm>
              <a:off x="1258800" y="3083977"/>
              <a:ext cx="83375" cy="143900"/>
            </a:xfrm>
            <a:custGeom>
              <a:rect b="b" l="l" r="r" t="t"/>
              <a:pathLst>
                <a:path extrusionOk="0" h="5756" w="3335">
                  <a:moveTo>
                    <a:pt x="1021" y="0"/>
                  </a:moveTo>
                  <a:lnTo>
                    <a:pt x="1" y="1192"/>
                  </a:lnTo>
                  <a:cubicBezTo>
                    <a:pt x="14" y="1211"/>
                    <a:pt x="26" y="1224"/>
                    <a:pt x="33" y="1243"/>
                  </a:cubicBezTo>
                  <a:cubicBezTo>
                    <a:pt x="880" y="2652"/>
                    <a:pt x="1518" y="4169"/>
                    <a:pt x="1938" y="5756"/>
                  </a:cubicBezTo>
                  <a:lnTo>
                    <a:pt x="3334" y="5156"/>
                  </a:lnTo>
                  <a:cubicBezTo>
                    <a:pt x="2875" y="3506"/>
                    <a:pt x="2200" y="1932"/>
                    <a:pt x="1320" y="466"/>
                  </a:cubicBezTo>
                  <a:cubicBezTo>
                    <a:pt x="1224" y="306"/>
                    <a:pt x="1116" y="153"/>
                    <a:pt x="1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0" name="Google Shape;2920;p20"/>
            <p:cNvSpPr/>
            <p:nvPr/>
          </p:nvSpPr>
          <p:spPr>
            <a:xfrm>
              <a:off x="944925" y="4602500"/>
              <a:ext cx="37625" cy="189800"/>
            </a:xfrm>
            <a:custGeom>
              <a:rect b="b" l="l" r="r" t="t"/>
              <a:pathLst>
                <a:path extrusionOk="0" h="7592" w="1505">
                  <a:moveTo>
                    <a:pt x="0" y="1"/>
                  </a:moveTo>
                  <a:lnTo>
                    <a:pt x="0" y="7591"/>
                  </a:lnTo>
                  <a:lnTo>
                    <a:pt x="1504" y="7591"/>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1" name="Google Shape;2921;p20"/>
            <p:cNvSpPr/>
            <p:nvPr/>
          </p:nvSpPr>
          <p:spPr>
            <a:xfrm>
              <a:off x="944925" y="3395550"/>
              <a:ext cx="37625" cy="89100"/>
            </a:xfrm>
            <a:custGeom>
              <a:rect b="b" l="l" r="r" t="t"/>
              <a:pathLst>
                <a:path extrusionOk="0" h="3564" w="1505">
                  <a:moveTo>
                    <a:pt x="0" y="0"/>
                  </a:moveTo>
                  <a:lnTo>
                    <a:pt x="0" y="3563"/>
                  </a:lnTo>
                  <a:lnTo>
                    <a:pt x="1504" y="3563"/>
                  </a:lnTo>
                  <a:lnTo>
                    <a:pt x="150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2" name="Google Shape;2922;p20"/>
            <p:cNvSpPr/>
            <p:nvPr/>
          </p:nvSpPr>
          <p:spPr>
            <a:xfrm>
              <a:off x="1007550" y="4842450"/>
              <a:ext cx="289375" cy="52625"/>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3" name="Google Shape;2923;p20"/>
            <p:cNvSpPr/>
            <p:nvPr/>
          </p:nvSpPr>
          <p:spPr>
            <a:xfrm>
              <a:off x="944925" y="3532177"/>
              <a:ext cx="37625" cy="189800"/>
            </a:xfrm>
            <a:custGeom>
              <a:rect b="b" l="l" r="r" t="t"/>
              <a:pathLst>
                <a:path extrusionOk="0" h="7592" w="1505">
                  <a:moveTo>
                    <a:pt x="0" y="1"/>
                  </a:moveTo>
                  <a:lnTo>
                    <a:pt x="0" y="7591"/>
                  </a:lnTo>
                  <a:lnTo>
                    <a:pt x="1504" y="759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4" name="Google Shape;2924;p20"/>
            <p:cNvSpPr/>
            <p:nvPr/>
          </p:nvSpPr>
          <p:spPr>
            <a:xfrm>
              <a:off x="1023800" y="2951252"/>
              <a:ext cx="125250" cy="157125"/>
            </a:xfrm>
            <a:custGeom>
              <a:rect b="b" l="l" r="r" t="t"/>
              <a:pathLst>
                <a:path extrusionOk="0" h="6285" w="5010">
                  <a:moveTo>
                    <a:pt x="5010" y="0"/>
                  </a:moveTo>
                  <a:cubicBezTo>
                    <a:pt x="3027" y="1358"/>
                    <a:pt x="1326" y="3085"/>
                    <a:pt x="0" y="5086"/>
                  </a:cubicBezTo>
                  <a:lnTo>
                    <a:pt x="1013" y="6285"/>
                  </a:lnTo>
                  <a:cubicBezTo>
                    <a:pt x="2033"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5" name="Google Shape;2925;p20"/>
            <p:cNvSpPr/>
            <p:nvPr/>
          </p:nvSpPr>
          <p:spPr>
            <a:xfrm>
              <a:off x="881350" y="460250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6" name="Google Shape;2926;p20"/>
            <p:cNvSpPr/>
            <p:nvPr/>
          </p:nvSpPr>
          <p:spPr>
            <a:xfrm>
              <a:off x="1321900" y="4907625"/>
              <a:ext cx="96750" cy="51175"/>
            </a:xfrm>
            <a:custGeom>
              <a:rect b="b" l="l" r="r" t="t"/>
              <a:pathLst>
                <a:path extrusionOk="0" h="2047" w="3870">
                  <a:moveTo>
                    <a:pt x="1" y="1"/>
                  </a:moveTo>
                  <a:lnTo>
                    <a:pt x="1"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7" name="Google Shape;2927;p20"/>
            <p:cNvSpPr/>
            <p:nvPr/>
          </p:nvSpPr>
          <p:spPr>
            <a:xfrm>
              <a:off x="1155400" y="2876202"/>
              <a:ext cx="167975" cy="192175"/>
            </a:xfrm>
            <a:custGeom>
              <a:rect b="b" l="l" r="r" t="t"/>
              <a:pathLst>
                <a:path extrusionOk="0" h="7687" w="6719">
                  <a:moveTo>
                    <a:pt x="0" y="1"/>
                  </a:moveTo>
                  <a:lnTo>
                    <a:pt x="0" y="2391"/>
                  </a:lnTo>
                  <a:lnTo>
                    <a:pt x="13" y="2403"/>
                  </a:lnTo>
                  <a:cubicBezTo>
                    <a:pt x="2123" y="3799"/>
                    <a:pt x="3933" y="5590"/>
                    <a:pt x="5348" y="7687"/>
                  </a:cubicBezTo>
                  <a:lnTo>
                    <a:pt x="6718" y="6074"/>
                  </a:lnTo>
                  <a:cubicBezTo>
                    <a:pt x="4946" y="3589"/>
                    <a:pt x="2652"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8" name="Google Shape;2928;p20"/>
            <p:cNvSpPr/>
            <p:nvPr/>
          </p:nvSpPr>
          <p:spPr>
            <a:xfrm>
              <a:off x="1371925" y="4842450"/>
              <a:ext cx="51175" cy="111875"/>
            </a:xfrm>
            <a:custGeom>
              <a:rect b="b" l="l" r="r" t="t"/>
              <a:pathLst>
                <a:path extrusionOk="0" h="4475" w="2047">
                  <a:moveTo>
                    <a:pt x="1" y="1"/>
                  </a:moveTo>
                  <a:lnTo>
                    <a:pt x="1" y="2429"/>
                  </a:lnTo>
                  <a:lnTo>
                    <a:pt x="2047" y="447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9" name="Google Shape;2929;p20"/>
            <p:cNvSpPr/>
            <p:nvPr/>
          </p:nvSpPr>
          <p:spPr>
            <a:xfrm>
              <a:off x="981100" y="2878825"/>
              <a:ext cx="168100" cy="192175"/>
            </a:xfrm>
            <a:custGeom>
              <a:rect b="b" l="l" r="r" t="t"/>
              <a:pathLst>
                <a:path extrusionOk="0" h="7687" w="6724">
                  <a:moveTo>
                    <a:pt x="6724" y="1"/>
                  </a:moveTo>
                  <a:cubicBezTo>
                    <a:pt x="4066" y="1517"/>
                    <a:pt x="1772" y="3589"/>
                    <a:pt x="0" y="6074"/>
                  </a:cubicBezTo>
                  <a:lnTo>
                    <a:pt x="1370" y="7687"/>
                  </a:lnTo>
                  <a:cubicBezTo>
                    <a:pt x="2785" y="5590"/>
                    <a:pt x="4602" y="3799"/>
                    <a:pt x="6711" y="2403"/>
                  </a:cubicBezTo>
                  <a:lnTo>
                    <a:pt x="6724" y="2391"/>
                  </a:lnTo>
                  <a:lnTo>
                    <a:pt x="672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0" name="Google Shape;2930;p20"/>
            <p:cNvSpPr/>
            <p:nvPr/>
          </p:nvSpPr>
          <p:spPr>
            <a:xfrm>
              <a:off x="881350" y="3392927"/>
              <a:ext cx="51175" cy="89100"/>
            </a:xfrm>
            <a:custGeom>
              <a:rect b="b" l="l" r="r" t="t"/>
              <a:pathLst>
                <a:path extrusionOk="0" h="3564" w="2047">
                  <a:moveTo>
                    <a:pt x="0" y="0"/>
                  </a:moveTo>
                  <a:lnTo>
                    <a:pt x="0" y="3563"/>
                  </a:lnTo>
                  <a:lnTo>
                    <a:pt x="2046" y="3563"/>
                  </a:lnTo>
                  <a:lnTo>
                    <a:pt x="20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1" name="Google Shape;2931;p20"/>
            <p:cNvSpPr/>
            <p:nvPr/>
          </p:nvSpPr>
          <p:spPr>
            <a:xfrm>
              <a:off x="881350" y="4842450"/>
              <a:ext cx="51175" cy="111875"/>
            </a:xfrm>
            <a:custGeom>
              <a:rect b="b" l="l" r="r" t="t"/>
              <a:pathLst>
                <a:path extrusionOk="0" h="4475" w="2047">
                  <a:moveTo>
                    <a:pt x="0" y="1"/>
                  </a:moveTo>
                  <a:lnTo>
                    <a:pt x="0" y="4475"/>
                  </a:lnTo>
                  <a:lnTo>
                    <a:pt x="2046" y="2429"/>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2" name="Google Shape;2932;p20"/>
            <p:cNvSpPr/>
            <p:nvPr/>
          </p:nvSpPr>
          <p:spPr>
            <a:xfrm>
              <a:off x="962275" y="3086600"/>
              <a:ext cx="83375" cy="143900"/>
            </a:xfrm>
            <a:custGeom>
              <a:rect b="b" l="l" r="r" t="t"/>
              <a:pathLst>
                <a:path extrusionOk="0" h="5756" w="3335">
                  <a:moveTo>
                    <a:pt x="2321" y="0"/>
                  </a:moveTo>
                  <a:cubicBezTo>
                    <a:pt x="2219" y="160"/>
                    <a:pt x="2117" y="313"/>
                    <a:pt x="2015" y="472"/>
                  </a:cubicBezTo>
                  <a:cubicBezTo>
                    <a:pt x="1135" y="1932"/>
                    <a:pt x="460" y="3506"/>
                    <a:pt x="1" y="5156"/>
                  </a:cubicBezTo>
                  <a:lnTo>
                    <a:pt x="1397" y="5756"/>
                  </a:lnTo>
                  <a:cubicBezTo>
                    <a:pt x="1817" y="4169"/>
                    <a:pt x="2455" y="2652"/>
                    <a:pt x="3302" y="1243"/>
                  </a:cubicBezTo>
                  <a:cubicBezTo>
                    <a:pt x="3309" y="1224"/>
                    <a:pt x="3321" y="1211"/>
                    <a:pt x="3334" y="1192"/>
                  </a:cubicBezTo>
                  <a:lnTo>
                    <a:pt x="232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3" name="Google Shape;2933;p20"/>
            <p:cNvSpPr/>
            <p:nvPr/>
          </p:nvSpPr>
          <p:spPr>
            <a:xfrm>
              <a:off x="885800" y="4907625"/>
              <a:ext cx="96750" cy="51175"/>
            </a:xfrm>
            <a:custGeom>
              <a:rect b="b" l="l" r="r" t="t"/>
              <a:pathLst>
                <a:path extrusionOk="0" h="2047" w="3870">
                  <a:moveTo>
                    <a:pt x="2047" y="1"/>
                  </a:moveTo>
                  <a:lnTo>
                    <a:pt x="1"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4" name="Google Shape;2934;p20"/>
            <p:cNvSpPr/>
            <p:nvPr/>
          </p:nvSpPr>
          <p:spPr>
            <a:xfrm>
              <a:off x="1007550" y="4907625"/>
              <a:ext cx="289375" cy="51175"/>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5" name="Google Shape;2935;p20"/>
            <p:cNvSpPr/>
            <p:nvPr/>
          </p:nvSpPr>
          <p:spPr>
            <a:xfrm>
              <a:off x="1371925" y="3730775"/>
              <a:ext cx="51175" cy="211625"/>
            </a:xfrm>
            <a:custGeom>
              <a:rect b="b" l="l" r="r" t="t"/>
              <a:pathLst>
                <a:path extrusionOk="0" h="8465" w="2047">
                  <a:moveTo>
                    <a:pt x="1" y="1"/>
                  </a:moveTo>
                  <a:lnTo>
                    <a:pt x="1" y="8465"/>
                  </a:lnTo>
                  <a:lnTo>
                    <a:pt x="2047" y="8465"/>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6" name="Google Shape;2936;p20"/>
            <p:cNvSpPr/>
            <p:nvPr/>
          </p:nvSpPr>
          <p:spPr>
            <a:xfrm>
              <a:off x="881350" y="3728152"/>
              <a:ext cx="51175" cy="211625"/>
            </a:xfrm>
            <a:custGeom>
              <a:rect b="b" l="l" r="r" t="t"/>
              <a:pathLst>
                <a:path extrusionOk="0" h="8465" w="2047">
                  <a:moveTo>
                    <a:pt x="0" y="1"/>
                  </a:moveTo>
                  <a:lnTo>
                    <a:pt x="0" y="8465"/>
                  </a:lnTo>
                  <a:lnTo>
                    <a:pt x="2046" y="846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7" name="Google Shape;2937;p20"/>
            <p:cNvSpPr/>
            <p:nvPr/>
          </p:nvSpPr>
          <p:spPr>
            <a:xfrm>
              <a:off x="881350" y="394875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8" name="Google Shape;2938;p20"/>
            <p:cNvSpPr/>
            <p:nvPr/>
          </p:nvSpPr>
          <p:spPr>
            <a:xfrm>
              <a:off x="944925" y="4384525"/>
              <a:ext cx="37625" cy="211800"/>
            </a:xfrm>
            <a:custGeom>
              <a:rect b="b" l="l" r="r" t="t"/>
              <a:pathLst>
                <a:path extrusionOk="0" h="8472" w="1505">
                  <a:moveTo>
                    <a:pt x="0" y="1"/>
                  </a:moveTo>
                  <a:lnTo>
                    <a:pt x="0" y="8471"/>
                  </a:lnTo>
                  <a:lnTo>
                    <a:pt x="1504" y="847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9" name="Google Shape;2939;p20"/>
            <p:cNvSpPr/>
            <p:nvPr/>
          </p:nvSpPr>
          <p:spPr>
            <a:xfrm>
              <a:off x="881350" y="418855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0" name="Google Shape;2940;p20"/>
            <p:cNvSpPr/>
            <p:nvPr/>
          </p:nvSpPr>
          <p:spPr>
            <a:xfrm>
              <a:off x="944925" y="3730775"/>
              <a:ext cx="37625" cy="211625"/>
            </a:xfrm>
            <a:custGeom>
              <a:rect b="b" l="l" r="r" t="t"/>
              <a:pathLst>
                <a:path extrusionOk="0" h="8465" w="1505">
                  <a:moveTo>
                    <a:pt x="0" y="1"/>
                  </a:moveTo>
                  <a:lnTo>
                    <a:pt x="0" y="8465"/>
                  </a:lnTo>
                  <a:lnTo>
                    <a:pt x="1504" y="8465"/>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1" name="Google Shape;2941;p20"/>
            <p:cNvSpPr/>
            <p:nvPr/>
          </p:nvSpPr>
          <p:spPr>
            <a:xfrm>
              <a:off x="881350" y="4384525"/>
              <a:ext cx="51175" cy="211800"/>
            </a:xfrm>
            <a:custGeom>
              <a:rect b="b" l="l" r="r" t="t"/>
              <a:pathLst>
                <a:path extrusionOk="0" h="8472" w="2047">
                  <a:moveTo>
                    <a:pt x="0" y="1"/>
                  </a:moveTo>
                  <a:lnTo>
                    <a:pt x="0" y="8471"/>
                  </a:lnTo>
                  <a:lnTo>
                    <a:pt x="2046" y="847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2" name="Google Shape;2942;p20"/>
            <p:cNvSpPr/>
            <p:nvPr/>
          </p:nvSpPr>
          <p:spPr>
            <a:xfrm>
              <a:off x="1321900" y="4188550"/>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3" name="Google Shape;2943;p20"/>
            <p:cNvSpPr/>
            <p:nvPr/>
          </p:nvSpPr>
          <p:spPr>
            <a:xfrm>
              <a:off x="1321900" y="394875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4" name="Google Shape;2944;p20"/>
            <p:cNvSpPr/>
            <p:nvPr/>
          </p:nvSpPr>
          <p:spPr>
            <a:xfrm>
              <a:off x="1321900" y="3728152"/>
              <a:ext cx="37475" cy="211625"/>
            </a:xfrm>
            <a:custGeom>
              <a:rect b="b" l="l" r="r" t="t"/>
              <a:pathLst>
                <a:path extrusionOk="0" h="8465" w="1499">
                  <a:moveTo>
                    <a:pt x="1" y="1"/>
                  </a:moveTo>
                  <a:lnTo>
                    <a:pt x="1"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5" name="Google Shape;2945;p20"/>
            <p:cNvSpPr/>
            <p:nvPr/>
          </p:nvSpPr>
          <p:spPr>
            <a:xfrm>
              <a:off x="1321900" y="353480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6" name="Google Shape;2946;p20"/>
            <p:cNvSpPr/>
            <p:nvPr/>
          </p:nvSpPr>
          <p:spPr>
            <a:xfrm>
              <a:off x="1013125" y="4754825"/>
              <a:ext cx="278200" cy="37475"/>
            </a:xfrm>
            <a:custGeom>
              <a:rect b="b" l="l" r="r" t="t"/>
              <a:pathLst>
                <a:path extrusionOk="0" h="1499" w="11128">
                  <a:moveTo>
                    <a:pt x="1498" y="1"/>
                  </a:moveTo>
                  <a:lnTo>
                    <a:pt x="0" y="1498"/>
                  </a:lnTo>
                  <a:lnTo>
                    <a:pt x="11128" y="1498"/>
                  </a:lnTo>
                  <a:lnTo>
                    <a:pt x="963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7" name="Google Shape;2947;p20"/>
            <p:cNvSpPr/>
            <p:nvPr/>
          </p:nvSpPr>
          <p:spPr>
            <a:xfrm>
              <a:off x="1371925" y="3532177"/>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8" name="Google Shape;2948;p20"/>
            <p:cNvSpPr/>
            <p:nvPr/>
          </p:nvSpPr>
          <p:spPr>
            <a:xfrm>
              <a:off x="1371925" y="3946127"/>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9" name="Google Shape;2949;p20"/>
            <p:cNvSpPr/>
            <p:nvPr/>
          </p:nvSpPr>
          <p:spPr>
            <a:xfrm>
              <a:off x="1258175" y="4193025"/>
              <a:ext cx="38750" cy="596075"/>
            </a:xfrm>
            <a:custGeom>
              <a:rect b="b" l="l" r="r" t="t"/>
              <a:pathLst>
                <a:path extrusionOk="0" h="23843" w="1550">
                  <a:moveTo>
                    <a:pt x="1549" y="0"/>
                  </a:moveTo>
                  <a:lnTo>
                    <a:pt x="0" y="1542"/>
                  </a:lnTo>
                  <a:lnTo>
                    <a:pt x="0"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0" name="Google Shape;2950;p20"/>
            <p:cNvSpPr/>
            <p:nvPr/>
          </p:nvSpPr>
          <p:spPr>
            <a:xfrm>
              <a:off x="944925" y="3219102"/>
              <a:ext cx="50850" cy="167625"/>
            </a:xfrm>
            <a:custGeom>
              <a:rect b="b" l="l" r="r" t="t"/>
              <a:pathLst>
                <a:path extrusionOk="0" h="6705" w="2034">
                  <a:moveTo>
                    <a:pt x="638" y="0"/>
                  </a:moveTo>
                  <a:cubicBezTo>
                    <a:pt x="217" y="1581"/>
                    <a:pt x="7" y="3219"/>
                    <a:pt x="0" y="4857"/>
                  </a:cubicBezTo>
                  <a:lnTo>
                    <a:pt x="0" y="6705"/>
                  </a:lnTo>
                  <a:lnTo>
                    <a:pt x="1504" y="6705"/>
                  </a:lnTo>
                  <a:lnTo>
                    <a:pt x="1504" y="4857"/>
                  </a:lnTo>
                  <a:cubicBezTo>
                    <a:pt x="1504" y="3423"/>
                    <a:pt x="1683" y="1989"/>
                    <a:pt x="2033" y="599"/>
                  </a:cubicBezTo>
                  <a:lnTo>
                    <a:pt x="63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1" name="Google Shape;2951;p20"/>
            <p:cNvSpPr/>
            <p:nvPr/>
          </p:nvSpPr>
          <p:spPr>
            <a:xfrm>
              <a:off x="1371925" y="3395550"/>
              <a:ext cx="51175" cy="89100"/>
            </a:xfrm>
            <a:custGeom>
              <a:rect b="b" l="l" r="r" t="t"/>
              <a:pathLst>
                <a:path extrusionOk="0" h="3564" w="2047">
                  <a:moveTo>
                    <a:pt x="1" y="0"/>
                  </a:moveTo>
                  <a:lnTo>
                    <a:pt x="1" y="3563"/>
                  </a:lnTo>
                  <a:lnTo>
                    <a:pt x="2047" y="3563"/>
                  </a:lnTo>
                  <a:lnTo>
                    <a:pt x="204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2" name="Google Shape;2952;p20"/>
            <p:cNvSpPr/>
            <p:nvPr/>
          </p:nvSpPr>
          <p:spPr>
            <a:xfrm>
              <a:off x="1321900" y="3392927"/>
              <a:ext cx="37475" cy="89100"/>
            </a:xfrm>
            <a:custGeom>
              <a:rect b="b" l="l" r="r" t="t"/>
              <a:pathLst>
                <a:path extrusionOk="0" h="3564" w="1499">
                  <a:moveTo>
                    <a:pt x="1" y="0"/>
                  </a:moveTo>
                  <a:lnTo>
                    <a:pt x="1"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3" name="Google Shape;2953;p20"/>
            <p:cNvSpPr/>
            <p:nvPr/>
          </p:nvSpPr>
          <p:spPr>
            <a:xfrm>
              <a:off x="1321900" y="4384525"/>
              <a:ext cx="37475" cy="211800"/>
            </a:xfrm>
            <a:custGeom>
              <a:rect b="b" l="l" r="r" t="t"/>
              <a:pathLst>
                <a:path extrusionOk="0" h="8472" w="1499">
                  <a:moveTo>
                    <a:pt x="1" y="1"/>
                  </a:moveTo>
                  <a:lnTo>
                    <a:pt x="1"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4" name="Google Shape;2954;p20"/>
            <p:cNvSpPr/>
            <p:nvPr/>
          </p:nvSpPr>
          <p:spPr>
            <a:xfrm>
              <a:off x="1371925" y="418855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5" name="Google Shape;2955;p20"/>
            <p:cNvSpPr/>
            <p:nvPr/>
          </p:nvSpPr>
          <p:spPr>
            <a:xfrm>
              <a:off x="1371925" y="4384525"/>
              <a:ext cx="51175" cy="211800"/>
            </a:xfrm>
            <a:custGeom>
              <a:rect b="b" l="l" r="r" t="t"/>
              <a:pathLst>
                <a:path extrusionOk="0" h="8472" w="2047">
                  <a:moveTo>
                    <a:pt x="1" y="1"/>
                  </a:moveTo>
                  <a:lnTo>
                    <a:pt x="1" y="8471"/>
                  </a:lnTo>
                  <a:lnTo>
                    <a:pt x="2047" y="847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6" name="Google Shape;2956;p20"/>
            <p:cNvSpPr/>
            <p:nvPr/>
          </p:nvSpPr>
          <p:spPr>
            <a:xfrm>
              <a:off x="830825" y="2833725"/>
              <a:ext cx="642800" cy="2176700"/>
            </a:xfrm>
            <a:custGeom>
              <a:rect b="b" l="l" r="r" t="t"/>
              <a:pathLst>
                <a:path extrusionOk="0" h="87068" w="25712">
                  <a:moveTo>
                    <a:pt x="12856" y="294"/>
                  </a:moveTo>
                  <a:lnTo>
                    <a:pt x="13315" y="536"/>
                  </a:lnTo>
                  <a:cubicBezTo>
                    <a:pt x="20797" y="4488"/>
                    <a:pt x="25450" y="12257"/>
                    <a:pt x="25450" y="20816"/>
                  </a:cubicBezTo>
                  <a:lnTo>
                    <a:pt x="25450" y="86812"/>
                  </a:lnTo>
                  <a:lnTo>
                    <a:pt x="262" y="86812"/>
                  </a:lnTo>
                  <a:lnTo>
                    <a:pt x="262" y="20816"/>
                  </a:lnTo>
                  <a:cubicBezTo>
                    <a:pt x="262" y="12257"/>
                    <a:pt x="4915" y="4488"/>
                    <a:pt x="12397" y="536"/>
                  </a:cubicBezTo>
                  <a:lnTo>
                    <a:pt x="12856" y="300"/>
                  </a:lnTo>
                  <a:lnTo>
                    <a:pt x="12856" y="294"/>
                  </a:lnTo>
                  <a:close/>
                  <a:moveTo>
                    <a:pt x="12856" y="1"/>
                  </a:moveTo>
                  <a:lnTo>
                    <a:pt x="12735" y="65"/>
                  </a:lnTo>
                  <a:lnTo>
                    <a:pt x="12276" y="307"/>
                  </a:lnTo>
                  <a:cubicBezTo>
                    <a:pt x="4711" y="4297"/>
                    <a:pt x="1" y="12155"/>
                    <a:pt x="1" y="20810"/>
                  </a:cubicBezTo>
                  <a:lnTo>
                    <a:pt x="1" y="87067"/>
                  </a:lnTo>
                  <a:lnTo>
                    <a:pt x="25711" y="87067"/>
                  </a:lnTo>
                  <a:lnTo>
                    <a:pt x="25711" y="20816"/>
                  </a:lnTo>
                  <a:cubicBezTo>
                    <a:pt x="25711" y="12161"/>
                    <a:pt x="21008" y="4303"/>
                    <a:pt x="13436" y="307"/>
                  </a:cubicBezTo>
                  <a:lnTo>
                    <a:pt x="12977" y="71"/>
                  </a:lnTo>
                  <a:lnTo>
                    <a:pt x="12856" y="7"/>
                  </a:lnTo>
                  <a:lnTo>
                    <a:pt x="1285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7" name="Google Shape;2957;p20"/>
            <p:cNvSpPr/>
            <p:nvPr/>
          </p:nvSpPr>
          <p:spPr>
            <a:xfrm>
              <a:off x="1857100" y="3839450"/>
              <a:ext cx="86400" cy="122550"/>
            </a:xfrm>
            <a:custGeom>
              <a:rect b="b" l="l" r="r" t="t"/>
              <a:pathLst>
                <a:path extrusionOk="0" h="4902" w="3456">
                  <a:moveTo>
                    <a:pt x="2238" y="1"/>
                  </a:moveTo>
                  <a:lnTo>
                    <a:pt x="1" y="2238"/>
                  </a:lnTo>
                  <a:cubicBezTo>
                    <a:pt x="1588" y="2352"/>
                    <a:pt x="2945" y="3404"/>
                    <a:pt x="3455" y="4902"/>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8" name="Google Shape;2958;p20"/>
            <p:cNvSpPr/>
            <p:nvPr/>
          </p:nvSpPr>
          <p:spPr>
            <a:xfrm>
              <a:off x="1792725" y="3778900"/>
              <a:ext cx="114750" cy="114750"/>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9" name="Google Shape;2959;p20"/>
            <p:cNvSpPr/>
            <p:nvPr/>
          </p:nvSpPr>
          <p:spPr>
            <a:xfrm>
              <a:off x="1757525" y="3901125"/>
              <a:ext cx="185175" cy="185150"/>
            </a:xfrm>
            <a:custGeom>
              <a:rect b="b" l="l" r="r" t="t"/>
              <a:pathLst>
                <a:path extrusionOk="0" h="7406" w="7407">
                  <a:moveTo>
                    <a:pt x="3703" y="0"/>
                  </a:moveTo>
                  <a:cubicBezTo>
                    <a:pt x="1658" y="6"/>
                    <a:pt x="0" y="1663"/>
                    <a:pt x="0" y="3703"/>
                  </a:cubicBezTo>
                  <a:cubicBezTo>
                    <a:pt x="0" y="5749"/>
                    <a:pt x="1658" y="7406"/>
                    <a:pt x="3703" y="7406"/>
                  </a:cubicBezTo>
                  <a:cubicBezTo>
                    <a:pt x="5743" y="7406"/>
                    <a:pt x="7400" y="5749"/>
                    <a:pt x="7406" y="3703"/>
                  </a:cubicBezTo>
                  <a:cubicBezTo>
                    <a:pt x="7400" y="1663"/>
                    <a:pt x="5743"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0" name="Google Shape;2960;p20"/>
            <p:cNvSpPr/>
            <p:nvPr/>
          </p:nvSpPr>
          <p:spPr>
            <a:xfrm>
              <a:off x="1857275" y="3710550"/>
              <a:ext cx="86225" cy="122550"/>
            </a:xfrm>
            <a:custGeom>
              <a:rect b="b" l="l" r="r" t="t"/>
              <a:pathLst>
                <a:path extrusionOk="0" h="4902" w="3449">
                  <a:moveTo>
                    <a:pt x="3448" y="1"/>
                  </a:moveTo>
                  <a:cubicBezTo>
                    <a:pt x="2938" y="1498"/>
                    <a:pt x="1581" y="2550"/>
                    <a:pt x="0" y="2665"/>
                  </a:cubicBezTo>
                  <a:lnTo>
                    <a:pt x="2237" y="4902"/>
                  </a:lnTo>
                  <a:lnTo>
                    <a:pt x="3448" y="4902"/>
                  </a:lnTo>
                  <a:lnTo>
                    <a:pt x="344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1" name="Google Shape;2961;p20"/>
            <p:cNvSpPr/>
            <p:nvPr/>
          </p:nvSpPr>
          <p:spPr>
            <a:xfrm>
              <a:off x="1757525" y="3586275"/>
              <a:ext cx="185175" cy="185000"/>
            </a:xfrm>
            <a:custGeom>
              <a:rect b="b" l="l" r="r" t="t"/>
              <a:pathLst>
                <a:path extrusionOk="0" h="7400" w="7407">
                  <a:moveTo>
                    <a:pt x="3703" y="0"/>
                  </a:moveTo>
                  <a:cubicBezTo>
                    <a:pt x="1658" y="0"/>
                    <a:pt x="0" y="1657"/>
                    <a:pt x="0" y="3703"/>
                  </a:cubicBezTo>
                  <a:cubicBezTo>
                    <a:pt x="0" y="5743"/>
                    <a:pt x="1658" y="7400"/>
                    <a:pt x="3703" y="7400"/>
                  </a:cubicBezTo>
                  <a:cubicBezTo>
                    <a:pt x="5743" y="7400"/>
                    <a:pt x="7400" y="5743"/>
                    <a:pt x="7406" y="3703"/>
                  </a:cubicBezTo>
                  <a:cubicBezTo>
                    <a:pt x="7400" y="1657"/>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2" name="Google Shape;2962;p20"/>
            <p:cNvSpPr/>
            <p:nvPr/>
          </p:nvSpPr>
          <p:spPr>
            <a:xfrm>
              <a:off x="1756575" y="4494150"/>
              <a:ext cx="86375" cy="122725"/>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3" name="Google Shape;2963;p20"/>
            <p:cNvSpPr/>
            <p:nvPr/>
          </p:nvSpPr>
          <p:spPr>
            <a:xfrm>
              <a:off x="1857100" y="4494150"/>
              <a:ext cx="86400" cy="122725"/>
            </a:xfrm>
            <a:custGeom>
              <a:rect b="b" l="l" r="r" t="t"/>
              <a:pathLst>
                <a:path extrusionOk="0" h="4909" w="3456">
                  <a:moveTo>
                    <a:pt x="2238" y="1"/>
                  </a:moveTo>
                  <a:lnTo>
                    <a:pt x="1" y="2238"/>
                  </a:lnTo>
                  <a:cubicBezTo>
                    <a:pt x="1588"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4" name="Google Shape;2964;p20"/>
            <p:cNvSpPr/>
            <p:nvPr/>
          </p:nvSpPr>
          <p:spPr>
            <a:xfrm>
              <a:off x="1880850" y="4680100"/>
              <a:ext cx="62650" cy="62325"/>
            </a:xfrm>
            <a:custGeom>
              <a:rect b="b" l="l" r="r" t="t"/>
              <a:pathLst>
                <a:path extrusionOk="0" h="2493" w="2506">
                  <a:moveTo>
                    <a:pt x="2505" y="0"/>
                  </a:moveTo>
                  <a:cubicBezTo>
                    <a:pt x="2104" y="1180"/>
                    <a:pt x="1180"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5" name="Google Shape;2965;p20"/>
            <p:cNvSpPr/>
            <p:nvPr/>
          </p:nvSpPr>
          <p:spPr>
            <a:xfrm>
              <a:off x="1709875" y="4188550"/>
              <a:ext cx="280300" cy="38575"/>
            </a:xfrm>
            <a:custGeom>
              <a:rect b="b" l="l" r="r" t="t"/>
              <a:pathLst>
                <a:path extrusionOk="0" h="1543" w="11212">
                  <a:moveTo>
                    <a:pt x="1" y="1"/>
                  </a:moveTo>
                  <a:lnTo>
                    <a:pt x="1543" y="1543"/>
                  </a:lnTo>
                  <a:lnTo>
                    <a:pt x="9669" y="1543"/>
                  </a:lnTo>
                  <a:lnTo>
                    <a:pt x="1121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6" name="Google Shape;2966;p20"/>
            <p:cNvSpPr/>
            <p:nvPr/>
          </p:nvSpPr>
          <p:spPr>
            <a:xfrm>
              <a:off x="1756575" y="3839450"/>
              <a:ext cx="86375" cy="122725"/>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7" name="Google Shape;2967;p20"/>
            <p:cNvSpPr/>
            <p:nvPr/>
          </p:nvSpPr>
          <p:spPr>
            <a:xfrm>
              <a:off x="1757525" y="4555975"/>
              <a:ext cx="185175" cy="185025"/>
            </a:xfrm>
            <a:custGeom>
              <a:rect b="b" l="l" r="r" t="t"/>
              <a:pathLst>
                <a:path extrusionOk="0" h="7401" w="7407">
                  <a:moveTo>
                    <a:pt x="3703" y="1"/>
                  </a:moveTo>
                  <a:cubicBezTo>
                    <a:pt x="1658" y="1"/>
                    <a:pt x="0" y="1658"/>
                    <a:pt x="0" y="3704"/>
                  </a:cubicBezTo>
                  <a:cubicBezTo>
                    <a:pt x="0" y="5743"/>
                    <a:pt x="1658" y="7400"/>
                    <a:pt x="3703" y="7400"/>
                  </a:cubicBezTo>
                  <a:cubicBezTo>
                    <a:pt x="5743" y="7400"/>
                    <a:pt x="7400" y="5743"/>
                    <a:pt x="7406" y="3704"/>
                  </a:cubicBezTo>
                  <a:cubicBezTo>
                    <a:pt x="7400" y="1658"/>
                    <a:pt x="5743"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8" name="Google Shape;2968;p20"/>
            <p:cNvSpPr/>
            <p:nvPr/>
          </p:nvSpPr>
          <p:spPr>
            <a:xfrm>
              <a:off x="1956050" y="3538150"/>
              <a:ext cx="38750" cy="596250"/>
            </a:xfrm>
            <a:custGeom>
              <a:rect b="b" l="l" r="r" t="t"/>
              <a:pathLst>
                <a:path extrusionOk="0" h="23850" w="1550">
                  <a:moveTo>
                    <a:pt x="1549" y="1"/>
                  </a:moveTo>
                  <a:lnTo>
                    <a:pt x="1" y="1549"/>
                  </a:lnTo>
                  <a:lnTo>
                    <a:pt x="1"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9" name="Google Shape;2969;p20"/>
            <p:cNvSpPr/>
            <p:nvPr/>
          </p:nvSpPr>
          <p:spPr>
            <a:xfrm>
              <a:off x="1705425" y="3538300"/>
              <a:ext cx="38575" cy="595950"/>
            </a:xfrm>
            <a:custGeom>
              <a:rect b="b" l="l" r="r" t="t"/>
              <a:pathLst>
                <a:path extrusionOk="0" h="23838" w="1543">
                  <a:moveTo>
                    <a:pt x="0" y="1"/>
                  </a:moveTo>
                  <a:lnTo>
                    <a:pt x="0" y="23837"/>
                  </a:lnTo>
                  <a:lnTo>
                    <a:pt x="1543" y="22295"/>
                  </a:lnTo>
                  <a:lnTo>
                    <a:pt x="1543"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0" name="Google Shape;2970;p20"/>
            <p:cNvSpPr/>
            <p:nvPr/>
          </p:nvSpPr>
          <p:spPr>
            <a:xfrm>
              <a:off x="1710675" y="3534800"/>
              <a:ext cx="278700" cy="37625"/>
            </a:xfrm>
            <a:custGeom>
              <a:rect b="b" l="l" r="r" t="t"/>
              <a:pathLst>
                <a:path extrusionOk="0" h="1505" w="11148">
                  <a:moveTo>
                    <a:pt x="1" y="1"/>
                  </a:moveTo>
                  <a:lnTo>
                    <a:pt x="1511" y="1505"/>
                  </a:lnTo>
                  <a:lnTo>
                    <a:pt x="9637" y="1505"/>
                  </a:lnTo>
                  <a:lnTo>
                    <a:pt x="1114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1" name="Google Shape;2971;p20"/>
            <p:cNvSpPr/>
            <p:nvPr/>
          </p:nvSpPr>
          <p:spPr>
            <a:xfrm>
              <a:off x="1705425" y="4193025"/>
              <a:ext cx="38575" cy="596075"/>
            </a:xfrm>
            <a:custGeom>
              <a:rect b="b" l="l" r="r" t="t"/>
              <a:pathLst>
                <a:path extrusionOk="0" h="23843" w="1543">
                  <a:moveTo>
                    <a:pt x="0" y="0"/>
                  </a:moveTo>
                  <a:lnTo>
                    <a:pt x="0" y="23843"/>
                  </a:lnTo>
                  <a:lnTo>
                    <a:pt x="1543" y="22294"/>
                  </a:lnTo>
                  <a:lnTo>
                    <a:pt x="1543"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2" name="Google Shape;2972;p20"/>
            <p:cNvSpPr/>
            <p:nvPr/>
          </p:nvSpPr>
          <p:spPr>
            <a:xfrm>
              <a:off x="1642800" y="3946127"/>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3" name="Google Shape;2973;p20"/>
            <p:cNvSpPr/>
            <p:nvPr/>
          </p:nvSpPr>
          <p:spPr>
            <a:xfrm>
              <a:off x="1756575" y="4025400"/>
              <a:ext cx="62625" cy="62150"/>
            </a:xfrm>
            <a:custGeom>
              <a:rect b="b" l="l" r="r" t="t"/>
              <a:pathLst>
                <a:path extrusionOk="0" h="2486" w="2505">
                  <a:moveTo>
                    <a:pt x="0" y="0"/>
                  </a:moveTo>
                  <a:lnTo>
                    <a:pt x="0" y="2486"/>
                  </a:lnTo>
                  <a:lnTo>
                    <a:pt x="2505" y="2486"/>
                  </a:lnTo>
                  <a:cubicBezTo>
                    <a:pt x="1326" y="2091"/>
                    <a:pt x="402" y="1173"/>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4" name="Google Shape;2974;p20"/>
            <p:cNvSpPr/>
            <p:nvPr/>
          </p:nvSpPr>
          <p:spPr>
            <a:xfrm>
              <a:off x="1880850" y="3585000"/>
              <a:ext cx="62650" cy="62150"/>
            </a:xfrm>
            <a:custGeom>
              <a:rect b="b" l="l" r="r" t="t"/>
              <a:pathLst>
                <a:path extrusionOk="0" h="2486"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5" name="Google Shape;2975;p20"/>
            <p:cNvSpPr/>
            <p:nvPr/>
          </p:nvSpPr>
          <p:spPr>
            <a:xfrm>
              <a:off x="1880850" y="4025400"/>
              <a:ext cx="62650" cy="62150"/>
            </a:xfrm>
            <a:custGeom>
              <a:rect b="b" l="l" r="r" t="t"/>
              <a:pathLst>
                <a:path extrusionOk="0" h="2486" w="2506">
                  <a:moveTo>
                    <a:pt x="2505" y="0"/>
                  </a:moveTo>
                  <a:cubicBezTo>
                    <a:pt x="2104" y="1179"/>
                    <a:pt x="1180" y="2097"/>
                    <a:pt x="0" y="2486"/>
                  </a:cubicBezTo>
                  <a:lnTo>
                    <a:pt x="2505" y="2486"/>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6" name="Google Shape;2976;p20"/>
            <p:cNvSpPr/>
            <p:nvPr/>
          </p:nvSpPr>
          <p:spPr>
            <a:xfrm>
              <a:off x="1710050" y="4100125"/>
              <a:ext cx="279975" cy="38425"/>
            </a:xfrm>
            <a:custGeom>
              <a:rect b="b" l="l" r="r" t="t"/>
              <a:pathLst>
                <a:path extrusionOk="0" h="1537" w="11199">
                  <a:moveTo>
                    <a:pt x="1536" y="0"/>
                  </a:moveTo>
                  <a:lnTo>
                    <a:pt x="0" y="1536"/>
                  </a:lnTo>
                  <a:lnTo>
                    <a:pt x="11198" y="1536"/>
                  </a:lnTo>
                  <a:lnTo>
                    <a:pt x="966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7" name="Google Shape;2977;p20"/>
            <p:cNvSpPr/>
            <p:nvPr/>
          </p:nvSpPr>
          <p:spPr>
            <a:xfrm>
              <a:off x="1756575" y="3585000"/>
              <a:ext cx="62625" cy="62150"/>
            </a:xfrm>
            <a:custGeom>
              <a:rect b="b" l="l" r="r" t="t"/>
              <a:pathLst>
                <a:path extrusionOk="0" h="2486"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8" name="Google Shape;2978;p20"/>
            <p:cNvSpPr/>
            <p:nvPr/>
          </p:nvSpPr>
          <p:spPr>
            <a:xfrm>
              <a:off x="1756575" y="3710400"/>
              <a:ext cx="86375" cy="122700"/>
            </a:xfrm>
            <a:custGeom>
              <a:rect b="b" l="l" r="r" t="t"/>
              <a:pathLst>
                <a:path extrusionOk="0" h="4908" w="3455">
                  <a:moveTo>
                    <a:pt x="0" y="0"/>
                  </a:moveTo>
                  <a:lnTo>
                    <a:pt x="0" y="4908"/>
                  </a:lnTo>
                  <a:lnTo>
                    <a:pt x="1218" y="4908"/>
                  </a:lnTo>
                  <a:lnTo>
                    <a:pt x="3455" y="2671"/>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9" name="Google Shape;2979;p20"/>
            <p:cNvSpPr/>
            <p:nvPr/>
          </p:nvSpPr>
          <p:spPr>
            <a:xfrm>
              <a:off x="1642800" y="4842450"/>
              <a:ext cx="37475" cy="52625"/>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0" name="Google Shape;2980;p20"/>
            <p:cNvSpPr/>
            <p:nvPr/>
          </p:nvSpPr>
          <p:spPr>
            <a:xfrm>
              <a:off x="1579225" y="353480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1" name="Google Shape;2981;p20"/>
            <p:cNvSpPr/>
            <p:nvPr/>
          </p:nvSpPr>
          <p:spPr>
            <a:xfrm>
              <a:off x="2069825" y="460250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2" name="Google Shape;2982;p20"/>
            <p:cNvSpPr/>
            <p:nvPr/>
          </p:nvSpPr>
          <p:spPr>
            <a:xfrm>
              <a:off x="1705250" y="3032750"/>
              <a:ext cx="141675" cy="446950"/>
            </a:xfrm>
            <a:custGeom>
              <a:rect b="b" l="l" r="r" t="t"/>
              <a:pathLst>
                <a:path extrusionOk="0" h="17878" w="5667">
                  <a:moveTo>
                    <a:pt x="5667" y="0"/>
                  </a:moveTo>
                  <a:cubicBezTo>
                    <a:pt x="4360" y="1116"/>
                    <a:pt x="3245" y="2441"/>
                    <a:pt x="2353" y="3913"/>
                  </a:cubicBezTo>
                  <a:cubicBezTo>
                    <a:pt x="810" y="6482"/>
                    <a:pt x="1" y="9420"/>
                    <a:pt x="7" y="12416"/>
                  </a:cubicBezTo>
                  <a:lnTo>
                    <a:pt x="7" y="17877"/>
                  </a:lnTo>
                  <a:lnTo>
                    <a:pt x="1550" y="16329"/>
                  </a:lnTo>
                  <a:lnTo>
                    <a:pt x="1550" y="12588"/>
                  </a:lnTo>
                  <a:cubicBezTo>
                    <a:pt x="1543" y="9758"/>
                    <a:pt x="2315" y="6979"/>
                    <a:pt x="3768" y="4557"/>
                  </a:cubicBezTo>
                  <a:cubicBezTo>
                    <a:pt x="4297" y="3678"/>
                    <a:pt x="4915" y="2855"/>
                    <a:pt x="5610"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3" name="Google Shape;2983;p20"/>
            <p:cNvSpPr/>
            <p:nvPr/>
          </p:nvSpPr>
          <p:spPr>
            <a:xfrm>
              <a:off x="2006575" y="3221725"/>
              <a:ext cx="50675" cy="167475"/>
            </a:xfrm>
            <a:custGeom>
              <a:rect b="b" l="l" r="r" t="t"/>
              <a:pathLst>
                <a:path extrusionOk="0" h="6699" w="2027">
                  <a:moveTo>
                    <a:pt x="1396" y="0"/>
                  </a:moveTo>
                  <a:lnTo>
                    <a:pt x="0" y="599"/>
                  </a:lnTo>
                  <a:cubicBezTo>
                    <a:pt x="351" y="1989"/>
                    <a:pt x="523" y="3416"/>
                    <a:pt x="529" y="4857"/>
                  </a:cubicBezTo>
                  <a:lnTo>
                    <a:pt x="529" y="6698"/>
                  </a:lnTo>
                  <a:lnTo>
                    <a:pt x="2027" y="6698"/>
                  </a:lnTo>
                  <a:lnTo>
                    <a:pt x="2027" y="4857"/>
                  </a:lnTo>
                  <a:cubicBezTo>
                    <a:pt x="2027" y="3219"/>
                    <a:pt x="1816"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4" name="Google Shape;2984;p20"/>
            <p:cNvSpPr/>
            <p:nvPr/>
          </p:nvSpPr>
          <p:spPr>
            <a:xfrm>
              <a:off x="1853125" y="3032750"/>
              <a:ext cx="141675" cy="446950"/>
            </a:xfrm>
            <a:custGeom>
              <a:rect b="b" l="l" r="r" t="t"/>
              <a:pathLst>
                <a:path extrusionOk="0" h="17878" w="5667">
                  <a:moveTo>
                    <a:pt x="0" y="0"/>
                  </a:moveTo>
                  <a:lnTo>
                    <a:pt x="0" y="2033"/>
                  </a:lnTo>
                  <a:lnTo>
                    <a:pt x="64" y="2097"/>
                  </a:lnTo>
                  <a:cubicBezTo>
                    <a:pt x="759" y="2855"/>
                    <a:pt x="1371" y="3678"/>
                    <a:pt x="1906" y="4557"/>
                  </a:cubicBezTo>
                  <a:cubicBezTo>
                    <a:pt x="3359" y="6979"/>
                    <a:pt x="4124" y="9758"/>
                    <a:pt x="4118" y="12588"/>
                  </a:cubicBezTo>
                  <a:lnTo>
                    <a:pt x="4118" y="16329"/>
                  </a:lnTo>
                  <a:lnTo>
                    <a:pt x="5666" y="17877"/>
                  </a:lnTo>
                  <a:lnTo>
                    <a:pt x="5666" y="12416"/>
                  </a:lnTo>
                  <a:cubicBezTo>
                    <a:pt x="5666" y="9420"/>
                    <a:pt x="4857" y="6482"/>
                    <a:pt x="3315" y="3913"/>
                  </a:cubicBezTo>
                  <a:cubicBezTo>
                    <a:pt x="2429"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5" name="Google Shape;2985;p20"/>
            <p:cNvSpPr/>
            <p:nvPr/>
          </p:nvSpPr>
          <p:spPr>
            <a:xfrm>
              <a:off x="1990625" y="3035925"/>
              <a:ext cx="108225" cy="174650"/>
            </a:xfrm>
            <a:custGeom>
              <a:rect b="b" l="l" r="r" t="t"/>
              <a:pathLst>
                <a:path extrusionOk="0" h="6986" w="4329">
                  <a:moveTo>
                    <a:pt x="1384" y="1"/>
                  </a:moveTo>
                  <a:lnTo>
                    <a:pt x="1" y="1626"/>
                  </a:lnTo>
                  <a:cubicBezTo>
                    <a:pt x="128" y="1830"/>
                    <a:pt x="268" y="2027"/>
                    <a:pt x="389" y="2238"/>
                  </a:cubicBezTo>
                  <a:cubicBezTo>
                    <a:pt x="1282" y="3716"/>
                    <a:pt x="1970" y="5316"/>
                    <a:pt x="2435" y="6986"/>
                  </a:cubicBezTo>
                  <a:lnTo>
                    <a:pt x="4328" y="6170"/>
                  </a:lnTo>
                  <a:cubicBezTo>
                    <a:pt x="3684" y="3965"/>
                    <a:pt x="2690" y="1887"/>
                    <a:pt x="13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6" name="Google Shape;2986;p20"/>
            <p:cNvSpPr/>
            <p:nvPr/>
          </p:nvSpPr>
          <p:spPr>
            <a:xfrm>
              <a:off x="1579225" y="3196225"/>
              <a:ext cx="67750" cy="193125"/>
            </a:xfrm>
            <a:custGeom>
              <a:rect b="b" l="l" r="r" t="t"/>
              <a:pathLst>
                <a:path extrusionOk="0" h="7725" w="2710">
                  <a:moveTo>
                    <a:pt x="810" y="0"/>
                  </a:moveTo>
                  <a:cubicBezTo>
                    <a:pt x="275" y="1912"/>
                    <a:pt x="1" y="3894"/>
                    <a:pt x="1" y="5883"/>
                  </a:cubicBezTo>
                  <a:lnTo>
                    <a:pt x="1" y="7725"/>
                  </a:lnTo>
                  <a:lnTo>
                    <a:pt x="2040" y="7725"/>
                  </a:lnTo>
                  <a:lnTo>
                    <a:pt x="2040" y="5877"/>
                  </a:lnTo>
                  <a:cubicBezTo>
                    <a:pt x="2047" y="4168"/>
                    <a:pt x="2270" y="2467"/>
                    <a:pt x="2709" y="822"/>
                  </a:cubicBezTo>
                  <a:lnTo>
                    <a:pt x="81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7" name="Google Shape;2987;p20"/>
            <p:cNvSpPr/>
            <p:nvPr/>
          </p:nvSpPr>
          <p:spPr>
            <a:xfrm>
              <a:off x="1601525" y="3033302"/>
              <a:ext cx="108075" cy="174650"/>
            </a:xfrm>
            <a:custGeom>
              <a:rect b="b" l="l" r="r" t="t"/>
              <a:pathLst>
                <a:path extrusionOk="0" h="6986" w="4323">
                  <a:moveTo>
                    <a:pt x="2945" y="1"/>
                  </a:moveTo>
                  <a:cubicBezTo>
                    <a:pt x="1639" y="1887"/>
                    <a:pt x="645" y="3965"/>
                    <a:pt x="1" y="6170"/>
                  </a:cubicBezTo>
                  <a:lnTo>
                    <a:pt x="1881" y="6986"/>
                  </a:lnTo>
                  <a:cubicBezTo>
                    <a:pt x="2353" y="5316"/>
                    <a:pt x="3041" y="3716"/>
                    <a:pt x="3933" y="2238"/>
                  </a:cubicBezTo>
                  <a:cubicBezTo>
                    <a:pt x="4054" y="2027"/>
                    <a:pt x="4188" y="1830"/>
                    <a:pt x="4322"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8" name="Google Shape;2988;p20"/>
            <p:cNvSpPr/>
            <p:nvPr/>
          </p:nvSpPr>
          <p:spPr>
            <a:xfrm>
              <a:off x="1756575" y="4365100"/>
              <a:ext cx="86375" cy="122700"/>
            </a:xfrm>
            <a:custGeom>
              <a:rect b="b" l="l" r="r" t="t"/>
              <a:pathLst>
                <a:path extrusionOk="0" h="4908" w="3455">
                  <a:moveTo>
                    <a:pt x="0" y="0"/>
                  </a:moveTo>
                  <a:lnTo>
                    <a:pt x="0" y="4908"/>
                  </a:lnTo>
                  <a:lnTo>
                    <a:pt x="1218" y="4908"/>
                  </a:lnTo>
                  <a:lnTo>
                    <a:pt x="3455" y="2677"/>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9" name="Google Shape;2989;p20"/>
            <p:cNvSpPr/>
            <p:nvPr/>
          </p:nvSpPr>
          <p:spPr>
            <a:xfrm>
              <a:off x="1792725" y="4433600"/>
              <a:ext cx="114750" cy="114750"/>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0" name="Google Shape;2990;p20"/>
            <p:cNvSpPr/>
            <p:nvPr/>
          </p:nvSpPr>
          <p:spPr>
            <a:xfrm>
              <a:off x="1756575" y="4239700"/>
              <a:ext cx="62625" cy="62175"/>
            </a:xfrm>
            <a:custGeom>
              <a:rect b="b" l="l" r="r" t="t"/>
              <a:pathLst>
                <a:path extrusionOk="0" h="2487"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1" name="Google Shape;2991;p20"/>
            <p:cNvSpPr/>
            <p:nvPr/>
          </p:nvSpPr>
          <p:spPr>
            <a:xfrm>
              <a:off x="1757525" y="4240975"/>
              <a:ext cx="185175" cy="185000"/>
            </a:xfrm>
            <a:custGeom>
              <a:rect b="b" l="l" r="r" t="t"/>
              <a:pathLst>
                <a:path extrusionOk="0" h="7400" w="7407">
                  <a:moveTo>
                    <a:pt x="3703" y="0"/>
                  </a:moveTo>
                  <a:cubicBezTo>
                    <a:pt x="1658" y="0"/>
                    <a:pt x="0" y="1658"/>
                    <a:pt x="0" y="3703"/>
                  </a:cubicBezTo>
                  <a:cubicBezTo>
                    <a:pt x="0" y="5743"/>
                    <a:pt x="1658" y="7400"/>
                    <a:pt x="3703" y="7400"/>
                  </a:cubicBezTo>
                  <a:cubicBezTo>
                    <a:pt x="5743" y="7400"/>
                    <a:pt x="7400" y="5743"/>
                    <a:pt x="7406" y="3703"/>
                  </a:cubicBezTo>
                  <a:cubicBezTo>
                    <a:pt x="7400" y="1658"/>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2" name="Google Shape;2992;p20"/>
            <p:cNvSpPr/>
            <p:nvPr/>
          </p:nvSpPr>
          <p:spPr>
            <a:xfrm>
              <a:off x="1709250" y="3445425"/>
              <a:ext cx="281575" cy="39225"/>
            </a:xfrm>
            <a:custGeom>
              <a:rect b="b" l="l" r="r" t="t"/>
              <a:pathLst>
                <a:path extrusionOk="0" h="1569" w="11263">
                  <a:moveTo>
                    <a:pt x="1568" y="0"/>
                  </a:moveTo>
                  <a:lnTo>
                    <a:pt x="0" y="1568"/>
                  </a:lnTo>
                  <a:lnTo>
                    <a:pt x="11262"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3" name="Google Shape;2993;p20"/>
            <p:cNvSpPr/>
            <p:nvPr/>
          </p:nvSpPr>
          <p:spPr>
            <a:xfrm>
              <a:off x="1880850" y="4239700"/>
              <a:ext cx="62650" cy="62175"/>
            </a:xfrm>
            <a:custGeom>
              <a:rect b="b" l="l" r="r" t="t"/>
              <a:pathLst>
                <a:path extrusionOk="0" h="2487"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4" name="Google Shape;2994;p20"/>
            <p:cNvSpPr/>
            <p:nvPr/>
          </p:nvSpPr>
          <p:spPr>
            <a:xfrm>
              <a:off x="1756400" y="3098875"/>
              <a:ext cx="187250" cy="334150"/>
            </a:xfrm>
            <a:custGeom>
              <a:rect b="b" l="l" r="r" t="t"/>
              <a:pathLst>
                <a:path extrusionOk="0" h="13366" w="7490">
                  <a:moveTo>
                    <a:pt x="3748" y="2441"/>
                  </a:moveTo>
                  <a:lnTo>
                    <a:pt x="3793" y="2460"/>
                  </a:lnTo>
                  <a:cubicBezTo>
                    <a:pt x="4424" y="2722"/>
                    <a:pt x="5080" y="3282"/>
                    <a:pt x="5469" y="3888"/>
                  </a:cubicBezTo>
                  <a:lnTo>
                    <a:pt x="5597" y="4098"/>
                  </a:lnTo>
                  <a:lnTo>
                    <a:pt x="5354" y="4085"/>
                  </a:lnTo>
                  <a:cubicBezTo>
                    <a:pt x="5338" y="4084"/>
                    <a:pt x="5322" y="4084"/>
                    <a:pt x="5307" y="4084"/>
                  </a:cubicBezTo>
                  <a:cubicBezTo>
                    <a:pt x="5132" y="4084"/>
                    <a:pt x="4960" y="4148"/>
                    <a:pt x="4832" y="4270"/>
                  </a:cubicBezTo>
                  <a:cubicBezTo>
                    <a:pt x="4692" y="4398"/>
                    <a:pt x="4602" y="4576"/>
                    <a:pt x="4596" y="4767"/>
                  </a:cubicBezTo>
                  <a:lnTo>
                    <a:pt x="4596" y="6628"/>
                  </a:lnTo>
                  <a:lnTo>
                    <a:pt x="5578" y="6628"/>
                  </a:lnTo>
                  <a:cubicBezTo>
                    <a:pt x="5680" y="6622"/>
                    <a:pt x="5775" y="6571"/>
                    <a:pt x="5845" y="6495"/>
                  </a:cubicBezTo>
                  <a:cubicBezTo>
                    <a:pt x="5915" y="6418"/>
                    <a:pt x="5954" y="6316"/>
                    <a:pt x="5947" y="6214"/>
                  </a:cubicBezTo>
                  <a:lnTo>
                    <a:pt x="5934" y="5972"/>
                  </a:lnTo>
                  <a:lnTo>
                    <a:pt x="6138" y="6099"/>
                  </a:lnTo>
                  <a:cubicBezTo>
                    <a:pt x="6534" y="6354"/>
                    <a:pt x="6839" y="6724"/>
                    <a:pt x="7031" y="7151"/>
                  </a:cubicBezTo>
                  <a:lnTo>
                    <a:pt x="7056" y="7196"/>
                  </a:lnTo>
                  <a:lnTo>
                    <a:pt x="7031" y="7247"/>
                  </a:lnTo>
                  <a:cubicBezTo>
                    <a:pt x="6839" y="7674"/>
                    <a:pt x="6534" y="8037"/>
                    <a:pt x="6138" y="8298"/>
                  </a:cubicBezTo>
                  <a:lnTo>
                    <a:pt x="5934" y="8432"/>
                  </a:lnTo>
                  <a:lnTo>
                    <a:pt x="5947" y="8184"/>
                  </a:lnTo>
                  <a:cubicBezTo>
                    <a:pt x="5954" y="8082"/>
                    <a:pt x="5915" y="7980"/>
                    <a:pt x="5845" y="7903"/>
                  </a:cubicBezTo>
                  <a:cubicBezTo>
                    <a:pt x="5775" y="7827"/>
                    <a:pt x="5680" y="7776"/>
                    <a:pt x="5571" y="7776"/>
                  </a:cubicBezTo>
                  <a:lnTo>
                    <a:pt x="4596" y="7776"/>
                  </a:lnTo>
                  <a:lnTo>
                    <a:pt x="4596" y="10739"/>
                  </a:lnTo>
                  <a:cubicBezTo>
                    <a:pt x="4609" y="10930"/>
                    <a:pt x="4692" y="11109"/>
                    <a:pt x="4838" y="11230"/>
                  </a:cubicBezTo>
                  <a:cubicBezTo>
                    <a:pt x="4967" y="11353"/>
                    <a:pt x="5133" y="11416"/>
                    <a:pt x="5307" y="11416"/>
                  </a:cubicBezTo>
                  <a:cubicBezTo>
                    <a:pt x="5323" y="11416"/>
                    <a:pt x="5338" y="11416"/>
                    <a:pt x="5354" y="11415"/>
                  </a:cubicBezTo>
                  <a:lnTo>
                    <a:pt x="5603" y="11402"/>
                  </a:lnTo>
                  <a:lnTo>
                    <a:pt x="5469" y="11612"/>
                  </a:lnTo>
                  <a:cubicBezTo>
                    <a:pt x="5080" y="12218"/>
                    <a:pt x="4424" y="12779"/>
                    <a:pt x="3799" y="13040"/>
                  </a:cubicBezTo>
                  <a:lnTo>
                    <a:pt x="3748" y="13059"/>
                  </a:lnTo>
                  <a:lnTo>
                    <a:pt x="3704" y="13040"/>
                  </a:lnTo>
                  <a:cubicBezTo>
                    <a:pt x="3073" y="12779"/>
                    <a:pt x="2416" y="12218"/>
                    <a:pt x="2028" y="11612"/>
                  </a:cubicBezTo>
                  <a:lnTo>
                    <a:pt x="1894" y="11402"/>
                  </a:lnTo>
                  <a:lnTo>
                    <a:pt x="2142" y="11415"/>
                  </a:lnTo>
                  <a:cubicBezTo>
                    <a:pt x="2158" y="11416"/>
                    <a:pt x="2174" y="11416"/>
                    <a:pt x="2190" y="11416"/>
                  </a:cubicBezTo>
                  <a:cubicBezTo>
                    <a:pt x="2364" y="11416"/>
                    <a:pt x="2530" y="11353"/>
                    <a:pt x="2659" y="11230"/>
                  </a:cubicBezTo>
                  <a:cubicBezTo>
                    <a:pt x="2805" y="11103"/>
                    <a:pt x="2888" y="10924"/>
                    <a:pt x="2894" y="10733"/>
                  </a:cubicBezTo>
                  <a:lnTo>
                    <a:pt x="2894" y="7769"/>
                  </a:lnTo>
                  <a:lnTo>
                    <a:pt x="1913" y="7769"/>
                  </a:lnTo>
                  <a:cubicBezTo>
                    <a:pt x="1811" y="7776"/>
                    <a:pt x="1715" y="7820"/>
                    <a:pt x="1645" y="7897"/>
                  </a:cubicBezTo>
                  <a:cubicBezTo>
                    <a:pt x="1575" y="7980"/>
                    <a:pt x="1543" y="8082"/>
                    <a:pt x="1550" y="8184"/>
                  </a:cubicBezTo>
                  <a:lnTo>
                    <a:pt x="1562" y="8426"/>
                  </a:lnTo>
                  <a:lnTo>
                    <a:pt x="1352" y="8298"/>
                  </a:lnTo>
                  <a:cubicBezTo>
                    <a:pt x="957" y="8043"/>
                    <a:pt x="645" y="7680"/>
                    <a:pt x="453" y="7253"/>
                  </a:cubicBezTo>
                  <a:lnTo>
                    <a:pt x="434" y="7202"/>
                  </a:lnTo>
                  <a:lnTo>
                    <a:pt x="453" y="7157"/>
                  </a:lnTo>
                  <a:cubicBezTo>
                    <a:pt x="645" y="6724"/>
                    <a:pt x="957" y="6361"/>
                    <a:pt x="1352" y="6106"/>
                  </a:cubicBezTo>
                  <a:lnTo>
                    <a:pt x="1556" y="5972"/>
                  </a:lnTo>
                  <a:lnTo>
                    <a:pt x="1543" y="6214"/>
                  </a:lnTo>
                  <a:cubicBezTo>
                    <a:pt x="1537" y="6316"/>
                    <a:pt x="1575" y="6418"/>
                    <a:pt x="1645" y="6501"/>
                  </a:cubicBezTo>
                  <a:cubicBezTo>
                    <a:pt x="1715" y="6577"/>
                    <a:pt x="1811" y="6622"/>
                    <a:pt x="1919" y="6628"/>
                  </a:cubicBezTo>
                  <a:lnTo>
                    <a:pt x="2894" y="6628"/>
                  </a:lnTo>
                  <a:lnTo>
                    <a:pt x="2894" y="4761"/>
                  </a:lnTo>
                  <a:cubicBezTo>
                    <a:pt x="2882" y="4570"/>
                    <a:pt x="2799" y="4391"/>
                    <a:pt x="2659" y="4270"/>
                  </a:cubicBezTo>
                  <a:cubicBezTo>
                    <a:pt x="2530" y="4148"/>
                    <a:pt x="2359" y="4084"/>
                    <a:pt x="2184" y="4084"/>
                  </a:cubicBezTo>
                  <a:cubicBezTo>
                    <a:pt x="2168" y="4084"/>
                    <a:pt x="2152" y="4084"/>
                    <a:pt x="2136" y="4085"/>
                  </a:cubicBezTo>
                  <a:lnTo>
                    <a:pt x="1894" y="4098"/>
                  </a:lnTo>
                  <a:lnTo>
                    <a:pt x="2021" y="3888"/>
                  </a:lnTo>
                  <a:cubicBezTo>
                    <a:pt x="2416" y="3282"/>
                    <a:pt x="3073" y="2722"/>
                    <a:pt x="3697" y="2460"/>
                  </a:cubicBezTo>
                  <a:lnTo>
                    <a:pt x="3748" y="2441"/>
                  </a:lnTo>
                  <a:close/>
                  <a:moveTo>
                    <a:pt x="3748" y="0"/>
                  </a:moveTo>
                  <a:cubicBezTo>
                    <a:pt x="3149" y="669"/>
                    <a:pt x="2620" y="1402"/>
                    <a:pt x="2155" y="2173"/>
                  </a:cubicBezTo>
                  <a:cubicBezTo>
                    <a:pt x="747" y="4519"/>
                    <a:pt x="1" y="7202"/>
                    <a:pt x="7" y="9943"/>
                  </a:cubicBezTo>
                  <a:lnTo>
                    <a:pt x="7" y="13365"/>
                  </a:lnTo>
                  <a:lnTo>
                    <a:pt x="7483" y="13365"/>
                  </a:lnTo>
                  <a:lnTo>
                    <a:pt x="7483" y="9943"/>
                  </a:lnTo>
                  <a:cubicBezTo>
                    <a:pt x="7490" y="7202"/>
                    <a:pt x="6750"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5" name="Google Shape;2995;p20"/>
            <p:cNvSpPr/>
            <p:nvPr/>
          </p:nvSpPr>
          <p:spPr>
            <a:xfrm>
              <a:off x="1774250" y="3166750"/>
              <a:ext cx="151725" cy="251600"/>
            </a:xfrm>
            <a:custGeom>
              <a:rect b="b" l="l" r="r" t="t"/>
              <a:pathLst>
                <a:path extrusionOk="0" h="10064" w="6069">
                  <a:moveTo>
                    <a:pt x="3034" y="0"/>
                  </a:moveTo>
                  <a:cubicBezTo>
                    <a:pt x="2486" y="262"/>
                    <a:pt x="2008" y="650"/>
                    <a:pt x="1645" y="1135"/>
                  </a:cubicBezTo>
                  <a:cubicBezTo>
                    <a:pt x="1823" y="1167"/>
                    <a:pt x="1983" y="1249"/>
                    <a:pt x="2117" y="1364"/>
                  </a:cubicBezTo>
                  <a:cubicBezTo>
                    <a:pt x="2308" y="1543"/>
                    <a:pt x="2416" y="1785"/>
                    <a:pt x="2429" y="2040"/>
                  </a:cubicBezTo>
                  <a:lnTo>
                    <a:pt x="2429" y="4162"/>
                  </a:lnTo>
                  <a:lnTo>
                    <a:pt x="1199" y="4162"/>
                  </a:lnTo>
                  <a:cubicBezTo>
                    <a:pt x="1027" y="4156"/>
                    <a:pt x="861" y="4079"/>
                    <a:pt x="746" y="3952"/>
                  </a:cubicBezTo>
                  <a:cubicBezTo>
                    <a:pt x="683" y="3882"/>
                    <a:pt x="638" y="3805"/>
                    <a:pt x="612" y="3716"/>
                  </a:cubicBezTo>
                  <a:cubicBezTo>
                    <a:pt x="351" y="3920"/>
                    <a:pt x="141" y="4188"/>
                    <a:pt x="1" y="4487"/>
                  </a:cubicBezTo>
                  <a:cubicBezTo>
                    <a:pt x="141" y="4780"/>
                    <a:pt x="351" y="5042"/>
                    <a:pt x="612" y="5252"/>
                  </a:cubicBezTo>
                  <a:cubicBezTo>
                    <a:pt x="638" y="5163"/>
                    <a:pt x="689" y="5080"/>
                    <a:pt x="746" y="5010"/>
                  </a:cubicBezTo>
                  <a:cubicBezTo>
                    <a:pt x="861" y="4882"/>
                    <a:pt x="1027" y="4812"/>
                    <a:pt x="1199" y="4799"/>
                  </a:cubicBezTo>
                  <a:lnTo>
                    <a:pt x="2435" y="4799"/>
                  </a:lnTo>
                  <a:lnTo>
                    <a:pt x="2435" y="8018"/>
                  </a:lnTo>
                  <a:cubicBezTo>
                    <a:pt x="2423" y="8279"/>
                    <a:pt x="2308" y="8521"/>
                    <a:pt x="2117" y="8700"/>
                  </a:cubicBezTo>
                  <a:cubicBezTo>
                    <a:pt x="1983" y="8815"/>
                    <a:pt x="1823" y="8897"/>
                    <a:pt x="1645" y="8929"/>
                  </a:cubicBezTo>
                  <a:cubicBezTo>
                    <a:pt x="2008" y="9414"/>
                    <a:pt x="2486" y="9802"/>
                    <a:pt x="3034" y="10064"/>
                  </a:cubicBezTo>
                  <a:cubicBezTo>
                    <a:pt x="3576" y="9802"/>
                    <a:pt x="4054" y="9414"/>
                    <a:pt x="4417" y="8929"/>
                  </a:cubicBezTo>
                  <a:cubicBezTo>
                    <a:pt x="4245" y="8897"/>
                    <a:pt x="4080" y="8815"/>
                    <a:pt x="3952" y="8700"/>
                  </a:cubicBezTo>
                  <a:cubicBezTo>
                    <a:pt x="3761" y="8521"/>
                    <a:pt x="3646" y="8279"/>
                    <a:pt x="3633" y="8024"/>
                  </a:cubicBezTo>
                  <a:lnTo>
                    <a:pt x="3633" y="4806"/>
                  </a:lnTo>
                  <a:lnTo>
                    <a:pt x="4864" y="4806"/>
                  </a:lnTo>
                  <a:cubicBezTo>
                    <a:pt x="5036" y="4812"/>
                    <a:pt x="5201" y="4889"/>
                    <a:pt x="5316" y="5016"/>
                  </a:cubicBezTo>
                  <a:cubicBezTo>
                    <a:pt x="5380" y="5086"/>
                    <a:pt x="5424" y="5163"/>
                    <a:pt x="5456" y="5252"/>
                  </a:cubicBezTo>
                  <a:cubicBezTo>
                    <a:pt x="5711" y="5048"/>
                    <a:pt x="5922" y="4787"/>
                    <a:pt x="6068" y="4487"/>
                  </a:cubicBezTo>
                  <a:cubicBezTo>
                    <a:pt x="5922" y="4188"/>
                    <a:pt x="5711" y="3926"/>
                    <a:pt x="5456" y="3722"/>
                  </a:cubicBezTo>
                  <a:cubicBezTo>
                    <a:pt x="5424" y="3805"/>
                    <a:pt x="5380" y="3888"/>
                    <a:pt x="5316" y="3958"/>
                  </a:cubicBezTo>
                  <a:cubicBezTo>
                    <a:pt x="5201" y="4086"/>
                    <a:pt x="5042" y="4162"/>
                    <a:pt x="4870" y="4168"/>
                  </a:cubicBezTo>
                  <a:lnTo>
                    <a:pt x="3633" y="4168"/>
                  </a:lnTo>
                  <a:lnTo>
                    <a:pt x="3633" y="2046"/>
                  </a:lnTo>
                  <a:cubicBezTo>
                    <a:pt x="3646" y="1785"/>
                    <a:pt x="3761" y="1543"/>
                    <a:pt x="3952" y="1364"/>
                  </a:cubicBezTo>
                  <a:cubicBezTo>
                    <a:pt x="4080" y="1249"/>
                    <a:pt x="4245" y="1167"/>
                    <a:pt x="4417" y="1135"/>
                  </a:cubicBezTo>
                  <a:cubicBezTo>
                    <a:pt x="4054" y="650"/>
                    <a:pt x="3582" y="262"/>
                    <a:pt x="30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6" name="Google Shape;2996;p20"/>
            <p:cNvSpPr/>
            <p:nvPr/>
          </p:nvSpPr>
          <p:spPr>
            <a:xfrm>
              <a:off x="1642800" y="418855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7" name="Google Shape;2997;p20"/>
            <p:cNvSpPr/>
            <p:nvPr/>
          </p:nvSpPr>
          <p:spPr>
            <a:xfrm>
              <a:off x="1857100" y="4365250"/>
              <a:ext cx="86400" cy="122550"/>
            </a:xfrm>
            <a:custGeom>
              <a:rect b="b" l="l" r="r" t="t"/>
              <a:pathLst>
                <a:path extrusionOk="0" h="4902" w="3456">
                  <a:moveTo>
                    <a:pt x="3455" y="1"/>
                  </a:moveTo>
                  <a:cubicBezTo>
                    <a:pt x="2945" y="1498"/>
                    <a:pt x="1588"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8" name="Google Shape;2998;p20"/>
            <p:cNvSpPr/>
            <p:nvPr/>
          </p:nvSpPr>
          <p:spPr>
            <a:xfrm>
              <a:off x="1756575" y="4680100"/>
              <a:ext cx="62625" cy="62325"/>
            </a:xfrm>
            <a:custGeom>
              <a:rect b="b" l="l" r="r" t="t"/>
              <a:pathLst>
                <a:path extrusionOk="0" h="2493" w="2505">
                  <a:moveTo>
                    <a:pt x="0" y="0"/>
                  </a:moveTo>
                  <a:lnTo>
                    <a:pt x="0" y="2492"/>
                  </a:lnTo>
                  <a:lnTo>
                    <a:pt x="2505" y="2492"/>
                  </a:lnTo>
                  <a:cubicBezTo>
                    <a:pt x="1326" y="2097"/>
                    <a:pt x="402" y="118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9" name="Google Shape;2999;p20"/>
            <p:cNvSpPr/>
            <p:nvPr/>
          </p:nvSpPr>
          <p:spPr>
            <a:xfrm>
              <a:off x="2019800" y="4602500"/>
              <a:ext cx="37450" cy="189800"/>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0" name="Google Shape;3000;p20"/>
            <p:cNvSpPr/>
            <p:nvPr/>
          </p:nvSpPr>
          <p:spPr>
            <a:xfrm>
              <a:off x="2019800" y="4842450"/>
              <a:ext cx="37450" cy="52625"/>
            </a:xfrm>
            <a:custGeom>
              <a:rect b="b" l="l" r="r" t="t"/>
              <a:pathLst>
                <a:path extrusionOk="0" h="2105" w="1498">
                  <a:moveTo>
                    <a:pt x="0" y="1"/>
                  </a:moveTo>
                  <a:lnTo>
                    <a:pt x="0"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1" name="Google Shape;3001;p20"/>
            <p:cNvSpPr/>
            <p:nvPr/>
          </p:nvSpPr>
          <p:spPr>
            <a:xfrm>
              <a:off x="2053100" y="3193602"/>
              <a:ext cx="67900" cy="193125"/>
            </a:xfrm>
            <a:custGeom>
              <a:rect b="b" l="l" r="r" t="t"/>
              <a:pathLst>
                <a:path extrusionOk="0" h="7725" w="2716">
                  <a:moveTo>
                    <a:pt x="1899" y="0"/>
                  </a:moveTo>
                  <a:lnTo>
                    <a:pt x="0" y="822"/>
                  </a:lnTo>
                  <a:cubicBezTo>
                    <a:pt x="446" y="2467"/>
                    <a:pt x="669" y="4168"/>
                    <a:pt x="669" y="5877"/>
                  </a:cubicBezTo>
                  <a:lnTo>
                    <a:pt x="669" y="7725"/>
                  </a:lnTo>
                  <a:lnTo>
                    <a:pt x="2715" y="7725"/>
                  </a:lnTo>
                  <a:lnTo>
                    <a:pt x="2715" y="5877"/>
                  </a:lnTo>
                  <a:cubicBezTo>
                    <a:pt x="2715" y="3888"/>
                    <a:pt x="2441" y="1912"/>
                    <a:pt x="189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2" name="Google Shape;3002;p20"/>
            <p:cNvSpPr/>
            <p:nvPr/>
          </p:nvSpPr>
          <p:spPr>
            <a:xfrm>
              <a:off x="1853125" y="2953875"/>
              <a:ext cx="125425" cy="157125"/>
            </a:xfrm>
            <a:custGeom>
              <a:rect b="b" l="l" r="r" t="t"/>
              <a:pathLst>
                <a:path extrusionOk="0" h="6285" w="5017">
                  <a:moveTo>
                    <a:pt x="0" y="0"/>
                  </a:moveTo>
                  <a:lnTo>
                    <a:pt x="0" y="1849"/>
                  </a:lnTo>
                  <a:lnTo>
                    <a:pt x="192" y="1995"/>
                  </a:lnTo>
                  <a:cubicBezTo>
                    <a:pt x="1689" y="3200"/>
                    <a:pt x="2977" y="4653"/>
                    <a:pt x="3997" y="6285"/>
                  </a:cubicBezTo>
                  <a:lnTo>
                    <a:pt x="5016" y="5086"/>
                  </a:lnTo>
                  <a:cubicBezTo>
                    <a:pt x="3684" y="3085"/>
                    <a:pt x="1983"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3" name="Google Shape;3003;p20"/>
            <p:cNvSpPr/>
            <p:nvPr/>
          </p:nvSpPr>
          <p:spPr>
            <a:xfrm>
              <a:off x="1956700" y="3083977"/>
              <a:ext cx="83200" cy="143900"/>
            </a:xfrm>
            <a:custGeom>
              <a:rect b="b" l="l" r="r" t="t"/>
              <a:pathLst>
                <a:path extrusionOk="0" h="5756" w="3328">
                  <a:moveTo>
                    <a:pt x="1014" y="0"/>
                  </a:moveTo>
                  <a:lnTo>
                    <a:pt x="0" y="1192"/>
                  </a:lnTo>
                  <a:cubicBezTo>
                    <a:pt x="13" y="1211"/>
                    <a:pt x="19" y="1224"/>
                    <a:pt x="32" y="1243"/>
                  </a:cubicBezTo>
                  <a:cubicBezTo>
                    <a:pt x="873" y="2652"/>
                    <a:pt x="1517" y="4169"/>
                    <a:pt x="1931" y="5756"/>
                  </a:cubicBezTo>
                  <a:lnTo>
                    <a:pt x="3327" y="5156"/>
                  </a:lnTo>
                  <a:cubicBezTo>
                    <a:pt x="2875" y="3506"/>
                    <a:pt x="2193" y="1932"/>
                    <a:pt x="1313" y="466"/>
                  </a:cubicBezTo>
                  <a:cubicBezTo>
                    <a:pt x="1217" y="306"/>
                    <a:pt x="1116" y="153"/>
                    <a:pt x="101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4" name="Google Shape;3004;p20"/>
            <p:cNvSpPr/>
            <p:nvPr/>
          </p:nvSpPr>
          <p:spPr>
            <a:xfrm>
              <a:off x="1642800" y="460250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5" name="Google Shape;3005;p20"/>
            <p:cNvSpPr/>
            <p:nvPr/>
          </p:nvSpPr>
          <p:spPr>
            <a:xfrm>
              <a:off x="1642800" y="3395550"/>
              <a:ext cx="37475" cy="89100"/>
            </a:xfrm>
            <a:custGeom>
              <a:rect b="b" l="l" r="r" t="t"/>
              <a:pathLst>
                <a:path extrusionOk="0" h="3564" w="1499">
                  <a:moveTo>
                    <a:pt x="1" y="0"/>
                  </a:moveTo>
                  <a:lnTo>
                    <a:pt x="1" y="3563"/>
                  </a:lnTo>
                  <a:lnTo>
                    <a:pt x="1498" y="3563"/>
                  </a:lnTo>
                  <a:lnTo>
                    <a:pt x="149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6" name="Google Shape;3006;p20"/>
            <p:cNvSpPr/>
            <p:nvPr/>
          </p:nvSpPr>
          <p:spPr>
            <a:xfrm>
              <a:off x="1705425" y="4842450"/>
              <a:ext cx="289375" cy="52625"/>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7" name="Google Shape;3007;p20"/>
            <p:cNvSpPr/>
            <p:nvPr/>
          </p:nvSpPr>
          <p:spPr>
            <a:xfrm>
              <a:off x="1642800" y="3534800"/>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8" name="Google Shape;3008;p20"/>
            <p:cNvSpPr/>
            <p:nvPr/>
          </p:nvSpPr>
          <p:spPr>
            <a:xfrm>
              <a:off x="1721675" y="2951252"/>
              <a:ext cx="125250" cy="157125"/>
            </a:xfrm>
            <a:custGeom>
              <a:rect b="b" l="l" r="r" t="t"/>
              <a:pathLst>
                <a:path extrusionOk="0" h="6285" w="5010">
                  <a:moveTo>
                    <a:pt x="5010" y="0"/>
                  </a:moveTo>
                  <a:cubicBezTo>
                    <a:pt x="3028" y="1358"/>
                    <a:pt x="1326" y="3085"/>
                    <a:pt x="0" y="5086"/>
                  </a:cubicBezTo>
                  <a:lnTo>
                    <a:pt x="1014" y="6285"/>
                  </a:lnTo>
                  <a:cubicBezTo>
                    <a:pt x="2034"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9" name="Google Shape;3009;p20"/>
            <p:cNvSpPr/>
            <p:nvPr/>
          </p:nvSpPr>
          <p:spPr>
            <a:xfrm>
              <a:off x="1579225" y="4602500"/>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0" name="Google Shape;3010;p20"/>
            <p:cNvSpPr/>
            <p:nvPr/>
          </p:nvSpPr>
          <p:spPr>
            <a:xfrm>
              <a:off x="2019800" y="4907625"/>
              <a:ext cx="96725" cy="51175"/>
            </a:xfrm>
            <a:custGeom>
              <a:rect b="b" l="l" r="r" t="t"/>
              <a:pathLst>
                <a:path extrusionOk="0" h="2047" w="3869">
                  <a:moveTo>
                    <a:pt x="0" y="1"/>
                  </a:moveTo>
                  <a:lnTo>
                    <a:pt x="0"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1" name="Google Shape;3011;p20"/>
            <p:cNvSpPr/>
            <p:nvPr/>
          </p:nvSpPr>
          <p:spPr>
            <a:xfrm>
              <a:off x="1853125" y="2876202"/>
              <a:ext cx="168125" cy="192175"/>
            </a:xfrm>
            <a:custGeom>
              <a:rect b="b" l="l" r="r" t="t"/>
              <a:pathLst>
                <a:path extrusionOk="0" h="7687" w="6725">
                  <a:moveTo>
                    <a:pt x="0" y="1"/>
                  </a:moveTo>
                  <a:lnTo>
                    <a:pt x="0" y="2391"/>
                  </a:lnTo>
                  <a:lnTo>
                    <a:pt x="13" y="2403"/>
                  </a:lnTo>
                  <a:cubicBezTo>
                    <a:pt x="2123" y="3799"/>
                    <a:pt x="3939" y="5590"/>
                    <a:pt x="5354" y="7687"/>
                  </a:cubicBezTo>
                  <a:lnTo>
                    <a:pt x="6724" y="6074"/>
                  </a:lnTo>
                  <a:cubicBezTo>
                    <a:pt x="4946" y="3589"/>
                    <a:pt x="2658"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2" name="Google Shape;3012;p20"/>
            <p:cNvSpPr/>
            <p:nvPr/>
          </p:nvSpPr>
          <p:spPr>
            <a:xfrm>
              <a:off x="2069825" y="4842450"/>
              <a:ext cx="51175" cy="111875"/>
            </a:xfrm>
            <a:custGeom>
              <a:rect b="b" l="l" r="r" t="t"/>
              <a:pathLst>
                <a:path extrusionOk="0" h="4475" w="2047">
                  <a:moveTo>
                    <a:pt x="0" y="1"/>
                  </a:moveTo>
                  <a:lnTo>
                    <a:pt x="0" y="2429"/>
                  </a:lnTo>
                  <a:lnTo>
                    <a:pt x="2046" y="447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3" name="Google Shape;3013;p20"/>
            <p:cNvSpPr/>
            <p:nvPr/>
          </p:nvSpPr>
          <p:spPr>
            <a:xfrm>
              <a:off x="1678975" y="2878825"/>
              <a:ext cx="167950" cy="192175"/>
            </a:xfrm>
            <a:custGeom>
              <a:rect b="b" l="l" r="r" t="t"/>
              <a:pathLst>
                <a:path extrusionOk="0" h="7687" w="6718">
                  <a:moveTo>
                    <a:pt x="6718" y="1"/>
                  </a:moveTo>
                  <a:cubicBezTo>
                    <a:pt x="4060" y="1517"/>
                    <a:pt x="1772" y="3589"/>
                    <a:pt x="0" y="6074"/>
                  </a:cubicBezTo>
                  <a:lnTo>
                    <a:pt x="1364" y="7687"/>
                  </a:lnTo>
                  <a:cubicBezTo>
                    <a:pt x="2779" y="5590"/>
                    <a:pt x="4596" y="3799"/>
                    <a:pt x="6705" y="2403"/>
                  </a:cubicBezTo>
                  <a:lnTo>
                    <a:pt x="6718" y="2391"/>
                  </a:lnTo>
                  <a:lnTo>
                    <a:pt x="671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4" name="Google Shape;3014;p20"/>
            <p:cNvSpPr/>
            <p:nvPr/>
          </p:nvSpPr>
          <p:spPr>
            <a:xfrm>
              <a:off x="1579225" y="3392927"/>
              <a:ext cx="51175" cy="89100"/>
            </a:xfrm>
            <a:custGeom>
              <a:rect b="b" l="l" r="r" t="t"/>
              <a:pathLst>
                <a:path extrusionOk="0" h="3564" w="2047">
                  <a:moveTo>
                    <a:pt x="1" y="0"/>
                  </a:moveTo>
                  <a:lnTo>
                    <a:pt x="1" y="3563"/>
                  </a:lnTo>
                  <a:lnTo>
                    <a:pt x="2047" y="3563"/>
                  </a:lnTo>
                  <a:lnTo>
                    <a:pt x="204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5" name="Google Shape;3015;p20"/>
            <p:cNvSpPr/>
            <p:nvPr/>
          </p:nvSpPr>
          <p:spPr>
            <a:xfrm>
              <a:off x="1579225" y="4842450"/>
              <a:ext cx="51175" cy="111875"/>
            </a:xfrm>
            <a:custGeom>
              <a:rect b="b" l="l" r="r" t="t"/>
              <a:pathLst>
                <a:path extrusionOk="0" h="4475" w="2047">
                  <a:moveTo>
                    <a:pt x="1" y="1"/>
                  </a:moveTo>
                  <a:lnTo>
                    <a:pt x="1" y="4475"/>
                  </a:lnTo>
                  <a:lnTo>
                    <a:pt x="2047" y="2429"/>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6" name="Google Shape;3016;p20"/>
            <p:cNvSpPr/>
            <p:nvPr/>
          </p:nvSpPr>
          <p:spPr>
            <a:xfrm>
              <a:off x="1660175" y="3086600"/>
              <a:ext cx="83350" cy="143900"/>
            </a:xfrm>
            <a:custGeom>
              <a:rect b="b" l="l" r="r" t="t"/>
              <a:pathLst>
                <a:path extrusionOk="0" h="5756" w="3334">
                  <a:moveTo>
                    <a:pt x="2314" y="0"/>
                  </a:moveTo>
                  <a:cubicBezTo>
                    <a:pt x="2212" y="160"/>
                    <a:pt x="2110" y="313"/>
                    <a:pt x="2014" y="472"/>
                  </a:cubicBezTo>
                  <a:cubicBezTo>
                    <a:pt x="1135" y="1932"/>
                    <a:pt x="453" y="3506"/>
                    <a:pt x="0" y="5156"/>
                  </a:cubicBezTo>
                  <a:lnTo>
                    <a:pt x="1396" y="5756"/>
                  </a:lnTo>
                  <a:cubicBezTo>
                    <a:pt x="1810" y="4169"/>
                    <a:pt x="2454" y="2652"/>
                    <a:pt x="3302" y="1243"/>
                  </a:cubicBezTo>
                  <a:cubicBezTo>
                    <a:pt x="3308" y="1224"/>
                    <a:pt x="3321" y="1211"/>
                    <a:pt x="3334" y="1192"/>
                  </a:cubicBezTo>
                  <a:lnTo>
                    <a:pt x="231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7" name="Google Shape;3017;p20"/>
            <p:cNvSpPr/>
            <p:nvPr/>
          </p:nvSpPr>
          <p:spPr>
            <a:xfrm>
              <a:off x="1583700" y="4907625"/>
              <a:ext cx="96725" cy="51175"/>
            </a:xfrm>
            <a:custGeom>
              <a:rect b="b" l="l" r="r" t="t"/>
              <a:pathLst>
                <a:path extrusionOk="0" h="2047" w="3869">
                  <a:moveTo>
                    <a:pt x="2040" y="1"/>
                  </a:moveTo>
                  <a:lnTo>
                    <a:pt x="0"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8" name="Google Shape;3018;p20"/>
            <p:cNvSpPr/>
            <p:nvPr/>
          </p:nvSpPr>
          <p:spPr>
            <a:xfrm>
              <a:off x="1705425" y="4907625"/>
              <a:ext cx="289375" cy="51175"/>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9" name="Google Shape;3019;p20"/>
            <p:cNvSpPr/>
            <p:nvPr/>
          </p:nvSpPr>
          <p:spPr>
            <a:xfrm>
              <a:off x="2069825" y="3730775"/>
              <a:ext cx="51175" cy="211625"/>
            </a:xfrm>
            <a:custGeom>
              <a:rect b="b" l="l" r="r" t="t"/>
              <a:pathLst>
                <a:path extrusionOk="0" h="8465" w="2047">
                  <a:moveTo>
                    <a:pt x="0" y="1"/>
                  </a:moveTo>
                  <a:lnTo>
                    <a:pt x="0" y="8465"/>
                  </a:lnTo>
                  <a:lnTo>
                    <a:pt x="2046" y="8465"/>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0" name="Google Shape;3020;p20"/>
            <p:cNvSpPr/>
            <p:nvPr/>
          </p:nvSpPr>
          <p:spPr>
            <a:xfrm>
              <a:off x="1579225" y="3730775"/>
              <a:ext cx="51175" cy="211625"/>
            </a:xfrm>
            <a:custGeom>
              <a:rect b="b" l="l" r="r" t="t"/>
              <a:pathLst>
                <a:path extrusionOk="0" h="8465" w="2047">
                  <a:moveTo>
                    <a:pt x="1" y="1"/>
                  </a:moveTo>
                  <a:lnTo>
                    <a:pt x="1" y="8465"/>
                  </a:lnTo>
                  <a:lnTo>
                    <a:pt x="2047" y="846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1" name="Google Shape;3021;p20"/>
            <p:cNvSpPr/>
            <p:nvPr/>
          </p:nvSpPr>
          <p:spPr>
            <a:xfrm>
              <a:off x="1579225" y="394875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2" name="Google Shape;3022;p20"/>
            <p:cNvSpPr/>
            <p:nvPr/>
          </p:nvSpPr>
          <p:spPr>
            <a:xfrm>
              <a:off x="1642800" y="4384525"/>
              <a:ext cx="37475" cy="211800"/>
            </a:xfrm>
            <a:custGeom>
              <a:rect b="b" l="l" r="r" t="t"/>
              <a:pathLst>
                <a:path extrusionOk="0" h="8472" w="1499">
                  <a:moveTo>
                    <a:pt x="1" y="1"/>
                  </a:moveTo>
                  <a:lnTo>
                    <a:pt x="1" y="8471"/>
                  </a:lnTo>
                  <a:lnTo>
                    <a:pt x="1498" y="847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3" name="Google Shape;3023;p20"/>
            <p:cNvSpPr/>
            <p:nvPr/>
          </p:nvSpPr>
          <p:spPr>
            <a:xfrm>
              <a:off x="1579225" y="4188550"/>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4" name="Google Shape;3024;p20"/>
            <p:cNvSpPr/>
            <p:nvPr/>
          </p:nvSpPr>
          <p:spPr>
            <a:xfrm>
              <a:off x="1642800" y="3730775"/>
              <a:ext cx="37475" cy="211625"/>
            </a:xfrm>
            <a:custGeom>
              <a:rect b="b" l="l" r="r" t="t"/>
              <a:pathLst>
                <a:path extrusionOk="0" h="8465" w="1499">
                  <a:moveTo>
                    <a:pt x="1" y="1"/>
                  </a:moveTo>
                  <a:lnTo>
                    <a:pt x="1" y="8465"/>
                  </a:lnTo>
                  <a:lnTo>
                    <a:pt x="1498" y="8465"/>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5" name="Google Shape;3025;p20"/>
            <p:cNvSpPr/>
            <p:nvPr/>
          </p:nvSpPr>
          <p:spPr>
            <a:xfrm>
              <a:off x="1579225" y="4384525"/>
              <a:ext cx="51175" cy="211800"/>
            </a:xfrm>
            <a:custGeom>
              <a:rect b="b" l="l" r="r" t="t"/>
              <a:pathLst>
                <a:path extrusionOk="0" h="8472" w="2047">
                  <a:moveTo>
                    <a:pt x="1" y="1"/>
                  </a:moveTo>
                  <a:lnTo>
                    <a:pt x="1" y="8471"/>
                  </a:lnTo>
                  <a:lnTo>
                    <a:pt x="2047" y="847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6" name="Google Shape;3026;p20"/>
            <p:cNvSpPr/>
            <p:nvPr/>
          </p:nvSpPr>
          <p:spPr>
            <a:xfrm>
              <a:off x="2019800" y="4188550"/>
              <a:ext cx="37450" cy="189800"/>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7" name="Google Shape;3027;p20"/>
            <p:cNvSpPr/>
            <p:nvPr/>
          </p:nvSpPr>
          <p:spPr>
            <a:xfrm>
              <a:off x="2019800" y="3948750"/>
              <a:ext cx="37450" cy="189800"/>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8" name="Google Shape;3028;p20"/>
            <p:cNvSpPr/>
            <p:nvPr/>
          </p:nvSpPr>
          <p:spPr>
            <a:xfrm>
              <a:off x="2019800" y="3730775"/>
              <a:ext cx="37450" cy="211625"/>
            </a:xfrm>
            <a:custGeom>
              <a:rect b="b" l="l" r="r" t="t"/>
              <a:pathLst>
                <a:path extrusionOk="0" h="8465" w="1498">
                  <a:moveTo>
                    <a:pt x="0" y="1"/>
                  </a:moveTo>
                  <a:lnTo>
                    <a:pt x="0"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9" name="Google Shape;3029;p20"/>
            <p:cNvSpPr/>
            <p:nvPr/>
          </p:nvSpPr>
          <p:spPr>
            <a:xfrm>
              <a:off x="2019800" y="3534800"/>
              <a:ext cx="37450" cy="189800"/>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0" name="Google Shape;3030;p20"/>
            <p:cNvSpPr/>
            <p:nvPr/>
          </p:nvSpPr>
          <p:spPr>
            <a:xfrm>
              <a:off x="1711000" y="4754825"/>
              <a:ext cx="278225" cy="37475"/>
            </a:xfrm>
            <a:custGeom>
              <a:rect b="b" l="l" r="r" t="t"/>
              <a:pathLst>
                <a:path extrusionOk="0" h="1499" w="11129">
                  <a:moveTo>
                    <a:pt x="1498" y="1"/>
                  </a:moveTo>
                  <a:lnTo>
                    <a:pt x="0" y="1498"/>
                  </a:lnTo>
                  <a:lnTo>
                    <a:pt x="11128" y="1498"/>
                  </a:lnTo>
                  <a:lnTo>
                    <a:pt x="962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1" name="Google Shape;3031;p20"/>
            <p:cNvSpPr/>
            <p:nvPr/>
          </p:nvSpPr>
          <p:spPr>
            <a:xfrm>
              <a:off x="2069825" y="353480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2" name="Google Shape;3032;p20"/>
            <p:cNvSpPr/>
            <p:nvPr/>
          </p:nvSpPr>
          <p:spPr>
            <a:xfrm>
              <a:off x="2069825" y="394875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3" name="Google Shape;3033;p20"/>
            <p:cNvSpPr/>
            <p:nvPr/>
          </p:nvSpPr>
          <p:spPr>
            <a:xfrm>
              <a:off x="1956050" y="4193025"/>
              <a:ext cx="38750" cy="596075"/>
            </a:xfrm>
            <a:custGeom>
              <a:rect b="b" l="l" r="r" t="t"/>
              <a:pathLst>
                <a:path extrusionOk="0" h="23843" w="1550">
                  <a:moveTo>
                    <a:pt x="1549" y="0"/>
                  </a:moveTo>
                  <a:lnTo>
                    <a:pt x="1" y="1542"/>
                  </a:lnTo>
                  <a:lnTo>
                    <a:pt x="1"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4" name="Google Shape;3034;p20"/>
            <p:cNvSpPr/>
            <p:nvPr/>
          </p:nvSpPr>
          <p:spPr>
            <a:xfrm>
              <a:off x="1642800" y="3218927"/>
              <a:ext cx="50850" cy="167800"/>
            </a:xfrm>
            <a:custGeom>
              <a:rect b="b" l="l" r="r" t="t"/>
              <a:pathLst>
                <a:path extrusionOk="0" h="6712" w="2034">
                  <a:moveTo>
                    <a:pt x="638" y="1"/>
                  </a:moveTo>
                  <a:cubicBezTo>
                    <a:pt x="217" y="1588"/>
                    <a:pt x="1" y="3226"/>
                    <a:pt x="1" y="4864"/>
                  </a:cubicBezTo>
                  <a:lnTo>
                    <a:pt x="1" y="6712"/>
                  </a:lnTo>
                  <a:lnTo>
                    <a:pt x="1498" y="6712"/>
                  </a:lnTo>
                  <a:lnTo>
                    <a:pt x="1498" y="4864"/>
                  </a:lnTo>
                  <a:cubicBezTo>
                    <a:pt x="1498" y="3430"/>
                    <a:pt x="1683" y="1996"/>
                    <a:pt x="2034" y="606"/>
                  </a:cubicBezTo>
                  <a:lnTo>
                    <a:pt x="63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5" name="Google Shape;3035;p20"/>
            <p:cNvSpPr/>
            <p:nvPr/>
          </p:nvSpPr>
          <p:spPr>
            <a:xfrm>
              <a:off x="2069825" y="3395550"/>
              <a:ext cx="51175" cy="89100"/>
            </a:xfrm>
            <a:custGeom>
              <a:rect b="b" l="l" r="r" t="t"/>
              <a:pathLst>
                <a:path extrusionOk="0" h="3564" w="2047">
                  <a:moveTo>
                    <a:pt x="0" y="0"/>
                  </a:moveTo>
                  <a:lnTo>
                    <a:pt x="0" y="3563"/>
                  </a:lnTo>
                  <a:lnTo>
                    <a:pt x="2046" y="3563"/>
                  </a:lnTo>
                  <a:lnTo>
                    <a:pt x="204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6" name="Google Shape;3036;p20"/>
            <p:cNvSpPr/>
            <p:nvPr/>
          </p:nvSpPr>
          <p:spPr>
            <a:xfrm>
              <a:off x="2019800" y="3392927"/>
              <a:ext cx="37450" cy="89100"/>
            </a:xfrm>
            <a:custGeom>
              <a:rect b="b" l="l" r="r" t="t"/>
              <a:pathLst>
                <a:path extrusionOk="0" h="3564" w="1498">
                  <a:moveTo>
                    <a:pt x="0" y="0"/>
                  </a:moveTo>
                  <a:lnTo>
                    <a:pt x="0"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7" name="Google Shape;3037;p20"/>
            <p:cNvSpPr/>
            <p:nvPr/>
          </p:nvSpPr>
          <p:spPr>
            <a:xfrm>
              <a:off x="2019800" y="4384525"/>
              <a:ext cx="37450" cy="211800"/>
            </a:xfrm>
            <a:custGeom>
              <a:rect b="b" l="l" r="r" t="t"/>
              <a:pathLst>
                <a:path extrusionOk="0" h="8472" w="1498">
                  <a:moveTo>
                    <a:pt x="0" y="1"/>
                  </a:moveTo>
                  <a:lnTo>
                    <a:pt x="0"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8" name="Google Shape;3038;p20"/>
            <p:cNvSpPr/>
            <p:nvPr/>
          </p:nvSpPr>
          <p:spPr>
            <a:xfrm>
              <a:off x="2069825" y="418855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9" name="Google Shape;3039;p20"/>
            <p:cNvSpPr/>
            <p:nvPr/>
          </p:nvSpPr>
          <p:spPr>
            <a:xfrm>
              <a:off x="2069825" y="4384525"/>
              <a:ext cx="51175" cy="211800"/>
            </a:xfrm>
            <a:custGeom>
              <a:rect b="b" l="l" r="r" t="t"/>
              <a:pathLst>
                <a:path extrusionOk="0" h="8472" w="2047">
                  <a:moveTo>
                    <a:pt x="0" y="1"/>
                  </a:moveTo>
                  <a:lnTo>
                    <a:pt x="0" y="8471"/>
                  </a:lnTo>
                  <a:lnTo>
                    <a:pt x="2046" y="847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0" name="Google Shape;3040;p20"/>
            <p:cNvSpPr/>
            <p:nvPr/>
          </p:nvSpPr>
          <p:spPr>
            <a:xfrm>
              <a:off x="1528725" y="2833725"/>
              <a:ext cx="642775" cy="2176700"/>
            </a:xfrm>
            <a:custGeom>
              <a:rect b="b" l="l" r="r" t="t"/>
              <a:pathLst>
                <a:path extrusionOk="0" h="87068" w="25711">
                  <a:moveTo>
                    <a:pt x="12855" y="294"/>
                  </a:moveTo>
                  <a:lnTo>
                    <a:pt x="13314" y="536"/>
                  </a:lnTo>
                  <a:cubicBezTo>
                    <a:pt x="20797" y="4488"/>
                    <a:pt x="25449" y="12257"/>
                    <a:pt x="25449" y="20816"/>
                  </a:cubicBezTo>
                  <a:lnTo>
                    <a:pt x="25449" y="86812"/>
                  </a:lnTo>
                  <a:lnTo>
                    <a:pt x="262" y="86812"/>
                  </a:lnTo>
                  <a:lnTo>
                    <a:pt x="262" y="20816"/>
                  </a:lnTo>
                  <a:cubicBezTo>
                    <a:pt x="262" y="12257"/>
                    <a:pt x="4908" y="4488"/>
                    <a:pt x="12390" y="536"/>
                  </a:cubicBezTo>
                  <a:lnTo>
                    <a:pt x="12849" y="300"/>
                  </a:lnTo>
                  <a:lnTo>
                    <a:pt x="12855" y="294"/>
                  </a:lnTo>
                  <a:close/>
                  <a:moveTo>
                    <a:pt x="12855" y="1"/>
                  </a:moveTo>
                  <a:lnTo>
                    <a:pt x="12734" y="65"/>
                  </a:lnTo>
                  <a:lnTo>
                    <a:pt x="12275" y="307"/>
                  </a:lnTo>
                  <a:cubicBezTo>
                    <a:pt x="4704" y="4297"/>
                    <a:pt x="0" y="12155"/>
                    <a:pt x="0" y="20810"/>
                  </a:cubicBezTo>
                  <a:lnTo>
                    <a:pt x="0" y="87067"/>
                  </a:lnTo>
                  <a:lnTo>
                    <a:pt x="25710" y="87067"/>
                  </a:lnTo>
                  <a:lnTo>
                    <a:pt x="25710" y="20816"/>
                  </a:lnTo>
                  <a:cubicBezTo>
                    <a:pt x="25710" y="12161"/>
                    <a:pt x="21007" y="4303"/>
                    <a:pt x="13435" y="307"/>
                  </a:cubicBezTo>
                  <a:lnTo>
                    <a:pt x="12976" y="71"/>
                  </a:lnTo>
                  <a:lnTo>
                    <a:pt x="12855" y="7"/>
                  </a:lnTo>
                  <a:lnTo>
                    <a:pt x="1285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1" name="Google Shape;3041;p20"/>
            <p:cNvSpPr/>
            <p:nvPr/>
          </p:nvSpPr>
          <p:spPr>
            <a:xfrm>
              <a:off x="1497650" y="3295325"/>
              <a:ext cx="6550" cy="1735175"/>
            </a:xfrm>
            <a:custGeom>
              <a:rect b="b" l="l" r="r" t="t"/>
              <a:pathLst>
                <a:path extrusionOk="0" h="69407" w="262">
                  <a:moveTo>
                    <a:pt x="134" y="1"/>
                  </a:moveTo>
                  <a:cubicBezTo>
                    <a:pt x="58" y="1"/>
                    <a:pt x="0" y="58"/>
                    <a:pt x="0" y="134"/>
                  </a:cubicBezTo>
                  <a:lnTo>
                    <a:pt x="0" y="69279"/>
                  </a:lnTo>
                  <a:cubicBezTo>
                    <a:pt x="0" y="69349"/>
                    <a:pt x="58" y="69406"/>
                    <a:pt x="134" y="69406"/>
                  </a:cubicBezTo>
                  <a:cubicBezTo>
                    <a:pt x="204" y="69406"/>
                    <a:pt x="262" y="69343"/>
                    <a:pt x="262" y="69273"/>
                  </a:cubicBezTo>
                  <a:lnTo>
                    <a:pt x="262" y="134"/>
                  </a:lnTo>
                  <a:cubicBezTo>
                    <a:pt x="262" y="58"/>
                    <a:pt x="204" y="1"/>
                    <a:pt x="13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2" name="Google Shape;3042;p20"/>
            <p:cNvSpPr/>
            <p:nvPr/>
          </p:nvSpPr>
          <p:spPr>
            <a:xfrm>
              <a:off x="867000" y="2538000"/>
              <a:ext cx="202075" cy="500350"/>
            </a:xfrm>
            <a:custGeom>
              <a:rect b="b" l="l" r="r" t="t"/>
              <a:pathLst>
                <a:path extrusionOk="0" h="20014" w="8083">
                  <a:moveTo>
                    <a:pt x="1" y="1"/>
                  </a:moveTo>
                  <a:lnTo>
                    <a:pt x="1" y="20013"/>
                  </a:lnTo>
                  <a:cubicBezTo>
                    <a:pt x="1811" y="16610"/>
                    <a:pt x="4341" y="13665"/>
                    <a:pt x="8082" y="11033"/>
                  </a:cubicBezTo>
                  <a:cubicBezTo>
                    <a:pt x="5597" y="9006"/>
                    <a:pt x="3500" y="6349"/>
                    <a:pt x="1874" y="3608"/>
                  </a:cubicBezTo>
                  <a:cubicBezTo>
                    <a:pt x="1180" y="2442"/>
                    <a:pt x="549" y="1237"/>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3" name="Google Shape;3043;p20"/>
            <p:cNvSpPr/>
            <p:nvPr/>
          </p:nvSpPr>
          <p:spPr>
            <a:xfrm>
              <a:off x="852350" y="2718050"/>
              <a:ext cx="177850" cy="178000"/>
            </a:xfrm>
            <a:custGeom>
              <a:rect b="b" l="l" r="r" t="t"/>
              <a:pathLst>
                <a:path extrusionOk="0" h="7120" w="7114">
                  <a:moveTo>
                    <a:pt x="3557" y="1"/>
                  </a:moveTo>
                  <a:cubicBezTo>
                    <a:pt x="1594" y="1"/>
                    <a:pt x="0" y="1594"/>
                    <a:pt x="0" y="3557"/>
                  </a:cubicBezTo>
                  <a:cubicBezTo>
                    <a:pt x="0" y="5527"/>
                    <a:pt x="1594" y="7120"/>
                    <a:pt x="3557" y="7120"/>
                  </a:cubicBezTo>
                  <a:cubicBezTo>
                    <a:pt x="5526" y="7120"/>
                    <a:pt x="7113" y="5527"/>
                    <a:pt x="7113" y="3557"/>
                  </a:cubicBezTo>
                  <a:cubicBezTo>
                    <a:pt x="7113" y="1594"/>
                    <a:pt x="5526" y="1"/>
                    <a:pt x="355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4" name="Google Shape;3044;p20"/>
            <p:cNvSpPr/>
            <p:nvPr/>
          </p:nvSpPr>
          <p:spPr>
            <a:xfrm>
              <a:off x="883575" y="2749275"/>
              <a:ext cx="115550" cy="115550"/>
            </a:xfrm>
            <a:custGeom>
              <a:rect b="b" l="l" r="r" t="t"/>
              <a:pathLst>
                <a:path extrusionOk="0" h="4622" w="4622">
                  <a:moveTo>
                    <a:pt x="2059" y="1"/>
                  </a:moveTo>
                  <a:cubicBezTo>
                    <a:pt x="1836" y="26"/>
                    <a:pt x="1619" y="77"/>
                    <a:pt x="1422" y="160"/>
                  </a:cubicBezTo>
                  <a:cubicBezTo>
                    <a:pt x="1211" y="250"/>
                    <a:pt x="1020" y="358"/>
                    <a:pt x="848" y="498"/>
                  </a:cubicBezTo>
                  <a:lnTo>
                    <a:pt x="855" y="498"/>
                  </a:lnTo>
                  <a:cubicBezTo>
                    <a:pt x="951" y="528"/>
                    <a:pt x="1050" y="543"/>
                    <a:pt x="1150" y="543"/>
                  </a:cubicBezTo>
                  <a:cubicBezTo>
                    <a:pt x="1282" y="543"/>
                    <a:pt x="1416" y="517"/>
                    <a:pt x="1543" y="466"/>
                  </a:cubicBezTo>
                  <a:cubicBezTo>
                    <a:pt x="1760" y="377"/>
                    <a:pt x="1944" y="211"/>
                    <a:pt x="2059" y="1"/>
                  </a:cubicBezTo>
                  <a:close/>
                  <a:moveTo>
                    <a:pt x="2556" y="1"/>
                  </a:moveTo>
                  <a:lnTo>
                    <a:pt x="2556" y="1"/>
                  </a:lnTo>
                  <a:cubicBezTo>
                    <a:pt x="2671" y="211"/>
                    <a:pt x="2849" y="377"/>
                    <a:pt x="3072" y="466"/>
                  </a:cubicBezTo>
                  <a:cubicBezTo>
                    <a:pt x="3196" y="517"/>
                    <a:pt x="3330" y="543"/>
                    <a:pt x="3463" y="543"/>
                  </a:cubicBezTo>
                  <a:cubicBezTo>
                    <a:pt x="3564" y="543"/>
                    <a:pt x="3665" y="528"/>
                    <a:pt x="3761" y="498"/>
                  </a:cubicBezTo>
                  <a:cubicBezTo>
                    <a:pt x="3589" y="358"/>
                    <a:pt x="3398" y="243"/>
                    <a:pt x="3194" y="160"/>
                  </a:cubicBezTo>
                  <a:cubicBezTo>
                    <a:pt x="2990" y="77"/>
                    <a:pt x="2779" y="20"/>
                    <a:pt x="2556" y="1"/>
                  </a:cubicBezTo>
                  <a:close/>
                  <a:moveTo>
                    <a:pt x="498" y="855"/>
                  </a:moveTo>
                  <a:lnTo>
                    <a:pt x="498" y="855"/>
                  </a:lnTo>
                  <a:cubicBezTo>
                    <a:pt x="357" y="1027"/>
                    <a:pt x="243" y="1218"/>
                    <a:pt x="160" y="1422"/>
                  </a:cubicBezTo>
                  <a:cubicBezTo>
                    <a:pt x="77" y="1626"/>
                    <a:pt x="20" y="1843"/>
                    <a:pt x="1" y="2060"/>
                  </a:cubicBezTo>
                  <a:cubicBezTo>
                    <a:pt x="211" y="1945"/>
                    <a:pt x="370" y="1766"/>
                    <a:pt x="466" y="1543"/>
                  </a:cubicBezTo>
                  <a:cubicBezTo>
                    <a:pt x="555" y="1327"/>
                    <a:pt x="568" y="1084"/>
                    <a:pt x="498" y="855"/>
                  </a:cubicBezTo>
                  <a:close/>
                  <a:moveTo>
                    <a:pt x="4118" y="855"/>
                  </a:moveTo>
                  <a:lnTo>
                    <a:pt x="4118" y="855"/>
                  </a:lnTo>
                  <a:cubicBezTo>
                    <a:pt x="4048" y="1078"/>
                    <a:pt x="4060" y="1320"/>
                    <a:pt x="4150" y="1543"/>
                  </a:cubicBezTo>
                  <a:cubicBezTo>
                    <a:pt x="4239" y="1760"/>
                    <a:pt x="4405" y="1945"/>
                    <a:pt x="4615" y="2060"/>
                  </a:cubicBezTo>
                  <a:cubicBezTo>
                    <a:pt x="4589" y="1837"/>
                    <a:pt x="4538" y="1626"/>
                    <a:pt x="4456" y="1422"/>
                  </a:cubicBezTo>
                  <a:cubicBezTo>
                    <a:pt x="4373" y="1218"/>
                    <a:pt x="4258" y="1027"/>
                    <a:pt x="4118" y="855"/>
                  </a:cubicBezTo>
                  <a:close/>
                  <a:moveTo>
                    <a:pt x="1" y="2563"/>
                  </a:moveTo>
                  <a:lnTo>
                    <a:pt x="1" y="2563"/>
                  </a:lnTo>
                  <a:cubicBezTo>
                    <a:pt x="26" y="2780"/>
                    <a:pt x="77" y="2996"/>
                    <a:pt x="160" y="3200"/>
                  </a:cubicBezTo>
                  <a:cubicBezTo>
                    <a:pt x="243" y="3404"/>
                    <a:pt x="357" y="3596"/>
                    <a:pt x="498" y="3768"/>
                  </a:cubicBezTo>
                  <a:cubicBezTo>
                    <a:pt x="568" y="3538"/>
                    <a:pt x="555" y="3296"/>
                    <a:pt x="466" y="3073"/>
                  </a:cubicBezTo>
                  <a:cubicBezTo>
                    <a:pt x="377" y="2856"/>
                    <a:pt x="211" y="2671"/>
                    <a:pt x="1" y="2563"/>
                  </a:cubicBezTo>
                  <a:close/>
                  <a:moveTo>
                    <a:pt x="4621" y="2557"/>
                  </a:moveTo>
                  <a:lnTo>
                    <a:pt x="4621" y="2557"/>
                  </a:lnTo>
                  <a:cubicBezTo>
                    <a:pt x="4411" y="2671"/>
                    <a:pt x="4245" y="2856"/>
                    <a:pt x="4156" y="3073"/>
                  </a:cubicBezTo>
                  <a:cubicBezTo>
                    <a:pt x="4067" y="3290"/>
                    <a:pt x="4054" y="3538"/>
                    <a:pt x="4124" y="3768"/>
                  </a:cubicBezTo>
                  <a:cubicBezTo>
                    <a:pt x="4258" y="3589"/>
                    <a:pt x="4373" y="3398"/>
                    <a:pt x="4462" y="3194"/>
                  </a:cubicBezTo>
                  <a:cubicBezTo>
                    <a:pt x="4545" y="2990"/>
                    <a:pt x="4596" y="2780"/>
                    <a:pt x="4621" y="2557"/>
                  </a:cubicBezTo>
                  <a:close/>
                  <a:moveTo>
                    <a:pt x="3467" y="4073"/>
                  </a:moveTo>
                  <a:cubicBezTo>
                    <a:pt x="3333" y="4073"/>
                    <a:pt x="3200" y="4099"/>
                    <a:pt x="3072" y="4150"/>
                  </a:cubicBezTo>
                  <a:cubicBezTo>
                    <a:pt x="2856" y="4239"/>
                    <a:pt x="2671" y="4405"/>
                    <a:pt x="2556" y="4615"/>
                  </a:cubicBezTo>
                  <a:cubicBezTo>
                    <a:pt x="2779" y="4596"/>
                    <a:pt x="2996" y="4539"/>
                    <a:pt x="3194" y="4456"/>
                  </a:cubicBezTo>
                  <a:cubicBezTo>
                    <a:pt x="3404" y="4373"/>
                    <a:pt x="3595" y="4258"/>
                    <a:pt x="3767" y="4118"/>
                  </a:cubicBezTo>
                  <a:cubicBezTo>
                    <a:pt x="3668" y="4088"/>
                    <a:pt x="3567" y="4073"/>
                    <a:pt x="3467" y="4073"/>
                  </a:cubicBezTo>
                  <a:close/>
                  <a:moveTo>
                    <a:pt x="1152" y="4080"/>
                  </a:moveTo>
                  <a:cubicBezTo>
                    <a:pt x="1051" y="4080"/>
                    <a:pt x="951" y="4094"/>
                    <a:pt x="855" y="4125"/>
                  </a:cubicBezTo>
                  <a:cubicBezTo>
                    <a:pt x="1027" y="4265"/>
                    <a:pt x="1218" y="4373"/>
                    <a:pt x="1422" y="4462"/>
                  </a:cubicBezTo>
                  <a:cubicBezTo>
                    <a:pt x="1626" y="4545"/>
                    <a:pt x="1842" y="4596"/>
                    <a:pt x="2059" y="4622"/>
                  </a:cubicBezTo>
                  <a:cubicBezTo>
                    <a:pt x="1944" y="4411"/>
                    <a:pt x="1766" y="4246"/>
                    <a:pt x="1543" y="4156"/>
                  </a:cubicBezTo>
                  <a:cubicBezTo>
                    <a:pt x="1419" y="4106"/>
                    <a:pt x="1286" y="4080"/>
                    <a:pt x="1152" y="4080"/>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5" name="Google Shape;3045;p20"/>
            <p:cNvSpPr/>
            <p:nvPr/>
          </p:nvSpPr>
          <p:spPr>
            <a:xfrm>
              <a:off x="865250" y="2730975"/>
              <a:ext cx="152200" cy="152175"/>
            </a:xfrm>
            <a:custGeom>
              <a:rect b="b" l="l" r="r" t="t"/>
              <a:pathLst>
                <a:path extrusionOk="0" h="6087" w="6088">
                  <a:moveTo>
                    <a:pt x="3041" y="261"/>
                  </a:moveTo>
                  <a:cubicBezTo>
                    <a:pt x="4577" y="261"/>
                    <a:pt x="5819" y="1504"/>
                    <a:pt x="5826" y="3040"/>
                  </a:cubicBezTo>
                  <a:cubicBezTo>
                    <a:pt x="5819" y="4576"/>
                    <a:pt x="4577" y="5819"/>
                    <a:pt x="3041" y="5825"/>
                  </a:cubicBezTo>
                  <a:cubicBezTo>
                    <a:pt x="1505" y="5819"/>
                    <a:pt x="262" y="4576"/>
                    <a:pt x="262" y="3040"/>
                  </a:cubicBezTo>
                  <a:cubicBezTo>
                    <a:pt x="262" y="1504"/>
                    <a:pt x="1505" y="261"/>
                    <a:pt x="3041" y="261"/>
                  </a:cubicBezTo>
                  <a:close/>
                  <a:moveTo>
                    <a:pt x="3041" y="0"/>
                  </a:moveTo>
                  <a:cubicBezTo>
                    <a:pt x="1364" y="0"/>
                    <a:pt x="1" y="1364"/>
                    <a:pt x="1" y="3040"/>
                  </a:cubicBezTo>
                  <a:cubicBezTo>
                    <a:pt x="1" y="4723"/>
                    <a:pt x="1364" y="6080"/>
                    <a:pt x="3041" y="6087"/>
                  </a:cubicBezTo>
                  <a:cubicBezTo>
                    <a:pt x="4723" y="6080"/>
                    <a:pt x="6081" y="4723"/>
                    <a:pt x="6087" y="3040"/>
                  </a:cubicBezTo>
                  <a:cubicBezTo>
                    <a:pt x="6081" y="1364"/>
                    <a:pt x="4723" y="0"/>
                    <a:pt x="304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6" name="Google Shape;3046;p20"/>
            <p:cNvSpPr/>
            <p:nvPr/>
          </p:nvSpPr>
          <p:spPr>
            <a:xfrm>
              <a:off x="898075" y="2763775"/>
              <a:ext cx="86375" cy="86400"/>
            </a:xfrm>
            <a:custGeom>
              <a:rect b="b" l="l" r="r" t="t"/>
              <a:pathLst>
                <a:path extrusionOk="0" h="3456" w="3455">
                  <a:moveTo>
                    <a:pt x="1728" y="1"/>
                  </a:moveTo>
                  <a:cubicBezTo>
                    <a:pt x="778" y="1"/>
                    <a:pt x="0" y="779"/>
                    <a:pt x="0" y="1728"/>
                  </a:cubicBezTo>
                  <a:cubicBezTo>
                    <a:pt x="0" y="2684"/>
                    <a:pt x="778" y="3455"/>
                    <a:pt x="1728" y="3455"/>
                  </a:cubicBezTo>
                  <a:cubicBezTo>
                    <a:pt x="2684" y="3455"/>
                    <a:pt x="3455" y="2684"/>
                    <a:pt x="3455" y="1728"/>
                  </a:cubicBezTo>
                  <a:cubicBezTo>
                    <a:pt x="3455" y="779"/>
                    <a:pt x="2684" y="1"/>
                    <a:pt x="172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7" name="Google Shape;3047;p20"/>
            <p:cNvSpPr/>
            <p:nvPr/>
          </p:nvSpPr>
          <p:spPr>
            <a:xfrm>
              <a:off x="837525" y="2360350"/>
              <a:ext cx="282200" cy="826800"/>
            </a:xfrm>
            <a:custGeom>
              <a:rect b="b" l="l" r="r" t="t"/>
              <a:pathLst>
                <a:path extrusionOk="0" h="33072" w="11288">
                  <a:moveTo>
                    <a:pt x="262" y="1594"/>
                  </a:moveTo>
                  <a:cubicBezTo>
                    <a:pt x="1422" y="7024"/>
                    <a:pt x="5463" y="14360"/>
                    <a:pt x="10823" y="18184"/>
                  </a:cubicBezTo>
                  <a:cubicBezTo>
                    <a:pt x="5545" y="21600"/>
                    <a:pt x="2352" y="25615"/>
                    <a:pt x="262" y="31491"/>
                  </a:cubicBezTo>
                  <a:lnTo>
                    <a:pt x="262" y="1594"/>
                  </a:lnTo>
                  <a:close/>
                  <a:moveTo>
                    <a:pt x="262" y="1"/>
                  </a:moveTo>
                  <a:lnTo>
                    <a:pt x="1" y="13"/>
                  </a:lnTo>
                  <a:lnTo>
                    <a:pt x="1" y="33072"/>
                  </a:lnTo>
                  <a:lnTo>
                    <a:pt x="256" y="32307"/>
                  </a:lnTo>
                  <a:cubicBezTo>
                    <a:pt x="2340" y="26029"/>
                    <a:pt x="5590" y="21842"/>
                    <a:pt x="11129" y="18299"/>
                  </a:cubicBezTo>
                  <a:lnTo>
                    <a:pt x="11288" y="18197"/>
                  </a:lnTo>
                  <a:lnTo>
                    <a:pt x="11129" y="18082"/>
                  </a:lnTo>
                  <a:cubicBezTo>
                    <a:pt x="4596" y="13525"/>
                    <a:pt x="785" y="4596"/>
                    <a:pt x="26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8" name="Google Shape;3048;p20"/>
            <p:cNvSpPr/>
            <p:nvPr/>
          </p:nvSpPr>
          <p:spPr>
            <a:xfrm>
              <a:off x="1932950" y="2538000"/>
              <a:ext cx="202050" cy="500350"/>
            </a:xfrm>
            <a:custGeom>
              <a:rect b="b" l="l" r="r" t="t"/>
              <a:pathLst>
                <a:path extrusionOk="0" h="20014" w="8082">
                  <a:moveTo>
                    <a:pt x="8082" y="1"/>
                  </a:moveTo>
                  <a:cubicBezTo>
                    <a:pt x="7527" y="1237"/>
                    <a:pt x="6903" y="2442"/>
                    <a:pt x="6208" y="3608"/>
                  </a:cubicBezTo>
                  <a:cubicBezTo>
                    <a:pt x="4583" y="6349"/>
                    <a:pt x="2486" y="9006"/>
                    <a:pt x="1" y="11033"/>
                  </a:cubicBezTo>
                  <a:cubicBezTo>
                    <a:pt x="3742" y="13665"/>
                    <a:pt x="6272" y="16610"/>
                    <a:pt x="8082" y="20013"/>
                  </a:cubicBezTo>
                  <a:lnTo>
                    <a:pt x="808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9" name="Google Shape;3049;p20"/>
            <p:cNvSpPr/>
            <p:nvPr/>
          </p:nvSpPr>
          <p:spPr>
            <a:xfrm>
              <a:off x="1971675" y="2718050"/>
              <a:ext cx="178000" cy="178000"/>
            </a:xfrm>
            <a:custGeom>
              <a:rect b="b" l="l" r="r" t="t"/>
              <a:pathLst>
                <a:path extrusionOk="0" h="7120" w="7120">
                  <a:moveTo>
                    <a:pt x="3557" y="1"/>
                  </a:moveTo>
                  <a:cubicBezTo>
                    <a:pt x="1594" y="1"/>
                    <a:pt x="0" y="1594"/>
                    <a:pt x="0" y="3557"/>
                  </a:cubicBezTo>
                  <a:cubicBezTo>
                    <a:pt x="0" y="5527"/>
                    <a:pt x="1594" y="7120"/>
                    <a:pt x="3557" y="7120"/>
                  </a:cubicBezTo>
                  <a:cubicBezTo>
                    <a:pt x="5526" y="7120"/>
                    <a:pt x="7119" y="5527"/>
                    <a:pt x="7119" y="3557"/>
                  </a:cubicBezTo>
                  <a:cubicBezTo>
                    <a:pt x="7119" y="1594"/>
                    <a:pt x="5526" y="1"/>
                    <a:pt x="355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0" name="Google Shape;3050;p20"/>
            <p:cNvSpPr/>
            <p:nvPr/>
          </p:nvSpPr>
          <p:spPr>
            <a:xfrm>
              <a:off x="2002900" y="2749275"/>
              <a:ext cx="115550" cy="115550"/>
            </a:xfrm>
            <a:custGeom>
              <a:rect b="b" l="l" r="r" t="t"/>
              <a:pathLst>
                <a:path extrusionOk="0" h="4622" w="4622">
                  <a:moveTo>
                    <a:pt x="2059" y="1"/>
                  </a:moveTo>
                  <a:lnTo>
                    <a:pt x="2059" y="1"/>
                  </a:lnTo>
                  <a:cubicBezTo>
                    <a:pt x="1842" y="20"/>
                    <a:pt x="1626" y="77"/>
                    <a:pt x="1422" y="160"/>
                  </a:cubicBezTo>
                  <a:cubicBezTo>
                    <a:pt x="1218" y="243"/>
                    <a:pt x="1027" y="358"/>
                    <a:pt x="854" y="498"/>
                  </a:cubicBezTo>
                  <a:cubicBezTo>
                    <a:pt x="953" y="528"/>
                    <a:pt x="1054" y="543"/>
                    <a:pt x="1155" y="543"/>
                  </a:cubicBezTo>
                  <a:cubicBezTo>
                    <a:pt x="1289" y="543"/>
                    <a:pt x="1422" y="517"/>
                    <a:pt x="1549" y="466"/>
                  </a:cubicBezTo>
                  <a:cubicBezTo>
                    <a:pt x="1766" y="377"/>
                    <a:pt x="1951" y="211"/>
                    <a:pt x="2059" y="1"/>
                  </a:cubicBezTo>
                  <a:close/>
                  <a:moveTo>
                    <a:pt x="2563" y="1"/>
                  </a:moveTo>
                  <a:lnTo>
                    <a:pt x="2563" y="1"/>
                  </a:lnTo>
                  <a:cubicBezTo>
                    <a:pt x="2677" y="211"/>
                    <a:pt x="2856" y="377"/>
                    <a:pt x="3079" y="466"/>
                  </a:cubicBezTo>
                  <a:cubicBezTo>
                    <a:pt x="3202" y="517"/>
                    <a:pt x="3334" y="543"/>
                    <a:pt x="3467" y="543"/>
                  </a:cubicBezTo>
                  <a:cubicBezTo>
                    <a:pt x="3567" y="543"/>
                    <a:pt x="3668" y="528"/>
                    <a:pt x="3767" y="498"/>
                  </a:cubicBezTo>
                  <a:cubicBezTo>
                    <a:pt x="3595" y="358"/>
                    <a:pt x="3404" y="250"/>
                    <a:pt x="3200" y="160"/>
                  </a:cubicBezTo>
                  <a:cubicBezTo>
                    <a:pt x="2996" y="77"/>
                    <a:pt x="2786" y="26"/>
                    <a:pt x="2563" y="1"/>
                  </a:cubicBezTo>
                  <a:close/>
                  <a:moveTo>
                    <a:pt x="498" y="855"/>
                  </a:moveTo>
                  <a:cubicBezTo>
                    <a:pt x="498" y="857"/>
                    <a:pt x="499" y="859"/>
                    <a:pt x="499" y="861"/>
                  </a:cubicBezTo>
                  <a:lnTo>
                    <a:pt x="499" y="861"/>
                  </a:lnTo>
                  <a:cubicBezTo>
                    <a:pt x="501" y="859"/>
                    <a:pt x="502" y="857"/>
                    <a:pt x="504" y="855"/>
                  </a:cubicBezTo>
                  <a:close/>
                  <a:moveTo>
                    <a:pt x="499" y="861"/>
                  </a:moveTo>
                  <a:cubicBezTo>
                    <a:pt x="361" y="1031"/>
                    <a:pt x="248" y="1221"/>
                    <a:pt x="166" y="1422"/>
                  </a:cubicBezTo>
                  <a:cubicBezTo>
                    <a:pt x="83" y="1626"/>
                    <a:pt x="26" y="1837"/>
                    <a:pt x="7" y="2060"/>
                  </a:cubicBezTo>
                  <a:cubicBezTo>
                    <a:pt x="217" y="1945"/>
                    <a:pt x="383" y="1760"/>
                    <a:pt x="472" y="1543"/>
                  </a:cubicBezTo>
                  <a:cubicBezTo>
                    <a:pt x="561" y="1322"/>
                    <a:pt x="568" y="1082"/>
                    <a:pt x="499" y="861"/>
                  </a:cubicBezTo>
                  <a:close/>
                  <a:moveTo>
                    <a:pt x="4124" y="855"/>
                  </a:moveTo>
                  <a:lnTo>
                    <a:pt x="4124" y="855"/>
                  </a:lnTo>
                  <a:cubicBezTo>
                    <a:pt x="4054" y="1084"/>
                    <a:pt x="4067" y="1327"/>
                    <a:pt x="4156" y="1543"/>
                  </a:cubicBezTo>
                  <a:cubicBezTo>
                    <a:pt x="4245" y="1766"/>
                    <a:pt x="4411" y="1945"/>
                    <a:pt x="4621" y="2060"/>
                  </a:cubicBezTo>
                  <a:cubicBezTo>
                    <a:pt x="4602" y="1843"/>
                    <a:pt x="4545" y="1626"/>
                    <a:pt x="4462" y="1422"/>
                  </a:cubicBezTo>
                  <a:cubicBezTo>
                    <a:pt x="4379" y="1218"/>
                    <a:pt x="4264" y="1027"/>
                    <a:pt x="4124" y="855"/>
                  </a:cubicBezTo>
                  <a:close/>
                  <a:moveTo>
                    <a:pt x="0" y="2557"/>
                  </a:moveTo>
                  <a:cubicBezTo>
                    <a:pt x="20" y="2780"/>
                    <a:pt x="77" y="2990"/>
                    <a:pt x="160" y="3194"/>
                  </a:cubicBezTo>
                  <a:cubicBezTo>
                    <a:pt x="243" y="3398"/>
                    <a:pt x="357" y="3589"/>
                    <a:pt x="498" y="3768"/>
                  </a:cubicBezTo>
                  <a:cubicBezTo>
                    <a:pt x="568" y="3538"/>
                    <a:pt x="555" y="3296"/>
                    <a:pt x="466" y="3073"/>
                  </a:cubicBezTo>
                  <a:cubicBezTo>
                    <a:pt x="376" y="2856"/>
                    <a:pt x="211" y="2671"/>
                    <a:pt x="0" y="2557"/>
                  </a:cubicBezTo>
                  <a:close/>
                  <a:moveTo>
                    <a:pt x="4621" y="2563"/>
                  </a:moveTo>
                  <a:lnTo>
                    <a:pt x="4621" y="2563"/>
                  </a:lnTo>
                  <a:cubicBezTo>
                    <a:pt x="4411" y="2671"/>
                    <a:pt x="4245" y="2856"/>
                    <a:pt x="4156" y="3073"/>
                  </a:cubicBezTo>
                  <a:cubicBezTo>
                    <a:pt x="4060" y="3296"/>
                    <a:pt x="4054" y="3538"/>
                    <a:pt x="4118" y="3768"/>
                  </a:cubicBezTo>
                  <a:lnTo>
                    <a:pt x="4124" y="3768"/>
                  </a:lnTo>
                  <a:cubicBezTo>
                    <a:pt x="4258" y="3596"/>
                    <a:pt x="4373" y="3404"/>
                    <a:pt x="4462" y="3200"/>
                  </a:cubicBezTo>
                  <a:cubicBezTo>
                    <a:pt x="4545" y="2996"/>
                    <a:pt x="4596" y="2780"/>
                    <a:pt x="4621" y="2563"/>
                  </a:cubicBezTo>
                  <a:close/>
                  <a:moveTo>
                    <a:pt x="1152" y="4073"/>
                  </a:moveTo>
                  <a:cubicBezTo>
                    <a:pt x="1051" y="4073"/>
                    <a:pt x="950" y="4088"/>
                    <a:pt x="854" y="4118"/>
                  </a:cubicBezTo>
                  <a:cubicBezTo>
                    <a:pt x="1027" y="4258"/>
                    <a:pt x="1218" y="4373"/>
                    <a:pt x="1422" y="4456"/>
                  </a:cubicBezTo>
                  <a:cubicBezTo>
                    <a:pt x="1626" y="4539"/>
                    <a:pt x="1842" y="4596"/>
                    <a:pt x="2059" y="4615"/>
                  </a:cubicBezTo>
                  <a:cubicBezTo>
                    <a:pt x="1951" y="4405"/>
                    <a:pt x="1766" y="4239"/>
                    <a:pt x="1543" y="4150"/>
                  </a:cubicBezTo>
                  <a:cubicBezTo>
                    <a:pt x="1419" y="4099"/>
                    <a:pt x="1286" y="4073"/>
                    <a:pt x="1152" y="4073"/>
                  </a:cubicBezTo>
                  <a:close/>
                  <a:moveTo>
                    <a:pt x="3466" y="4080"/>
                  </a:moveTo>
                  <a:cubicBezTo>
                    <a:pt x="3333" y="4080"/>
                    <a:pt x="3200" y="4106"/>
                    <a:pt x="3072" y="4156"/>
                  </a:cubicBezTo>
                  <a:cubicBezTo>
                    <a:pt x="2856" y="4246"/>
                    <a:pt x="2671" y="4411"/>
                    <a:pt x="2563" y="4622"/>
                  </a:cubicBezTo>
                  <a:cubicBezTo>
                    <a:pt x="2779" y="4596"/>
                    <a:pt x="2996" y="4545"/>
                    <a:pt x="3200" y="4462"/>
                  </a:cubicBezTo>
                  <a:cubicBezTo>
                    <a:pt x="3404" y="4373"/>
                    <a:pt x="3595" y="4265"/>
                    <a:pt x="3767" y="4125"/>
                  </a:cubicBezTo>
                  <a:cubicBezTo>
                    <a:pt x="3668" y="4094"/>
                    <a:pt x="3567" y="4080"/>
                    <a:pt x="3466" y="4080"/>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1" name="Google Shape;3051;p20"/>
            <p:cNvSpPr/>
            <p:nvPr/>
          </p:nvSpPr>
          <p:spPr>
            <a:xfrm>
              <a:off x="1984575" y="2730975"/>
              <a:ext cx="152200" cy="152175"/>
            </a:xfrm>
            <a:custGeom>
              <a:rect b="b" l="l" r="r" t="t"/>
              <a:pathLst>
                <a:path extrusionOk="0" h="6087" w="6088">
                  <a:moveTo>
                    <a:pt x="3041" y="261"/>
                  </a:moveTo>
                  <a:cubicBezTo>
                    <a:pt x="4577" y="261"/>
                    <a:pt x="5819" y="1504"/>
                    <a:pt x="5826" y="3040"/>
                  </a:cubicBezTo>
                  <a:cubicBezTo>
                    <a:pt x="5826" y="4576"/>
                    <a:pt x="4577" y="5819"/>
                    <a:pt x="3041" y="5825"/>
                  </a:cubicBezTo>
                  <a:cubicBezTo>
                    <a:pt x="1505" y="5819"/>
                    <a:pt x="262" y="4576"/>
                    <a:pt x="262" y="3040"/>
                  </a:cubicBezTo>
                  <a:cubicBezTo>
                    <a:pt x="262" y="1504"/>
                    <a:pt x="1511" y="261"/>
                    <a:pt x="3041" y="261"/>
                  </a:cubicBezTo>
                  <a:close/>
                  <a:moveTo>
                    <a:pt x="3041" y="0"/>
                  </a:moveTo>
                  <a:cubicBezTo>
                    <a:pt x="1364" y="0"/>
                    <a:pt x="1" y="1364"/>
                    <a:pt x="1" y="3040"/>
                  </a:cubicBezTo>
                  <a:cubicBezTo>
                    <a:pt x="1" y="4723"/>
                    <a:pt x="1364" y="6080"/>
                    <a:pt x="3041" y="6087"/>
                  </a:cubicBezTo>
                  <a:cubicBezTo>
                    <a:pt x="4723" y="6080"/>
                    <a:pt x="6081" y="4723"/>
                    <a:pt x="6087" y="3040"/>
                  </a:cubicBezTo>
                  <a:cubicBezTo>
                    <a:pt x="6081" y="1364"/>
                    <a:pt x="4723" y="0"/>
                    <a:pt x="304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2" name="Google Shape;3052;p20"/>
            <p:cNvSpPr/>
            <p:nvPr/>
          </p:nvSpPr>
          <p:spPr>
            <a:xfrm>
              <a:off x="2017550" y="2763775"/>
              <a:ext cx="86225" cy="86400"/>
            </a:xfrm>
            <a:custGeom>
              <a:rect b="b" l="l" r="r" t="t"/>
              <a:pathLst>
                <a:path extrusionOk="0" h="3456" w="3449">
                  <a:moveTo>
                    <a:pt x="1722" y="1"/>
                  </a:moveTo>
                  <a:cubicBezTo>
                    <a:pt x="772" y="1"/>
                    <a:pt x="1" y="779"/>
                    <a:pt x="1" y="1728"/>
                  </a:cubicBezTo>
                  <a:cubicBezTo>
                    <a:pt x="1" y="2684"/>
                    <a:pt x="772" y="3455"/>
                    <a:pt x="1722" y="3455"/>
                  </a:cubicBezTo>
                  <a:cubicBezTo>
                    <a:pt x="2678" y="3455"/>
                    <a:pt x="3449" y="2684"/>
                    <a:pt x="3449" y="1728"/>
                  </a:cubicBezTo>
                  <a:cubicBezTo>
                    <a:pt x="3449" y="779"/>
                    <a:pt x="2678" y="1"/>
                    <a:pt x="172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3" name="Google Shape;3053;p20"/>
            <p:cNvSpPr/>
            <p:nvPr/>
          </p:nvSpPr>
          <p:spPr>
            <a:xfrm>
              <a:off x="1882125" y="2360350"/>
              <a:ext cx="282375" cy="826800"/>
            </a:xfrm>
            <a:custGeom>
              <a:rect b="b" l="l" r="r" t="t"/>
              <a:pathLst>
                <a:path extrusionOk="0" h="33072" w="11295">
                  <a:moveTo>
                    <a:pt x="11033" y="1594"/>
                  </a:moveTo>
                  <a:lnTo>
                    <a:pt x="11033" y="31491"/>
                  </a:lnTo>
                  <a:cubicBezTo>
                    <a:pt x="8942" y="25615"/>
                    <a:pt x="5743" y="21600"/>
                    <a:pt x="472" y="18184"/>
                  </a:cubicBezTo>
                  <a:cubicBezTo>
                    <a:pt x="5826" y="14360"/>
                    <a:pt x="9873" y="7024"/>
                    <a:pt x="11033" y="1594"/>
                  </a:cubicBezTo>
                  <a:close/>
                  <a:moveTo>
                    <a:pt x="11033" y="1"/>
                  </a:moveTo>
                  <a:cubicBezTo>
                    <a:pt x="10510" y="4596"/>
                    <a:pt x="6692" y="13525"/>
                    <a:pt x="160" y="18082"/>
                  </a:cubicBezTo>
                  <a:lnTo>
                    <a:pt x="0" y="18197"/>
                  </a:lnTo>
                  <a:lnTo>
                    <a:pt x="166" y="18299"/>
                  </a:lnTo>
                  <a:cubicBezTo>
                    <a:pt x="5705" y="21842"/>
                    <a:pt x="8955" y="26029"/>
                    <a:pt x="11039" y="32307"/>
                  </a:cubicBezTo>
                  <a:lnTo>
                    <a:pt x="11294" y="33072"/>
                  </a:lnTo>
                  <a:lnTo>
                    <a:pt x="11288" y="13"/>
                  </a:lnTo>
                  <a:lnTo>
                    <a:pt x="1103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56" name="Shape 456"/>
        <p:cNvGrpSpPr/>
        <p:nvPr/>
      </p:nvGrpSpPr>
      <p:grpSpPr>
        <a:xfrm>
          <a:off x="0" y="0"/>
          <a:ext cx="0" cy="0"/>
          <a:chOff x="0" y="0"/>
          <a:chExt cx="0" cy="0"/>
        </a:xfrm>
      </p:grpSpPr>
      <p:sp>
        <p:nvSpPr>
          <p:cNvPr id="457" name="Google Shape;457;p3"/>
          <p:cNvSpPr txBox="1"/>
          <p:nvPr>
            <p:ph type="title"/>
          </p:nvPr>
        </p:nvSpPr>
        <p:spPr>
          <a:xfrm>
            <a:off x="4410958" y="1198250"/>
            <a:ext cx="3105000" cy="1897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42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458" name="Google Shape;458;p3"/>
          <p:cNvSpPr txBox="1"/>
          <p:nvPr>
            <p:ph hasCustomPrompt="1" idx="2" type="title"/>
          </p:nvPr>
        </p:nvSpPr>
        <p:spPr>
          <a:xfrm>
            <a:off x="813233" y="2148750"/>
            <a:ext cx="225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5000">
                <a:solidFill>
                  <a:schemeClr val="lt2"/>
                </a:solidFill>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459" name="Google Shape;459;p3"/>
          <p:cNvSpPr txBox="1"/>
          <p:nvPr>
            <p:ph idx="1" type="subTitle"/>
          </p:nvPr>
        </p:nvSpPr>
        <p:spPr>
          <a:xfrm>
            <a:off x="4410958" y="3170275"/>
            <a:ext cx="3105000" cy="725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7">
    <p:spTree>
      <p:nvGrpSpPr>
        <p:cNvPr id="3054" name="Shape 3054"/>
        <p:cNvGrpSpPr/>
        <p:nvPr/>
      </p:nvGrpSpPr>
      <p:grpSpPr>
        <a:xfrm>
          <a:off x="0" y="0"/>
          <a:ext cx="0" cy="0"/>
          <a:chOff x="0" y="0"/>
          <a:chExt cx="0" cy="0"/>
        </a:xfrm>
      </p:grpSpPr>
      <p:grpSp>
        <p:nvGrpSpPr>
          <p:cNvPr id="3055" name="Google Shape;3055;p21"/>
          <p:cNvGrpSpPr/>
          <p:nvPr/>
        </p:nvGrpSpPr>
        <p:grpSpPr>
          <a:xfrm flipH="1">
            <a:off x="6542358" y="-49845"/>
            <a:ext cx="7184485" cy="5243197"/>
            <a:chOff x="-4707787" y="-49845"/>
            <a:chExt cx="7184485" cy="5243197"/>
          </a:xfrm>
        </p:grpSpPr>
        <p:sp>
          <p:nvSpPr>
            <p:cNvPr id="3056" name="Google Shape;3056;p21"/>
            <p:cNvSpPr/>
            <p:nvPr/>
          </p:nvSpPr>
          <p:spPr>
            <a:xfrm rot="5400000">
              <a:off x="-11144" y="1267011"/>
              <a:ext cx="527370" cy="561074"/>
            </a:xfrm>
            <a:custGeom>
              <a:rect b="b" l="l" r="r" t="t"/>
              <a:pathLst>
                <a:path extrusionOk="0" h="9006" w="8465">
                  <a:moveTo>
                    <a:pt x="1" y="0"/>
                  </a:moveTo>
                  <a:lnTo>
                    <a:pt x="1" y="1211"/>
                  </a:lnTo>
                  <a:cubicBezTo>
                    <a:pt x="2894" y="3321"/>
                    <a:pt x="5539" y="5940"/>
                    <a:pt x="7865" y="9006"/>
                  </a:cubicBezTo>
                  <a:cubicBezTo>
                    <a:pt x="8063" y="8725"/>
                    <a:pt x="8267" y="8445"/>
                    <a:pt x="8465" y="8165"/>
                  </a:cubicBezTo>
                  <a:cubicBezTo>
                    <a:pt x="5966" y="4921"/>
                    <a:pt x="3130" y="2180"/>
                    <a:pt x="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7" name="Google Shape;3057;p21"/>
            <p:cNvSpPr/>
            <p:nvPr/>
          </p:nvSpPr>
          <p:spPr>
            <a:xfrm rot="5400000">
              <a:off x="-710957" y="796272"/>
              <a:ext cx="339161" cy="1314343"/>
            </a:xfrm>
            <a:custGeom>
              <a:rect b="b" l="l" r="r" t="t"/>
              <a:pathLst>
                <a:path extrusionOk="0" h="21097" w="5444">
                  <a:moveTo>
                    <a:pt x="1" y="1"/>
                  </a:moveTo>
                  <a:lnTo>
                    <a:pt x="1" y="21097"/>
                  </a:lnTo>
                  <a:cubicBezTo>
                    <a:pt x="1116" y="15794"/>
                    <a:pt x="2945" y="10765"/>
                    <a:pt x="5444" y="6234"/>
                  </a:cubicBezTo>
                  <a:cubicBezTo>
                    <a:pt x="5201" y="5877"/>
                    <a:pt x="4953" y="5514"/>
                    <a:pt x="4691" y="5169"/>
                  </a:cubicBezTo>
                  <a:cubicBezTo>
                    <a:pt x="3302" y="3296"/>
                    <a:pt x="1728" y="1562"/>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8" name="Google Shape;3058;p21"/>
            <p:cNvSpPr/>
            <p:nvPr/>
          </p:nvSpPr>
          <p:spPr>
            <a:xfrm rot="5400000">
              <a:off x="-710957" y="425839"/>
              <a:ext cx="339161" cy="1314343"/>
            </a:xfrm>
            <a:custGeom>
              <a:rect b="b" l="l" r="r" t="t"/>
              <a:pathLst>
                <a:path extrusionOk="0" h="21097" w="5444">
                  <a:moveTo>
                    <a:pt x="5443" y="1"/>
                  </a:moveTo>
                  <a:cubicBezTo>
                    <a:pt x="3754" y="1524"/>
                    <a:pt x="2218" y="3213"/>
                    <a:pt x="854" y="5029"/>
                  </a:cubicBezTo>
                  <a:cubicBezTo>
                    <a:pt x="829" y="5074"/>
                    <a:pt x="791" y="5125"/>
                    <a:pt x="752" y="5176"/>
                  </a:cubicBezTo>
                  <a:cubicBezTo>
                    <a:pt x="491" y="5526"/>
                    <a:pt x="249" y="5883"/>
                    <a:pt x="0" y="6240"/>
                  </a:cubicBezTo>
                  <a:cubicBezTo>
                    <a:pt x="2499" y="10772"/>
                    <a:pt x="4334" y="15800"/>
                    <a:pt x="5443" y="21097"/>
                  </a:cubicBezTo>
                  <a:lnTo>
                    <a:pt x="544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9" name="Google Shape;3059;p21"/>
            <p:cNvSpPr/>
            <p:nvPr/>
          </p:nvSpPr>
          <p:spPr>
            <a:xfrm rot="5400000">
              <a:off x="-147923" y="685912"/>
              <a:ext cx="471798" cy="66156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80"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0" name="Google Shape;3060;p21"/>
            <p:cNvSpPr/>
            <p:nvPr/>
          </p:nvSpPr>
          <p:spPr>
            <a:xfrm rot="5400000">
              <a:off x="-147736" y="1189167"/>
              <a:ext cx="471798" cy="661190"/>
            </a:xfrm>
            <a:custGeom>
              <a:rect b="b" l="l" r="r" t="t"/>
              <a:pathLst>
                <a:path extrusionOk="0" h="10613" w="7573">
                  <a:moveTo>
                    <a:pt x="1" y="1"/>
                  </a:moveTo>
                  <a:lnTo>
                    <a:pt x="1" y="4188"/>
                  </a:lnTo>
                  <a:cubicBezTo>
                    <a:pt x="1887" y="5852"/>
                    <a:pt x="3595" y="7706"/>
                    <a:pt x="5099" y="9733"/>
                  </a:cubicBezTo>
                  <a:cubicBezTo>
                    <a:pt x="5310" y="10020"/>
                    <a:pt x="5514" y="10319"/>
                    <a:pt x="5724" y="10612"/>
                  </a:cubicBezTo>
                  <a:cubicBezTo>
                    <a:pt x="6304" y="9586"/>
                    <a:pt x="6922" y="8586"/>
                    <a:pt x="7572" y="7611"/>
                  </a:cubicBezTo>
                  <a:cubicBezTo>
                    <a:pt x="5329" y="4628"/>
                    <a:pt x="2786" y="2079"/>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1" name="Google Shape;3061;p21"/>
            <p:cNvSpPr/>
            <p:nvPr/>
          </p:nvSpPr>
          <p:spPr>
            <a:xfrm rot="5400000">
              <a:off x="-11144" y="708371"/>
              <a:ext cx="527370" cy="561074"/>
            </a:xfrm>
            <a:custGeom>
              <a:rect b="b" l="l" r="r" t="t"/>
              <a:pathLst>
                <a:path extrusionOk="0" h="9006" w="8465">
                  <a:moveTo>
                    <a:pt x="8464" y="0"/>
                  </a:moveTo>
                  <a:cubicBezTo>
                    <a:pt x="5335" y="2180"/>
                    <a:pt x="2492" y="4921"/>
                    <a:pt x="0" y="8165"/>
                  </a:cubicBezTo>
                  <a:cubicBezTo>
                    <a:pt x="198" y="8445"/>
                    <a:pt x="402" y="8725"/>
                    <a:pt x="599" y="9006"/>
                  </a:cubicBezTo>
                  <a:cubicBezTo>
                    <a:pt x="2926" y="5940"/>
                    <a:pt x="5564" y="3321"/>
                    <a:pt x="8464" y="1211"/>
                  </a:cubicBezTo>
                  <a:lnTo>
                    <a:pt x="84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2" name="Google Shape;3062;p21"/>
            <p:cNvSpPr/>
            <p:nvPr/>
          </p:nvSpPr>
          <p:spPr>
            <a:xfrm rot="5400000">
              <a:off x="-3313482" y="-1438169"/>
              <a:ext cx="2623827" cy="5412437"/>
            </a:xfrm>
            <a:custGeom>
              <a:rect b="b" l="l" r="r" t="t"/>
              <a:pathLst>
                <a:path extrusionOk="0" h="86877" w="42116">
                  <a:moveTo>
                    <a:pt x="21064" y="332"/>
                  </a:moveTo>
                  <a:lnTo>
                    <a:pt x="21160" y="390"/>
                  </a:lnTo>
                  <a:cubicBezTo>
                    <a:pt x="25825" y="3353"/>
                    <a:pt x="41089" y="15017"/>
                    <a:pt x="41822" y="40912"/>
                  </a:cubicBezTo>
                  <a:cubicBezTo>
                    <a:pt x="41841" y="41472"/>
                    <a:pt x="41854" y="83906"/>
                    <a:pt x="41854" y="86615"/>
                  </a:cubicBezTo>
                  <a:lnTo>
                    <a:pt x="268" y="86615"/>
                  </a:lnTo>
                  <a:lnTo>
                    <a:pt x="268" y="42664"/>
                  </a:lnTo>
                  <a:cubicBezTo>
                    <a:pt x="268" y="30172"/>
                    <a:pt x="3767" y="12773"/>
                    <a:pt x="20446" y="785"/>
                  </a:cubicBezTo>
                  <a:cubicBezTo>
                    <a:pt x="20694" y="600"/>
                    <a:pt x="20905" y="453"/>
                    <a:pt x="21064" y="332"/>
                  </a:cubicBezTo>
                  <a:close/>
                  <a:moveTo>
                    <a:pt x="21058" y="1"/>
                  </a:moveTo>
                  <a:lnTo>
                    <a:pt x="20981" y="65"/>
                  </a:lnTo>
                  <a:cubicBezTo>
                    <a:pt x="20816" y="192"/>
                    <a:pt x="20580" y="358"/>
                    <a:pt x="20293" y="568"/>
                  </a:cubicBezTo>
                  <a:cubicBezTo>
                    <a:pt x="18145" y="2111"/>
                    <a:pt x="13129" y="5724"/>
                    <a:pt x="8572" y="12435"/>
                  </a:cubicBezTo>
                  <a:cubicBezTo>
                    <a:pt x="2887" y="20823"/>
                    <a:pt x="0" y="30995"/>
                    <a:pt x="0" y="42664"/>
                  </a:cubicBezTo>
                  <a:lnTo>
                    <a:pt x="0" y="86876"/>
                  </a:lnTo>
                  <a:lnTo>
                    <a:pt x="42115" y="86876"/>
                  </a:lnTo>
                  <a:lnTo>
                    <a:pt x="42115" y="86742"/>
                  </a:lnTo>
                  <a:cubicBezTo>
                    <a:pt x="42115" y="84894"/>
                    <a:pt x="42103" y="41479"/>
                    <a:pt x="42090" y="40905"/>
                  </a:cubicBezTo>
                  <a:cubicBezTo>
                    <a:pt x="41351" y="14876"/>
                    <a:pt x="25991" y="3143"/>
                    <a:pt x="21300" y="167"/>
                  </a:cubicBezTo>
                  <a:cubicBezTo>
                    <a:pt x="21211" y="116"/>
                    <a:pt x="21160" y="77"/>
                    <a:pt x="21141"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3" name="Google Shape;3063;p21"/>
            <p:cNvSpPr/>
            <p:nvPr/>
          </p:nvSpPr>
          <p:spPr>
            <a:xfrm rot="5400000">
              <a:off x="-11144" y="3874121"/>
              <a:ext cx="527370" cy="561074"/>
            </a:xfrm>
            <a:custGeom>
              <a:rect b="b" l="l" r="r" t="t"/>
              <a:pathLst>
                <a:path extrusionOk="0" h="9006" w="8465">
                  <a:moveTo>
                    <a:pt x="0" y="0"/>
                  </a:moveTo>
                  <a:lnTo>
                    <a:pt x="0" y="1211"/>
                  </a:lnTo>
                  <a:cubicBezTo>
                    <a:pt x="2900" y="3321"/>
                    <a:pt x="5545" y="5940"/>
                    <a:pt x="7871" y="9006"/>
                  </a:cubicBezTo>
                  <a:cubicBezTo>
                    <a:pt x="8063" y="8725"/>
                    <a:pt x="8266" y="8445"/>
                    <a:pt x="8464" y="8165"/>
                  </a:cubicBezTo>
                  <a:cubicBezTo>
                    <a:pt x="5966" y="4921"/>
                    <a:pt x="3130" y="2180"/>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4" name="Google Shape;3064;p21"/>
            <p:cNvSpPr/>
            <p:nvPr/>
          </p:nvSpPr>
          <p:spPr>
            <a:xfrm rot="5400000">
              <a:off x="-711144" y="3403569"/>
              <a:ext cx="339535" cy="1314343"/>
            </a:xfrm>
            <a:custGeom>
              <a:rect b="b" l="l" r="r" t="t"/>
              <a:pathLst>
                <a:path extrusionOk="0" h="21097" w="5450">
                  <a:moveTo>
                    <a:pt x="0" y="1"/>
                  </a:moveTo>
                  <a:lnTo>
                    <a:pt x="0" y="21097"/>
                  </a:lnTo>
                  <a:cubicBezTo>
                    <a:pt x="1116" y="15794"/>
                    <a:pt x="2951" y="10765"/>
                    <a:pt x="5449" y="6234"/>
                  </a:cubicBezTo>
                  <a:cubicBezTo>
                    <a:pt x="5201" y="5877"/>
                    <a:pt x="4952" y="5514"/>
                    <a:pt x="4691" y="5169"/>
                  </a:cubicBezTo>
                  <a:cubicBezTo>
                    <a:pt x="3302" y="3296"/>
                    <a:pt x="1734" y="1562"/>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5" name="Google Shape;3065;p21"/>
            <p:cNvSpPr/>
            <p:nvPr/>
          </p:nvSpPr>
          <p:spPr>
            <a:xfrm rot="5400000">
              <a:off x="-710957" y="3032887"/>
              <a:ext cx="339161" cy="1314343"/>
            </a:xfrm>
            <a:custGeom>
              <a:rect b="b" l="l" r="r" t="t"/>
              <a:pathLst>
                <a:path extrusionOk="0" h="21097" w="5444">
                  <a:moveTo>
                    <a:pt x="5444" y="1"/>
                  </a:moveTo>
                  <a:cubicBezTo>
                    <a:pt x="3761" y="1524"/>
                    <a:pt x="2225" y="3213"/>
                    <a:pt x="861" y="5029"/>
                  </a:cubicBezTo>
                  <a:cubicBezTo>
                    <a:pt x="829" y="5074"/>
                    <a:pt x="791" y="5125"/>
                    <a:pt x="753" y="5176"/>
                  </a:cubicBezTo>
                  <a:cubicBezTo>
                    <a:pt x="498" y="5526"/>
                    <a:pt x="249" y="5883"/>
                    <a:pt x="1" y="6240"/>
                  </a:cubicBezTo>
                  <a:cubicBezTo>
                    <a:pt x="2506" y="10772"/>
                    <a:pt x="4335" y="15800"/>
                    <a:pt x="5444" y="21097"/>
                  </a:cubicBezTo>
                  <a:lnTo>
                    <a:pt x="544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6" name="Google Shape;3066;p21"/>
            <p:cNvSpPr/>
            <p:nvPr/>
          </p:nvSpPr>
          <p:spPr>
            <a:xfrm rot="5400000">
              <a:off x="-147923" y="3293396"/>
              <a:ext cx="471798" cy="66156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73"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7" name="Google Shape;3067;p21"/>
            <p:cNvSpPr/>
            <p:nvPr/>
          </p:nvSpPr>
          <p:spPr>
            <a:xfrm rot="5400000">
              <a:off x="-147923" y="3796464"/>
              <a:ext cx="472172" cy="661190"/>
            </a:xfrm>
            <a:custGeom>
              <a:rect b="b" l="l" r="r" t="t"/>
              <a:pathLst>
                <a:path extrusionOk="0" h="10613" w="7579">
                  <a:moveTo>
                    <a:pt x="0" y="1"/>
                  </a:moveTo>
                  <a:lnTo>
                    <a:pt x="0" y="4188"/>
                  </a:lnTo>
                  <a:cubicBezTo>
                    <a:pt x="1893" y="5852"/>
                    <a:pt x="3601" y="7706"/>
                    <a:pt x="5099" y="9733"/>
                  </a:cubicBezTo>
                  <a:cubicBezTo>
                    <a:pt x="5316" y="10020"/>
                    <a:pt x="5520" y="10319"/>
                    <a:pt x="5724" y="10612"/>
                  </a:cubicBezTo>
                  <a:cubicBezTo>
                    <a:pt x="6310" y="9586"/>
                    <a:pt x="6928" y="8586"/>
                    <a:pt x="7578" y="7611"/>
                  </a:cubicBezTo>
                  <a:cubicBezTo>
                    <a:pt x="5335" y="4628"/>
                    <a:pt x="2785" y="2079"/>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8" name="Google Shape;3068;p21"/>
            <p:cNvSpPr/>
            <p:nvPr/>
          </p:nvSpPr>
          <p:spPr>
            <a:xfrm rot="5400000">
              <a:off x="-11144" y="3315419"/>
              <a:ext cx="527370" cy="561074"/>
            </a:xfrm>
            <a:custGeom>
              <a:rect b="b" l="l" r="r" t="t"/>
              <a:pathLst>
                <a:path extrusionOk="0" h="9006" w="8465">
                  <a:moveTo>
                    <a:pt x="8465" y="0"/>
                  </a:moveTo>
                  <a:cubicBezTo>
                    <a:pt x="5335" y="2180"/>
                    <a:pt x="2499" y="4921"/>
                    <a:pt x="1" y="8165"/>
                  </a:cubicBezTo>
                  <a:cubicBezTo>
                    <a:pt x="205" y="8445"/>
                    <a:pt x="409" y="8725"/>
                    <a:pt x="600" y="9006"/>
                  </a:cubicBezTo>
                  <a:cubicBezTo>
                    <a:pt x="2926" y="5940"/>
                    <a:pt x="5565" y="3321"/>
                    <a:pt x="8465" y="1211"/>
                  </a:cubicBezTo>
                  <a:lnTo>
                    <a:pt x="846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9" name="Google Shape;3069;p21"/>
            <p:cNvSpPr/>
            <p:nvPr/>
          </p:nvSpPr>
          <p:spPr>
            <a:xfrm rot="5400000">
              <a:off x="-3313482" y="1169315"/>
              <a:ext cx="2623827" cy="5412437"/>
            </a:xfrm>
            <a:custGeom>
              <a:rect b="b" l="l" r="r" t="t"/>
              <a:pathLst>
                <a:path extrusionOk="0" h="86877" w="42116">
                  <a:moveTo>
                    <a:pt x="21058" y="332"/>
                  </a:moveTo>
                  <a:lnTo>
                    <a:pt x="21160" y="390"/>
                  </a:lnTo>
                  <a:cubicBezTo>
                    <a:pt x="25819" y="3353"/>
                    <a:pt x="41083" y="15017"/>
                    <a:pt x="41822" y="40912"/>
                  </a:cubicBezTo>
                  <a:cubicBezTo>
                    <a:pt x="41835" y="41472"/>
                    <a:pt x="41848" y="83906"/>
                    <a:pt x="41848" y="86615"/>
                  </a:cubicBezTo>
                  <a:lnTo>
                    <a:pt x="261" y="86615"/>
                  </a:lnTo>
                  <a:lnTo>
                    <a:pt x="261" y="42664"/>
                  </a:lnTo>
                  <a:cubicBezTo>
                    <a:pt x="261" y="30172"/>
                    <a:pt x="3760" y="12773"/>
                    <a:pt x="20439" y="785"/>
                  </a:cubicBezTo>
                  <a:cubicBezTo>
                    <a:pt x="20694" y="600"/>
                    <a:pt x="20898" y="453"/>
                    <a:pt x="21058" y="332"/>
                  </a:cubicBezTo>
                  <a:close/>
                  <a:moveTo>
                    <a:pt x="21058" y="1"/>
                  </a:moveTo>
                  <a:lnTo>
                    <a:pt x="20975" y="65"/>
                  </a:lnTo>
                  <a:cubicBezTo>
                    <a:pt x="20809" y="192"/>
                    <a:pt x="20580" y="364"/>
                    <a:pt x="20286" y="568"/>
                  </a:cubicBezTo>
                  <a:cubicBezTo>
                    <a:pt x="18145" y="2111"/>
                    <a:pt x="13123" y="5724"/>
                    <a:pt x="8572" y="12435"/>
                  </a:cubicBezTo>
                  <a:cubicBezTo>
                    <a:pt x="2881" y="20823"/>
                    <a:pt x="0" y="30995"/>
                    <a:pt x="0" y="42664"/>
                  </a:cubicBezTo>
                  <a:lnTo>
                    <a:pt x="0" y="86876"/>
                  </a:lnTo>
                  <a:lnTo>
                    <a:pt x="42115" y="86876"/>
                  </a:lnTo>
                  <a:lnTo>
                    <a:pt x="42115" y="86742"/>
                  </a:lnTo>
                  <a:cubicBezTo>
                    <a:pt x="42115" y="84894"/>
                    <a:pt x="42103" y="41479"/>
                    <a:pt x="42083" y="40905"/>
                  </a:cubicBezTo>
                  <a:cubicBezTo>
                    <a:pt x="41344" y="14876"/>
                    <a:pt x="25991" y="3143"/>
                    <a:pt x="21293" y="173"/>
                  </a:cubicBezTo>
                  <a:cubicBezTo>
                    <a:pt x="21211" y="116"/>
                    <a:pt x="21153" y="84"/>
                    <a:pt x="21134"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0" name="Google Shape;3070;p21"/>
            <p:cNvSpPr/>
            <p:nvPr/>
          </p:nvSpPr>
          <p:spPr>
            <a:xfrm rot="5400000">
              <a:off x="251285" y="3514741"/>
              <a:ext cx="850208" cy="2197383"/>
            </a:xfrm>
            <a:custGeom>
              <a:rect b="b" l="l" r="r" t="t"/>
              <a:pathLst>
                <a:path extrusionOk="0" h="35271" w="13647">
                  <a:moveTo>
                    <a:pt x="13646" y="0"/>
                  </a:moveTo>
                  <a:cubicBezTo>
                    <a:pt x="12537" y="2798"/>
                    <a:pt x="11122" y="5462"/>
                    <a:pt x="9427" y="7948"/>
                  </a:cubicBezTo>
                  <a:cubicBezTo>
                    <a:pt x="6967" y="11536"/>
                    <a:pt x="3819" y="14857"/>
                    <a:pt x="1" y="17208"/>
                  </a:cubicBezTo>
                  <a:cubicBezTo>
                    <a:pt x="6674" y="21969"/>
                    <a:pt x="10823" y="28585"/>
                    <a:pt x="13646" y="35271"/>
                  </a:cubicBezTo>
                  <a:lnTo>
                    <a:pt x="136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1" name="Google Shape;3071;p21"/>
            <p:cNvSpPr/>
            <p:nvPr/>
          </p:nvSpPr>
          <p:spPr>
            <a:xfrm rot="5400000">
              <a:off x="232257" y="4269163"/>
              <a:ext cx="923971" cy="924407"/>
            </a:xfrm>
            <a:custGeom>
              <a:rect b="b" l="l" r="r" t="t"/>
              <a:pathLst>
                <a:path extrusionOk="0" h="14838" w="14831">
                  <a:moveTo>
                    <a:pt x="7419" y="0"/>
                  </a:moveTo>
                  <a:cubicBezTo>
                    <a:pt x="3321" y="0"/>
                    <a:pt x="0" y="3327"/>
                    <a:pt x="0" y="7419"/>
                  </a:cubicBezTo>
                  <a:cubicBezTo>
                    <a:pt x="0" y="11517"/>
                    <a:pt x="3321" y="14837"/>
                    <a:pt x="7419" y="14837"/>
                  </a:cubicBezTo>
                  <a:cubicBezTo>
                    <a:pt x="11510" y="14837"/>
                    <a:pt x="14831" y="11517"/>
                    <a:pt x="14831" y="7419"/>
                  </a:cubicBezTo>
                  <a:cubicBezTo>
                    <a:pt x="14831" y="3327"/>
                    <a:pt x="11510" y="0"/>
                    <a:pt x="741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2" name="Google Shape;3072;p21"/>
            <p:cNvSpPr/>
            <p:nvPr/>
          </p:nvSpPr>
          <p:spPr>
            <a:xfrm rot="5400000">
              <a:off x="394083" y="4431359"/>
              <a:ext cx="600011" cy="600011"/>
            </a:xfrm>
            <a:custGeom>
              <a:rect b="b" l="l" r="r" t="t"/>
              <a:pathLst>
                <a:path extrusionOk="0" h="9631" w="9631">
                  <a:moveTo>
                    <a:pt x="4296" y="1"/>
                  </a:moveTo>
                  <a:lnTo>
                    <a:pt x="4296" y="1"/>
                  </a:lnTo>
                  <a:cubicBezTo>
                    <a:pt x="3372" y="96"/>
                    <a:pt x="2499" y="460"/>
                    <a:pt x="1779" y="1040"/>
                  </a:cubicBezTo>
                  <a:cubicBezTo>
                    <a:pt x="1981" y="1103"/>
                    <a:pt x="2192" y="1134"/>
                    <a:pt x="2403" y="1134"/>
                  </a:cubicBezTo>
                  <a:cubicBezTo>
                    <a:pt x="2683" y="1134"/>
                    <a:pt x="2963" y="1079"/>
                    <a:pt x="3225" y="970"/>
                  </a:cubicBezTo>
                  <a:cubicBezTo>
                    <a:pt x="3684" y="778"/>
                    <a:pt x="4060" y="434"/>
                    <a:pt x="4296" y="1"/>
                  </a:cubicBezTo>
                  <a:close/>
                  <a:moveTo>
                    <a:pt x="5335" y="1"/>
                  </a:moveTo>
                  <a:lnTo>
                    <a:pt x="5335" y="1"/>
                  </a:lnTo>
                  <a:cubicBezTo>
                    <a:pt x="5716" y="714"/>
                    <a:pt x="6450" y="1134"/>
                    <a:pt x="7224" y="1134"/>
                  </a:cubicBezTo>
                  <a:cubicBezTo>
                    <a:pt x="7432" y="1134"/>
                    <a:pt x="7644" y="1103"/>
                    <a:pt x="7852" y="1040"/>
                  </a:cubicBezTo>
                  <a:cubicBezTo>
                    <a:pt x="7132" y="460"/>
                    <a:pt x="6259" y="96"/>
                    <a:pt x="5335" y="1"/>
                  </a:cubicBezTo>
                  <a:close/>
                  <a:moveTo>
                    <a:pt x="1039" y="1779"/>
                  </a:moveTo>
                  <a:cubicBezTo>
                    <a:pt x="459" y="2499"/>
                    <a:pt x="96" y="3372"/>
                    <a:pt x="0" y="4296"/>
                  </a:cubicBezTo>
                  <a:cubicBezTo>
                    <a:pt x="899" y="3812"/>
                    <a:pt x="1339" y="2754"/>
                    <a:pt x="1039" y="1779"/>
                  </a:cubicBezTo>
                  <a:close/>
                  <a:moveTo>
                    <a:pt x="8585" y="1779"/>
                  </a:moveTo>
                  <a:lnTo>
                    <a:pt x="8585" y="1779"/>
                  </a:lnTo>
                  <a:cubicBezTo>
                    <a:pt x="8445" y="2251"/>
                    <a:pt x="8471" y="2760"/>
                    <a:pt x="8662" y="3219"/>
                  </a:cubicBezTo>
                  <a:lnTo>
                    <a:pt x="8662" y="3226"/>
                  </a:lnTo>
                  <a:cubicBezTo>
                    <a:pt x="8847" y="3685"/>
                    <a:pt x="9191" y="4061"/>
                    <a:pt x="9631" y="4296"/>
                  </a:cubicBezTo>
                  <a:cubicBezTo>
                    <a:pt x="9535" y="3372"/>
                    <a:pt x="9172" y="2499"/>
                    <a:pt x="8585" y="1779"/>
                  </a:cubicBezTo>
                  <a:close/>
                  <a:moveTo>
                    <a:pt x="9631" y="5329"/>
                  </a:moveTo>
                  <a:cubicBezTo>
                    <a:pt x="8726" y="5813"/>
                    <a:pt x="8292" y="6865"/>
                    <a:pt x="8585" y="7846"/>
                  </a:cubicBezTo>
                  <a:cubicBezTo>
                    <a:pt x="9172" y="7126"/>
                    <a:pt x="9535" y="6253"/>
                    <a:pt x="9631" y="5329"/>
                  </a:cubicBezTo>
                  <a:close/>
                  <a:moveTo>
                    <a:pt x="0" y="5335"/>
                  </a:moveTo>
                  <a:cubicBezTo>
                    <a:pt x="96" y="6259"/>
                    <a:pt x="459" y="7133"/>
                    <a:pt x="1039" y="7853"/>
                  </a:cubicBezTo>
                  <a:cubicBezTo>
                    <a:pt x="1186" y="7375"/>
                    <a:pt x="1160" y="6865"/>
                    <a:pt x="976" y="6406"/>
                  </a:cubicBezTo>
                  <a:lnTo>
                    <a:pt x="969" y="6406"/>
                  </a:lnTo>
                  <a:cubicBezTo>
                    <a:pt x="784" y="5947"/>
                    <a:pt x="440" y="5571"/>
                    <a:pt x="0" y="5335"/>
                  </a:cubicBezTo>
                  <a:close/>
                  <a:moveTo>
                    <a:pt x="2403" y="8492"/>
                  </a:moveTo>
                  <a:cubicBezTo>
                    <a:pt x="2196" y="8492"/>
                    <a:pt x="1986" y="8523"/>
                    <a:pt x="1779" y="8586"/>
                  </a:cubicBezTo>
                  <a:cubicBezTo>
                    <a:pt x="2499" y="9166"/>
                    <a:pt x="3372" y="9529"/>
                    <a:pt x="4296" y="9625"/>
                  </a:cubicBezTo>
                  <a:cubicBezTo>
                    <a:pt x="3914" y="8916"/>
                    <a:pt x="3179" y="8492"/>
                    <a:pt x="2403" y="8492"/>
                  </a:cubicBezTo>
                  <a:close/>
                  <a:moveTo>
                    <a:pt x="7226" y="8492"/>
                  </a:moveTo>
                  <a:cubicBezTo>
                    <a:pt x="6946" y="8492"/>
                    <a:pt x="6667" y="8547"/>
                    <a:pt x="6406" y="8656"/>
                  </a:cubicBezTo>
                  <a:cubicBezTo>
                    <a:pt x="5947" y="8847"/>
                    <a:pt x="5571" y="9191"/>
                    <a:pt x="5335" y="9631"/>
                  </a:cubicBezTo>
                  <a:cubicBezTo>
                    <a:pt x="6259" y="9529"/>
                    <a:pt x="7132" y="9166"/>
                    <a:pt x="7852" y="8586"/>
                  </a:cubicBezTo>
                  <a:cubicBezTo>
                    <a:pt x="7647" y="8523"/>
                    <a:pt x="7436" y="8492"/>
                    <a:pt x="7226" y="8492"/>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3" name="Google Shape;3073;p21"/>
            <p:cNvSpPr/>
            <p:nvPr/>
          </p:nvSpPr>
          <p:spPr>
            <a:xfrm rot="5400000">
              <a:off x="428036" y="4465313"/>
              <a:ext cx="532478" cy="532104"/>
            </a:xfrm>
            <a:custGeom>
              <a:rect b="b" l="l" r="r" t="t"/>
              <a:pathLst>
                <a:path extrusionOk="0" h="8541" w="8547">
                  <a:moveTo>
                    <a:pt x="4277" y="1"/>
                  </a:moveTo>
                  <a:cubicBezTo>
                    <a:pt x="4028" y="377"/>
                    <a:pt x="3703" y="689"/>
                    <a:pt x="3321" y="912"/>
                  </a:cubicBezTo>
                  <a:cubicBezTo>
                    <a:pt x="3569" y="1116"/>
                    <a:pt x="3882" y="1224"/>
                    <a:pt x="4200" y="1224"/>
                  </a:cubicBezTo>
                  <a:lnTo>
                    <a:pt x="4353" y="1224"/>
                  </a:lnTo>
                  <a:cubicBezTo>
                    <a:pt x="4672" y="1224"/>
                    <a:pt x="4984" y="1116"/>
                    <a:pt x="5233" y="912"/>
                  </a:cubicBezTo>
                  <a:cubicBezTo>
                    <a:pt x="4850" y="689"/>
                    <a:pt x="4519" y="377"/>
                    <a:pt x="4277" y="1"/>
                  </a:cubicBezTo>
                  <a:close/>
                  <a:moveTo>
                    <a:pt x="2473" y="1243"/>
                  </a:moveTo>
                  <a:lnTo>
                    <a:pt x="2473" y="1243"/>
                  </a:lnTo>
                  <a:cubicBezTo>
                    <a:pt x="2265" y="1290"/>
                    <a:pt x="2054" y="1314"/>
                    <a:pt x="1843" y="1314"/>
                  </a:cubicBezTo>
                  <a:cubicBezTo>
                    <a:pt x="1646" y="1314"/>
                    <a:pt x="1449" y="1293"/>
                    <a:pt x="1256" y="1250"/>
                  </a:cubicBezTo>
                  <a:lnTo>
                    <a:pt x="1256" y="1250"/>
                  </a:lnTo>
                  <a:cubicBezTo>
                    <a:pt x="1339" y="1651"/>
                    <a:pt x="1332" y="2072"/>
                    <a:pt x="1243" y="2473"/>
                  </a:cubicBezTo>
                  <a:cubicBezTo>
                    <a:pt x="1925" y="2473"/>
                    <a:pt x="2479" y="1925"/>
                    <a:pt x="2473" y="1243"/>
                  </a:cubicBezTo>
                  <a:close/>
                  <a:moveTo>
                    <a:pt x="6074" y="1243"/>
                  </a:moveTo>
                  <a:lnTo>
                    <a:pt x="6074" y="1243"/>
                  </a:lnTo>
                  <a:cubicBezTo>
                    <a:pt x="6087" y="1568"/>
                    <a:pt x="6214" y="1874"/>
                    <a:pt x="6431" y="2116"/>
                  </a:cubicBezTo>
                  <a:cubicBezTo>
                    <a:pt x="6673" y="2327"/>
                    <a:pt x="6979" y="2454"/>
                    <a:pt x="7304" y="2473"/>
                  </a:cubicBezTo>
                  <a:cubicBezTo>
                    <a:pt x="7215" y="2072"/>
                    <a:pt x="7208" y="1651"/>
                    <a:pt x="7291" y="1250"/>
                  </a:cubicBezTo>
                  <a:lnTo>
                    <a:pt x="7291" y="1250"/>
                  </a:lnTo>
                  <a:cubicBezTo>
                    <a:pt x="7098" y="1293"/>
                    <a:pt x="6901" y="1314"/>
                    <a:pt x="6704" y="1314"/>
                  </a:cubicBezTo>
                  <a:cubicBezTo>
                    <a:pt x="6493" y="1314"/>
                    <a:pt x="6282" y="1290"/>
                    <a:pt x="6074" y="1243"/>
                  </a:cubicBezTo>
                  <a:close/>
                  <a:moveTo>
                    <a:pt x="918" y="3308"/>
                  </a:moveTo>
                  <a:cubicBezTo>
                    <a:pt x="688" y="3697"/>
                    <a:pt x="376" y="4028"/>
                    <a:pt x="0" y="4271"/>
                  </a:cubicBezTo>
                  <a:cubicBezTo>
                    <a:pt x="376" y="4513"/>
                    <a:pt x="688" y="4844"/>
                    <a:pt x="918" y="5227"/>
                  </a:cubicBezTo>
                  <a:cubicBezTo>
                    <a:pt x="1115" y="4978"/>
                    <a:pt x="1224" y="4666"/>
                    <a:pt x="1224" y="4347"/>
                  </a:cubicBezTo>
                  <a:lnTo>
                    <a:pt x="1224" y="4322"/>
                  </a:lnTo>
                  <a:lnTo>
                    <a:pt x="1224" y="4271"/>
                  </a:lnTo>
                  <a:lnTo>
                    <a:pt x="1224" y="4220"/>
                  </a:lnTo>
                  <a:lnTo>
                    <a:pt x="1224" y="4194"/>
                  </a:lnTo>
                  <a:cubicBezTo>
                    <a:pt x="1224" y="3876"/>
                    <a:pt x="1115" y="3563"/>
                    <a:pt x="918" y="3308"/>
                  </a:cubicBezTo>
                  <a:close/>
                  <a:moveTo>
                    <a:pt x="7635" y="3315"/>
                  </a:moveTo>
                  <a:cubicBezTo>
                    <a:pt x="7431" y="3570"/>
                    <a:pt x="7323" y="3876"/>
                    <a:pt x="7323" y="4201"/>
                  </a:cubicBezTo>
                  <a:lnTo>
                    <a:pt x="7323" y="4220"/>
                  </a:lnTo>
                  <a:lnTo>
                    <a:pt x="7323" y="4271"/>
                  </a:lnTo>
                  <a:lnTo>
                    <a:pt x="7323" y="4322"/>
                  </a:lnTo>
                  <a:lnTo>
                    <a:pt x="7323" y="4347"/>
                  </a:lnTo>
                  <a:cubicBezTo>
                    <a:pt x="7323" y="4666"/>
                    <a:pt x="7431" y="4978"/>
                    <a:pt x="7635" y="5227"/>
                  </a:cubicBezTo>
                  <a:cubicBezTo>
                    <a:pt x="7858" y="4844"/>
                    <a:pt x="8171" y="4513"/>
                    <a:pt x="8547" y="4271"/>
                  </a:cubicBezTo>
                  <a:cubicBezTo>
                    <a:pt x="8171" y="4028"/>
                    <a:pt x="7858" y="3703"/>
                    <a:pt x="7635" y="3315"/>
                  </a:cubicBezTo>
                  <a:close/>
                  <a:moveTo>
                    <a:pt x="3142" y="1664"/>
                  </a:moveTo>
                  <a:cubicBezTo>
                    <a:pt x="2989" y="2410"/>
                    <a:pt x="2409" y="2990"/>
                    <a:pt x="1670" y="3143"/>
                  </a:cubicBezTo>
                  <a:cubicBezTo>
                    <a:pt x="1855" y="3474"/>
                    <a:pt x="1950" y="3850"/>
                    <a:pt x="1944" y="4232"/>
                  </a:cubicBezTo>
                  <a:lnTo>
                    <a:pt x="1944" y="4271"/>
                  </a:lnTo>
                  <a:lnTo>
                    <a:pt x="1944" y="4309"/>
                  </a:lnTo>
                  <a:cubicBezTo>
                    <a:pt x="1950" y="4691"/>
                    <a:pt x="1855" y="5067"/>
                    <a:pt x="1670" y="5399"/>
                  </a:cubicBezTo>
                  <a:cubicBezTo>
                    <a:pt x="2409" y="5552"/>
                    <a:pt x="2989" y="6132"/>
                    <a:pt x="3142" y="6877"/>
                  </a:cubicBezTo>
                  <a:cubicBezTo>
                    <a:pt x="3474" y="6693"/>
                    <a:pt x="3856" y="6597"/>
                    <a:pt x="4232" y="6597"/>
                  </a:cubicBezTo>
                  <a:lnTo>
                    <a:pt x="4315" y="6597"/>
                  </a:lnTo>
                  <a:cubicBezTo>
                    <a:pt x="4697" y="6597"/>
                    <a:pt x="5073" y="6693"/>
                    <a:pt x="5405" y="6877"/>
                  </a:cubicBezTo>
                  <a:cubicBezTo>
                    <a:pt x="5558" y="6132"/>
                    <a:pt x="6138" y="5552"/>
                    <a:pt x="6877" y="5399"/>
                  </a:cubicBezTo>
                  <a:cubicBezTo>
                    <a:pt x="6692" y="5067"/>
                    <a:pt x="6597" y="4691"/>
                    <a:pt x="6603" y="4309"/>
                  </a:cubicBezTo>
                  <a:lnTo>
                    <a:pt x="6603" y="4271"/>
                  </a:lnTo>
                  <a:lnTo>
                    <a:pt x="6603" y="4232"/>
                  </a:lnTo>
                  <a:cubicBezTo>
                    <a:pt x="6597" y="3850"/>
                    <a:pt x="6692" y="3474"/>
                    <a:pt x="6877" y="3143"/>
                  </a:cubicBezTo>
                  <a:cubicBezTo>
                    <a:pt x="6138" y="2990"/>
                    <a:pt x="5558" y="2410"/>
                    <a:pt x="5405" y="1664"/>
                  </a:cubicBezTo>
                  <a:cubicBezTo>
                    <a:pt x="5073" y="1849"/>
                    <a:pt x="4697" y="1944"/>
                    <a:pt x="4315" y="1944"/>
                  </a:cubicBezTo>
                  <a:lnTo>
                    <a:pt x="4232" y="1944"/>
                  </a:lnTo>
                  <a:cubicBezTo>
                    <a:pt x="3850" y="1944"/>
                    <a:pt x="3474" y="1849"/>
                    <a:pt x="3142" y="1664"/>
                  </a:cubicBezTo>
                  <a:close/>
                  <a:moveTo>
                    <a:pt x="1243" y="6074"/>
                  </a:moveTo>
                  <a:cubicBezTo>
                    <a:pt x="1332" y="6476"/>
                    <a:pt x="1339" y="6890"/>
                    <a:pt x="1256" y="7292"/>
                  </a:cubicBezTo>
                  <a:cubicBezTo>
                    <a:pt x="1449" y="7252"/>
                    <a:pt x="1646" y="7231"/>
                    <a:pt x="1842" y="7231"/>
                  </a:cubicBezTo>
                  <a:cubicBezTo>
                    <a:pt x="2054" y="7231"/>
                    <a:pt x="2265" y="7255"/>
                    <a:pt x="2473" y="7304"/>
                  </a:cubicBezTo>
                  <a:cubicBezTo>
                    <a:pt x="2460" y="6979"/>
                    <a:pt x="2333" y="6673"/>
                    <a:pt x="2116" y="6431"/>
                  </a:cubicBezTo>
                  <a:cubicBezTo>
                    <a:pt x="1874" y="6215"/>
                    <a:pt x="1568" y="6087"/>
                    <a:pt x="1243" y="6074"/>
                  </a:cubicBezTo>
                  <a:close/>
                  <a:moveTo>
                    <a:pt x="7304" y="6074"/>
                  </a:moveTo>
                  <a:lnTo>
                    <a:pt x="7304" y="6074"/>
                  </a:lnTo>
                  <a:cubicBezTo>
                    <a:pt x="6985" y="6087"/>
                    <a:pt x="6673" y="6215"/>
                    <a:pt x="6431" y="6431"/>
                  </a:cubicBezTo>
                  <a:cubicBezTo>
                    <a:pt x="6221" y="6673"/>
                    <a:pt x="6093" y="6979"/>
                    <a:pt x="6074" y="7304"/>
                  </a:cubicBezTo>
                  <a:cubicBezTo>
                    <a:pt x="6282" y="7255"/>
                    <a:pt x="6495" y="7231"/>
                    <a:pt x="6708" y="7231"/>
                  </a:cubicBezTo>
                  <a:cubicBezTo>
                    <a:pt x="6906" y="7231"/>
                    <a:pt x="7104" y="7252"/>
                    <a:pt x="7298" y="7292"/>
                  </a:cubicBezTo>
                  <a:cubicBezTo>
                    <a:pt x="7215" y="6890"/>
                    <a:pt x="7215" y="6476"/>
                    <a:pt x="7304" y="6074"/>
                  </a:cubicBezTo>
                  <a:close/>
                  <a:moveTo>
                    <a:pt x="4194" y="7324"/>
                  </a:moveTo>
                  <a:cubicBezTo>
                    <a:pt x="3875" y="7324"/>
                    <a:pt x="3563" y="7432"/>
                    <a:pt x="3314" y="7629"/>
                  </a:cubicBezTo>
                  <a:cubicBezTo>
                    <a:pt x="3703" y="7859"/>
                    <a:pt x="4028" y="8171"/>
                    <a:pt x="4277" y="8541"/>
                  </a:cubicBezTo>
                  <a:cubicBezTo>
                    <a:pt x="4519" y="8171"/>
                    <a:pt x="4844" y="7859"/>
                    <a:pt x="5233" y="7629"/>
                  </a:cubicBezTo>
                  <a:cubicBezTo>
                    <a:pt x="4984" y="7432"/>
                    <a:pt x="4672" y="7324"/>
                    <a:pt x="4353" y="7324"/>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4" name="Google Shape;3074;p21"/>
            <p:cNvSpPr/>
            <p:nvPr/>
          </p:nvSpPr>
          <p:spPr>
            <a:xfrm rot="5400000">
              <a:off x="292720" y="4329811"/>
              <a:ext cx="802922" cy="772520"/>
            </a:xfrm>
            <a:custGeom>
              <a:rect b="b" l="l" r="r" t="t"/>
              <a:pathLst>
                <a:path extrusionOk="0" h="12400" w="12888">
                  <a:moveTo>
                    <a:pt x="6693" y="259"/>
                  </a:moveTo>
                  <a:cubicBezTo>
                    <a:pt x="9969" y="265"/>
                    <a:pt x="12626" y="2923"/>
                    <a:pt x="12633" y="6199"/>
                  </a:cubicBezTo>
                  <a:cubicBezTo>
                    <a:pt x="12633" y="8601"/>
                    <a:pt x="11180" y="10768"/>
                    <a:pt x="8962" y="11686"/>
                  </a:cubicBezTo>
                  <a:cubicBezTo>
                    <a:pt x="8226" y="11993"/>
                    <a:pt x="7454" y="12141"/>
                    <a:pt x="6688" y="12141"/>
                  </a:cubicBezTo>
                  <a:cubicBezTo>
                    <a:pt x="5144" y="12141"/>
                    <a:pt x="3626" y="11536"/>
                    <a:pt x="2493" y="10399"/>
                  </a:cubicBezTo>
                  <a:cubicBezTo>
                    <a:pt x="791" y="8703"/>
                    <a:pt x="281" y="6148"/>
                    <a:pt x="1199" y="3930"/>
                  </a:cubicBezTo>
                  <a:cubicBezTo>
                    <a:pt x="2123" y="1705"/>
                    <a:pt x="4290" y="259"/>
                    <a:pt x="6693" y="259"/>
                  </a:cubicBezTo>
                  <a:close/>
                  <a:moveTo>
                    <a:pt x="6686" y="1"/>
                  </a:moveTo>
                  <a:cubicBezTo>
                    <a:pt x="5074" y="1"/>
                    <a:pt x="3492" y="630"/>
                    <a:pt x="2308" y="1814"/>
                  </a:cubicBezTo>
                  <a:cubicBezTo>
                    <a:pt x="530" y="3592"/>
                    <a:pt x="1" y="6256"/>
                    <a:pt x="963" y="8576"/>
                  </a:cubicBezTo>
                  <a:cubicBezTo>
                    <a:pt x="1919" y="10889"/>
                    <a:pt x="4182" y="12400"/>
                    <a:pt x="6693" y="12400"/>
                  </a:cubicBezTo>
                  <a:cubicBezTo>
                    <a:pt x="10109" y="12394"/>
                    <a:pt x="12888" y="9621"/>
                    <a:pt x="12888" y="6199"/>
                  </a:cubicBezTo>
                  <a:cubicBezTo>
                    <a:pt x="12888" y="3694"/>
                    <a:pt x="11377" y="1431"/>
                    <a:pt x="9064" y="475"/>
                  </a:cubicBezTo>
                  <a:cubicBezTo>
                    <a:pt x="8294" y="156"/>
                    <a:pt x="7486" y="1"/>
                    <a:pt x="668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5" name="Google Shape;3075;p21"/>
            <p:cNvSpPr/>
            <p:nvPr/>
          </p:nvSpPr>
          <p:spPr>
            <a:xfrm rot="5400000">
              <a:off x="134374" y="2811345"/>
              <a:ext cx="1192422" cy="3492227"/>
            </a:xfrm>
            <a:custGeom>
              <a:rect b="b" l="l" r="r" t="t"/>
              <a:pathLst>
                <a:path extrusionOk="0" h="56055" w="19140">
                  <a:moveTo>
                    <a:pt x="18878" y="1798"/>
                  </a:moveTo>
                  <a:lnTo>
                    <a:pt x="18878" y="54455"/>
                  </a:lnTo>
                  <a:cubicBezTo>
                    <a:pt x="16138" y="46405"/>
                    <a:pt x="11249" y="35303"/>
                    <a:pt x="517" y="28343"/>
                  </a:cubicBezTo>
                  <a:cubicBezTo>
                    <a:pt x="10529" y="22977"/>
                    <a:pt x="17215" y="11084"/>
                    <a:pt x="18878" y="1798"/>
                  </a:cubicBezTo>
                  <a:close/>
                  <a:moveTo>
                    <a:pt x="18878" y="1"/>
                  </a:moveTo>
                  <a:cubicBezTo>
                    <a:pt x="17808" y="9484"/>
                    <a:pt x="10892" y="22594"/>
                    <a:pt x="198" y="28216"/>
                  </a:cubicBezTo>
                  <a:lnTo>
                    <a:pt x="0" y="28318"/>
                  </a:lnTo>
                  <a:lnTo>
                    <a:pt x="192" y="28445"/>
                  </a:lnTo>
                  <a:cubicBezTo>
                    <a:pt x="11326" y="35570"/>
                    <a:pt x="16195" y="47176"/>
                    <a:pt x="18885" y="55296"/>
                  </a:cubicBezTo>
                  <a:lnTo>
                    <a:pt x="19140" y="56054"/>
                  </a:lnTo>
                  <a:lnTo>
                    <a:pt x="19140" y="13"/>
                  </a:lnTo>
                  <a:lnTo>
                    <a:pt x="1887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6" name="Google Shape;3076;p21"/>
            <p:cNvSpPr/>
            <p:nvPr/>
          </p:nvSpPr>
          <p:spPr>
            <a:xfrm rot="5400000">
              <a:off x="251316" y="-568587"/>
              <a:ext cx="850146" cy="2197383"/>
            </a:xfrm>
            <a:custGeom>
              <a:rect b="b" l="l" r="r" t="t"/>
              <a:pathLst>
                <a:path extrusionOk="0" h="35271" w="13646">
                  <a:moveTo>
                    <a:pt x="0" y="0"/>
                  </a:moveTo>
                  <a:lnTo>
                    <a:pt x="0" y="35271"/>
                  </a:lnTo>
                  <a:cubicBezTo>
                    <a:pt x="2824" y="28585"/>
                    <a:pt x="6973" y="21969"/>
                    <a:pt x="13646" y="17208"/>
                  </a:cubicBezTo>
                  <a:cubicBezTo>
                    <a:pt x="9828" y="14857"/>
                    <a:pt x="6673" y="11536"/>
                    <a:pt x="4219" y="7948"/>
                  </a:cubicBezTo>
                  <a:cubicBezTo>
                    <a:pt x="2524" y="5462"/>
                    <a:pt x="1109" y="2798"/>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7" name="Google Shape;3077;p21"/>
            <p:cNvSpPr/>
            <p:nvPr/>
          </p:nvSpPr>
          <p:spPr>
            <a:xfrm rot="5400000">
              <a:off x="232226" y="-50032"/>
              <a:ext cx="924034" cy="924407"/>
            </a:xfrm>
            <a:custGeom>
              <a:rect b="b" l="l" r="r" t="t"/>
              <a:pathLst>
                <a:path extrusionOk="0" h="14838" w="14832">
                  <a:moveTo>
                    <a:pt x="7413" y="0"/>
                  </a:moveTo>
                  <a:cubicBezTo>
                    <a:pt x="3321" y="0"/>
                    <a:pt x="1" y="3327"/>
                    <a:pt x="1" y="7419"/>
                  </a:cubicBezTo>
                  <a:cubicBezTo>
                    <a:pt x="1" y="11517"/>
                    <a:pt x="3321" y="14837"/>
                    <a:pt x="7413" y="14837"/>
                  </a:cubicBezTo>
                  <a:cubicBezTo>
                    <a:pt x="11511" y="14837"/>
                    <a:pt x="14831" y="11517"/>
                    <a:pt x="14831" y="7419"/>
                  </a:cubicBezTo>
                  <a:cubicBezTo>
                    <a:pt x="14831" y="3327"/>
                    <a:pt x="11511" y="0"/>
                    <a:pt x="741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8" name="Google Shape;3078;p21"/>
            <p:cNvSpPr/>
            <p:nvPr/>
          </p:nvSpPr>
          <p:spPr>
            <a:xfrm rot="5400000">
              <a:off x="394051" y="112165"/>
              <a:ext cx="600074" cy="600011"/>
            </a:xfrm>
            <a:custGeom>
              <a:rect b="b" l="l" r="r" t="t"/>
              <a:pathLst>
                <a:path extrusionOk="0" h="9631" w="9632">
                  <a:moveTo>
                    <a:pt x="4297" y="1"/>
                  </a:moveTo>
                  <a:cubicBezTo>
                    <a:pt x="3838" y="45"/>
                    <a:pt x="3392" y="160"/>
                    <a:pt x="2964" y="339"/>
                  </a:cubicBezTo>
                  <a:cubicBezTo>
                    <a:pt x="2537" y="517"/>
                    <a:pt x="2136" y="753"/>
                    <a:pt x="1779" y="1040"/>
                  </a:cubicBezTo>
                  <a:cubicBezTo>
                    <a:pt x="1984" y="1103"/>
                    <a:pt x="2195" y="1134"/>
                    <a:pt x="2406" y="1134"/>
                  </a:cubicBezTo>
                  <a:cubicBezTo>
                    <a:pt x="2685" y="1134"/>
                    <a:pt x="2964" y="1079"/>
                    <a:pt x="3226" y="970"/>
                  </a:cubicBezTo>
                  <a:cubicBezTo>
                    <a:pt x="3685" y="778"/>
                    <a:pt x="4061" y="434"/>
                    <a:pt x="4297" y="1"/>
                  </a:cubicBezTo>
                  <a:close/>
                  <a:moveTo>
                    <a:pt x="5335" y="1"/>
                  </a:moveTo>
                  <a:cubicBezTo>
                    <a:pt x="5571" y="434"/>
                    <a:pt x="5947" y="778"/>
                    <a:pt x="6406" y="970"/>
                  </a:cubicBezTo>
                  <a:cubicBezTo>
                    <a:pt x="6668" y="1079"/>
                    <a:pt x="6946" y="1134"/>
                    <a:pt x="7226" y="1134"/>
                  </a:cubicBezTo>
                  <a:cubicBezTo>
                    <a:pt x="7437" y="1134"/>
                    <a:pt x="7648" y="1103"/>
                    <a:pt x="7853" y="1040"/>
                  </a:cubicBezTo>
                  <a:cubicBezTo>
                    <a:pt x="7496" y="753"/>
                    <a:pt x="7094" y="517"/>
                    <a:pt x="6667" y="339"/>
                  </a:cubicBezTo>
                  <a:cubicBezTo>
                    <a:pt x="6240" y="160"/>
                    <a:pt x="5794" y="45"/>
                    <a:pt x="5335" y="1"/>
                  </a:cubicBezTo>
                  <a:close/>
                  <a:moveTo>
                    <a:pt x="1046" y="1779"/>
                  </a:moveTo>
                  <a:cubicBezTo>
                    <a:pt x="753" y="2136"/>
                    <a:pt x="517" y="2537"/>
                    <a:pt x="339" y="2964"/>
                  </a:cubicBezTo>
                  <a:cubicBezTo>
                    <a:pt x="160" y="3385"/>
                    <a:pt x="45" y="3838"/>
                    <a:pt x="1" y="4296"/>
                  </a:cubicBezTo>
                  <a:cubicBezTo>
                    <a:pt x="441" y="4061"/>
                    <a:pt x="785" y="3685"/>
                    <a:pt x="970" y="3226"/>
                  </a:cubicBezTo>
                  <a:lnTo>
                    <a:pt x="970" y="3219"/>
                  </a:lnTo>
                  <a:cubicBezTo>
                    <a:pt x="1161" y="2760"/>
                    <a:pt x="1186" y="2251"/>
                    <a:pt x="1046" y="1779"/>
                  </a:cubicBezTo>
                  <a:close/>
                  <a:moveTo>
                    <a:pt x="8586" y="1779"/>
                  </a:moveTo>
                  <a:cubicBezTo>
                    <a:pt x="8446" y="2251"/>
                    <a:pt x="8471" y="2760"/>
                    <a:pt x="8662" y="3219"/>
                  </a:cubicBezTo>
                  <a:cubicBezTo>
                    <a:pt x="8847" y="3678"/>
                    <a:pt x="9191" y="4061"/>
                    <a:pt x="9631" y="4296"/>
                  </a:cubicBezTo>
                  <a:cubicBezTo>
                    <a:pt x="9586" y="3838"/>
                    <a:pt x="9472" y="3385"/>
                    <a:pt x="9293" y="2958"/>
                  </a:cubicBezTo>
                  <a:cubicBezTo>
                    <a:pt x="9115" y="2531"/>
                    <a:pt x="8879" y="2136"/>
                    <a:pt x="8592" y="1779"/>
                  </a:cubicBezTo>
                  <a:close/>
                  <a:moveTo>
                    <a:pt x="1" y="5335"/>
                  </a:moveTo>
                  <a:lnTo>
                    <a:pt x="1" y="5335"/>
                  </a:lnTo>
                  <a:cubicBezTo>
                    <a:pt x="45" y="5794"/>
                    <a:pt x="160" y="6247"/>
                    <a:pt x="339" y="6674"/>
                  </a:cubicBezTo>
                  <a:cubicBezTo>
                    <a:pt x="517" y="7094"/>
                    <a:pt x="753" y="7489"/>
                    <a:pt x="1046" y="7846"/>
                  </a:cubicBezTo>
                  <a:lnTo>
                    <a:pt x="1046" y="7853"/>
                  </a:lnTo>
                  <a:cubicBezTo>
                    <a:pt x="1186" y="7375"/>
                    <a:pt x="1161" y="6865"/>
                    <a:pt x="970" y="6412"/>
                  </a:cubicBezTo>
                  <a:cubicBezTo>
                    <a:pt x="785" y="5947"/>
                    <a:pt x="441" y="5571"/>
                    <a:pt x="1" y="5335"/>
                  </a:cubicBezTo>
                  <a:close/>
                  <a:moveTo>
                    <a:pt x="9631" y="5335"/>
                  </a:moveTo>
                  <a:lnTo>
                    <a:pt x="9631" y="5335"/>
                  </a:lnTo>
                  <a:cubicBezTo>
                    <a:pt x="9191" y="5571"/>
                    <a:pt x="8847" y="5947"/>
                    <a:pt x="8662" y="6406"/>
                  </a:cubicBezTo>
                  <a:lnTo>
                    <a:pt x="8656" y="6406"/>
                  </a:lnTo>
                  <a:cubicBezTo>
                    <a:pt x="8465" y="6865"/>
                    <a:pt x="8446" y="7375"/>
                    <a:pt x="8586" y="7853"/>
                  </a:cubicBezTo>
                  <a:cubicBezTo>
                    <a:pt x="8879" y="7496"/>
                    <a:pt x="9115" y="7094"/>
                    <a:pt x="9293" y="6674"/>
                  </a:cubicBezTo>
                  <a:cubicBezTo>
                    <a:pt x="9472" y="6247"/>
                    <a:pt x="9586" y="5794"/>
                    <a:pt x="9631" y="5335"/>
                  </a:cubicBezTo>
                  <a:close/>
                  <a:moveTo>
                    <a:pt x="7226" y="8492"/>
                  </a:moveTo>
                  <a:cubicBezTo>
                    <a:pt x="6946" y="8492"/>
                    <a:pt x="6668" y="8547"/>
                    <a:pt x="6406" y="8656"/>
                  </a:cubicBezTo>
                  <a:cubicBezTo>
                    <a:pt x="5947" y="8841"/>
                    <a:pt x="5571" y="9185"/>
                    <a:pt x="5335" y="9625"/>
                  </a:cubicBezTo>
                  <a:cubicBezTo>
                    <a:pt x="5794" y="9580"/>
                    <a:pt x="6240" y="9465"/>
                    <a:pt x="6667" y="9287"/>
                  </a:cubicBezTo>
                  <a:cubicBezTo>
                    <a:pt x="7094" y="9108"/>
                    <a:pt x="7496" y="8873"/>
                    <a:pt x="7853" y="8586"/>
                  </a:cubicBezTo>
                  <a:cubicBezTo>
                    <a:pt x="7648" y="8523"/>
                    <a:pt x="7437" y="8492"/>
                    <a:pt x="7226" y="8492"/>
                  </a:cubicBezTo>
                  <a:close/>
                  <a:moveTo>
                    <a:pt x="2406" y="8492"/>
                  </a:moveTo>
                  <a:cubicBezTo>
                    <a:pt x="2195" y="8492"/>
                    <a:pt x="1984" y="8523"/>
                    <a:pt x="1779" y="8586"/>
                  </a:cubicBezTo>
                  <a:cubicBezTo>
                    <a:pt x="2136" y="8873"/>
                    <a:pt x="2537" y="9115"/>
                    <a:pt x="2964" y="9293"/>
                  </a:cubicBezTo>
                  <a:cubicBezTo>
                    <a:pt x="3385" y="9472"/>
                    <a:pt x="3838" y="9580"/>
                    <a:pt x="4297" y="9631"/>
                  </a:cubicBezTo>
                  <a:cubicBezTo>
                    <a:pt x="4061" y="9191"/>
                    <a:pt x="3685" y="8847"/>
                    <a:pt x="3226" y="8656"/>
                  </a:cubicBezTo>
                  <a:cubicBezTo>
                    <a:pt x="2964" y="8547"/>
                    <a:pt x="2685" y="8492"/>
                    <a:pt x="2406" y="8492"/>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9" name="Google Shape;3079;p21"/>
            <p:cNvSpPr/>
            <p:nvPr/>
          </p:nvSpPr>
          <p:spPr>
            <a:xfrm rot="5400000">
              <a:off x="428005" y="146118"/>
              <a:ext cx="532540" cy="532104"/>
            </a:xfrm>
            <a:custGeom>
              <a:rect b="b" l="l" r="r" t="t"/>
              <a:pathLst>
                <a:path extrusionOk="0" h="8541" w="8548">
                  <a:moveTo>
                    <a:pt x="4271" y="1"/>
                  </a:moveTo>
                  <a:cubicBezTo>
                    <a:pt x="4029" y="377"/>
                    <a:pt x="3697" y="689"/>
                    <a:pt x="3308" y="912"/>
                  </a:cubicBezTo>
                  <a:cubicBezTo>
                    <a:pt x="3563" y="1116"/>
                    <a:pt x="3869" y="1224"/>
                    <a:pt x="4194" y="1224"/>
                  </a:cubicBezTo>
                  <a:lnTo>
                    <a:pt x="4347" y="1224"/>
                  </a:lnTo>
                  <a:cubicBezTo>
                    <a:pt x="4666" y="1224"/>
                    <a:pt x="4978" y="1116"/>
                    <a:pt x="5227" y="912"/>
                  </a:cubicBezTo>
                  <a:cubicBezTo>
                    <a:pt x="4844" y="689"/>
                    <a:pt x="4513" y="377"/>
                    <a:pt x="4271" y="1"/>
                  </a:cubicBezTo>
                  <a:close/>
                  <a:moveTo>
                    <a:pt x="2473" y="1243"/>
                  </a:moveTo>
                  <a:lnTo>
                    <a:pt x="2473" y="1243"/>
                  </a:lnTo>
                  <a:cubicBezTo>
                    <a:pt x="2266" y="1290"/>
                    <a:pt x="2053" y="1314"/>
                    <a:pt x="1840" y="1314"/>
                  </a:cubicBezTo>
                  <a:cubicBezTo>
                    <a:pt x="1641" y="1314"/>
                    <a:pt x="1443" y="1293"/>
                    <a:pt x="1250" y="1250"/>
                  </a:cubicBezTo>
                  <a:lnTo>
                    <a:pt x="1250" y="1250"/>
                  </a:lnTo>
                  <a:cubicBezTo>
                    <a:pt x="1339" y="1651"/>
                    <a:pt x="1333" y="2072"/>
                    <a:pt x="1243" y="2473"/>
                  </a:cubicBezTo>
                  <a:cubicBezTo>
                    <a:pt x="1562" y="2454"/>
                    <a:pt x="1874" y="2327"/>
                    <a:pt x="2117" y="2116"/>
                  </a:cubicBezTo>
                  <a:cubicBezTo>
                    <a:pt x="2327" y="1874"/>
                    <a:pt x="2454" y="1568"/>
                    <a:pt x="2473" y="1243"/>
                  </a:cubicBezTo>
                  <a:close/>
                  <a:moveTo>
                    <a:pt x="6074" y="1243"/>
                  </a:moveTo>
                  <a:cubicBezTo>
                    <a:pt x="6087" y="1568"/>
                    <a:pt x="6215" y="1874"/>
                    <a:pt x="6431" y="2116"/>
                  </a:cubicBezTo>
                  <a:cubicBezTo>
                    <a:pt x="6674" y="2327"/>
                    <a:pt x="6979" y="2454"/>
                    <a:pt x="7304" y="2473"/>
                  </a:cubicBezTo>
                  <a:cubicBezTo>
                    <a:pt x="7209" y="2072"/>
                    <a:pt x="7209" y="1658"/>
                    <a:pt x="7292" y="1250"/>
                  </a:cubicBezTo>
                  <a:lnTo>
                    <a:pt x="7292" y="1250"/>
                  </a:lnTo>
                  <a:cubicBezTo>
                    <a:pt x="7098" y="1293"/>
                    <a:pt x="6900" y="1314"/>
                    <a:pt x="6703" y="1314"/>
                  </a:cubicBezTo>
                  <a:cubicBezTo>
                    <a:pt x="6491" y="1314"/>
                    <a:pt x="6279" y="1290"/>
                    <a:pt x="6074" y="1243"/>
                  </a:cubicBezTo>
                  <a:close/>
                  <a:moveTo>
                    <a:pt x="7630" y="3308"/>
                  </a:moveTo>
                  <a:cubicBezTo>
                    <a:pt x="7432" y="3563"/>
                    <a:pt x="7324" y="3876"/>
                    <a:pt x="7324" y="4194"/>
                  </a:cubicBezTo>
                  <a:lnTo>
                    <a:pt x="7324" y="4220"/>
                  </a:lnTo>
                  <a:lnTo>
                    <a:pt x="7324" y="4271"/>
                  </a:lnTo>
                  <a:lnTo>
                    <a:pt x="7324" y="4322"/>
                  </a:lnTo>
                  <a:lnTo>
                    <a:pt x="7324" y="4347"/>
                  </a:lnTo>
                  <a:cubicBezTo>
                    <a:pt x="7324" y="4666"/>
                    <a:pt x="7432" y="4978"/>
                    <a:pt x="7630" y="5227"/>
                  </a:cubicBezTo>
                  <a:cubicBezTo>
                    <a:pt x="7859" y="4844"/>
                    <a:pt x="8171" y="4513"/>
                    <a:pt x="8547" y="4271"/>
                  </a:cubicBezTo>
                  <a:cubicBezTo>
                    <a:pt x="8171" y="4028"/>
                    <a:pt x="7859" y="3697"/>
                    <a:pt x="7630" y="3308"/>
                  </a:cubicBezTo>
                  <a:close/>
                  <a:moveTo>
                    <a:pt x="918" y="3315"/>
                  </a:moveTo>
                  <a:cubicBezTo>
                    <a:pt x="689" y="3703"/>
                    <a:pt x="377" y="4028"/>
                    <a:pt x="1" y="4271"/>
                  </a:cubicBezTo>
                  <a:cubicBezTo>
                    <a:pt x="377" y="4513"/>
                    <a:pt x="695" y="4844"/>
                    <a:pt x="918" y="5233"/>
                  </a:cubicBezTo>
                  <a:cubicBezTo>
                    <a:pt x="1116" y="4978"/>
                    <a:pt x="1224" y="4666"/>
                    <a:pt x="1224" y="4347"/>
                  </a:cubicBezTo>
                  <a:lnTo>
                    <a:pt x="1224" y="4322"/>
                  </a:lnTo>
                  <a:lnTo>
                    <a:pt x="1224" y="4271"/>
                  </a:lnTo>
                  <a:lnTo>
                    <a:pt x="1224" y="4220"/>
                  </a:lnTo>
                  <a:lnTo>
                    <a:pt x="1224" y="4201"/>
                  </a:lnTo>
                  <a:cubicBezTo>
                    <a:pt x="1224" y="3876"/>
                    <a:pt x="1116" y="3570"/>
                    <a:pt x="918" y="3315"/>
                  </a:cubicBezTo>
                  <a:close/>
                  <a:moveTo>
                    <a:pt x="3143" y="1664"/>
                  </a:moveTo>
                  <a:cubicBezTo>
                    <a:pt x="3053" y="2027"/>
                    <a:pt x="2875" y="2352"/>
                    <a:pt x="2626" y="2620"/>
                  </a:cubicBezTo>
                  <a:cubicBezTo>
                    <a:pt x="2352" y="2875"/>
                    <a:pt x="2027" y="3053"/>
                    <a:pt x="1670" y="3136"/>
                  </a:cubicBezTo>
                  <a:cubicBezTo>
                    <a:pt x="1855" y="3474"/>
                    <a:pt x="1944" y="3850"/>
                    <a:pt x="1944" y="4232"/>
                  </a:cubicBezTo>
                  <a:lnTo>
                    <a:pt x="1944" y="4271"/>
                  </a:lnTo>
                  <a:lnTo>
                    <a:pt x="1944" y="4309"/>
                  </a:lnTo>
                  <a:cubicBezTo>
                    <a:pt x="1944" y="4691"/>
                    <a:pt x="1855" y="5067"/>
                    <a:pt x="1670" y="5399"/>
                  </a:cubicBezTo>
                  <a:cubicBezTo>
                    <a:pt x="2027" y="5488"/>
                    <a:pt x="2352" y="5666"/>
                    <a:pt x="2626" y="5915"/>
                  </a:cubicBezTo>
                  <a:cubicBezTo>
                    <a:pt x="2875" y="6183"/>
                    <a:pt x="3053" y="6514"/>
                    <a:pt x="3143" y="6871"/>
                  </a:cubicBezTo>
                  <a:cubicBezTo>
                    <a:pt x="3464" y="6692"/>
                    <a:pt x="3827" y="6597"/>
                    <a:pt x="4197" y="6597"/>
                  </a:cubicBezTo>
                  <a:cubicBezTo>
                    <a:pt x="4209" y="6597"/>
                    <a:pt x="4221" y="6597"/>
                    <a:pt x="4233" y="6597"/>
                  </a:cubicBezTo>
                  <a:lnTo>
                    <a:pt x="4309" y="6597"/>
                  </a:lnTo>
                  <a:cubicBezTo>
                    <a:pt x="4321" y="6597"/>
                    <a:pt x="4333" y="6597"/>
                    <a:pt x="4345" y="6597"/>
                  </a:cubicBezTo>
                  <a:cubicBezTo>
                    <a:pt x="4715" y="6597"/>
                    <a:pt x="5078" y="6692"/>
                    <a:pt x="5405" y="6871"/>
                  </a:cubicBezTo>
                  <a:cubicBezTo>
                    <a:pt x="5488" y="6514"/>
                    <a:pt x="5667" y="6183"/>
                    <a:pt x="5921" y="5915"/>
                  </a:cubicBezTo>
                  <a:cubicBezTo>
                    <a:pt x="6189" y="5666"/>
                    <a:pt x="6514" y="5488"/>
                    <a:pt x="6877" y="5399"/>
                  </a:cubicBezTo>
                  <a:cubicBezTo>
                    <a:pt x="6686" y="5067"/>
                    <a:pt x="6597" y="4691"/>
                    <a:pt x="6597" y="4309"/>
                  </a:cubicBezTo>
                  <a:lnTo>
                    <a:pt x="6597" y="4271"/>
                  </a:lnTo>
                  <a:lnTo>
                    <a:pt x="6597" y="4232"/>
                  </a:lnTo>
                  <a:cubicBezTo>
                    <a:pt x="6597" y="3850"/>
                    <a:pt x="6686" y="3474"/>
                    <a:pt x="6877" y="3136"/>
                  </a:cubicBezTo>
                  <a:cubicBezTo>
                    <a:pt x="6514" y="3053"/>
                    <a:pt x="6189" y="2875"/>
                    <a:pt x="5921" y="2620"/>
                  </a:cubicBezTo>
                  <a:cubicBezTo>
                    <a:pt x="5667" y="2352"/>
                    <a:pt x="5488" y="2027"/>
                    <a:pt x="5405" y="1664"/>
                  </a:cubicBezTo>
                  <a:cubicBezTo>
                    <a:pt x="5067" y="1849"/>
                    <a:pt x="4691" y="1944"/>
                    <a:pt x="4309" y="1944"/>
                  </a:cubicBezTo>
                  <a:lnTo>
                    <a:pt x="4233" y="1944"/>
                  </a:lnTo>
                  <a:cubicBezTo>
                    <a:pt x="3850" y="1944"/>
                    <a:pt x="3474" y="1849"/>
                    <a:pt x="3143" y="1664"/>
                  </a:cubicBezTo>
                  <a:close/>
                  <a:moveTo>
                    <a:pt x="1243" y="6074"/>
                  </a:moveTo>
                  <a:cubicBezTo>
                    <a:pt x="1333" y="6476"/>
                    <a:pt x="1333" y="6890"/>
                    <a:pt x="1250" y="7292"/>
                  </a:cubicBezTo>
                  <a:cubicBezTo>
                    <a:pt x="1443" y="7252"/>
                    <a:pt x="1641" y="7231"/>
                    <a:pt x="1840" y="7231"/>
                  </a:cubicBezTo>
                  <a:cubicBezTo>
                    <a:pt x="2052" y="7231"/>
                    <a:pt x="2266" y="7255"/>
                    <a:pt x="2473" y="7304"/>
                  </a:cubicBezTo>
                  <a:cubicBezTo>
                    <a:pt x="2454" y="6979"/>
                    <a:pt x="2327" y="6673"/>
                    <a:pt x="2117" y="6431"/>
                  </a:cubicBezTo>
                  <a:cubicBezTo>
                    <a:pt x="1874" y="6215"/>
                    <a:pt x="1562" y="6087"/>
                    <a:pt x="1243" y="6074"/>
                  </a:cubicBezTo>
                  <a:close/>
                  <a:moveTo>
                    <a:pt x="7298" y="6074"/>
                  </a:moveTo>
                  <a:lnTo>
                    <a:pt x="7298" y="6074"/>
                  </a:lnTo>
                  <a:cubicBezTo>
                    <a:pt x="6979" y="6087"/>
                    <a:pt x="6674" y="6215"/>
                    <a:pt x="6431" y="6431"/>
                  </a:cubicBezTo>
                  <a:cubicBezTo>
                    <a:pt x="6215" y="6673"/>
                    <a:pt x="6087" y="6979"/>
                    <a:pt x="6074" y="7304"/>
                  </a:cubicBezTo>
                  <a:cubicBezTo>
                    <a:pt x="6279" y="7255"/>
                    <a:pt x="6491" y="7231"/>
                    <a:pt x="6703" y="7231"/>
                  </a:cubicBezTo>
                  <a:cubicBezTo>
                    <a:pt x="6900" y="7231"/>
                    <a:pt x="7098" y="7252"/>
                    <a:pt x="7292" y="7292"/>
                  </a:cubicBezTo>
                  <a:cubicBezTo>
                    <a:pt x="7209" y="6890"/>
                    <a:pt x="7209" y="6476"/>
                    <a:pt x="7298" y="6074"/>
                  </a:cubicBezTo>
                  <a:close/>
                  <a:moveTo>
                    <a:pt x="4194" y="7324"/>
                  </a:moveTo>
                  <a:cubicBezTo>
                    <a:pt x="3876" y="7324"/>
                    <a:pt x="3570" y="7432"/>
                    <a:pt x="3315" y="7629"/>
                  </a:cubicBezTo>
                  <a:cubicBezTo>
                    <a:pt x="3704" y="7859"/>
                    <a:pt x="4029" y="8171"/>
                    <a:pt x="4271" y="8541"/>
                  </a:cubicBezTo>
                  <a:cubicBezTo>
                    <a:pt x="4519" y="8171"/>
                    <a:pt x="4844" y="7859"/>
                    <a:pt x="5233" y="7629"/>
                  </a:cubicBezTo>
                  <a:cubicBezTo>
                    <a:pt x="4978" y="7432"/>
                    <a:pt x="4672" y="7324"/>
                    <a:pt x="4347" y="7324"/>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0" name="Google Shape;3080;p21"/>
            <p:cNvSpPr/>
            <p:nvPr/>
          </p:nvSpPr>
          <p:spPr>
            <a:xfrm rot="5400000">
              <a:off x="307890" y="26005"/>
              <a:ext cx="772395" cy="772333"/>
            </a:xfrm>
            <a:custGeom>
              <a:rect b="b" l="l" r="r" t="t"/>
              <a:pathLst>
                <a:path extrusionOk="0" h="12397" w="12398">
                  <a:moveTo>
                    <a:pt x="6196" y="256"/>
                  </a:moveTo>
                  <a:cubicBezTo>
                    <a:pt x="9478" y="262"/>
                    <a:pt x="12136" y="2920"/>
                    <a:pt x="12136" y="6196"/>
                  </a:cubicBezTo>
                  <a:cubicBezTo>
                    <a:pt x="12136" y="9478"/>
                    <a:pt x="9478" y="12136"/>
                    <a:pt x="6196" y="12136"/>
                  </a:cubicBezTo>
                  <a:cubicBezTo>
                    <a:pt x="2920" y="12136"/>
                    <a:pt x="262" y="9478"/>
                    <a:pt x="256" y="6196"/>
                  </a:cubicBezTo>
                  <a:cubicBezTo>
                    <a:pt x="262" y="2920"/>
                    <a:pt x="2920" y="262"/>
                    <a:pt x="6196" y="256"/>
                  </a:cubicBezTo>
                  <a:close/>
                  <a:moveTo>
                    <a:pt x="6196" y="1"/>
                  </a:moveTo>
                  <a:cubicBezTo>
                    <a:pt x="2773" y="1"/>
                    <a:pt x="1" y="2773"/>
                    <a:pt x="1" y="6196"/>
                  </a:cubicBezTo>
                  <a:cubicBezTo>
                    <a:pt x="1" y="9618"/>
                    <a:pt x="2773" y="12391"/>
                    <a:pt x="6196" y="12397"/>
                  </a:cubicBezTo>
                  <a:cubicBezTo>
                    <a:pt x="9618" y="12391"/>
                    <a:pt x="12397" y="9618"/>
                    <a:pt x="12397" y="6196"/>
                  </a:cubicBezTo>
                  <a:cubicBezTo>
                    <a:pt x="12397" y="2773"/>
                    <a:pt x="9618" y="1"/>
                    <a:pt x="619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1" name="Google Shape;3081;p21"/>
            <p:cNvSpPr/>
            <p:nvPr/>
          </p:nvSpPr>
          <p:spPr>
            <a:xfrm rot="5400000">
              <a:off x="134342" y="-1160031"/>
              <a:ext cx="1192484" cy="3492227"/>
            </a:xfrm>
            <a:custGeom>
              <a:rect b="b" l="l" r="r" t="t"/>
              <a:pathLst>
                <a:path extrusionOk="0" h="56055" w="19141">
                  <a:moveTo>
                    <a:pt x="262" y="1792"/>
                  </a:moveTo>
                  <a:cubicBezTo>
                    <a:pt x="1926" y="11084"/>
                    <a:pt x="8611" y="22977"/>
                    <a:pt x="18624" y="28343"/>
                  </a:cubicBezTo>
                  <a:cubicBezTo>
                    <a:pt x="7885" y="35303"/>
                    <a:pt x="3003" y="46405"/>
                    <a:pt x="256" y="54455"/>
                  </a:cubicBezTo>
                  <a:lnTo>
                    <a:pt x="256" y="1792"/>
                  </a:lnTo>
                  <a:close/>
                  <a:moveTo>
                    <a:pt x="256" y="1"/>
                  </a:moveTo>
                  <a:lnTo>
                    <a:pt x="1" y="13"/>
                  </a:lnTo>
                  <a:lnTo>
                    <a:pt x="1" y="56054"/>
                  </a:lnTo>
                  <a:lnTo>
                    <a:pt x="256" y="55296"/>
                  </a:lnTo>
                  <a:cubicBezTo>
                    <a:pt x="2945" y="47176"/>
                    <a:pt x="7815" y="35570"/>
                    <a:pt x="18949" y="28439"/>
                  </a:cubicBezTo>
                  <a:lnTo>
                    <a:pt x="19140" y="28324"/>
                  </a:lnTo>
                  <a:lnTo>
                    <a:pt x="18943" y="28216"/>
                  </a:lnTo>
                  <a:cubicBezTo>
                    <a:pt x="8248" y="22601"/>
                    <a:pt x="1333" y="9484"/>
                    <a:pt x="25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2" name="Google Shape;3082;p21"/>
            <p:cNvSpPr/>
            <p:nvPr/>
          </p:nvSpPr>
          <p:spPr>
            <a:xfrm rot="5400000">
              <a:off x="-887236" y="2016880"/>
              <a:ext cx="1267057" cy="1109812"/>
            </a:xfrm>
            <a:custGeom>
              <a:rect b="b" l="l" r="r" t="t"/>
              <a:pathLst>
                <a:path extrusionOk="0" h="17814" w="20338">
                  <a:moveTo>
                    <a:pt x="0" y="0"/>
                  </a:moveTo>
                  <a:lnTo>
                    <a:pt x="0" y="0"/>
                  </a:lnTo>
                  <a:cubicBezTo>
                    <a:pt x="4818" y="5379"/>
                    <a:pt x="8375" y="11797"/>
                    <a:pt x="10166" y="17814"/>
                  </a:cubicBezTo>
                  <a:cubicBezTo>
                    <a:pt x="11963" y="11797"/>
                    <a:pt x="15519" y="5379"/>
                    <a:pt x="20337" y="0"/>
                  </a:cubicBezTo>
                  <a:lnTo>
                    <a:pt x="20337" y="0"/>
                  </a:lnTo>
                  <a:cubicBezTo>
                    <a:pt x="17552" y="548"/>
                    <a:pt x="13849" y="1026"/>
                    <a:pt x="10166" y="1026"/>
                  </a:cubicBezTo>
                  <a:cubicBezTo>
                    <a:pt x="6488" y="1026"/>
                    <a:pt x="2785" y="548"/>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3" name="Google Shape;3083;p21"/>
            <p:cNvSpPr/>
            <p:nvPr/>
          </p:nvSpPr>
          <p:spPr>
            <a:xfrm rot="5400000">
              <a:off x="-413164" y="2214587"/>
              <a:ext cx="714394" cy="714332"/>
            </a:xfrm>
            <a:custGeom>
              <a:rect b="b" l="l" r="r" t="t"/>
              <a:pathLst>
                <a:path extrusionOk="0" h="11466" w="11467">
                  <a:moveTo>
                    <a:pt x="5731" y="0"/>
                  </a:moveTo>
                  <a:cubicBezTo>
                    <a:pt x="2569" y="0"/>
                    <a:pt x="1" y="2569"/>
                    <a:pt x="1" y="5730"/>
                  </a:cubicBezTo>
                  <a:cubicBezTo>
                    <a:pt x="1" y="8898"/>
                    <a:pt x="2569" y="11466"/>
                    <a:pt x="5731" y="11466"/>
                  </a:cubicBezTo>
                  <a:cubicBezTo>
                    <a:pt x="8898" y="11466"/>
                    <a:pt x="11467" y="8898"/>
                    <a:pt x="11467" y="5730"/>
                  </a:cubicBezTo>
                  <a:cubicBezTo>
                    <a:pt x="11467" y="2569"/>
                    <a:pt x="8898" y="0"/>
                    <a:pt x="573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4" name="Google Shape;3084;p21"/>
            <p:cNvSpPr/>
            <p:nvPr/>
          </p:nvSpPr>
          <p:spPr>
            <a:xfrm rot="5400000">
              <a:off x="-288283" y="2339840"/>
              <a:ext cx="464197" cy="463823"/>
            </a:xfrm>
            <a:custGeom>
              <a:rect b="b" l="l" r="r" t="t"/>
              <a:pathLst>
                <a:path extrusionOk="0" h="7445" w="7451">
                  <a:moveTo>
                    <a:pt x="4124" y="0"/>
                  </a:moveTo>
                  <a:lnTo>
                    <a:pt x="4124" y="0"/>
                  </a:lnTo>
                  <a:cubicBezTo>
                    <a:pt x="4309" y="338"/>
                    <a:pt x="4602" y="599"/>
                    <a:pt x="4959" y="746"/>
                  </a:cubicBezTo>
                  <a:cubicBezTo>
                    <a:pt x="5161" y="830"/>
                    <a:pt x="5377" y="872"/>
                    <a:pt x="5595" y="872"/>
                  </a:cubicBezTo>
                  <a:cubicBezTo>
                    <a:pt x="5755" y="872"/>
                    <a:pt x="5917" y="849"/>
                    <a:pt x="6074" y="803"/>
                  </a:cubicBezTo>
                  <a:cubicBezTo>
                    <a:pt x="5513" y="351"/>
                    <a:pt x="4838" y="70"/>
                    <a:pt x="4124" y="0"/>
                  </a:cubicBezTo>
                  <a:close/>
                  <a:moveTo>
                    <a:pt x="3321" y="0"/>
                  </a:moveTo>
                  <a:lnTo>
                    <a:pt x="3321" y="0"/>
                  </a:lnTo>
                  <a:cubicBezTo>
                    <a:pt x="2607" y="70"/>
                    <a:pt x="1932" y="351"/>
                    <a:pt x="1377" y="803"/>
                  </a:cubicBezTo>
                  <a:cubicBezTo>
                    <a:pt x="1537" y="852"/>
                    <a:pt x="1699" y="875"/>
                    <a:pt x="1859" y="875"/>
                  </a:cubicBezTo>
                  <a:cubicBezTo>
                    <a:pt x="2459" y="875"/>
                    <a:pt x="3029" y="549"/>
                    <a:pt x="3321" y="0"/>
                  </a:cubicBezTo>
                  <a:close/>
                  <a:moveTo>
                    <a:pt x="6642" y="1371"/>
                  </a:moveTo>
                  <a:cubicBezTo>
                    <a:pt x="6643" y="1372"/>
                    <a:pt x="6645" y="1374"/>
                    <a:pt x="6646" y="1376"/>
                  </a:cubicBezTo>
                  <a:lnTo>
                    <a:pt x="6646" y="1376"/>
                  </a:lnTo>
                  <a:cubicBezTo>
                    <a:pt x="6647" y="1374"/>
                    <a:pt x="6647" y="1372"/>
                    <a:pt x="6648" y="1371"/>
                  </a:cubicBezTo>
                  <a:close/>
                  <a:moveTo>
                    <a:pt x="810" y="1371"/>
                  </a:moveTo>
                  <a:lnTo>
                    <a:pt x="810" y="1371"/>
                  </a:lnTo>
                  <a:cubicBezTo>
                    <a:pt x="357" y="1931"/>
                    <a:pt x="77" y="2607"/>
                    <a:pt x="0" y="3321"/>
                  </a:cubicBezTo>
                  <a:cubicBezTo>
                    <a:pt x="345" y="3136"/>
                    <a:pt x="606" y="2843"/>
                    <a:pt x="753" y="2486"/>
                  </a:cubicBezTo>
                  <a:cubicBezTo>
                    <a:pt x="899" y="2135"/>
                    <a:pt x="918" y="1740"/>
                    <a:pt x="810" y="1371"/>
                  </a:cubicBezTo>
                  <a:close/>
                  <a:moveTo>
                    <a:pt x="6646" y="1376"/>
                  </a:moveTo>
                  <a:cubicBezTo>
                    <a:pt x="6414" y="2133"/>
                    <a:pt x="6752" y="2946"/>
                    <a:pt x="7451" y="3321"/>
                  </a:cubicBezTo>
                  <a:cubicBezTo>
                    <a:pt x="7375" y="2609"/>
                    <a:pt x="7096" y="1930"/>
                    <a:pt x="6646" y="1376"/>
                  </a:cubicBezTo>
                  <a:close/>
                  <a:moveTo>
                    <a:pt x="0" y="4124"/>
                  </a:moveTo>
                  <a:lnTo>
                    <a:pt x="0" y="4124"/>
                  </a:lnTo>
                  <a:cubicBezTo>
                    <a:pt x="77" y="4838"/>
                    <a:pt x="357" y="5513"/>
                    <a:pt x="810" y="6068"/>
                  </a:cubicBezTo>
                  <a:cubicBezTo>
                    <a:pt x="1039" y="5309"/>
                    <a:pt x="702" y="4494"/>
                    <a:pt x="0" y="4124"/>
                  </a:cubicBezTo>
                  <a:close/>
                  <a:moveTo>
                    <a:pt x="7451" y="4124"/>
                  </a:moveTo>
                  <a:cubicBezTo>
                    <a:pt x="7113" y="4302"/>
                    <a:pt x="6845" y="4595"/>
                    <a:pt x="6699" y="4952"/>
                  </a:cubicBezTo>
                  <a:cubicBezTo>
                    <a:pt x="6552" y="5303"/>
                    <a:pt x="6533" y="5698"/>
                    <a:pt x="6648" y="6068"/>
                  </a:cubicBezTo>
                  <a:cubicBezTo>
                    <a:pt x="7094" y="5507"/>
                    <a:pt x="7374" y="4831"/>
                    <a:pt x="7451" y="4124"/>
                  </a:cubicBezTo>
                  <a:close/>
                  <a:moveTo>
                    <a:pt x="1857" y="6566"/>
                  </a:moveTo>
                  <a:cubicBezTo>
                    <a:pt x="1696" y="6566"/>
                    <a:pt x="1534" y="6589"/>
                    <a:pt x="1377" y="6635"/>
                  </a:cubicBezTo>
                  <a:cubicBezTo>
                    <a:pt x="1932" y="7087"/>
                    <a:pt x="2607" y="7368"/>
                    <a:pt x="3321" y="7444"/>
                  </a:cubicBezTo>
                  <a:cubicBezTo>
                    <a:pt x="3143" y="7100"/>
                    <a:pt x="2849" y="6839"/>
                    <a:pt x="2492" y="6692"/>
                  </a:cubicBezTo>
                  <a:cubicBezTo>
                    <a:pt x="2291" y="6608"/>
                    <a:pt x="2075" y="6566"/>
                    <a:pt x="1857" y="6566"/>
                  </a:cubicBezTo>
                  <a:close/>
                  <a:moveTo>
                    <a:pt x="5593" y="6564"/>
                  </a:moveTo>
                  <a:cubicBezTo>
                    <a:pt x="4993" y="6564"/>
                    <a:pt x="4422" y="6891"/>
                    <a:pt x="4130" y="7444"/>
                  </a:cubicBezTo>
                  <a:cubicBezTo>
                    <a:pt x="4838" y="7368"/>
                    <a:pt x="5513" y="7087"/>
                    <a:pt x="6074" y="6635"/>
                  </a:cubicBezTo>
                  <a:cubicBezTo>
                    <a:pt x="5915" y="6587"/>
                    <a:pt x="5753" y="6564"/>
                    <a:pt x="5593" y="6564"/>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5" name="Google Shape;3085;p21"/>
            <p:cNvSpPr/>
            <p:nvPr/>
          </p:nvSpPr>
          <p:spPr>
            <a:xfrm rot="5400000">
              <a:off x="-261868" y="2365881"/>
              <a:ext cx="411803" cy="411803"/>
            </a:xfrm>
            <a:custGeom>
              <a:rect b="b" l="l" r="r" t="t"/>
              <a:pathLst>
                <a:path extrusionOk="0" h="6610" w="6610">
                  <a:moveTo>
                    <a:pt x="3308" y="1"/>
                  </a:moveTo>
                  <a:lnTo>
                    <a:pt x="3302" y="7"/>
                  </a:lnTo>
                  <a:cubicBezTo>
                    <a:pt x="3117" y="294"/>
                    <a:pt x="2862" y="536"/>
                    <a:pt x="2562" y="708"/>
                  </a:cubicBezTo>
                  <a:cubicBezTo>
                    <a:pt x="2753" y="861"/>
                    <a:pt x="2996" y="950"/>
                    <a:pt x="3244" y="950"/>
                  </a:cubicBezTo>
                  <a:lnTo>
                    <a:pt x="3365" y="950"/>
                  </a:lnTo>
                  <a:cubicBezTo>
                    <a:pt x="3614" y="950"/>
                    <a:pt x="3850" y="861"/>
                    <a:pt x="4047" y="708"/>
                  </a:cubicBezTo>
                  <a:cubicBezTo>
                    <a:pt x="3748" y="536"/>
                    <a:pt x="3493" y="294"/>
                    <a:pt x="3308" y="1"/>
                  </a:cubicBezTo>
                  <a:close/>
                  <a:moveTo>
                    <a:pt x="1912" y="963"/>
                  </a:moveTo>
                  <a:cubicBezTo>
                    <a:pt x="1752" y="999"/>
                    <a:pt x="1591" y="1016"/>
                    <a:pt x="1429" y="1016"/>
                  </a:cubicBezTo>
                  <a:cubicBezTo>
                    <a:pt x="1275" y="1016"/>
                    <a:pt x="1121" y="1000"/>
                    <a:pt x="969" y="969"/>
                  </a:cubicBezTo>
                  <a:lnTo>
                    <a:pt x="969" y="969"/>
                  </a:lnTo>
                  <a:cubicBezTo>
                    <a:pt x="1033" y="1282"/>
                    <a:pt x="1033" y="1600"/>
                    <a:pt x="962" y="1913"/>
                  </a:cubicBezTo>
                  <a:cubicBezTo>
                    <a:pt x="1211" y="1900"/>
                    <a:pt x="1453" y="1804"/>
                    <a:pt x="1638" y="1639"/>
                  </a:cubicBezTo>
                  <a:cubicBezTo>
                    <a:pt x="1804" y="1454"/>
                    <a:pt x="1899" y="1212"/>
                    <a:pt x="1912" y="963"/>
                  </a:cubicBezTo>
                  <a:close/>
                  <a:moveTo>
                    <a:pt x="4697" y="963"/>
                  </a:moveTo>
                  <a:cubicBezTo>
                    <a:pt x="4691" y="1488"/>
                    <a:pt x="5112" y="1913"/>
                    <a:pt x="5635" y="1913"/>
                  </a:cubicBezTo>
                  <a:cubicBezTo>
                    <a:pt x="5639" y="1913"/>
                    <a:pt x="5643" y="1913"/>
                    <a:pt x="5647" y="1913"/>
                  </a:cubicBezTo>
                  <a:cubicBezTo>
                    <a:pt x="5577" y="1600"/>
                    <a:pt x="5577" y="1282"/>
                    <a:pt x="5641" y="969"/>
                  </a:cubicBezTo>
                  <a:lnTo>
                    <a:pt x="5641" y="969"/>
                  </a:lnTo>
                  <a:cubicBezTo>
                    <a:pt x="5488" y="1000"/>
                    <a:pt x="5334" y="1016"/>
                    <a:pt x="5180" y="1016"/>
                  </a:cubicBezTo>
                  <a:cubicBezTo>
                    <a:pt x="5019" y="1016"/>
                    <a:pt x="4857" y="999"/>
                    <a:pt x="4697" y="963"/>
                  </a:cubicBezTo>
                  <a:close/>
                  <a:moveTo>
                    <a:pt x="708" y="2563"/>
                  </a:moveTo>
                  <a:cubicBezTo>
                    <a:pt x="535" y="2862"/>
                    <a:pt x="293" y="3117"/>
                    <a:pt x="0" y="3308"/>
                  </a:cubicBezTo>
                  <a:cubicBezTo>
                    <a:pt x="293" y="3493"/>
                    <a:pt x="535" y="3748"/>
                    <a:pt x="708" y="4048"/>
                  </a:cubicBezTo>
                  <a:cubicBezTo>
                    <a:pt x="861" y="3850"/>
                    <a:pt x="950" y="3614"/>
                    <a:pt x="950" y="3366"/>
                  </a:cubicBezTo>
                  <a:lnTo>
                    <a:pt x="950" y="3347"/>
                  </a:lnTo>
                  <a:lnTo>
                    <a:pt x="950" y="3308"/>
                  </a:lnTo>
                  <a:lnTo>
                    <a:pt x="950" y="3264"/>
                  </a:lnTo>
                  <a:lnTo>
                    <a:pt x="950" y="3245"/>
                  </a:lnTo>
                  <a:cubicBezTo>
                    <a:pt x="950" y="2996"/>
                    <a:pt x="861" y="2760"/>
                    <a:pt x="708" y="2563"/>
                  </a:cubicBezTo>
                  <a:close/>
                  <a:moveTo>
                    <a:pt x="5902" y="2563"/>
                  </a:moveTo>
                  <a:cubicBezTo>
                    <a:pt x="5749" y="2760"/>
                    <a:pt x="5660" y="2996"/>
                    <a:pt x="5660" y="3245"/>
                  </a:cubicBezTo>
                  <a:lnTo>
                    <a:pt x="5660" y="3264"/>
                  </a:lnTo>
                  <a:lnTo>
                    <a:pt x="5660" y="3308"/>
                  </a:lnTo>
                  <a:lnTo>
                    <a:pt x="5660" y="3347"/>
                  </a:lnTo>
                  <a:lnTo>
                    <a:pt x="5660" y="3366"/>
                  </a:lnTo>
                  <a:cubicBezTo>
                    <a:pt x="5660" y="3614"/>
                    <a:pt x="5749" y="3850"/>
                    <a:pt x="5902" y="4048"/>
                  </a:cubicBezTo>
                  <a:cubicBezTo>
                    <a:pt x="6074" y="3748"/>
                    <a:pt x="6316" y="3493"/>
                    <a:pt x="6609" y="3308"/>
                  </a:cubicBezTo>
                  <a:cubicBezTo>
                    <a:pt x="6316" y="3117"/>
                    <a:pt x="6074" y="2862"/>
                    <a:pt x="5902" y="2563"/>
                  </a:cubicBezTo>
                  <a:close/>
                  <a:moveTo>
                    <a:pt x="4181" y="1288"/>
                  </a:moveTo>
                  <a:cubicBezTo>
                    <a:pt x="3920" y="1435"/>
                    <a:pt x="3633" y="1505"/>
                    <a:pt x="3333" y="1505"/>
                  </a:cubicBezTo>
                  <a:lnTo>
                    <a:pt x="3276" y="1505"/>
                  </a:lnTo>
                  <a:cubicBezTo>
                    <a:pt x="3265" y="1505"/>
                    <a:pt x="3253" y="1505"/>
                    <a:pt x="3242" y="1505"/>
                  </a:cubicBezTo>
                  <a:cubicBezTo>
                    <a:pt x="2960" y="1505"/>
                    <a:pt x="2680" y="1429"/>
                    <a:pt x="2435" y="1294"/>
                  </a:cubicBezTo>
                  <a:cubicBezTo>
                    <a:pt x="2314" y="1862"/>
                    <a:pt x="1868" y="2314"/>
                    <a:pt x="1294" y="2429"/>
                  </a:cubicBezTo>
                  <a:cubicBezTo>
                    <a:pt x="1434" y="2690"/>
                    <a:pt x="1511" y="2977"/>
                    <a:pt x="1504" y="3276"/>
                  </a:cubicBezTo>
                  <a:lnTo>
                    <a:pt x="1504" y="3302"/>
                  </a:lnTo>
                  <a:lnTo>
                    <a:pt x="1504" y="3334"/>
                  </a:lnTo>
                  <a:cubicBezTo>
                    <a:pt x="1511" y="3627"/>
                    <a:pt x="1434" y="3920"/>
                    <a:pt x="1294" y="4175"/>
                  </a:cubicBezTo>
                  <a:cubicBezTo>
                    <a:pt x="1861" y="4296"/>
                    <a:pt x="2314" y="4742"/>
                    <a:pt x="2428" y="5316"/>
                  </a:cubicBezTo>
                  <a:cubicBezTo>
                    <a:pt x="2680" y="5181"/>
                    <a:pt x="2954" y="5105"/>
                    <a:pt x="3241" y="5105"/>
                  </a:cubicBezTo>
                  <a:cubicBezTo>
                    <a:pt x="3253" y="5105"/>
                    <a:pt x="3264" y="5105"/>
                    <a:pt x="3276" y="5106"/>
                  </a:cubicBezTo>
                  <a:lnTo>
                    <a:pt x="3333" y="5106"/>
                  </a:lnTo>
                  <a:cubicBezTo>
                    <a:pt x="3345" y="5105"/>
                    <a:pt x="3357" y="5105"/>
                    <a:pt x="3368" y="5105"/>
                  </a:cubicBezTo>
                  <a:cubicBezTo>
                    <a:pt x="3655" y="5105"/>
                    <a:pt x="3930" y="5181"/>
                    <a:pt x="4181" y="5316"/>
                  </a:cubicBezTo>
                  <a:cubicBezTo>
                    <a:pt x="4296" y="4742"/>
                    <a:pt x="4748" y="4296"/>
                    <a:pt x="5316" y="4175"/>
                  </a:cubicBezTo>
                  <a:cubicBezTo>
                    <a:pt x="5175" y="3920"/>
                    <a:pt x="5099" y="3627"/>
                    <a:pt x="5105" y="3334"/>
                  </a:cubicBezTo>
                  <a:lnTo>
                    <a:pt x="5105" y="3302"/>
                  </a:lnTo>
                  <a:lnTo>
                    <a:pt x="5105" y="3276"/>
                  </a:lnTo>
                  <a:cubicBezTo>
                    <a:pt x="5099" y="2977"/>
                    <a:pt x="5175" y="2690"/>
                    <a:pt x="5316" y="2429"/>
                  </a:cubicBezTo>
                  <a:cubicBezTo>
                    <a:pt x="4742" y="2314"/>
                    <a:pt x="4296" y="1862"/>
                    <a:pt x="4181" y="1288"/>
                  </a:cubicBezTo>
                  <a:close/>
                  <a:moveTo>
                    <a:pt x="962" y="4698"/>
                  </a:moveTo>
                  <a:lnTo>
                    <a:pt x="962" y="4698"/>
                  </a:lnTo>
                  <a:cubicBezTo>
                    <a:pt x="1033" y="5010"/>
                    <a:pt x="1033" y="5329"/>
                    <a:pt x="969" y="5641"/>
                  </a:cubicBezTo>
                  <a:cubicBezTo>
                    <a:pt x="1121" y="5610"/>
                    <a:pt x="1275" y="5594"/>
                    <a:pt x="1429" y="5594"/>
                  </a:cubicBezTo>
                  <a:cubicBezTo>
                    <a:pt x="1591" y="5594"/>
                    <a:pt x="1752" y="5611"/>
                    <a:pt x="1912" y="5647"/>
                  </a:cubicBezTo>
                  <a:cubicBezTo>
                    <a:pt x="1899" y="5399"/>
                    <a:pt x="1804" y="5157"/>
                    <a:pt x="1638" y="4972"/>
                  </a:cubicBezTo>
                  <a:cubicBezTo>
                    <a:pt x="1447" y="4806"/>
                    <a:pt x="1211" y="4710"/>
                    <a:pt x="962" y="4698"/>
                  </a:cubicBezTo>
                  <a:close/>
                  <a:moveTo>
                    <a:pt x="5647" y="4698"/>
                  </a:moveTo>
                  <a:lnTo>
                    <a:pt x="5647" y="4698"/>
                  </a:lnTo>
                  <a:cubicBezTo>
                    <a:pt x="5398" y="4710"/>
                    <a:pt x="5156" y="4806"/>
                    <a:pt x="4971" y="4972"/>
                  </a:cubicBezTo>
                  <a:cubicBezTo>
                    <a:pt x="4806" y="5157"/>
                    <a:pt x="4710" y="5399"/>
                    <a:pt x="4697" y="5647"/>
                  </a:cubicBezTo>
                  <a:cubicBezTo>
                    <a:pt x="4857" y="5611"/>
                    <a:pt x="5019" y="5594"/>
                    <a:pt x="5180" y="5594"/>
                  </a:cubicBezTo>
                  <a:cubicBezTo>
                    <a:pt x="5334" y="5594"/>
                    <a:pt x="5488" y="5610"/>
                    <a:pt x="5641" y="5641"/>
                  </a:cubicBezTo>
                  <a:cubicBezTo>
                    <a:pt x="5577" y="5329"/>
                    <a:pt x="5577" y="5010"/>
                    <a:pt x="5647" y="4698"/>
                  </a:cubicBezTo>
                  <a:close/>
                  <a:moveTo>
                    <a:pt x="3244" y="5660"/>
                  </a:moveTo>
                  <a:cubicBezTo>
                    <a:pt x="2996" y="5660"/>
                    <a:pt x="2760" y="5749"/>
                    <a:pt x="2562" y="5902"/>
                  </a:cubicBezTo>
                  <a:cubicBezTo>
                    <a:pt x="2860" y="6073"/>
                    <a:pt x="3114" y="6314"/>
                    <a:pt x="3305" y="6605"/>
                  </a:cubicBezTo>
                  <a:lnTo>
                    <a:pt x="3305" y="6605"/>
                  </a:lnTo>
                  <a:cubicBezTo>
                    <a:pt x="3496" y="6314"/>
                    <a:pt x="3749" y="6073"/>
                    <a:pt x="4047" y="5902"/>
                  </a:cubicBezTo>
                  <a:cubicBezTo>
                    <a:pt x="3856" y="5749"/>
                    <a:pt x="3614" y="5660"/>
                    <a:pt x="3365" y="5660"/>
                  </a:cubicBezTo>
                  <a:close/>
                  <a:moveTo>
                    <a:pt x="3305" y="6605"/>
                  </a:moveTo>
                  <a:cubicBezTo>
                    <a:pt x="3304" y="6606"/>
                    <a:pt x="3303" y="6608"/>
                    <a:pt x="3302" y="6610"/>
                  </a:cubicBezTo>
                  <a:lnTo>
                    <a:pt x="3308" y="6610"/>
                  </a:lnTo>
                  <a:cubicBezTo>
                    <a:pt x="3307" y="6608"/>
                    <a:pt x="3306" y="6606"/>
                    <a:pt x="3305" y="6605"/>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6" name="Google Shape;3086;p21"/>
            <p:cNvSpPr/>
            <p:nvPr/>
          </p:nvSpPr>
          <p:spPr>
            <a:xfrm rot="5400000">
              <a:off x="-369180" y="2258757"/>
              <a:ext cx="626177" cy="602192"/>
            </a:xfrm>
            <a:custGeom>
              <a:rect b="b" l="l" r="r" t="t"/>
              <a:pathLst>
                <a:path extrusionOk="0" h="9666" w="10051">
                  <a:moveTo>
                    <a:pt x="5214" y="277"/>
                  </a:moveTo>
                  <a:cubicBezTo>
                    <a:pt x="7731" y="284"/>
                    <a:pt x="9764" y="2317"/>
                    <a:pt x="9770" y="4834"/>
                  </a:cubicBezTo>
                  <a:cubicBezTo>
                    <a:pt x="9764" y="6670"/>
                    <a:pt x="8655" y="8333"/>
                    <a:pt x="6960" y="9034"/>
                  </a:cubicBezTo>
                  <a:cubicBezTo>
                    <a:pt x="6396" y="9269"/>
                    <a:pt x="5803" y="9383"/>
                    <a:pt x="5216" y="9383"/>
                  </a:cubicBezTo>
                  <a:cubicBezTo>
                    <a:pt x="4032" y="9383"/>
                    <a:pt x="2868" y="8920"/>
                    <a:pt x="1995" y="8047"/>
                  </a:cubicBezTo>
                  <a:cubicBezTo>
                    <a:pt x="695" y="6746"/>
                    <a:pt x="306" y="4790"/>
                    <a:pt x="1013" y="3088"/>
                  </a:cubicBezTo>
                  <a:cubicBezTo>
                    <a:pt x="1715" y="1386"/>
                    <a:pt x="3378" y="277"/>
                    <a:pt x="5214" y="277"/>
                  </a:cubicBezTo>
                  <a:close/>
                  <a:moveTo>
                    <a:pt x="5219" y="0"/>
                  </a:moveTo>
                  <a:cubicBezTo>
                    <a:pt x="3960" y="0"/>
                    <a:pt x="2723" y="491"/>
                    <a:pt x="1797" y="1412"/>
                  </a:cubicBezTo>
                  <a:cubicBezTo>
                    <a:pt x="414" y="2795"/>
                    <a:pt x="0" y="4873"/>
                    <a:pt x="752" y="6683"/>
                  </a:cubicBezTo>
                  <a:cubicBezTo>
                    <a:pt x="1498" y="8486"/>
                    <a:pt x="3263" y="9665"/>
                    <a:pt x="5214" y="9665"/>
                  </a:cubicBezTo>
                  <a:cubicBezTo>
                    <a:pt x="7884" y="9659"/>
                    <a:pt x="10045" y="7498"/>
                    <a:pt x="10051" y="4834"/>
                  </a:cubicBezTo>
                  <a:cubicBezTo>
                    <a:pt x="10051" y="2878"/>
                    <a:pt x="8872" y="1112"/>
                    <a:pt x="7068" y="367"/>
                  </a:cubicBezTo>
                  <a:cubicBezTo>
                    <a:pt x="6470" y="120"/>
                    <a:pt x="5842" y="0"/>
                    <a:pt x="521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7" name="Google Shape;3087;p21"/>
            <p:cNvSpPr/>
            <p:nvPr/>
          </p:nvSpPr>
          <p:spPr>
            <a:xfrm rot="5400000">
              <a:off x="-1291471" y="1712702"/>
              <a:ext cx="1778104" cy="1717736"/>
            </a:xfrm>
            <a:custGeom>
              <a:rect b="b" l="l" r="r" t="t"/>
              <a:pathLst>
                <a:path extrusionOk="0" h="27572" w="28541">
                  <a:moveTo>
                    <a:pt x="784" y="568"/>
                  </a:moveTo>
                  <a:cubicBezTo>
                    <a:pt x="2939" y="1326"/>
                    <a:pt x="8541" y="2467"/>
                    <a:pt x="14271" y="2467"/>
                  </a:cubicBezTo>
                  <a:cubicBezTo>
                    <a:pt x="20007" y="2467"/>
                    <a:pt x="25609" y="1326"/>
                    <a:pt x="27763" y="568"/>
                  </a:cubicBezTo>
                  <a:lnTo>
                    <a:pt x="27763" y="568"/>
                  </a:lnTo>
                  <a:cubicBezTo>
                    <a:pt x="20663" y="7323"/>
                    <a:pt x="15481" y="16737"/>
                    <a:pt x="14271" y="25060"/>
                  </a:cubicBezTo>
                  <a:cubicBezTo>
                    <a:pt x="13066" y="16743"/>
                    <a:pt x="7891" y="7323"/>
                    <a:pt x="784" y="568"/>
                  </a:cubicBezTo>
                  <a:close/>
                  <a:moveTo>
                    <a:pt x="166" y="0"/>
                  </a:moveTo>
                  <a:lnTo>
                    <a:pt x="1" y="223"/>
                  </a:lnTo>
                  <a:cubicBezTo>
                    <a:pt x="7687" y="7260"/>
                    <a:pt x="13232" y="17463"/>
                    <a:pt x="14130" y="26214"/>
                  </a:cubicBezTo>
                  <a:lnTo>
                    <a:pt x="14271" y="27572"/>
                  </a:lnTo>
                  <a:lnTo>
                    <a:pt x="14417" y="26214"/>
                  </a:lnTo>
                  <a:cubicBezTo>
                    <a:pt x="15316" y="17463"/>
                    <a:pt x="20861" y="7260"/>
                    <a:pt x="28540" y="223"/>
                  </a:cubicBezTo>
                  <a:lnTo>
                    <a:pt x="28368" y="0"/>
                  </a:lnTo>
                  <a:cubicBezTo>
                    <a:pt x="27349" y="650"/>
                    <a:pt x="20778" y="2186"/>
                    <a:pt x="14271" y="2186"/>
                  </a:cubicBezTo>
                  <a:cubicBezTo>
                    <a:pt x="7763" y="2186"/>
                    <a:pt x="1199" y="650"/>
                    <a:pt x="16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88" name="Google Shape;3088;p21"/>
          <p:cNvGrpSpPr/>
          <p:nvPr/>
        </p:nvGrpSpPr>
        <p:grpSpPr>
          <a:xfrm>
            <a:off x="-4582842" y="-49845"/>
            <a:ext cx="7184485" cy="5243197"/>
            <a:chOff x="-4707787" y="-49845"/>
            <a:chExt cx="7184485" cy="5243197"/>
          </a:xfrm>
        </p:grpSpPr>
        <p:sp>
          <p:nvSpPr>
            <p:cNvPr id="3089" name="Google Shape;3089;p21"/>
            <p:cNvSpPr/>
            <p:nvPr/>
          </p:nvSpPr>
          <p:spPr>
            <a:xfrm rot="5400000">
              <a:off x="-11144" y="1267011"/>
              <a:ext cx="527370" cy="561074"/>
            </a:xfrm>
            <a:custGeom>
              <a:rect b="b" l="l" r="r" t="t"/>
              <a:pathLst>
                <a:path extrusionOk="0" h="9006" w="8465">
                  <a:moveTo>
                    <a:pt x="1" y="0"/>
                  </a:moveTo>
                  <a:lnTo>
                    <a:pt x="1" y="1211"/>
                  </a:lnTo>
                  <a:cubicBezTo>
                    <a:pt x="2894" y="3321"/>
                    <a:pt x="5539" y="5940"/>
                    <a:pt x="7865" y="9006"/>
                  </a:cubicBezTo>
                  <a:cubicBezTo>
                    <a:pt x="8063" y="8725"/>
                    <a:pt x="8267" y="8445"/>
                    <a:pt x="8465" y="8165"/>
                  </a:cubicBezTo>
                  <a:cubicBezTo>
                    <a:pt x="5966" y="4921"/>
                    <a:pt x="3130" y="2180"/>
                    <a:pt x="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0" name="Google Shape;3090;p21"/>
            <p:cNvSpPr/>
            <p:nvPr/>
          </p:nvSpPr>
          <p:spPr>
            <a:xfrm rot="5400000">
              <a:off x="-710957" y="796272"/>
              <a:ext cx="339161" cy="1314343"/>
            </a:xfrm>
            <a:custGeom>
              <a:rect b="b" l="l" r="r" t="t"/>
              <a:pathLst>
                <a:path extrusionOk="0" h="21097" w="5444">
                  <a:moveTo>
                    <a:pt x="1" y="1"/>
                  </a:moveTo>
                  <a:lnTo>
                    <a:pt x="1" y="21097"/>
                  </a:lnTo>
                  <a:cubicBezTo>
                    <a:pt x="1116" y="15794"/>
                    <a:pt x="2945" y="10765"/>
                    <a:pt x="5444" y="6234"/>
                  </a:cubicBezTo>
                  <a:cubicBezTo>
                    <a:pt x="5201" y="5877"/>
                    <a:pt x="4953" y="5514"/>
                    <a:pt x="4691" y="5169"/>
                  </a:cubicBezTo>
                  <a:cubicBezTo>
                    <a:pt x="3302" y="3296"/>
                    <a:pt x="1728" y="1562"/>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1" name="Google Shape;3091;p21"/>
            <p:cNvSpPr/>
            <p:nvPr/>
          </p:nvSpPr>
          <p:spPr>
            <a:xfrm rot="5400000">
              <a:off x="-710957" y="425839"/>
              <a:ext cx="339161" cy="1314343"/>
            </a:xfrm>
            <a:custGeom>
              <a:rect b="b" l="l" r="r" t="t"/>
              <a:pathLst>
                <a:path extrusionOk="0" h="21097" w="5444">
                  <a:moveTo>
                    <a:pt x="5443" y="1"/>
                  </a:moveTo>
                  <a:cubicBezTo>
                    <a:pt x="3754" y="1524"/>
                    <a:pt x="2218" y="3213"/>
                    <a:pt x="854" y="5029"/>
                  </a:cubicBezTo>
                  <a:cubicBezTo>
                    <a:pt x="829" y="5074"/>
                    <a:pt x="791" y="5125"/>
                    <a:pt x="752" y="5176"/>
                  </a:cubicBezTo>
                  <a:cubicBezTo>
                    <a:pt x="491" y="5526"/>
                    <a:pt x="249" y="5883"/>
                    <a:pt x="0" y="6240"/>
                  </a:cubicBezTo>
                  <a:cubicBezTo>
                    <a:pt x="2499" y="10772"/>
                    <a:pt x="4334" y="15800"/>
                    <a:pt x="5443" y="21097"/>
                  </a:cubicBezTo>
                  <a:lnTo>
                    <a:pt x="544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2" name="Google Shape;3092;p21"/>
            <p:cNvSpPr/>
            <p:nvPr/>
          </p:nvSpPr>
          <p:spPr>
            <a:xfrm rot="5400000">
              <a:off x="-147923" y="685912"/>
              <a:ext cx="471798" cy="66156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80"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3" name="Google Shape;3093;p21"/>
            <p:cNvSpPr/>
            <p:nvPr/>
          </p:nvSpPr>
          <p:spPr>
            <a:xfrm rot="5400000">
              <a:off x="-147736" y="1189167"/>
              <a:ext cx="471798" cy="661190"/>
            </a:xfrm>
            <a:custGeom>
              <a:rect b="b" l="l" r="r" t="t"/>
              <a:pathLst>
                <a:path extrusionOk="0" h="10613" w="7573">
                  <a:moveTo>
                    <a:pt x="1" y="1"/>
                  </a:moveTo>
                  <a:lnTo>
                    <a:pt x="1" y="4188"/>
                  </a:lnTo>
                  <a:cubicBezTo>
                    <a:pt x="1887" y="5852"/>
                    <a:pt x="3595" y="7706"/>
                    <a:pt x="5099" y="9733"/>
                  </a:cubicBezTo>
                  <a:cubicBezTo>
                    <a:pt x="5310" y="10020"/>
                    <a:pt x="5514" y="10319"/>
                    <a:pt x="5724" y="10612"/>
                  </a:cubicBezTo>
                  <a:cubicBezTo>
                    <a:pt x="6304" y="9586"/>
                    <a:pt x="6922" y="8586"/>
                    <a:pt x="7572" y="7611"/>
                  </a:cubicBezTo>
                  <a:cubicBezTo>
                    <a:pt x="5329" y="4628"/>
                    <a:pt x="2786" y="2079"/>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4" name="Google Shape;3094;p21"/>
            <p:cNvSpPr/>
            <p:nvPr/>
          </p:nvSpPr>
          <p:spPr>
            <a:xfrm rot="5400000">
              <a:off x="-11144" y="708371"/>
              <a:ext cx="527370" cy="561074"/>
            </a:xfrm>
            <a:custGeom>
              <a:rect b="b" l="l" r="r" t="t"/>
              <a:pathLst>
                <a:path extrusionOk="0" h="9006" w="8465">
                  <a:moveTo>
                    <a:pt x="8464" y="0"/>
                  </a:moveTo>
                  <a:cubicBezTo>
                    <a:pt x="5335" y="2180"/>
                    <a:pt x="2492" y="4921"/>
                    <a:pt x="0" y="8165"/>
                  </a:cubicBezTo>
                  <a:cubicBezTo>
                    <a:pt x="198" y="8445"/>
                    <a:pt x="402" y="8725"/>
                    <a:pt x="599" y="9006"/>
                  </a:cubicBezTo>
                  <a:cubicBezTo>
                    <a:pt x="2926" y="5940"/>
                    <a:pt x="5564" y="3321"/>
                    <a:pt x="8464" y="1211"/>
                  </a:cubicBezTo>
                  <a:lnTo>
                    <a:pt x="84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5" name="Google Shape;3095;p21"/>
            <p:cNvSpPr/>
            <p:nvPr/>
          </p:nvSpPr>
          <p:spPr>
            <a:xfrm rot="5400000">
              <a:off x="-3313482" y="-1438169"/>
              <a:ext cx="2623827" cy="5412437"/>
            </a:xfrm>
            <a:custGeom>
              <a:rect b="b" l="l" r="r" t="t"/>
              <a:pathLst>
                <a:path extrusionOk="0" h="86877" w="42116">
                  <a:moveTo>
                    <a:pt x="21064" y="332"/>
                  </a:moveTo>
                  <a:lnTo>
                    <a:pt x="21160" y="390"/>
                  </a:lnTo>
                  <a:cubicBezTo>
                    <a:pt x="25825" y="3353"/>
                    <a:pt x="41089" y="15017"/>
                    <a:pt x="41822" y="40912"/>
                  </a:cubicBezTo>
                  <a:cubicBezTo>
                    <a:pt x="41841" y="41472"/>
                    <a:pt x="41854" y="83906"/>
                    <a:pt x="41854" y="86615"/>
                  </a:cubicBezTo>
                  <a:lnTo>
                    <a:pt x="268" y="86615"/>
                  </a:lnTo>
                  <a:lnTo>
                    <a:pt x="268" y="42664"/>
                  </a:lnTo>
                  <a:cubicBezTo>
                    <a:pt x="268" y="30172"/>
                    <a:pt x="3767" y="12773"/>
                    <a:pt x="20446" y="785"/>
                  </a:cubicBezTo>
                  <a:cubicBezTo>
                    <a:pt x="20694" y="600"/>
                    <a:pt x="20905" y="453"/>
                    <a:pt x="21064" y="332"/>
                  </a:cubicBezTo>
                  <a:close/>
                  <a:moveTo>
                    <a:pt x="21058" y="1"/>
                  </a:moveTo>
                  <a:lnTo>
                    <a:pt x="20981" y="65"/>
                  </a:lnTo>
                  <a:cubicBezTo>
                    <a:pt x="20816" y="192"/>
                    <a:pt x="20580" y="358"/>
                    <a:pt x="20293" y="568"/>
                  </a:cubicBezTo>
                  <a:cubicBezTo>
                    <a:pt x="18145" y="2111"/>
                    <a:pt x="13129" y="5724"/>
                    <a:pt x="8572" y="12435"/>
                  </a:cubicBezTo>
                  <a:cubicBezTo>
                    <a:pt x="2887" y="20823"/>
                    <a:pt x="0" y="30995"/>
                    <a:pt x="0" y="42664"/>
                  </a:cubicBezTo>
                  <a:lnTo>
                    <a:pt x="0" y="86876"/>
                  </a:lnTo>
                  <a:lnTo>
                    <a:pt x="42115" y="86876"/>
                  </a:lnTo>
                  <a:lnTo>
                    <a:pt x="42115" y="86742"/>
                  </a:lnTo>
                  <a:cubicBezTo>
                    <a:pt x="42115" y="84894"/>
                    <a:pt x="42103" y="41479"/>
                    <a:pt x="42090" y="40905"/>
                  </a:cubicBezTo>
                  <a:cubicBezTo>
                    <a:pt x="41351" y="14876"/>
                    <a:pt x="25991" y="3143"/>
                    <a:pt x="21300" y="167"/>
                  </a:cubicBezTo>
                  <a:cubicBezTo>
                    <a:pt x="21211" y="116"/>
                    <a:pt x="21160" y="77"/>
                    <a:pt x="21141"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6" name="Google Shape;3096;p21"/>
            <p:cNvSpPr/>
            <p:nvPr/>
          </p:nvSpPr>
          <p:spPr>
            <a:xfrm rot="5400000">
              <a:off x="-11144" y="3874121"/>
              <a:ext cx="527370" cy="561074"/>
            </a:xfrm>
            <a:custGeom>
              <a:rect b="b" l="l" r="r" t="t"/>
              <a:pathLst>
                <a:path extrusionOk="0" h="9006" w="8465">
                  <a:moveTo>
                    <a:pt x="0" y="0"/>
                  </a:moveTo>
                  <a:lnTo>
                    <a:pt x="0" y="1211"/>
                  </a:lnTo>
                  <a:cubicBezTo>
                    <a:pt x="2900" y="3321"/>
                    <a:pt x="5545" y="5940"/>
                    <a:pt x="7871" y="9006"/>
                  </a:cubicBezTo>
                  <a:cubicBezTo>
                    <a:pt x="8063" y="8725"/>
                    <a:pt x="8266" y="8445"/>
                    <a:pt x="8464" y="8165"/>
                  </a:cubicBezTo>
                  <a:cubicBezTo>
                    <a:pt x="5966" y="4921"/>
                    <a:pt x="3130" y="2180"/>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7" name="Google Shape;3097;p21"/>
            <p:cNvSpPr/>
            <p:nvPr/>
          </p:nvSpPr>
          <p:spPr>
            <a:xfrm rot="5400000">
              <a:off x="-711144" y="3403569"/>
              <a:ext cx="339535" cy="1314343"/>
            </a:xfrm>
            <a:custGeom>
              <a:rect b="b" l="l" r="r" t="t"/>
              <a:pathLst>
                <a:path extrusionOk="0" h="21097" w="5450">
                  <a:moveTo>
                    <a:pt x="0" y="1"/>
                  </a:moveTo>
                  <a:lnTo>
                    <a:pt x="0" y="21097"/>
                  </a:lnTo>
                  <a:cubicBezTo>
                    <a:pt x="1116" y="15794"/>
                    <a:pt x="2951" y="10765"/>
                    <a:pt x="5449" y="6234"/>
                  </a:cubicBezTo>
                  <a:cubicBezTo>
                    <a:pt x="5201" y="5877"/>
                    <a:pt x="4952" y="5514"/>
                    <a:pt x="4691" y="5169"/>
                  </a:cubicBezTo>
                  <a:cubicBezTo>
                    <a:pt x="3302" y="3296"/>
                    <a:pt x="1734" y="1562"/>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8" name="Google Shape;3098;p21"/>
            <p:cNvSpPr/>
            <p:nvPr/>
          </p:nvSpPr>
          <p:spPr>
            <a:xfrm rot="5400000">
              <a:off x="-710957" y="3032887"/>
              <a:ext cx="339161" cy="1314343"/>
            </a:xfrm>
            <a:custGeom>
              <a:rect b="b" l="l" r="r" t="t"/>
              <a:pathLst>
                <a:path extrusionOk="0" h="21097" w="5444">
                  <a:moveTo>
                    <a:pt x="5444" y="1"/>
                  </a:moveTo>
                  <a:cubicBezTo>
                    <a:pt x="3761" y="1524"/>
                    <a:pt x="2225" y="3213"/>
                    <a:pt x="861" y="5029"/>
                  </a:cubicBezTo>
                  <a:cubicBezTo>
                    <a:pt x="829" y="5074"/>
                    <a:pt x="791" y="5125"/>
                    <a:pt x="753" y="5176"/>
                  </a:cubicBezTo>
                  <a:cubicBezTo>
                    <a:pt x="498" y="5526"/>
                    <a:pt x="249" y="5883"/>
                    <a:pt x="1" y="6240"/>
                  </a:cubicBezTo>
                  <a:cubicBezTo>
                    <a:pt x="2506" y="10772"/>
                    <a:pt x="4335" y="15800"/>
                    <a:pt x="5444" y="21097"/>
                  </a:cubicBezTo>
                  <a:lnTo>
                    <a:pt x="544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9" name="Google Shape;3099;p21"/>
            <p:cNvSpPr/>
            <p:nvPr/>
          </p:nvSpPr>
          <p:spPr>
            <a:xfrm rot="5400000">
              <a:off x="-147923" y="3293396"/>
              <a:ext cx="471798" cy="66156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73"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0" name="Google Shape;3100;p21"/>
            <p:cNvSpPr/>
            <p:nvPr/>
          </p:nvSpPr>
          <p:spPr>
            <a:xfrm rot="5400000">
              <a:off x="-147923" y="3796464"/>
              <a:ext cx="472172" cy="661190"/>
            </a:xfrm>
            <a:custGeom>
              <a:rect b="b" l="l" r="r" t="t"/>
              <a:pathLst>
                <a:path extrusionOk="0" h="10613" w="7579">
                  <a:moveTo>
                    <a:pt x="0" y="1"/>
                  </a:moveTo>
                  <a:lnTo>
                    <a:pt x="0" y="4188"/>
                  </a:lnTo>
                  <a:cubicBezTo>
                    <a:pt x="1893" y="5852"/>
                    <a:pt x="3601" y="7706"/>
                    <a:pt x="5099" y="9733"/>
                  </a:cubicBezTo>
                  <a:cubicBezTo>
                    <a:pt x="5316" y="10020"/>
                    <a:pt x="5520" y="10319"/>
                    <a:pt x="5724" y="10612"/>
                  </a:cubicBezTo>
                  <a:cubicBezTo>
                    <a:pt x="6310" y="9586"/>
                    <a:pt x="6928" y="8586"/>
                    <a:pt x="7578" y="7611"/>
                  </a:cubicBezTo>
                  <a:cubicBezTo>
                    <a:pt x="5335" y="4628"/>
                    <a:pt x="2785" y="2079"/>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1" name="Google Shape;3101;p21"/>
            <p:cNvSpPr/>
            <p:nvPr/>
          </p:nvSpPr>
          <p:spPr>
            <a:xfrm rot="5400000">
              <a:off x="-11144" y="3315419"/>
              <a:ext cx="527370" cy="561074"/>
            </a:xfrm>
            <a:custGeom>
              <a:rect b="b" l="l" r="r" t="t"/>
              <a:pathLst>
                <a:path extrusionOk="0" h="9006" w="8465">
                  <a:moveTo>
                    <a:pt x="8465" y="0"/>
                  </a:moveTo>
                  <a:cubicBezTo>
                    <a:pt x="5335" y="2180"/>
                    <a:pt x="2499" y="4921"/>
                    <a:pt x="1" y="8165"/>
                  </a:cubicBezTo>
                  <a:cubicBezTo>
                    <a:pt x="205" y="8445"/>
                    <a:pt x="409" y="8725"/>
                    <a:pt x="600" y="9006"/>
                  </a:cubicBezTo>
                  <a:cubicBezTo>
                    <a:pt x="2926" y="5940"/>
                    <a:pt x="5565" y="3321"/>
                    <a:pt x="8465" y="1211"/>
                  </a:cubicBezTo>
                  <a:lnTo>
                    <a:pt x="846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2" name="Google Shape;3102;p21"/>
            <p:cNvSpPr/>
            <p:nvPr/>
          </p:nvSpPr>
          <p:spPr>
            <a:xfrm rot="5400000">
              <a:off x="-3313482" y="1169315"/>
              <a:ext cx="2623827" cy="5412437"/>
            </a:xfrm>
            <a:custGeom>
              <a:rect b="b" l="l" r="r" t="t"/>
              <a:pathLst>
                <a:path extrusionOk="0" h="86877" w="42116">
                  <a:moveTo>
                    <a:pt x="21058" y="332"/>
                  </a:moveTo>
                  <a:lnTo>
                    <a:pt x="21160" y="390"/>
                  </a:lnTo>
                  <a:cubicBezTo>
                    <a:pt x="25819" y="3353"/>
                    <a:pt x="41083" y="15017"/>
                    <a:pt x="41822" y="40912"/>
                  </a:cubicBezTo>
                  <a:cubicBezTo>
                    <a:pt x="41835" y="41472"/>
                    <a:pt x="41848" y="83906"/>
                    <a:pt x="41848" y="86615"/>
                  </a:cubicBezTo>
                  <a:lnTo>
                    <a:pt x="261" y="86615"/>
                  </a:lnTo>
                  <a:lnTo>
                    <a:pt x="261" y="42664"/>
                  </a:lnTo>
                  <a:cubicBezTo>
                    <a:pt x="261" y="30172"/>
                    <a:pt x="3760" y="12773"/>
                    <a:pt x="20439" y="785"/>
                  </a:cubicBezTo>
                  <a:cubicBezTo>
                    <a:pt x="20694" y="600"/>
                    <a:pt x="20898" y="453"/>
                    <a:pt x="21058" y="332"/>
                  </a:cubicBezTo>
                  <a:close/>
                  <a:moveTo>
                    <a:pt x="21058" y="1"/>
                  </a:moveTo>
                  <a:lnTo>
                    <a:pt x="20975" y="65"/>
                  </a:lnTo>
                  <a:cubicBezTo>
                    <a:pt x="20809" y="192"/>
                    <a:pt x="20580" y="364"/>
                    <a:pt x="20286" y="568"/>
                  </a:cubicBezTo>
                  <a:cubicBezTo>
                    <a:pt x="18145" y="2111"/>
                    <a:pt x="13123" y="5724"/>
                    <a:pt x="8572" y="12435"/>
                  </a:cubicBezTo>
                  <a:cubicBezTo>
                    <a:pt x="2881" y="20823"/>
                    <a:pt x="0" y="30995"/>
                    <a:pt x="0" y="42664"/>
                  </a:cubicBezTo>
                  <a:lnTo>
                    <a:pt x="0" y="86876"/>
                  </a:lnTo>
                  <a:lnTo>
                    <a:pt x="42115" y="86876"/>
                  </a:lnTo>
                  <a:lnTo>
                    <a:pt x="42115" y="86742"/>
                  </a:lnTo>
                  <a:cubicBezTo>
                    <a:pt x="42115" y="84894"/>
                    <a:pt x="42103" y="41479"/>
                    <a:pt x="42083" y="40905"/>
                  </a:cubicBezTo>
                  <a:cubicBezTo>
                    <a:pt x="41344" y="14876"/>
                    <a:pt x="25991" y="3143"/>
                    <a:pt x="21293" y="173"/>
                  </a:cubicBezTo>
                  <a:cubicBezTo>
                    <a:pt x="21211" y="116"/>
                    <a:pt x="21153" y="84"/>
                    <a:pt x="21134"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3" name="Google Shape;3103;p21"/>
            <p:cNvSpPr/>
            <p:nvPr/>
          </p:nvSpPr>
          <p:spPr>
            <a:xfrm rot="5400000">
              <a:off x="251285" y="3514741"/>
              <a:ext cx="850208" cy="2197383"/>
            </a:xfrm>
            <a:custGeom>
              <a:rect b="b" l="l" r="r" t="t"/>
              <a:pathLst>
                <a:path extrusionOk="0" h="35271" w="13647">
                  <a:moveTo>
                    <a:pt x="13646" y="0"/>
                  </a:moveTo>
                  <a:cubicBezTo>
                    <a:pt x="12537" y="2798"/>
                    <a:pt x="11122" y="5462"/>
                    <a:pt x="9427" y="7948"/>
                  </a:cubicBezTo>
                  <a:cubicBezTo>
                    <a:pt x="6967" y="11536"/>
                    <a:pt x="3819" y="14857"/>
                    <a:pt x="1" y="17208"/>
                  </a:cubicBezTo>
                  <a:cubicBezTo>
                    <a:pt x="6674" y="21969"/>
                    <a:pt x="10823" y="28585"/>
                    <a:pt x="13646" y="35271"/>
                  </a:cubicBezTo>
                  <a:lnTo>
                    <a:pt x="136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4" name="Google Shape;3104;p21"/>
            <p:cNvSpPr/>
            <p:nvPr/>
          </p:nvSpPr>
          <p:spPr>
            <a:xfrm rot="5400000">
              <a:off x="232257" y="4269163"/>
              <a:ext cx="923971" cy="924407"/>
            </a:xfrm>
            <a:custGeom>
              <a:rect b="b" l="l" r="r" t="t"/>
              <a:pathLst>
                <a:path extrusionOk="0" h="14838" w="14831">
                  <a:moveTo>
                    <a:pt x="7419" y="0"/>
                  </a:moveTo>
                  <a:cubicBezTo>
                    <a:pt x="3321" y="0"/>
                    <a:pt x="0" y="3327"/>
                    <a:pt x="0" y="7419"/>
                  </a:cubicBezTo>
                  <a:cubicBezTo>
                    <a:pt x="0" y="11517"/>
                    <a:pt x="3321" y="14837"/>
                    <a:pt x="7419" y="14837"/>
                  </a:cubicBezTo>
                  <a:cubicBezTo>
                    <a:pt x="11510" y="14837"/>
                    <a:pt x="14831" y="11517"/>
                    <a:pt x="14831" y="7419"/>
                  </a:cubicBezTo>
                  <a:cubicBezTo>
                    <a:pt x="14831" y="3327"/>
                    <a:pt x="11510" y="0"/>
                    <a:pt x="741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5" name="Google Shape;3105;p21"/>
            <p:cNvSpPr/>
            <p:nvPr/>
          </p:nvSpPr>
          <p:spPr>
            <a:xfrm rot="5400000">
              <a:off x="394083" y="4431359"/>
              <a:ext cx="600011" cy="600011"/>
            </a:xfrm>
            <a:custGeom>
              <a:rect b="b" l="l" r="r" t="t"/>
              <a:pathLst>
                <a:path extrusionOk="0" h="9631" w="9631">
                  <a:moveTo>
                    <a:pt x="4296" y="1"/>
                  </a:moveTo>
                  <a:lnTo>
                    <a:pt x="4296" y="1"/>
                  </a:lnTo>
                  <a:cubicBezTo>
                    <a:pt x="3372" y="96"/>
                    <a:pt x="2499" y="460"/>
                    <a:pt x="1779" y="1040"/>
                  </a:cubicBezTo>
                  <a:cubicBezTo>
                    <a:pt x="1981" y="1103"/>
                    <a:pt x="2192" y="1134"/>
                    <a:pt x="2403" y="1134"/>
                  </a:cubicBezTo>
                  <a:cubicBezTo>
                    <a:pt x="2683" y="1134"/>
                    <a:pt x="2963" y="1079"/>
                    <a:pt x="3225" y="970"/>
                  </a:cubicBezTo>
                  <a:cubicBezTo>
                    <a:pt x="3684" y="778"/>
                    <a:pt x="4060" y="434"/>
                    <a:pt x="4296" y="1"/>
                  </a:cubicBezTo>
                  <a:close/>
                  <a:moveTo>
                    <a:pt x="5335" y="1"/>
                  </a:moveTo>
                  <a:lnTo>
                    <a:pt x="5335" y="1"/>
                  </a:lnTo>
                  <a:cubicBezTo>
                    <a:pt x="5716" y="714"/>
                    <a:pt x="6450" y="1134"/>
                    <a:pt x="7224" y="1134"/>
                  </a:cubicBezTo>
                  <a:cubicBezTo>
                    <a:pt x="7432" y="1134"/>
                    <a:pt x="7644" y="1103"/>
                    <a:pt x="7852" y="1040"/>
                  </a:cubicBezTo>
                  <a:cubicBezTo>
                    <a:pt x="7132" y="460"/>
                    <a:pt x="6259" y="96"/>
                    <a:pt x="5335" y="1"/>
                  </a:cubicBezTo>
                  <a:close/>
                  <a:moveTo>
                    <a:pt x="1039" y="1779"/>
                  </a:moveTo>
                  <a:cubicBezTo>
                    <a:pt x="459" y="2499"/>
                    <a:pt x="96" y="3372"/>
                    <a:pt x="0" y="4296"/>
                  </a:cubicBezTo>
                  <a:cubicBezTo>
                    <a:pt x="899" y="3812"/>
                    <a:pt x="1339" y="2754"/>
                    <a:pt x="1039" y="1779"/>
                  </a:cubicBezTo>
                  <a:close/>
                  <a:moveTo>
                    <a:pt x="8585" y="1779"/>
                  </a:moveTo>
                  <a:lnTo>
                    <a:pt x="8585" y="1779"/>
                  </a:lnTo>
                  <a:cubicBezTo>
                    <a:pt x="8445" y="2251"/>
                    <a:pt x="8471" y="2760"/>
                    <a:pt x="8662" y="3219"/>
                  </a:cubicBezTo>
                  <a:lnTo>
                    <a:pt x="8662" y="3226"/>
                  </a:lnTo>
                  <a:cubicBezTo>
                    <a:pt x="8847" y="3685"/>
                    <a:pt x="9191" y="4061"/>
                    <a:pt x="9631" y="4296"/>
                  </a:cubicBezTo>
                  <a:cubicBezTo>
                    <a:pt x="9535" y="3372"/>
                    <a:pt x="9172" y="2499"/>
                    <a:pt x="8585" y="1779"/>
                  </a:cubicBezTo>
                  <a:close/>
                  <a:moveTo>
                    <a:pt x="9631" y="5329"/>
                  </a:moveTo>
                  <a:cubicBezTo>
                    <a:pt x="8726" y="5813"/>
                    <a:pt x="8292" y="6865"/>
                    <a:pt x="8585" y="7846"/>
                  </a:cubicBezTo>
                  <a:cubicBezTo>
                    <a:pt x="9172" y="7126"/>
                    <a:pt x="9535" y="6253"/>
                    <a:pt x="9631" y="5329"/>
                  </a:cubicBezTo>
                  <a:close/>
                  <a:moveTo>
                    <a:pt x="0" y="5335"/>
                  </a:moveTo>
                  <a:cubicBezTo>
                    <a:pt x="96" y="6259"/>
                    <a:pt x="459" y="7133"/>
                    <a:pt x="1039" y="7853"/>
                  </a:cubicBezTo>
                  <a:cubicBezTo>
                    <a:pt x="1186" y="7375"/>
                    <a:pt x="1160" y="6865"/>
                    <a:pt x="976" y="6406"/>
                  </a:cubicBezTo>
                  <a:lnTo>
                    <a:pt x="969" y="6406"/>
                  </a:lnTo>
                  <a:cubicBezTo>
                    <a:pt x="784" y="5947"/>
                    <a:pt x="440" y="5571"/>
                    <a:pt x="0" y="5335"/>
                  </a:cubicBezTo>
                  <a:close/>
                  <a:moveTo>
                    <a:pt x="2403" y="8492"/>
                  </a:moveTo>
                  <a:cubicBezTo>
                    <a:pt x="2196" y="8492"/>
                    <a:pt x="1986" y="8523"/>
                    <a:pt x="1779" y="8586"/>
                  </a:cubicBezTo>
                  <a:cubicBezTo>
                    <a:pt x="2499" y="9166"/>
                    <a:pt x="3372" y="9529"/>
                    <a:pt x="4296" y="9625"/>
                  </a:cubicBezTo>
                  <a:cubicBezTo>
                    <a:pt x="3914" y="8916"/>
                    <a:pt x="3179" y="8492"/>
                    <a:pt x="2403" y="8492"/>
                  </a:cubicBezTo>
                  <a:close/>
                  <a:moveTo>
                    <a:pt x="7226" y="8492"/>
                  </a:moveTo>
                  <a:cubicBezTo>
                    <a:pt x="6946" y="8492"/>
                    <a:pt x="6667" y="8547"/>
                    <a:pt x="6406" y="8656"/>
                  </a:cubicBezTo>
                  <a:cubicBezTo>
                    <a:pt x="5947" y="8847"/>
                    <a:pt x="5571" y="9191"/>
                    <a:pt x="5335" y="9631"/>
                  </a:cubicBezTo>
                  <a:cubicBezTo>
                    <a:pt x="6259" y="9529"/>
                    <a:pt x="7132" y="9166"/>
                    <a:pt x="7852" y="8586"/>
                  </a:cubicBezTo>
                  <a:cubicBezTo>
                    <a:pt x="7647" y="8523"/>
                    <a:pt x="7436" y="8492"/>
                    <a:pt x="7226" y="8492"/>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6" name="Google Shape;3106;p21"/>
            <p:cNvSpPr/>
            <p:nvPr/>
          </p:nvSpPr>
          <p:spPr>
            <a:xfrm rot="5400000">
              <a:off x="428036" y="4465313"/>
              <a:ext cx="532478" cy="532104"/>
            </a:xfrm>
            <a:custGeom>
              <a:rect b="b" l="l" r="r" t="t"/>
              <a:pathLst>
                <a:path extrusionOk="0" h="8541" w="8547">
                  <a:moveTo>
                    <a:pt x="4277" y="1"/>
                  </a:moveTo>
                  <a:cubicBezTo>
                    <a:pt x="4028" y="377"/>
                    <a:pt x="3703" y="689"/>
                    <a:pt x="3321" y="912"/>
                  </a:cubicBezTo>
                  <a:cubicBezTo>
                    <a:pt x="3569" y="1116"/>
                    <a:pt x="3882" y="1224"/>
                    <a:pt x="4200" y="1224"/>
                  </a:cubicBezTo>
                  <a:lnTo>
                    <a:pt x="4353" y="1224"/>
                  </a:lnTo>
                  <a:cubicBezTo>
                    <a:pt x="4672" y="1224"/>
                    <a:pt x="4984" y="1116"/>
                    <a:pt x="5233" y="912"/>
                  </a:cubicBezTo>
                  <a:cubicBezTo>
                    <a:pt x="4850" y="689"/>
                    <a:pt x="4519" y="377"/>
                    <a:pt x="4277" y="1"/>
                  </a:cubicBezTo>
                  <a:close/>
                  <a:moveTo>
                    <a:pt x="2473" y="1243"/>
                  </a:moveTo>
                  <a:lnTo>
                    <a:pt x="2473" y="1243"/>
                  </a:lnTo>
                  <a:cubicBezTo>
                    <a:pt x="2265" y="1290"/>
                    <a:pt x="2054" y="1314"/>
                    <a:pt x="1843" y="1314"/>
                  </a:cubicBezTo>
                  <a:cubicBezTo>
                    <a:pt x="1646" y="1314"/>
                    <a:pt x="1449" y="1293"/>
                    <a:pt x="1256" y="1250"/>
                  </a:cubicBezTo>
                  <a:lnTo>
                    <a:pt x="1256" y="1250"/>
                  </a:lnTo>
                  <a:cubicBezTo>
                    <a:pt x="1339" y="1651"/>
                    <a:pt x="1332" y="2072"/>
                    <a:pt x="1243" y="2473"/>
                  </a:cubicBezTo>
                  <a:cubicBezTo>
                    <a:pt x="1925" y="2473"/>
                    <a:pt x="2479" y="1925"/>
                    <a:pt x="2473" y="1243"/>
                  </a:cubicBezTo>
                  <a:close/>
                  <a:moveTo>
                    <a:pt x="6074" y="1243"/>
                  </a:moveTo>
                  <a:lnTo>
                    <a:pt x="6074" y="1243"/>
                  </a:lnTo>
                  <a:cubicBezTo>
                    <a:pt x="6087" y="1568"/>
                    <a:pt x="6214" y="1874"/>
                    <a:pt x="6431" y="2116"/>
                  </a:cubicBezTo>
                  <a:cubicBezTo>
                    <a:pt x="6673" y="2327"/>
                    <a:pt x="6979" y="2454"/>
                    <a:pt x="7304" y="2473"/>
                  </a:cubicBezTo>
                  <a:cubicBezTo>
                    <a:pt x="7215" y="2072"/>
                    <a:pt x="7208" y="1651"/>
                    <a:pt x="7291" y="1250"/>
                  </a:cubicBezTo>
                  <a:lnTo>
                    <a:pt x="7291" y="1250"/>
                  </a:lnTo>
                  <a:cubicBezTo>
                    <a:pt x="7098" y="1293"/>
                    <a:pt x="6901" y="1314"/>
                    <a:pt x="6704" y="1314"/>
                  </a:cubicBezTo>
                  <a:cubicBezTo>
                    <a:pt x="6493" y="1314"/>
                    <a:pt x="6282" y="1290"/>
                    <a:pt x="6074" y="1243"/>
                  </a:cubicBezTo>
                  <a:close/>
                  <a:moveTo>
                    <a:pt x="918" y="3308"/>
                  </a:moveTo>
                  <a:cubicBezTo>
                    <a:pt x="688" y="3697"/>
                    <a:pt x="376" y="4028"/>
                    <a:pt x="0" y="4271"/>
                  </a:cubicBezTo>
                  <a:cubicBezTo>
                    <a:pt x="376" y="4513"/>
                    <a:pt x="688" y="4844"/>
                    <a:pt x="918" y="5227"/>
                  </a:cubicBezTo>
                  <a:cubicBezTo>
                    <a:pt x="1115" y="4978"/>
                    <a:pt x="1224" y="4666"/>
                    <a:pt x="1224" y="4347"/>
                  </a:cubicBezTo>
                  <a:lnTo>
                    <a:pt x="1224" y="4322"/>
                  </a:lnTo>
                  <a:lnTo>
                    <a:pt x="1224" y="4271"/>
                  </a:lnTo>
                  <a:lnTo>
                    <a:pt x="1224" y="4220"/>
                  </a:lnTo>
                  <a:lnTo>
                    <a:pt x="1224" y="4194"/>
                  </a:lnTo>
                  <a:cubicBezTo>
                    <a:pt x="1224" y="3876"/>
                    <a:pt x="1115" y="3563"/>
                    <a:pt x="918" y="3308"/>
                  </a:cubicBezTo>
                  <a:close/>
                  <a:moveTo>
                    <a:pt x="7635" y="3315"/>
                  </a:moveTo>
                  <a:cubicBezTo>
                    <a:pt x="7431" y="3570"/>
                    <a:pt x="7323" y="3876"/>
                    <a:pt x="7323" y="4201"/>
                  </a:cubicBezTo>
                  <a:lnTo>
                    <a:pt x="7323" y="4220"/>
                  </a:lnTo>
                  <a:lnTo>
                    <a:pt x="7323" y="4271"/>
                  </a:lnTo>
                  <a:lnTo>
                    <a:pt x="7323" y="4322"/>
                  </a:lnTo>
                  <a:lnTo>
                    <a:pt x="7323" y="4347"/>
                  </a:lnTo>
                  <a:cubicBezTo>
                    <a:pt x="7323" y="4666"/>
                    <a:pt x="7431" y="4978"/>
                    <a:pt x="7635" y="5227"/>
                  </a:cubicBezTo>
                  <a:cubicBezTo>
                    <a:pt x="7858" y="4844"/>
                    <a:pt x="8171" y="4513"/>
                    <a:pt x="8547" y="4271"/>
                  </a:cubicBezTo>
                  <a:cubicBezTo>
                    <a:pt x="8171" y="4028"/>
                    <a:pt x="7858" y="3703"/>
                    <a:pt x="7635" y="3315"/>
                  </a:cubicBezTo>
                  <a:close/>
                  <a:moveTo>
                    <a:pt x="3142" y="1664"/>
                  </a:moveTo>
                  <a:cubicBezTo>
                    <a:pt x="2989" y="2410"/>
                    <a:pt x="2409" y="2990"/>
                    <a:pt x="1670" y="3143"/>
                  </a:cubicBezTo>
                  <a:cubicBezTo>
                    <a:pt x="1855" y="3474"/>
                    <a:pt x="1950" y="3850"/>
                    <a:pt x="1944" y="4232"/>
                  </a:cubicBezTo>
                  <a:lnTo>
                    <a:pt x="1944" y="4271"/>
                  </a:lnTo>
                  <a:lnTo>
                    <a:pt x="1944" y="4309"/>
                  </a:lnTo>
                  <a:cubicBezTo>
                    <a:pt x="1950" y="4691"/>
                    <a:pt x="1855" y="5067"/>
                    <a:pt x="1670" y="5399"/>
                  </a:cubicBezTo>
                  <a:cubicBezTo>
                    <a:pt x="2409" y="5552"/>
                    <a:pt x="2989" y="6132"/>
                    <a:pt x="3142" y="6877"/>
                  </a:cubicBezTo>
                  <a:cubicBezTo>
                    <a:pt x="3474" y="6693"/>
                    <a:pt x="3856" y="6597"/>
                    <a:pt x="4232" y="6597"/>
                  </a:cubicBezTo>
                  <a:lnTo>
                    <a:pt x="4315" y="6597"/>
                  </a:lnTo>
                  <a:cubicBezTo>
                    <a:pt x="4697" y="6597"/>
                    <a:pt x="5073" y="6693"/>
                    <a:pt x="5405" y="6877"/>
                  </a:cubicBezTo>
                  <a:cubicBezTo>
                    <a:pt x="5558" y="6132"/>
                    <a:pt x="6138" y="5552"/>
                    <a:pt x="6877" y="5399"/>
                  </a:cubicBezTo>
                  <a:cubicBezTo>
                    <a:pt x="6692" y="5067"/>
                    <a:pt x="6597" y="4691"/>
                    <a:pt x="6603" y="4309"/>
                  </a:cubicBezTo>
                  <a:lnTo>
                    <a:pt x="6603" y="4271"/>
                  </a:lnTo>
                  <a:lnTo>
                    <a:pt x="6603" y="4232"/>
                  </a:lnTo>
                  <a:cubicBezTo>
                    <a:pt x="6597" y="3850"/>
                    <a:pt x="6692" y="3474"/>
                    <a:pt x="6877" y="3143"/>
                  </a:cubicBezTo>
                  <a:cubicBezTo>
                    <a:pt x="6138" y="2990"/>
                    <a:pt x="5558" y="2410"/>
                    <a:pt x="5405" y="1664"/>
                  </a:cubicBezTo>
                  <a:cubicBezTo>
                    <a:pt x="5073" y="1849"/>
                    <a:pt x="4697" y="1944"/>
                    <a:pt x="4315" y="1944"/>
                  </a:cubicBezTo>
                  <a:lnTo>
                    <a:pt x="4232" y="1944"/>
                  </a:lnTo>
                  <a:cubicBezTo>
                    <a:pt x="3850" y="1944"/>
                    <a:pt x="3474" y="1849"/>
                    <a:pt x="3142" y="1664"/>
                  </a:cubicBezTo>
                  <a:close/>
                  <a:moveTo>
                    <a:pt x="1243" y="6074"/>
                  </a:moveTo>
                  <a:cubicBezTo>
                    <a:pt x="1332" y="6476"/>
                    <a:pt x="1339" y="6890"/>
                    <a:pt x="1256" y="7292"/>
                  </a:cubicBezTo>
                  <a:cubicBezTo>
                    <a:pt x="1449" y="7252"/>
                    <a:pt x="1646" y="7231"/>
                    <a:pt x="1842" y="7231"/>
                  </a:cubicBezTo>
                  <a:cubicBezTo>
                    <a:pt x="2054" y="7231"/>
                    <a:pt x="2265" y="7255"/>
                    <a:pt x="2473" y="7304"/>
                  </a:cubicBezTo>
                  <a:cubicBezTo>
                    <a:pt x="2460" y="6979"/>
                    <a:pt x="2333" y="6673"/>
                    <a:pt x="2116" y="6431"/>
                  </a:cubicBezTo>
                  <a:cubicBezTo>
                    <a:pt x="1874" y="6215"/>
                    <a:pt x="1568" y="6087"/>
                    <a:pt x="1243" y="6074"/>
                  </a:cubicBezTo>
                  <a:close/>
                  <a:moveTo>
                    <a:pt x="7304" y="6074"/>
                  </a:moveTo>
                  <a:lnTo>
                    <a:pt x="7304" y="6074"/>
                  </a:lnTo>
                  <a:cubicBezTo>
                    <a:pt x="6985" y="6087"/>
                    <a:pt x="6673" y="6215"/>
                    <a:pt x="6431" y="6431"/>
                  </a:cubicBezTo>
                  <a:cubicBezTo>
                    <a:pt x="6221" y="6673"/>
                    <a:pt x="6093" y="6979"/>
                    <a:pt x="6074" y="7304"/>
                  </a:cubicBezTo>
                  <a:cubicBezTo>
                    <a:pt x="6282" y="7255"/>
                    <a:pt x="6495" y="7231"/>
                    <a:pt x="6708" y="7231"/>
                  </a:cubicBezTo>
                  <a:cubicBezTo>
                    <a:pt x="6906" y="7231"/>
                    <a:pt x="7104" y="7252"/>
                    <a:pt x="7298" y="7292"/>
                  </a:cubicBezTo>
                  <a:cubicBezTo>
                    <a:pt x="7215" y="6890"/>
                    <a:pt x="7215" y="6476"/>
                    <a:pt x="7304" y="6074"/>
                  </a:cubicBezTo>
                  <a:close/>
                  <a:moveTo>
                    <a:pt x="4194" y="7324"/>
                  </a:moveTo>
                  <a:cubicBezTo>
                    <a:pt x="3875" y="7324"/>
                    <a:pt x="3563" y="7432"/>
                    <a:pt x="3314" y="7629"/>
                  </a:cubicBezTo>
                  <a:cubicBezTo>
                    <a:pt x="3703" y="7859"/>
                    <a:pt x="4028" y="8171"/>
                    <a:pt x="4277" y="8541"/>
                  </a:cubicBezTo>
                  <a:cubicBezTo>
                    <a:pt x="4519" y="8171"/>
                    <a:pt x="4844" y="7859"/>
                    <a:pt x="5233" y="7629"/>
                  </a:cubicBezTo>
                  <a:cubicBezTo>
                    <a:pt x="4984" y="7432"/>
                    <a:pt x="4672" y="7324"/>
                    <a:pt x="4353" y="7324"/>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7" name="Google Shape;3107;p21"/>
            <p:cNvSpPr/>
            <p:nvPr/>
          </p:nvSpPr>
          <p:spPr>
            <a:xfrm rot="5400000">
              <a:off x="292720" y="4329811"/>
              <a:ext cx="802922" cy="772520"/>
            </a:xfrm>
            <a:custGeom>
              <a:rect b="b" l="l" r="r" t="t"/>
              <a:pathLst>
                <a:path extrusionOk="0" h="12400" w="12888">
                  <a:moveTo>
                    <a:pt x="6693" y="259"/>
                  </a:moveTo>
                  <a:cubicBezTo>
                    <a:pt x="9969" y="265"/>
                    <a:pt x="12626" y="2923"/>
                    <a:pt x="12633" y="6199"/>
                  </a:cubicBezTo>
                  <a:cubicBezTo>
                    <a:pt x="12633" y="8601"/>
                    <a:pt x="11180" y="10768"/>
                    <a:pt x="8962" y="11686"/>
                  </a:cubicBezTo>
                  <a:cubicBezTo>
                    <a:pt x="8226" y="11993"/>
                    <a:pt x="7454" y="12141"/>
                    <a:pt x="6688" y="12141"/>
                  </a:cubicBezTo>
                  <a:cubicBezTo>
                    <a:pt x="5144" y="12141"/>
                    <a:pt x="3626" y="11536"/>
                    <a:pt x="2493" y="10399"/>
                  </a:cubicBezTo>
                  <a:cubicBezTo>
                    <a:pt x="791" y="8703"/>
                    <a:pt x="281" y="6148"/>
                    <a:pt x="1199" y="3930"/>
                  </a:cubicBezTo>
                  <a:cubicBezTo>
                    <a:pt x="2123" y="1705"/>
                    <a:pt x="4290" y="259"/>
                    <a:pt x="6693" y="259"/>
                  </a:cubicBezTo>
                  <a:close/>
                  <a:moveTo>
                    <a:pt x="6686" y="1"/>
                  </a:moveTo>
                  <a:cubicBezTo>
                    <a:pt x="5074" y="1"/>
                    <a:pt x="3492" y="630"/>
                    <a:pt x="2308" y="1814"/>
                  </a:cubicBezTo>
                  <a:cubicBezTo>
                    <a:pt x="530" y="3592"/>
                    <a:pt x="1" y="6256"/>
                    <a:pt x="963" y="8576"/>
                  </a:cubicBezTo>
                  <a:cubicBezTo>
                    <a:pt x="1919" y="10889"/>
                    <a:pt x="4182" y="12400"/>
                    <a:pt x="6693" y="12400"/>
                  </a:cubicBezTo>
                  <a:cubicBezTo>
                    <a:pt x="10109" y="12394"/>
                    <a:pt x="12888" y="9621"/>
                    <a:pt x="12888" y="6199"/>
                  </a:cubicBezTo>
                  <a:cubicBezTo>
                    <a:pt x="12888" y="3694"/>
                    <a:pt x="11377" y="1431"/>
                    <a:pt x="9064" y="475"/>
                  </a:cubicBezTo>
                  <a:cubicBezTo>
                    <a:pt x="8294" y="156"/>
                    <a:pt x="7486" y="1"/>
                    <a:pt x="668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8" name="Google Shape;3108;p21"/>
            <p:cNvSpPr/>
            <p:nvPr/>
          </p:nvSpPr>
          <p:spPr>
            <a:xfrm rot="5400000">
              <a:off x="134374" y="2811345"/>
              <a:ext cx="1192422" cy="3492227"/>
            </a:xfrm>
            <a:custGeom>
              <a:rect b="b" l="l" r="r" t="t"/>
              <a:pathLst>
                <a:path extrusionOk="0" h="56055" w="19140">
                  <a:moveTo>
                    <a:pt x="18878" y="1798"/>
                  </a:moveTo>
                  <a:lnTo>
                    <a:pt x="18878" y="54455"/>
                  </a:lnTo>
                  <a:cubicBezTo>
                    <a:pt x="16138" y="46405"/>
                    <a:pt x="11249" y="35303"/>
                    <a:pt x="517" y="28343"/>
                  </a:cubicBezTo>
                  <a:cubicBezTo>
                    <a:pt x="10529" y="22977"/>
                    <a:pt x="17215" y="11084"/>
                    <a:pt x="18878" y="1798"/>
                  </a:cubicBezTo>
                  <a:close/>
                  <a:moveTo>
                    <a:pt x="18878" y="1"/>
                  </a:moveTo>
                  <a:cubicBezTo>
                    <a:pt x="17808" y="9484"/>
                    <a:pt x="10892" y="22594"/>
                    <a:pt x="198" y="28216"/>
                  </a:cubicBezTo>
                  <a:lnTo>
                    <a:pt x="0" y="28318"/>
                  </a:lnTo>
                  <a:lnTo>
                    <a:pt x="192" y="28445"/>
                  </a:lnTo>
                  <a:cubicBezTo>
                    <a:pt x="11326" y="35570"/>
                    <a:pt x="16195" y="47176"/>
                    <a:pt x="18885" y="55296"/>
                  </a:cubicBezTo>
                  <a:lnTo>
                    <a:pt x="19140" y="56054"/>
                  </a:lnTo>
                  <a:lnTo>
                    <a:pt x="19140" y="13"/>
                  </a:lnTo>
                  <a:lnTo>
                    <a:pt x="1887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9" name="Google Shape;3109;p21"/>
            <p:cNvSpPr/>
            <p:nvPr/>
          </p:nvSpPr>
          <p:spPr>
            <a:xfrm rot="5400000">
              <a:off x="251316" y="-568587"/>
              <a:ext cx="850146" cy="2197383"/>
            </a:xfrm>
            <a:custGeom>
              <a:rect b="b" l="l" r="r" t="t"/>
              <a:pathLst>
                <a:path extrusionOk="0" h="35271" w="13646">
                  <a:moveTo>
                    <a:pt x="0" y="0"/>
                  </a:moveTo>
                  <a:lnTo>
                    <a:pt x="0" y="35271"/>
                  </a:lnTo>
                  <a:cubicBezTo>
                    <a:pt x="2824" y="28585"/>
                    <a:pt x="6973" y="21969"/>
                    <a:pt x="13646" y="17208"/>
                  </a:cubicBezTo>
                  <a:cubicBezTo>
                    <a:pt x="9828" y="14857"/>
                    <a:pt x="6673" y="11536"/>
                    <a:pt x="4219" y="7948"/>
                  </a:cubicBezTo>
                  <a:cubicBezTo>
                    <a:pt x="2524" y="5462"/>
                    <a:pt x="1109" y="2798"/>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0" name="Google Shape;3110;p21"/>
            <p:cNvSpPr/>
            <p:nvPr/>
          </p:nvSpPr>
          <p:spPr>
            <a:xfrm rot="5400000">
              <a:off x="232226" y="-50032"/>
              <a:ext cx="924034" cy="924407"/>
            </a:xfrm>
            <a:custGeom>
              <a:rect b="b" l="l" r="r" t="t"/>
              <a:pathLst>
                <a:path extrusionOk="0" h="14838" w="14832">
                  <a:moveTo>
                    <a:pt x="7413" y="0"/>
                  </a:moveTo>
                  <a:cubicBezTo>
                    <a:pt x="3321" y="0"/>
                    <a:pt x="1" y="3327"/>
                    <a:pt x="1" y="7419"/>
                  </a:cubicBezTo>
                  <a:cubicBezTo>
                    <a:pt x="1" y="11517"/>
                    <a:pt x="3321" y="14837"/>
                    <a:pt x="7413" y="14837"/>
                  </a:cubicBezTo>
                  <a:cubicBezTo>
                    <a:pt x="11511" y="14837"/>
                    <a:pt x="14831" y="11517"/>
                    <a:pt x="14831" y="7419"/>
                  </a:cubicBezTo>
                  <a:cubicBezTo>
                    <a:pt x="14831" y="3327"/>
                    <a:pt x="11511" y="0"/>
                    <a:pt x="741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1" name="Google Shape;3111;p21"/>
            <p:cNvSpPr/>
            <p:nvPr/>
          </p:nvSpPr>
          <p:spPr>
            <a:xfrm rot="5400000">
              <a:off x="394051" y="112165"/>
              <a:ext cx="600074" cy="600011"/>
            </a:xfrm>
            <a:custGeom>
              <a:rect b="b" l="l" r="r" t="t"/>
              <a:pathLst>
                <a:path extrusionOk="0" h="9631" w="9632">
                  <a:moveTo>
                    <a:pt x="4297" y="1"/>
                  </a:moveTo>
                  <a:cubicBezTo>
                    <a:pt x="3838" y="45"/>
                    <a:pt x="3392" y="160"/>
                    <a:pt x="2964" y="339"/>
                  </a:cubicBezTo>
                  <a:cubicBezTo>
                    <a:pt x="2537" y="517"/>
                    <a:pt x="2136" y="753"/>
                    <a:pt x="1779" y="1040"/>
                  </a:cubicBezTo>
                  <a:cubicBezTo>
                    <a:pt x="1984" y="1103"/>
                    <a:pt x="2195" y="1134"/>
                    <a:pt x="2406" y="1134"/>
                  </a:cubicBezTo>
                  <a:cubicBezTo>
                    <a:pt x="2685" y="1134"/>
                    <a:pt x="2964" y="1079"/>
                    <a:pt x="3226" y="970"/>
                  </a:cubicBezTo>
                  <a:cubicBezTo>
                    <a:pt x="3685" y="778"/>
                    <a:pt x="4061" y="434"/>
                    <a:pt x="4297" y="1"/>
                  </a:cubicBezTo>
                  <a:close/>
                  <a:moveTo>
                    <a:pt x="5335" y="1"/>
                  </a:moveTo>
                  <a:cubicBezTo>
                    <a:pt x="5571" y="434"/>
                    <a:pt x="5947" y="778"/>
                    <a:pt x="6406" y="970"/>
                  </a:cubicBezTo>
                  <a:cubicBezTo>
                    <a:pt x="6668" y="1079"/>
                    <a:pt x="6946" y="1134"/>
                    <a:pt x="7226" y="1134"/>
                  </a:cubicBezTo>
                  <a:cubicBezTo>
                    <a:pt x="7437" y="1134"/>
                    <a:pt x="7648" y="1103"/>
                    <a:pt x="7853" y="1040"/>
                  </a:cubicBezTo>
                  <a:cubicBezTo>
                    <a:pt x="7496" y="753"/>
                    <a:pt x="7094" y="517"/>
                    <a:pt x="6667" y="339"/>
                  </a:cubicBezTo>
                  <a:cubicBezTo>
                    <a:pt x="6240" y="160"/>
                    <a:pt x="5794" y="45"/>
                    <a:pt x="5335" y="1"/>
                  </a:cubicBezTo>
                  <a:close/>
                  <a:moveTo>
                    <a:pt x="1046" y="1779"/>
                  </a:moveTo>
                  <a:cubicBezTo>
                    <a:pt x="753" y="2136"/>
                    <a:pt x="517" y="2537"/>
                    <a:pt x="339" y="2964"/>
                  </a:cubicBezTo>
                  <a:cubicBezTo>
                    <a:pt x="160" y="3385"/>
                    <a:pt x="45" y="3838"/>
                    <a:pt x="1" y="4296"/>
                  </a:cubicBezTo>
                  <a:cubicBezTo>
                    <a:pt x="441" y="4061"/>
                    <a:pt x="785" y="3685"/>
                    <a:pt x="970" y="3226"/>
                  </a:cubicBezTo>
                  <a:lnTo>
                    <a:pt x="970" y="3219"/>
                  </a:lnTo>
                  <a:cubicBezTo>
                    <a:pt x="1161" y="2760"/>
                    <a:pt x="1186" y="2251"/>
                    <a:pt x="1046" y="1779"/>
                  </a:cubicBezTo>
                  <a:close/>
                  <a:moveTo>
                    <a:pt x="8586" y="1779"/>
                  </a:moveTo>
                  <a:cubicBezTo>
                    <a:pt x="8446" y="2251"/>
                    <a:pt x="8471" y="2760"/>
                    <a:pt x="8662" y="3219"/>
                  </a:cubicBezTo>
                  <a:cubicBezTo>
                    <a:pt x="8847" y="3678"/>
                    <a:pt x="9191" y="4061"/>
                    <a:pt x="9631" y="4296"/>
                  </a:cubicBezTo>
                  <a:cubicBezTo>
                    <a:pt x="9586" y="3838"/>
                    <a:pt x="9472" y="3385"/>
                    <a:pt x="9293" y="2958"/>
                  </a:cubicBezTo>
                  <a:cubicBezTo>
                    <a:pt x="9115" y="2531"/>
                    <a:pt x="8879" y="2136"/>
                    <a:pt x="8592" y="1779"/>
                  </a:cubicBezTo>
                  <a:close/>
                  <a:moveTo>
                    <a:pt x="1" y="5335"/>
                  </a:moveTo>
                  <a:lnTo>
                    <a:pt x="1" y="5335"/>
                  </a:lnTo>
                  <a:cubicBezTo>
                    <a:pt x="45" y="5794"/>
                    <a:pt x="160" y="6247"/>
                    <a:pt x="339" y="6674"/>
                  </a:cubicBezTo>
                  <a:cubicBezTo>
                    <a:pt x="517" y="7094"/>
                    <a:pt x="753" y="7489"/>
                    <a:pt x="1046" y="7846"/>
                  </a:cubicBezTo>
                  <a:lnTo>
                    <a:pt x="1046" y="7853"/>
                  </a:lnTo>
                  <a:cubicBezTo>
                    <a:pt x="1186" y="7375"/>
                    <a:pt x="1161" y="6865"/>
                    <a:pt x="970" y="6412"/>
                  </a:cubicBezTo>
                  <a:cubicBezTo>
                    <a:pt x="785" y="5947"/>
                    <a:pt x="441" y="5571"/>
                    <a:pt x="1" y="5335"/>
                  </a:cubicBezTo>
                  <a:close/>
                  <a:moveTo>
                    <a:pt x="9631" y="5335"/>
                  </a:moveTo>
                  <a:lnTo>
                    <a:pt x="9631" y="5335"/>
                  </a:lnTo>
                  <a:cubicBezTo>
                    <a:pt x="9191" y="5571"/>
                    <a:pt x="8847" y="5947"/>
                    <a:pt x="8662" y="6406"/>
                  </a:cubicBezTo>
                  <a:lnTo>
                    <a:pt x="8656" y="6406"/>
                  </a:lnTo>
                  <a:cubicBezTo>
                    <a:pt x="8465" y="6865"/>
                    <a:pt x="8446" y="7375"/>
                    <a:pt x="8586" y="7853"/>
                  </a:cubicBezTo>
                  <a:cubicBezTo>
                    <a:pt x="8879" y="7496"/>
                    <a:pt x="9115" y="7094"/>
                    <a:pt x="9293" y="6674"/>
                  </a:cubicBezTo>
                  <a:cubicBezTo>
                    <a:pt x="9472" y="6247"/>
                    <a:pt x="9586" y="5794"/>
                    <a:pt x="9631" y="5335"/>
                  </a:cubicBezTo>
                  <a:close/>
                  <a:moveTo>
                    <a:pt x="7226" y="8492"/>
                  </a:moveTo>
                  <a:cubicBezTo>
                    <a:pt x="6946" y="8492"/>
                    <a:pt x="6668" y="8547"/>
                    <a:pt x="6406" y="8656"/>
                  </a:cubicBezTo>
                  <a:cubicBezTo>
                    <a:pt x="5947" y="8841"/>
                    <a:pt x="5571" y="9185"/>
                    <a:pt x="5335" y="9625"/>
                  </a:cubicBezTo>
                  <a:cubicBezTo>
                    <a:pt x="5794" y="9580"/>
                    <a:pt x="6240" y="9465"/>
                    <a:pt x="6667" y="9287"/>
                  </a:cubicBezTo>
                  <a:cubicBezTo>
                    <a:pt x="7094" y="9108"/>
                    <a:pt x="7496" y="8873"/>
                    <a:pt x="7853" y="8586"/>
                  </a:cubicBezTo>
                  <a:cubicBezTo>
                    <a:pt x="7648" y="8523"/>
                    <a:pt x="7437" y="8492"/>
                    <a:pt x="7226" y="8492"/>
                  </a:cubicBezTo>
                  <a:close/>
                  <a:moveTo>
                    <a:pt x="2406" y="8492"/>
                  </a:moveTo>
                  <a:cubicBezTo>
                    <a:pt x="2195" y="8492"/>
                    <a:pt x="1984" y="8523"/>
                    <a:pt x="1779" y="8586"/>
                  </a:cubicBezTo>
                  <a:cubicBezTo>
                    <a:pt x="2136" y="8873"/>
                    <a:pt x="2537" y="9115"/>
                    <a:pt x="2964" y="9293"/>
                  </a:cubicBezTo>
                  <a:cubicBezTo>
                    <a:pt x="3385" y="9472"/>
                    <a:pt x="3838" y="9580"/>
                    <a:pt x="4297" y="9631"/>
                  </a:cubicBezTo>
                  <a:cubicBezTo>
                    <a:pt x="4061" y="9191"/>
                    <a:pt x="3685" y="8847"/>
                    <a:pt x="3226" y="8656"/>
                  </a:cubicBezTo>
                  <a:cubicBezTo>
                    <a:pt x="2964" y="8547"/>
                    <a:pt x="2685" y="8492"/>
                    <a:pt x="2406" y="8492"/>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2" name="Google Shape;3112;p21"/>
            <p:cNvSpPr/>
            <p:nvPr/>
          </p:nvSpPr>
          <p:spPr>
            <a:xfrm rot="5400000">
              <a:off x="428005" y="146118"/>
              <a:ext cx="532540" cy="532104"/>
            </a:xfrm>
            <a:custGeom>
              <a:rect b="b" l="l" r="r" t="t"/>
              <a:pathLst>
                <a:path extrusionOk="0" h="8541" w="8548">
                  <a:moveTo>
                    <a:pt x="4271" y="1"/>
                  </a:moveTo>
                  <a:cubicBezTo>
                    <a:pt x="4029" y="377"/>
                    <a:pt x="3697" y="689"/>
                    <a:pt x="3308" y="912"/>
                  </a:cubicBezTo>
                  <a:cubicBezTo>
                    <a:pt x="3563" y="1116"/>
                    <a:pt x="3869" y="1224"/>
                    <a:pt x="4194" y="1224"/>
                  </a:cubicBezTo>
                  <a:lnTo>
                    <a:pt x="4347" y="1224"/>
                  </a:lnTo>
                  <a:cubicBezTo>
                    <a:pt x="4666" y="1224"/>
                    <a:pt x="4978" y="1116"/>
                    <a:pt x="5227" y="912"/>
                  </a:cubicBezTo>
                  <a:cubicBezTo>
                    <a:pt x="4844" y="689"/>
                    <a:pt x="4513" y="377"/>
                    <a:pt x="4271" y="1"/>
                  </a:cubicBezTo>
                  <a:close/>
                  <a:moveTo>
                    <a:pt x="2473" y="1243"/>
                  </a:moveTo>
                  <a:lnTo>
                    <a:pt x="2473" y="1243"/>
                  </a:lnTo>
                  <a:cubicBezTo>
                    <a:pt x="2266" y="1290"/>
                    <a:pt x="2053" y="1314"/>
                    <a:pt x="1840" y="1314"/>
                  </a:cubicBezTo>
                  <a:cubicBezTo>
                    <a:pt x="1641" y="1314"/>
                    <a:pt x="1443" y="1293"/>
                    <a:pt x="1250" y="1250"/>
                  </a:cubicBezTo>
                  <a:lnTo>
                    <a:pt x="1250" y="1250"/>
                  </a:lnTo>
                  <a:cubicBezTo>
                    <a:pt x="1339" y="1651"/>
                    <a:pt x="1333" y="2072"/>
                    <a:pt x="1243" y="2473"/>
                  </a:cubicBezTo>
                  <a:cubicBezTo>
                    <a:pt x="1562" y="2454"/>
                    <a:pt x="1874" y="2327"/>
                    <a:pt x="2117" y="2116"/>
                  </a:cubicBezTo>
                  <a:cubicBezTo>
                    <a:pt x="2327" y="1874"/>
                    <a:pt x="2454" y="1568"/>
                    <a:pt x="2473" y="1243"/>
                  </a:cubicBezTo>
                  <a:close/>
                  <a:moveTo>
                    <a:pt x="6074" y="1243"/>
                  </a:moveTo>
                  <a:cubicBezTo>
                    <a:pt x="6087" y="1568"/>
                    <a:pt x="6215" y="1874"/>
                    <a:pt x="6431" y="2116"/>
                  </a:cubicBezTo>
                  <a:cubicBezTo>
                    <a:pt x="6674" y="2327"/>
                    <a:pt x="6979" y="2454"/>
                    <a:pt x="7304" y="2473"/>
                  </a:cubicBezTo>
                  <a:cubicBezTo>
                    <a:pt x="7209" y="2072"/>
                    <a:pt x="7209" y="1658"/>
                    <a:pt x="7292" y="1250"/>
                  </a:cubicBezTo>
                  <a:lnTo>
                    <a:pt x="7292" y="1250"/>
                  </a:lnTo>
                  <a:cubicBezTo>
                    <a:pt x="7098" y="1293"/>
                    <a:pt x="6900" y="1314"/>
                    <a:pt x="6703" y="1314"/>
                  </a:cubicBezTo>
                  <a:cubicBezTo>
                    <a:pt x="6491" y="1314"/>
                    <a:pt x="6279" y="1290"/>
                    <a:pt x="6074" y="1243"/>
                  </a:cubicBezTo>
                  <a:close/>
                  <a:moveTo>
                    <a:pt x="7630" y="3308"/>
                  </a:moveTo>
                  <a:cubicBezTo>
                    <a:pt x="7432" y="3563"/>
                    <a:pt x="7324" y="3876"/>
                    <a:pt x="7324" y="4194"/>
                  </a:cubicBezTo>
                  <a:lnTo>
                    <a:pt x="7324" y="4220"/>
                  </a:lnTo>
                  <a:lnTo>
                    <a:pt x="7324" y="4271"/>
                  </a:lnTo>
                  <a:lnTo>
                    <a:pt x="7324" y="4322"/>
                  </a:lnTo>
                  <a:lnTo>
                    <a:pt x="7324" y="4347"/>
                  </a:lnTo>
                  <a:cubicBezTo>
                    <a:pt x="7324" y="4666"/>
                    <a:pt x="7432" y="4978"/>
                    <a:pt x="7630" y="5227"/>
                  </a:cubicBezTo>
                  <a:cubicBezTo>
                    <a:pt x="7859" y="4844"/>
                    <a:pt x="8171" y="4513"/>
                    <a:pt x="8547" y="4271"/>
                  </a:cubicBezTo>
                  <a:cubicBezTo>
                    <a:pt x="8171" y="4028"/>
                    <a:pt x="7859" y="3697"/>
                    <a:pt x="7630" y="3308"/>
                  </a:cubicBezTo>
                  <a:close/>
                  <a:moveTo>
                    <a:pt x="918" y="3315"/>
                  </a:moveTo>
                  <a:cubicBezTo>
                    <a:pt x="689" y="3703"/>
                    <a:pt x="377" y="4028"/>
                    <a:pt x="1" y="4271"/>
                  </a:cubicBezTo>
                  <a:cubicBezTo>
                    <a:pt x="377" y="4513"/>
                    <a:pt x="695" y="4844"/>
                    <a:pt x="918" y="5233"/>
                  </a:cubicBezTo>
                  <a:cubicBezTo>
                    <a:pt x="1116" y="4978"/>
                    <a:pt x="1224" y="4666"/>
                    <a:pt x="1224" y="4347"/>
                  </a:cubicBezTo>
                  <a:lnTo>
                    <a:pt x="1224" y="4322"/>
                  </a:lnTo>
                  <a:lnTo>
                    <a:pt x="1224" y="4271"/>
                  </a:lnTo>
                  <a:lnTo>
                    <a:pt x="1224" y="4220"/>
                  </a:lnTo>
                  <a:lnTo>
                    <a:pt x="1224" y="4201"/>
                  </a:lnTo>
                  <a:cubicBezTo>
                    <a:pt x="1224" y="3876"/>
                    <a:pt x="1116" y="3570"/>
                    <a:pt x="918" y="3315"/>
                  </a:cubicBezTo>
                  <a:close/>
                  <a:moveTo>
                    <a:pt x="3143" y="1664"/>
                  </a:moveTo>
                  <a:cubicBezTo>
                    <a:pt x="3053" y="2027"/>
                    <a:pt x="2875" y="2352"/>
                    <a:pt x="2626" y="2620"/>
                  </a:cubicBezTo>
                  <a:cubicBezTo>
                    <a:pt x="2352" y="2875"/>
                    <a:pt x="2027" y="3053"/>
                    <a:pt x="1670" y="3136"/>
                  </a:cubicBezTo>
                  <a:cubicBezTo>
                    <a:pt x="1855" y="3474"/>
                    <a:pt x="1944" y="3850"/>
                    <a:pt x="1944" y="4232"/>
                  </a:cubicBezTo>
                  <a:lnTo>
                    <a:pt x="1944" y="4271"/>
                  </a:lnTo>
                  <a:lnTo>
                    <a:pt x="1944" y="4309"/>
                  </a:lnTo>
                  <a:cubicBezTo>
                    <a:pt x="1944" y="4691"/>
                    <a:pt x="1855" y="5067"/>
                    <a:pt x="1670" y="5399"/>
                  </a:cubicBezTo>
                  <a:cubicBezTo>
                    <a:pt x="2027" y="5488"/>
                    <a:pt x="2352" y="5666"/>
                    <a:pt x="2626" y="5915"/>
                  </a:cubicBezTo>
                  <a:cubicBezTo>
                    <a:pt x="2875" y="6183"/>
                    <a:pt x="3053" y="6514"/>
                    <a:pt x="3143" y="6871"/>
                  </a:cubicBezTo>
                  <a:cubicBezTo>
                    <a:pt x="3464" y="6692"/>
                    <a:pt x="3827" y="6597"/>
                    <a:pt x="4197" y="6597"/>
                  </a:cubicBezTo>
                  <a:cubicBezTo>
                    <a:pt x="4209" y="6597"/>
                    <a:pt x="4221" y="6597"/>
                    <a:pt x="4233" y="6597"/>
                  </a:cubicBezTo>
                  <a:lnTo>
                    <a:pt x="4309" y="6597"/>
                  </a:lnTo>
                  <a:cubicBezTo>
                    <a:pt x="4321" y="6597"/>
                    <a:pt x="4333" y="6597"/>
                    <a:pt x="4345" y="6597"/>
                  </a:cubicBezTo>
                  <a:cubicBezTo>
                    <a:pt x="4715" y="6597"/>
                    <a:pt x="5078" y="6692"/>
                    <a:pt x="5405" y="6871"/>
                  </a:cubicBezTo>
                  <a:cubicBezTo>
                    <a:pt x="5488" y="6514"/>
                    <a:pt x="5667" y="6183"/>
                    <a:pt x="5921" y="5915"/>
                  </a:cubicBezTo>
                  <a:cubicBezTo>
                    <a:pt x="6189" y="5666"/>
                    <a:pt x="6514" y="5488"/>
                    <a:pt x="6877" y="5399"/>
                  </a:cubicBezTo>
                  <a:cubicBezTo>
                    <a:pt x="6686" y="5067"/>
                    <a:pt x="6597" y="4691"/>
                    <a:pt x="6597" y="4309"/>
                  </a:cubicBezTo>
                  <a:lnTo>
                    <a:pt x="6597" y="4271"/>
                  </a:lnTo>
                  <a:lnTo>
                    <a:pt x="6597" y="4232"/>
                  </a:lnTo>
                  <a:cubicBezTo>
                    <a:pt x="6597" y="3850"/>
                    <a:pt x="6686" y="3474"/>
                    <a:pt x="6877" y="3136"/>
                  </a:cubicBezTo>
                  <a:cubicBezTo>
                    <a:pt x="6514" y="3053"/>
                    <a:pt x="6189" y="2875"/>
                    <a:pt x="5921" y="2620"/>
                  </a:cubicBezTo>
                  <a:cubicBezTo>
                    <a:pt x="5667" y="2352"/>
                    <a:pt x="5488" y="2027"/>
                    <a:pt x="5405" y="1664"/>
                  </a:cubicBezTo>
                  <a:cubicBezTo>
                    <a:pt x="5067" y="1849"/>
                    <a:pt x="4691" y="1944"/>
                    <a:pt x="4309" y="1944"/>
                  </a:cubicBezTo>
                  <a:lnTo>
                    <a:pt x="4233" y="1944"/>
                  </a:lnTo>
                  <a:cubicBezTo>
                    <a:pt x="3850" y="1944"/>
                    <a:pt x="3474" y="1849"/>
                    <a:pt x="3143" y="1664"/>
                  </a:cubicBezTo>
                  <a:close/>
                  <a:moveTo>
                    <a:pt x="1243" y="6074"/>
                  </a:moveTo>
                  <a:cubicBezTo>
                    <a:pt x="1333" y="6476"/>
                    <a:pt x="1333" y="6890"/>
                    <a:pt x="1250" y="7292"/>
                  </a:cubicBezTo>
                  <a:cubicBezTo>
                    <a:pt x="1443" y="7252"/>
                    <a:pt x="1641" y="7231"/>
                    <a:pt x="1840" y="7231"/>
                  </a:cubicBezTo>
                  <a:cubicBezTo>
                    <a:pt x="2052" y="7231"/>
                    <a:pt x="2266" y="7255"/>
                    <a:pt x="2473" y="7304"/>
                  </a:cubicBezTo>
                  <a:cubicBezTo>
                    <a:pt x="2454" y="6979"/>
                    <a:pt x="2327" y="6673"/>
                    <a:pt x="2117" y="6431"/>
                  </a:cubicBezTo>
                  <a:cubicBezTo>
                    <a:pt x="1874" y="6215"/>
                    <a:pt x="1562" y="6087"/>
                    <a:pt x="1243" y="6074"/>
                  </a:cubicBezTo>
                  <a:close/>
                  <a:moveTo>
                    <a:pt x="7298" y="6074"/>
                  </a:moveTo>
                  <a:lnTo>
                    <a:pt x="7298" y="6074"/>
                  </a:lnTo>
                  <a:cubicBezTo>
                    <a:pt x="6979" y="6087"/>
                    <a:pt x="6674" y="6215"/>
                    <a:pt x="6431" y="6431"/>
                  </a:cubicBezTo>
                  <a:cubicBezTo>
                    <a:pt x="6215" y="6673"/>
                    <a:pt x="6087" y="6979"/>
                    <a:pt x="6074" y="7304"/>
                  </a:cubicBezTo>
                  <a:cubicBezTo>
                    <a:pt x="6279" y="7255"/>
                    <a:pt x="6491" y="7231"/>
                    <a:pt x="6703" y="7231"/>
                  </a:cubicBezTo>
                  <a:cubicBezTo>
                    <a:pt x="6900" y="7231"/>
                    <a:pt x="7098" y="7252"/>
                    <a:pt x="7292" y="7292"/>
                  </a:cubicBezTo>
                  <a:cubicBezTo>
                    <a:pt x="7209" y="6890"/>
                    <a:pt x="7209" y="6476"/>
                    <a:pt x="7298" y="6074"/>
                  </a:cubicBezTo>
                  <a:close/>
                  <a:moveTo>
                    <a:pt x="4194" y="7324"/>
                  </a:moveTo>
                  <a:cubicBezTo>
                    <a:pt x="3876" y="7324"/>
                    <a:pt x="3570" y="7432"/>
                    <a:pt x="3315" y="7629"/>
                  </a:cubicBezTo>
                  <a:cubicBezTo>
                    <a:pt x="3704" y="7859"/>
                    <a:pt x="4029" y="8171"/>
                    <a:pt x="4271" y="8541"/>
                  </a:cubicBezTo>
                  <a:cubicBezTo>
                    <a:pt x="4519" y="8171"/>
                    <a:pt x="4844" y="7859"/>
                    <a:pt x="5233" y="7629"/>
                  </a:cubicBezTo>
                  <a:cubicBezTo>
                    <a:pt x="4978" y="7432"/>
                    <a:pt x="4672" y="7324"/>
                    <a:pt x="4347" y="7324"/>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3" name="Google Shape;3113;p21"/>
            <p:cNvSpPr/>
            <p:nvPr/>
          </p:nvSpPr>
          <p:spPr>
            <a:xfrm rot="5400000">
              <a:off x="307890" y="26005"/>
              <a:ext cx="772395" cy="772333"/>
            </a:xfrm>
            <a:custGeom>
              <a:rect b="b" l="l" r="r" t="t"/>
              <a:pathLst>
                <a:path extrusionOk="0" h="12397" w="12398">
                  <a:moveTo>
                    <a:pt x="6196" y="256"/>
                  </a:moveTo>
                  <a:cubicBezTo>
                    <a:pt x="9478" y="262"/>
                    <a:pt x="12136" y="2920"/>
                    <a:pt x="12136" y="6196"/>
                  </a:cubicBezTo>
                  <a:cubicBezTo>
                    <a:pt x="12136" y="9478"/>
                    <a:pt x="9478" y="12136"/>
                    <a:pt x="6196" y="12136"/>
                  </a:cubicBezTo>
                  <a:cubicBezTo>
                    <a:pt x="2920" y="12136"/>
                    <a:pt x="262" y="9478"/>
                    <a:pt x="256" y="6196"/>
                  </a:cubicBezTo>
                  <a:cubicBezTo>
                    <a:pt x="262" y="2920"/>
                    <a:pt x="2920" y="262"/>
                    <a:pt x="6196" y="256"/>
                  </a:cubicBezTo>
                  <a:close/>
                  <a:moveTo>
                    <a:pt x="6196" y="1"/>
                  </a:moveTo>
                  <a:cubicBezTo>
                    <a:pt x="2773" y="1"/>
                    <a:pt x="1" y="2773"/>
                    <a:pt x="1" y="6196"/>
                  </a:cubicBezTo>
                  <a:cubicBezTo>
                    <a:pt x="1" y="9618"/>
                    <a:pt x="2773" y="12391"/>
                    <a:pt x="6196" y="12397"/>
                  </a:cubicBezTo>
                  <a:cubicBezTo>
                    <a:pt x="9618" y="12391"/>
                    <a:pt x="12397" y="9618"/>
                    <a:pt x="12397" y="6196"/>
                  </a:cubicBezTo>
                  <a:cubicBezTo>
                    <a:pt x="12397" y="2773"/>
                    <a:pt x="9618" y="1"/>
                    <a:pt x="619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4" name="Google Shape;3114;p21"/>
            <p:cNvSpPr/>
            <p:nvPr/>
          </p:nvSpPr>
          <p:spPr>
            <a:xfrm rot="5400000">
              <a:off x="134342" y="-1160031"/>
              <a:ext cx="1192484" cy="3492227"/>
            </a:xfrm>
            <a:custGeom>
              <a:rect b="b" l="l" r="r" t="t"/>
              <a:pathLst>
                <a:path extrusionOk="0" h="56055" w="19141">
                  <a:moveTo>
                    <a:pt x="262" y="1792"/>
                  </a:moveTo>
                  <a:cubicBezTo>
                    <a:pt x="1926" y="11084"/>
                    <a:pt x="8611" y="22977"/>
                    <a:pt x="18624" y="28343"/>
                  </a:cubicBezTo>
                  <a:cubicBezTo>
                    <a:pt x="7885" y="35303"/>
                    <a:pt x="3003" y="46405"/>
                    <a:pt x="256" y="54455"/>
                  </a:cubicBezTo>
                  <a:lnTo>
                    <a:pt x="256" y="1792"/>
                  </a:lnTo>
                  <a:close/>
                  <a:moveTo>
                    <a:pt x="256" y="1"/>
                  </a:moveTo>
                  <a:lnTo>
                    <a:pt x="1" y="13"/>
                  </a:lnTo>
                  <a:lnTo>
                    <a:pt x="1" y="56054"/>
                  </a:lnTo>
                  <a:lnTo>
                    <a:pt x="256" y="55296"/>
                  </a:lnTo>
                  <a:cubicBezTo>
                    <a:pt x="2945" y="47176"/>
                    <a:pt x="7815" y="35570"/>
                    <a:pt x="18949" y="28439"/>
                  </a:cubicBezTo>
                  <a:lnTo>
                    <a:pt x="19140" y="28324"/>
                  </a:lnTo>
                  <a:lnTo>
                    <a:pt x="18943" y="28216"/>
                  </a:lnTo>
                  <a:cubicBezTo>
                    <a:pt x="8248" y="22601"/>
                    <a:pt x="1333" y="9484"/>
                    <a:pt x="25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5" name="Google Shape;3115;p21"/>
            <p:cNvSpPr/>
            <p:nvPr/>
          </p:nvSpPr>
          <p:spPr>
            <a:xfrm rot="5400000">
              <a:off x="-887236" y="2016880"/>
              <a:ext cx="1267057" cy="1109812"/>
            </a:xfrm>
            <a:custGeom>
              <a:rect b="b" l="l" r="r" t="t"/>
              <a:pathLst>
                <a:path extrusionOk="0" h="17814" w="20338">
                  <a:moveTo>
                    <a:pt x="0" y="0"/>
                  </a:moveTo>
                  <a:lnTo>
                    <a:pt x="0" y="0"/>
                  </a:lnTo>
                  <a:cubicBezTo>
                    <a:pt x="4818" y="5379"/>
                    <a:pt x="8375" y="11797"/>
                    <a:pt x="10166" y="17814"/>
                  </a:cubicBezTo>
                  <a:cubicBezTo>
                    <a:pt x="11963" y="11797"/>
                    <a:pt x="15519" y="5379"/>
                    <a:pt x="20337" y="0"/>
                  </a:cubicBezTo>
                  <a:lnTo>
                    <a:pt x="20337" y="0"/>
                  </a:lnTo>
                  <a:cubicBezTo>
                    <a:pt x="17552" y="548"/>
                    <a:pt x="13849" y="1026"/>
                    <a:pt x="10166" y="1026"/>
                  </a:cubicBezTo>
                  <a:cubicBezTo>
                    <a:pt x="6488" y="1026"/>
                    <a:pt x="2785" y="548"/>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6" name="Google Shape;3116;p21"/>
            <p:cNvSpPr/>
            <p:nvPr/>
          </p:nvSpPr>
          <p:spPr>
            <a:xfrm rot="5400000">
              <a:off x="-413164" y="2214587"/>
              <a:ext cx="714394" cy="714332"/>
            </a:xfrm>
            <a:custGeom>
              <a:rect b="b" l="l" r="r" t="t"/>
              <a:pathLst>
                <a:path extrusionOk="0" h="11466" w="11467">
                  <a:moveTo>
                    <a:pt x="5731" y="0"/>
                  </a:moveTo>
                  <a:cubicBezTo>
                    <a:pt x="2569" y="0"/>
                    <a:pt x="1" y="2569"/>
                    <a:pt x="1" y="5730"/>
                  </a:cubicBezTo>
                  <a:cubicBezTo>
                    <a:pt x="1" y="8898"/>
                    <a:pt x="2569" y="11466"/>
                    <a:pt x="5731" y="11466"/>
                  </a:cubicBezTo>
                  <a:cubicBezTo>
                    <a:pt x="8898" y="11466"/>
                    <a:pt x="11467" y="8898"/>
                    <a:pt x="11467" y="5730"/>
                  </a:cubicBezTo>
                  <a:cubicBezTo>
                    <a:pt x="11467" y="2569"/>
                    <a:pt x="8898" y="0"/>
                    <a:pt x="573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7" name="Google Shape;3117;p21"/>
            <p:cNvSpPr/>
            <p:nvPr/>
          </p:nvSpPr>
          <p:spPr>
            <a:xfrm rot="5400000">
              <a:off x="-288283" y="2339840"/>
              <a:ext cx="464197" cy="463823"/>
            </a:xfrm>
            <a:custGeom>
              <a:rect b="b" l="l" r="r" t="t"/>
              <a:pathLst>
                <a:path extrusionOk="0" h="7445" w="7451">
                  <a:moveTo>
                    <a:pt x="4124" y="0"/>
                  </a:moveTo>
                  <a:lnTo>
                    <a:pt x="4124" y="0"/>
                  </a:lnTo>
                  <a:cubicBezTo>
                    <a:pt x="4309" y="338"/>
                    <a:pt x="4602" y="599"/>
                    <a:pt x="4959" y="746"/>
                  </a:cubicBezTo>
                  <a:cubicBezTo>
                    <a:pt x="5161" y="830"/>
                    <a:pt x="5377" y="872"/>
                    <a:pt x="5595" y="872"/>
                  </a:cubicBezTo>
                  <a:cubicBezTo>
                    <a:pt x="5755" y="872"/>
                    <a:pt x="5917" y="849"/>
                    <a:pt x="6074" y="803"/>
                  </a:cubicBezTo>
                  <a:cubicBezTo>
                    <a:pt x="5513" y="351"/>
                    <a:pt x="4838" y="70"/>
                    <a:pt x="4124" y="0"/>
                  </a:cubicBezTo>
                  <a:close/>
                  <a:moveTo>
                    <a:pt x="3321" y="0"/>
                  </a:moveTo>
                  <a:lnTo>
                    <a:pt x="3321" y="0"/>
                  </a:lnTo>
                  <a:cubicBezTo>
                    <a:pt x="2607" y="70"/>
                    <a:pt x="1932" y="351"/>
                    <a:pt x="1377" y="803"/>
                  </a:cubicBezTo>
                  <a:cubicBezTo>
                    <a:pt x="1537" y="852"/>
                    <a:pt x="1699" y="875"/>
                    <a:pt x="1859" y="875"/>
                  </a:cubicBezTo>
                  <a:cubicBezTo>
                    <a:pt x="2459" y="875"/>
                    <a:pt x="3029" y="549"/>
                    <a:pt x="3321" y="0"/>
                  </a:cubicBezTo>
                  <a:close/>
                  <a:moveTo>
                    <a:pt x="6642" y="1371"/>
                  </a:moveTo>
                  <a:cubicBezTo>
                    <a:pt x="6643" y="1372"/>
                    <a:pt x="6645" y="1374"/>
                    <a:pt x="6646" y="1376"/>
                  </a:cubicBezTo>
                  <a:lnTo>
                    <a:pt x="6646" y="1376"/>
                  </a:lnTo>
                  <a:cubicBezTo>
                    <a:pt x="6647" y="1374"/>
                    <a:pt x="6647" y="1372"/>
                    <a:pt x="6648" y="1371"/>
                  </a:cubicBezTo>
                  <a:close/>
                  <a:moveTo>
                    <a:pt x="810" y="1371"/>
                  </a:moveTo>
                  <a:lnTo>
                    <a:pt x="810" y="1371"/>
                  </a:lnTo>
                  <a:cubicBezTo>
                    <a:pt x="357" y="1931"/>
                    <a:pt x="77" y="2607"/>
                    <a:pt x="0" y="3321"/>
                  </a:cubicBezTo>
                  <a:cubicBezTo>
                    <a:pt x="345" y="3136"/>
                    <a:pt x="606" y="2843"/>
                    <a:pt x="753" y="2486"/>
                  </a:cubicBezTo>
                  <a:cubicBezTo>
                    <a:pt x="899" y="2135"/>
                    <a:pt x="918" y="1740"/>
                    <a:pt x="810" y="1371"/>
                  </a:cubicBezTo>
                  <a:close/>
                  <a:moveTo>
                    <a:pt x="6646" y="1376"/>
                  </a:moveTo>
                  <a:cubicBezTo>
                    <a:pt x="6414" y="2133"/>
                    <a:pt x="6752" y="2946"/>
                    <a:pt x="7451" y="3321"/>
                  </a:cubicBezTo>
                  <a:cubicBezTo>
                    <a:pt x="7375" y="2609"/>
                    <a:pt x="7096" y="1930"/>
                    <a:pt x="6646" y="1376"/>
                  </a:cubicBezTo>
                  <a:close/>
                  <a:moveTo>
                    <a:pt x="0" y="4124"/>
                  </a:moveTo>
                  <a:lnTo>
                    <a:pt x="0" y="4124"/>
                  </a:lnTo>
                  <a:cubicBezTo>
                    <a:pt x="77" y="4838"/>
                    <a:pt x="357" y="5513"/>
                    <a:pt x="810" y="6068"/>
                  </a:cubicBezTo>
                  <a:cubicBezTo>
                    <a:pt x="1039" y="5309"/>
                    <a:pt x="702" y="4494"/>
                    <a:pt x="0" y="4124"/>
                  </a:cubicBezTo>
                  <a:close/>
                  <a:moveTo>
                    <a:pt x="7451" y="4124"/>
                  </a:moveTo>
                  <a:cubicBezTo>
                    <a:pt x="7113" y="4302"/>
                    <a:pt x="6845" y="4595"/>
                    <a:pt x="6699" y="4952"/>
                  </a:cubicBezTo>
                  <a:cubicBezTo>
                    <a:pt x="6552" y="5303"/>
                    <a:pt x="6533" y="5698"/>
                    <a:pt x="6648" y="6068"/>
                  </a:cubicBezTo>
                  <a:cubicBezTo>
                    <a:pt x="7094" y="5507"/>
                    <a:pt x="7374" y="4831"/>
                    <a:pt x="7451" y="4124"/>
                  </a:cubicBezTo>
                  <a:close/>
                  <a:moveTo>
                    <a:pt x="1857" y="6566"/>
                  </a:moveTo>
                  <a:cubicBezTo>
                    <a:pt x="1696" y="6566"/>
                    <a:pt x="1534" y="6589"/>
                    <a:pt x="1377" y="6635"/>
                  </a:cubicBezTo>
                  <a:cubicBezTo>
                    <a:pt x="1932" y="7087"/>
                    <a:pt x="2607" y="7368"/>
                    <a:pt x="3321" y="7444"/>
                  </a:cubicBezTo>
                  <a:cubicBezTo>
                    <a:pt x="3143" y="7100"/>
                    <a:pt x="2849" y="6839"/>
                    <a:pt x="2492" y="6692"/>
                  </a:cubicBezTo>
                  <a:cubicBezTo>
                    <a:pt x="2291" y="6608"/>
                    <a:pt x="2075" y="6566"/>
                    <a:pt x="1857" y="6566"/>
                  </a:cubicBezTo>
                  <a:close/>
                  <a:moveTo>
                    <a:pt x="5593" y="6564"/>
                  </a:moveTo>
                  <a:cubicBezTo>
                    <a:pt x="4993" y="6564"/>
                    <a:pt x="4422" y="6891"/>
                    <a:pt x="4130" y="7444"/>
                  </a:cubicBezTo>
                  <a:cubicBezTo>
                    <a:pt x="4838" y="7368"/>
                    <a:pt x="5513" y="7087"/>
                    <a:pt x="6074" y="6635"/>
                  </a:cubicBezTo>
                  <a:cubicBezTo>
                    <a:pt x="5915" y="6587"/>
                    <a:pt x="5753" y="6564"/>
                    <a:pt x="5593" y="6564"/>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8" name="Google Shape;3118;p21"/>
            <p:cNvSpPr/>
            <p:nvPr/>
          </p:nvSpPr>
          <p:spPr>
            <a:xfrm rot="5400000">
              <a:off x="-261868" y="2365881"/>
              <a:ext cx="411803" cy="411803"/>
            </a:xfrm>
            <a:custGeom>
              <a:rect b="b" l="l" r="r" t="t"/>
              <a:pathLst>
                <a:path extrusionOk="0" h="6610" w="6610">
                  <a:moveTo>
                    <a:pt x="3308" y="1"/>
                  </a:moveTo>
                  <a:lnTo>
                    <a:pt x="3302" y="7"/>
                  </a:lnTo>
                  <a:cubicBezTo>
                    <a:pt x="3117" y="294"/>
                    <a:pt x="2862" y="536"/>
                    <a:pt x="2562" y="708"/>
                  </a:cubicBezTo>
                  <a:cubicBezTo>
                    <a:pt x="2753" y="861"/>
                    <a:pt x="2996" y="950"/>
                    <a:pt x="3244" y="950"/>
                  </a:cubicBezTo>
                  <a:lnTo>
                    <a:pt x="3365" y="950"/>
                  </a:lnTo>
                  <a:cubicBezTo>
                    <a:pt x="3614" y="950"/>
                    <a:pt x="3850" y="861"/>
                    <a:pt x="4047" y="708"/>
                  </a:cubicBezTo>
                  <a:cubicBezTo>
                    <a:pt x="3748" y="536"/>
                    <a:pt x="3493" y="294"/>
                    <a:pt x="3308" y="1"/>
                  </a:cubicBezTo>
                  <a:close/>
                  <a:moveTo>
                    <a:pt x="1912" y="963"/>
                  </a:moveTo>
                  <a:cubicBezTo>
                    <a:pt x="1752" y="999"/>
                    <a:pt x="1591" y="1016"/>
                    <a:pt x="1429" y="1016"/>
                  </a:cubicBezTo>
                  <a:cubicBezTo>
                    <a:pt x="1275" y="1016"/>
                    <a:pt x="1121" y="1000"/>
                    <a:pt x="969" y="969"/>
                  </a:cubicBezTo>
                  <a:lnTo>
                    <a:pt x="969" y="969"/>
                  </a:lnTo>
                  <a:cubicBezTo>
                    <a:pt x="1033" y="1282"/>
                    <a:pt x="1033" y="1600"/>
                    <a:pt x="962" y="1913"/>
                  </a:cubicBezTo>
                  <a:cubicBezTo>
                    <a:pt x="1211" y="1900"/>
                    <a:pt x="1453" y="1804"/>
                    <a:pt x="1638" y="1639"/>
                  </a:cubicBezTo>
                  <a:cubicBezTo>
                    <a:pt x="1804" y="1454"/>
                    <a:pt x="1899" y="1212"/>
                    <a:pt x="1912" y="963"/>
                  </a:cubicBezTo>
                  <a:close/>
                  <a:moveTo>
                    <a:pt x="4697" y="963"/>
                  </a:moveTo>
                  <a:cubicBezTo>
                    <a:pt x="4691" y="1488"/>
                    <a:pt x="5112" y="1913"/>
                    <a:pt x="5635" y="1913"/>
                  </a:cubicBezTo>
                  <a:cubicBezTo>
                    <a:pt x="5639" y="1913"/>
                    <a:pt x="5643" y="1913"/>
                    <a:pt x="5647" y="1913"/>
                  </a:cubicBezTo>
                  <a:cubicBezTo>
                    <a:pt x="5577" y="1600"/>
                    <a:pt x="5577" y="1282"/>
                    <a:pt x="5641" y="969"/>
                  </a:cubicBezTo>
                  <a:lnTo>
                    <a:pt x="5641" y="969"/>
                  </a:lnTo>
                  <a:cubicBezTo>
                    <a:pt x="5488" y="1000"/>
                    <a:pt x="5334" y="1016"/>
                    <a:pt x="5180" y="1016"/>
                  </a:cubicBezTo>
                  <a:cubicBezTo>
                    <a:pt x="5019" y="1016"/>
                    <a:pt x="4857" y="999"/>
                    <a:pt x="4697" y="963"/>
                  </a:cubicBezTo>
                  <a:close/>
                  <a:moveTo>
                    <a:pt x="708" y="2563"/>
                  </a:moveTo>
                  <a:cubicBezTo>
                    <a:pt x="535" y="2862"/>
                    <a:pt x="293" y="3117"/>
                    <a:pt x="0" y="3308"/>
                  </a:cubicBezTo>
                  <a:cubicBezTo>
                    <a:pt x="293" y="3493"/>
                    <a:pt x="535" y="3748"/>
                    <a:pt x="708" y="4048"/>
                  </a:cubicBezTo>
                  <a:cubicBezTo>
                    <a:pt x="861" y="3850"/>
                    <a:pt x="950" y="3614"/>
                    <a:pt x="950" y="3366"/>
                  </a:cubicBezTo>
                  <a:lnTo>
                    <a:pt x="950" y="3347"/>
                  </a:lnTo>
                  <a:lnTo>
                    <a:pt x="950" y="3308"/>
                  </a:lnTo>
                  <a:lnTo>
                    <a:pt x="950" y="3264"/>
                  </a:lnTo>
                  <a:lnTo>
                    <a:pt x="950" y="3245"/>
                  </a:lnTo>
                  <a:cubicBezTo>
                    <a:pt x="950" y="2996"/>
                    <a:pt x="861" y="2760"/>
                    <a:pt x="708" y="2563"/>
                  </a:cubicBezTo>
                  <a:close/>
                  <a:moveTo>
                    <a:pt x="5902" y="2563"/>
                  </a:moveTo>
                  <a:cubicBezTo>
                    <a:pt x="5749" y="2760"/>
                    <a:pt x="5660" y="2996"/>
                    <a:pt x="5660" y="3245"/>
                  </a:cubicBezTo>
                  <a:lnTo>
                    <a:pt x="5660" y="3264"/>
                  </a:lnTo>
                  <a:lnTo>
                    <a:pt x="5660" y="3308"/>
                  </a:lnTo>
                  <a:lnTo>
                    <a:pt x="5660" y="3347"/>
                  </a:lnTo>
                  <a:lnTo>
                    <a:pt x="5660" y="3366"/>
                  </a:lnTo>
                  <a:cubicBezTo>
                    <a:pt x="5660" y="3614"/>
                    <a:pt x="5749" y="3850"/>
                    <a:pt x="5902" y="4048"/>
                  </a:cubicBezTo>
                  <a:cubicBezTo>
                    <a:pt x="6074" y="3748"/>
                    <a:pt x="6316" y="3493"/>
                    <a:pt x="6609" y="3308"/>
                  </a:cubicBezTo>
                  <a:cubicBezTo>
                    <a:pt x="6316" y="3117"/>
                    <a:pt x="6074" y="2862"/>
                    <a:pt x="5902" y="2563"/>
                  </a:cubicBezTo>
                  <a:close/>
                  <a:moveTo>
                    <a:pt x="4181" y="1288"/>
                  </a:moveTo>
                  <a:cubicBezTo>
                    <a:pt x="3920" y="1435"/>
                    <a:pt x="3633" y="1505"/>
                    <a:pt x="3333" y="1505"/>
                  </a:cubicBezTo>
                  <a:lnTo>
                    <a:pt x="3276" y="1505"/>
                  </a:lnTo>
                  <a:cubicBezTo>
                    <a:pt x="3265" y="1505"/>
                    <a:pt x="3253" y="1505"/>
                    <a:pt x="3242" y="1505"/>
                  </a:cubicBezTo>
                  <a:cubicBezTo>
                    <a:pt x="2960" y="1505"/>
                    <a:pt x="2680" y="1429"/>
                    <a:pt x="2435" y="1294"/>
                  </a:cubicBezTo>
                  <a:cubicBezTo>
                    <a:pt x="2314" y="1862"/>
                    <a:pt x="1868" y="2314"/>
                    <a:pt x="1294" y="2429"/>
                  </a:cubicBezTo>
                  <a:cubicBezTo>
                    <a:pt x="1434" y="2690"/>
                    <a:pt x="1511" y="2977"/>
                    <a:pt x="1504" y="3276"/>
                  </a:cubicBezTo>
                  <a:lnTo>
                    <a:pt x="1504" y="3302"/>
                  </a:lnTo>
                  <a:lnTo>
                    <a:pt x="1504" y="3334"/>
                  </a:lnTo>
                  <a:cubicBezTo>
                    <a:pt x="1511" y="3627"/>
                    <a:pt x="1434" y="3920"/>
                    <a:pt x="1294" y="4175"/>
                  </a:cubicBezTo>
                  <a:cubicBezTo>
                    <a:pt x="1861" y="4296"/>
                    <a:pt x="2314" y="4742"/>
                    <a:pt x="2428" y="5316"/>
                  </a:cubicBezTo>
                  <a:cubicBezTo>
                    <a:pt x="2680" y="5181"/>
                    <a:pt x="2954" y="5105"/>
                    <a:pt x="3241" y="5105"/>
                  </a:cubicBezTo>
                  <a:cubicBezTo>
                    <a:pt x="3253" y="5105"/>
                    <a:pt x="3264" y="5105"/>
                    <a:pt x="3276" y="5106"/>
                  </a:cubicBezTo>
                  <a:lnTo>
                    <a:pt x="3333" y="5106"/>
                  </a:lnTo>
                  <a:cubicBezTo>
                    <a:pt x="3345" y="5105"/>
                    <a:pt x="3357" y="5105"/>
                    <a:pt x="3368" y="5105"/>
                  </a:cubicBezTo>
                  <a:cubicBezTo>
                    <a:pt x="3655" y="5105"/>
                    <a:pt x="3930" y="5181"/>
                    <a:pt x="4181" y="5316"/>
                  </a:cubicBezTo>
                  <a:cubicBezTo>
                    <a:pt x="4296" y="4742"/>
                    <a:pt x="4748" y="4296"/>
                    <a:pt x="5316" y="4175"/>
                  </a:cubicBezTo>
                  <a:cubicBezTo>
                    <a:pt x="5175" y="3920"/>
                    <a:pt x="5099" y="3627"/>
                    <a:pt x="5105" y="3334"/>
                  </a:cubicBezTo>
                  <a:lnTo>
                    <a:pt x="5105" y="3302"/>
                  </a:lnTo>
                  <a:lnTo>
                    <a:pt x="5105" y="3276"/>
                  </a:lnTo>
                  <a:cubicBezTo>
                    <a:pt x="5099" y="2977"/>
                    <a:pt x="5175" y="2690"/>
                    <a:pt x="5316" y="2429"/>
                  </a:cubicBezTo>
                  <a:cubicBezTo>
                    <a:pt x="4742" y="2314"/>
                    <a:pt x="4296" y="1862"/>
                    <a:pt x="4181" y="1288"/>
                  </a:cubicBezTo>
                  <a:close/>
                  <a:moveTo>
                    <a:pt x="962" y="4698"/>
                  </a:moveTo>
                  <a:lnTo>
                    <a:pt x="962" y="4698"/>
                  </a:lnTo>
                  <a:cubicBezTo>
                    <a:pt x="1033" y="5010"/>
                    <a:pt x="1033" y="5329"/>
                    <a:pt x="969" y="5641"/>
                  </a:cubicBezTo>
                  <a:cubicBezTo>
                    <a:pt x="1121" y="5610"/>
                    <a:pt x="1275" y="5594"/>
                    <a:pt x="1429" y="5594"/>
                  </a:cubicBezTo>
                  <a:cubicBezTo>
                    <a:pt x="1591" y="5594"/>
                    <a:pt x="1752" y="5611"/>
                    <a:pt x="1912" y="5647"/>
                  </a:cubicBezTo>
                  <a:cubicBezTo>
                    <a:pt x="1899" y="5399"/>
                    <a:pt x="1804" y="5157"/>
                    <a:pt x="1638" y="4972"/>
                  </a:cubicBezTo>
                  <a:cubicBezTo>
                    <a:pt x="1447" y="4806"/>
                    <a:pt x="1211" y="4710"/>
                    <a:pt x="962" y="4698"/>
                  </a:cubicBezTo>
                  <a:close/>
                  <a:moveTo>
                    <a:pt x="5647" y="4698"/>
                  </a:moveTo>
                  <a:lnTo>
                    <a:pt x="5647" y="4698"/>
                  </a:lnTo>
                  <a:cubicBezTo>
                    <a:pt x="5398" y="4710"/>
                    <a:pt x="5156" y="4806"/>
                    <a:pt x="4971" y="4972"/>
                  </a:cubicBezTo>
                  <a:cubicBezTo>
                    <a:pt x="4806" y="5157"/>
                    <a:pt x="4710" y="5399"/>
                    <a:pt x="4697" y="5647"/>
                  </a:cubicBezTo>
                  <a:cubicBezTo>
                    <a:pt x="4857" y="5611"/>
                    <a:pt x="5019" y="5594"/>
                    <a:pt x="5180" y="5594"/>
                  </a:cubicBezTo>
                  <a:cubicBezTo>
                    <a:pt x="5334" y="5594"/>
                    <a:pt x="5488" y="5610"/>
                    <a:pt x="5641" y="5641"/>
                  </a:cubicBezTo>
                  <a:cubicBezTo>
                    <a:pt x="5577" y="5329"/>
                    <a:pt x="5577" y="5010"/>
                    <a:pt x="5647" y="4698"/>
                  </a:cubicBezTo>
                  <a:close/>
                  <a:moveTo>
                    <a:pt x="3244" y="5660"/>
                  </a:moveTo>
                  <a:cubicBezTo>
                    <a:pt x="2996" y="5660"/>
                    <a:pt x="2760" y="5749"/>
                    <a:pt x="2562" y="5902"/>
                  </a:cubicBezTo>
                  <a:cubicBezTo>
                    <a:pt x="2860" y="6073"/>
                    <a:pt x="3114" y="6314"/>
                    <a:pt x="3305" y="6605"/>
                  </a:cubicBezTo>
                  <a:lnTo>
                    <a:pt x="3305" y="6605"/>
                  </a:lnTo>
                  <a:cubicBezTo>
                    <a:pt x="3496" y="6314"/>
                    <a:pt x="3749" y="6073"/>
                    <a:pt x="4047" y="5902"/>
                  </a:cubicBezTo>
                  <a:cubicBezTo>
                    <a:pt x="3856" y="5749"/>
                    <a:pt x="3614" y="5660"/>
                    <a:pt x="3365" y="5660"/>
                  </a:cubicBezTo>
                  <a:close/>
                  <a:moveTo>
                    <a:pt x="3305" y="6605"/>
                  </a:moveTo>
                  <a:cubicBezTo>
                    <a:pt x="3304" y="6606"/>
                    <a:pt x="3303" y="6608"/>
                    <a:pt x="3302" y="6610"/>
                  </a:cubicBezTo>
                  <a:lnTo>
                    <a:pt x="3308" y="6610"/>
                  </a:lnTo>
                  <a:cubicBezTo>
                    <a:pt x="3307" y="6608"/>
                    <a:pt x="3306" y="6606"/>
                    <a:pt x="3305" y="6605"/>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9" name="Google Shape;3119;p21"/>
            <p:cNvSpPr/>
            <p:nvPr/>
          </p:nvSpPr>
          <p:spPr>
            <a:xfrm rot="5400000">
              <a:off x="-369180" y="2258757"/>
              <a:ext cx="626177" cy="602192"/>
            </a:xfrm>
            <a:custGeom>
              <a:rect b="b" l="l" r="r" t="t"/>
              <a:pathLst>
                <a:path extrusionOk="0" h="9666" w="10051">
                  <a:moveTo>
                    <a:pt x="5214" y="277"/>
                  </a:moveTo>
                  <a:cubicBezTo>
                    <a:pt x="7731" y="284"/>
                    <a:pt x="9764" y="2317"/>
                    <a:pt x="9770" y="4834"/>
                  </a:cubicBezTo>
                  <a:cubicBezTo>
                    <a:pt x="9764" y="6670"/>
                    <a:pt x="8655" y="8333"/>
                    <a:pt x="6960" y="9034"/>
                  </a:cubicBezTo>
                  <a:cubicBezTo>
                    <a:pt x="6396" y="9269"/>
                    <a:pt x="5803" y="9383"/>
                    <a:pt x="5216" y="9383"/>
                  </a:cubicBezTo>
                  <a:cubicBezTo>
                    <a:pt x="4032" y="9383"/>
                    <a:pt x="2868" y="8920"/>
                    <a:pt x="1995" y="8047"/>
                  </a:cubicBezTo>
                  <a:cubicBezTo>
                    <a:pt x="695" y="6746"/>
                    <a:pt x="306" y="4790"/>
                    <a:pt x="1013" y="3088"/>
                  </a:cubicBezTo>
                  <a:cubicBezTo>
                    <a:pt x="1715" y="1386"/>
                    <a:pt x="3378" y="277"/>
                    <a:pt x="5214" y="277"/>
                  </a:cubicBezTo>
                  <a:close/>
                  <a:moveTo>
                    <a:pt x="5219" y="0"/>
                  </a:moveTo>
                  <a:cubicBezTo>
                    <a:pt x="3960" y="0"/>
                    <a:pt x="2723" y="491"/>
                    <a:pt x="1797" y="1412"/>
                  </a:cubicBezTo>
                  <a:cubicBezTo>
                    <a:pt x="414" y="2795"/>
                    <a:pt x="0" y="4873"/>
                    <a:pt x="752" y="6683"/>
                  </a:cubicBezTo>
                  <a:cubicBezTo>
                    <a:pt x="1498" y="8486"/>
                    <a:pt x="3263" y="9665"/>
                    <a:pt x="5214" y="9665"/>
                  </a:cubicBezTo>
                  <a:cubicBezTo>
                    <a:pt x="7884" y="9659"/>
                    <a:pt x="10045" y="7498"/>
                    <a:pt x="10051" y="4834"/>
                  </a:cubicBezTo>
                  <a:cubicBezTo>
                    <a:pt x="10051" y="2878"/>
                    <a:pt x="8872" y="1112"/>
                    <a:pt x="7068" y="367"/>
                  </a:cubicBezTo>
                  <a:cubicBezTo>
                    <a:pt x="6470" y="120"/>
                    <a:pt x="5842" y="0"/>
                    <a:pt x="521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0" name="Google Shape;3120;p21"/>
            <p:cNvSpPr/>
            <p:nvPr/>
          </p:nvSpPr>
          <p:spPr>
            <a:xfrm rot="5400000">
              <a:off x="-1291471" y="1712702"/>
              <a:ext cx="1778104" cy="1717736"/>
            </a:xfrm>
            <a:custGeom>
              <a:rect b="b" l="l" r="r" t="t"/>
              <a:pathLst>
                <a:path extrusionOk="0" h="27572" w="28541">
                  <a:moveTo>
                    <a:pt x="784" y="568"/>
                  </a:moveTo>
                  <a:cubicBezTo>
                    <a:pt x="2939" y="1326"/>
                    <a:pt x="8541" y="2467"/>
                    <a:pt x="14271" y="2467"/>
                  </a:cubicBezTo>
                  <a:cubicBezTo>
                    <a:pt x="20007" y="2467"/>
                    <a:pt x="25609" y="1326"/>
                    <a:pt x="27763" y="568"/>
                  </a:cubicBezTo>
                  <a:lnTo>
                    <a:pt x="27763" y="568"/>
                  </a:lnTo>
                  <a:cubicBezTo>
                    <a:pt x="20663" y="7323"/>
                    <a:pt x="15481" y="16737"/>
                    <a:pt x="14271" y="25060"/>
                  </a:cubicBezTo>
                  <a:cubicBezTo>
                    <a:pt x="13066" y="16743"/>
                    <a:pt x="7891" y="7323"/>
                    <a:pt x="784" y="568"/>
                  </a:cubicBezTo>
                  <a:close/>
                  <a:moveTo>
                    <a:pt x="166" y="0"/>
                  </a:moveTo>
                  <a:lnTo>
                    <a:pt x="1" y="223"/>
                  </a:lnTo>
                  <a:cubicBezTo>
                    <a:pt x="7687" y="7260"/>
                    <a:pt x="13232" y="17463"/>
                    <a:pt x="14130" y="26214"/>
                  </a:cubicBezTo>
                  <a:lnTo>
                    <a:pt x="14271" y="27572"/>
                  </a:lnTo>
                  <a:lnTo>
                    <a:pt x="14417" y="26214"/>
                  </a:lnTo>
                  <a:cubicBezTo>
                    <a:pt x="15316" y="17463"/>
                    <a:pt x="20861" y="7260"/>
                    <a:pt x="28540" y="223"/>
                  </a:cubicBezTo>
                  <a:lnTo>
                    <a:pt x="28368" y="0"/>
                  </a:lnTo>
                  <a:cubicBezTo>
                    <a:pt x="27349" y="650"/>
                    <a:pt x="20778" y="2186"/>
                    <a:pt x="14271" y="2186"/>
                  </a:cubicBezTo>
                  <a:cubicBezTo>
                    <a:pt x="7763" y="2186"/>
                    <a:pt x="1199" y="650"/>
                    <a:pt x="16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7_1">
    <p:spTree>
      <p:nvGrpSpPr>
        <p:cNvPr id="3121" name="Shape 3121"/>
        <p:cNvGrpSpPr/>
        <p:nvPr/>
      </p:nvGrpSpPr>
      <p:grpSpPr>
        <a:xfrm>
          <a:off x="0" y="0"/>
          <a:ext cx="0" cy="0"/>
          <a:chOff x="0" y="0"/>
          <a:chExt cx="0" cy="0"/>
        </a:xfrm>
      </p:grpSpPr>
      <p:grpSp>
        <p:nvGrpSpPr>
          <p:cNvPr id="3122" name="Google Shape;3122;p22"/>
          <p:cNvGrpSpPr/>
          <p:nvPr/>
        </p:nvGrpSpPr>
        <p:grpSpPr>
          <a:xfrm>
            <a:off x="7885228" y="768414"/>
            <a:ext cx="2384194" cy="6009965"/>
            <a:chOff x="773800" y="1402425"/>
            <a:chExt cx="1454575" cy="3666625"/>
          </a:xfrm>
        </p:grpSpPr>
        <p:sp>
          <p:nvSpPr>
            <p:cNvPr id="3123" name="Google Shape;3123;p22"/>
            <p:cNvSpPr/>
            <p:nvPr/>
          </p:nvSpPr>
          <p:spPr>
            <a:xfrm>
              <a:off x="773800" y="1402425"/>
              <a:ext cx="1454575" cy="3666625"/>
            </a:xfrm>
            <a:custGeom>
              <a:rect b="b" l="l" r="r" t="t"/>
              <a:pathLst>
                <a:path extrusionOk="0" h="146665" w="58183">
                  <a:moveTo>
                    <a:pt x="29088" y="1"/>
                  </a:moveTo>
                  <a:lnTo>
                    <a:pt x="15335" y="7260"/>
                  </a:lnTo>
                  <a:cubicBezTo>
                    <a:pt x="6304" y="12047"/>
                    <a:pt x="0" y="22773"/>
                    <a:pt x="0" y="33340"/>
                  </a:cubicBezTo>
                  <a:lnTo>
                    <a:pt x="0" y="146665"/>
                  </a:lnTo>
                  <a:lnTo>
                    <a:pt x="58183" y="146665"/>
                  </a:lnTo>
                  <a:lnTo>
                    <a:pt x="58183" y="33340"/>
                  </a:lnTo>
                  <a:cubicBezTo>
                    <a:pt x="58183" y="22773"/>
                    <a:pt x="51873" y="12047"/>
                    <a:pt x="42848" y="7260"/>
                  </a:cubicBezTo>
                  <a:lnTo>
                    <a:pt x="2908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4" name="Google Shape;3124;p22"/>
            <p:cNvSpPr/>
            <p:nvPr/>
          </p:nvSpPr>
          <p:spPr>
            <a:xfrm>
              <a:off x="800875" y="1433175"/>
              <a:ext cx="1400100" cy="3608625"/>
            </a:xfrm>
            <a:custGeom>
              <a:rect b="b" l="l" r="r" t="t"/>
              <a:pathLst>
                <a:path extrusionOk="0" h="144345" w="56004">
                  <a:moveTo>
                    <a:pt x="27999" y="294"/>
                  </a:moveTo>
                  <a:lnTo>
                    <a:pt x="41128" y="7222"/>
                  </a:lnTo>
                  <a:cubicBezTo>
                    <a:pt x="49732" y="11785"/>
                    <a:pt x="55742" y="22021"/>
                    <a:pt x="55742" y="32110"/>
                  </a:cubicBezTo>
                  <a:lnTo>
                    <a:pt x="55742" y="144084"/>
                  </a:lnTo>
                  <a:lnTo>
                    <a:pt x="262" y="144084"/>
                  </a:lnTo>
                  <a:lnTo>
                    <a:pt x="256" y="32110"/>
                  </a:lnTo>
                  <a:cubicBezTo>
                    <a:pt x="256" y="22021"/>
                    <a:pt x="6272" y="11785"/>
                    <a:pt x="14876" y="7222"/>
                  </a:cubicBezTo>
                  <a:lnTo>
                    <a:pt x="27999" y="294"/>
                  </a:lnTo>
                  <a:close/>
                  <a:moveTo>
                    <a:pt x="28005" y="1"/>
                  </a:moveTo>
                  <a:lnTo>
                    <a:pt x="14755" y="6993"/>
                  </a:lnTo>
                  <a:cubicBezTo>
                    <a:pt x="6068" y="11601"/>
                    <a:pt x="1" y="21925"/>
                    <a:pt x="1" y="32110"/>
                  </a:cubicBezTo>
                  <a:lnTo>
                    <a:pt x="1" y="144345"/>
                  </a:lnTo>
                  <a:lnTo>
                    <a:pt x="56004" y="144345"/>
                  </a:lnTo>
                  <a:lnTo>
                    <a:pt x="56004" y="32110"/>
                  </a:lnTo>
                  <a:cubicBezTo>
                    <a:pt x="56004" y="21925"/>
                    <a:pt x="49936" y="11601"/>
                    <a:pt x="41249" y="6993"/>
                  </a:cubicBezTo>
                  <a:lnTo>
                    <a:pt x="28063" y="33"/>
                  </a:lnTo>
                  <a:lnTo>
                    <a:pt x="2800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5" name="Google Shape;3125;p22"/>
            <p:cNvSpPr/>
            <p:nvPr/>
          </p:nvSpPr>
          <p:spPr>
            <a:xfrm>
              <a:off x="814425" y="1478275"/>
              <a:ext cx="1373000" cy="3552225"/>
            </a:xfrm>
            <a:custGeom>
              <a:rect b="b" l="l" r="r" t="t"/>
              <a:pathLst>
                <a:path extrusionOk="0" h="142089" w="54920">
                  <a:moveTo>
                    <a:pt x="27463" y="287"/>
                  </a:moveTo>
                  <a:lnTo>
                    <a:pt x="40338" y="6438"/>
                  </a:lnTo>
                  <a:cubicBezTo>
                    <a:pt x="49305" y="10740"/>
                    <a:pt x="54658" y="21887"/>
                    <a:pt x="54658" y="30172"/>
                  </a:cubicBezTo>
                  <a:lnTo>
                    <a:pt x="54658" y="141827"/>
                  </a:lnTo>
                  <a:lnTo>
                    <a:pt x="262" y="141827"/>
                  </a:lnTo>
                  <a:lnTo>
                    <a:pt x="262" y="30172"/>
                  </a:lnTo>
                  <a:cubicBezTo>
                    <a:pt x="262" y="21887"/>
                    <a:pt x="5622" y="10746"/>
                    <a:pt x="14589" y="6444"/>
                  </a:cubicBezTo>
                  <a:lnTo>
                    <a:pt x="27463" y="287"/>
                  </a:lnTo>
                  <a:close/>
                  <a:moveTo>
                    <a:pt x="27463" y="1"/>
                  </a:moveTo>
                  <a:lnTo>
                    <a:pt x="14474" y="6202"/>
                  </a:lnTo>
                  <a:cubicBezTo>
                    <a:pt x="5418" y="10549"/>
                    <a:pt x="0" y="21804"/>
                    <a:pt x="0" y="30172"/>
                  </a:cubicBezTo>
                  <a:lnTo>
                    <a:pt x="0" y="142088"/>
                  </a:lnTo>
                  <a:lnTo>
                    <a:pt x="54920" y="142088"/>
                  </a:lnTo>
                  <a:lnTo>
                    <a:pt x="54920" y="30172"/>
                  </a:lnTo>
                  <a:cubicBezTo>
                    <a:pt x="54920" y="21804"/>
                    <a:pt x="49509" y="10549"/>
                    <a:pt x="40446" y="6202"/>
                  </a:cubicBezTo>
                  <a:lnTo>
                    <a:pt x="27463" y="1"/>
                  </a:ln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6" name="Google Shape;3126;p22"/>
            <p:cNvSpPr/>
            <p:nvPr/>
          </p:nvSpPr>
          <p:spPr>
            <a:xfrm>
              <a:off x="849000" y="1598100"/>
              <a:ext cx="1303850" cy="1303850"/>
            </a:xfrm>
            <a:custGeom>
              <a:rect b="b" l="l" r="r" t="t"/>
              <a:pathLst>
                <a:path extrusionOk="0" h="52154" w="52154">
                  <a:moveTo>
                    <a:pt x="26080" y="262"/>
                  </a:moveTo>
                  <a:cubicBezTo>
                    <a:pt x="40312" y="262"/>
                    <a:pt x="51892" y="11836"/>
                    <a:pt x="51892" y="26074"/>
                  </a:cubicBezTo>
                  <a:cubicBezTo>
                    <a:pt x="51892" y="40306"/>
                    <a:pt x="40312" y="51886"/>
                    <a:pt x="26080" y="51886"/>
                  </a:cubicBezTo>
                  <a:cubicBezTo>
                    <a:pt x="11842" y="51886"/>
                    <a:pt x="262" y="40306"/>
                    <a:pt x="262" y="26074"/>
                  </a:cubicBezTo>
                  <a:cubicBezTo>
                    <a:pt x="262" y="11842"/>
                    <a:pt x="11842" y="262"/>
                    <a:pt x="26080" y="262"/>
                  </a:cubicBezTo>
                  <a:close/>
                  <a:moveTo>
                    <a:pt x="26080" y="0"/>
                  </a:moveTo>
                  <a:cubicBezTo>
                    <a:pt x="11702" y="0"/>
                    <a:pt x="0" y="11696"/>
                    <a:pt x="0" y="26074"/>
                  </a:cubicBezTo>
                  <a:cubicBezTo>
                    <a:pt x="0" y="40452"/>
                    <a:pt x="11702" y="52154"/>
                    <a:pt x="26080" y="52154"/>
                  </a:cubicBezTo>
                  <a:cubicBezTo>
                    <a:pt x="40459" y="52154"/>
                    <a:pt x="52154" y="40452"/>
                    <a:pt x="52154" y="26074"/>
                  </a:cubicBezTo>
                  <a:cubicBezTo>
                    <a:pt x="52154" y="11696"/>
                    <a:pt x="40459" y="0"/>
                    <a:pt x="2608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7" name="Google Shape;3127;p22"/>
            <p:cNvSpPr/>
            <p:nvPr/>
          </p:nvSpPr>
          <p:spPr>
            <a:xfrm>
              <a:off x="814425" y="1478275"/>
              <a:ext cx="1373000" cy="3552225"/>
            </a:xfrm>
            <a:custGeom>
              <a:rect b="b" l="l" r="r" t="t"/>
              <a:pathLst>
                <a:path extrusionOk="0" h="142089" w="54920">
                  <a:moveTo>
                    <a:pt x="27463" y="287"/>
                  </a:moveTo>
                  <a:lnTo>
                    <a:pt x="40338" y="6438"/>
                  </a:lnTo>
                  <a:cubicBezTo>
                    <a:pt x="49305" y="10740"/>
                    <a:pt x="54658" y="21887"/>
                    <a:pt x="54658" y="30172"/>
                  </a:cubicBezTo>
                  <a:lnTo>
                    <a:pt x="54658" y="141827"/>
                  </a:lnTo>
                  <a:lnTo>
                    <a:pt x="262" y="141827"/>
                  </a:lnTo>
                  <a:lnTo>
                    <a:pt x="262" y="30172"/>
                  </a:lnTo>
                  <a:cubicBezTo>
                    <a:pt x="262" y="21887"/>
                    <a:pt x="5622" y="10746"/>
                    <a:pt x="14589" y="6444"/>
                  </a:cubicBezTo>
                  <a:lnTo>
                    <a:pt x="27463" y="287"/>
                  </a:lnTo>
                  <a:close/>
                  <a:moveTo>
                    <a:pt x="27463" y="1"/>
                  </a:moveTo>
                  <a:lnTo>
                    <a:pt x="14474" y="6202"/>
                  </a:lnTo>
                  <a:cubicBezTo>
                    <a:pt x="5418" y="10549"/>
                    <a:pt x="0" y="21804"/>
                    <a:pt x="0" y="30172"/>
                  </a:cubicBezTo>
                  <a:lnTo>
                    <a:pt x="0" y="142088"/>
                  </a:lnTo>
                  <a:lnTo>
                    <a:pt x="54920" y="142088"/>
                  </a:lnTo>
                  <a:lnTo>
                    <a:pt x="54920" y="30172"/>
                  </a:lnTo>
                  <a:cubicBezTo>
                    <a:pt x="54920" y="21804"/>
                    <a:pt x="49509" y="10549"/>
                    <a:pt x="40446" y="6202"/>
                  </a:cubicBezTo>
                  <a:lnTo>
                    <a:pt x="2746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8" name="Google Shape;3128;p22"/>
            <p:cNvSpPr/>
            <p:nvPr/>
          </p:nvSpPr>
          <p:spPr>
            <a:xfrm>
              <a:off x="1295775" y="1505525"/>
              <a:ext cx="410300" cy="104075"/>
            </a:xfrm>
            <a:custGeom>
              <a:rect b="b" l="l" r="r" t="t"/>
              <a:pathLst>
                <a:path extrusionOk="0" h="4163" w="16412">
                  <a:moveTo>
                    <a:pt x="8209" y="287"/>
                  </a:moveTo>
                  <a:lnTo>
                    <a:pt x="15150" y="3608"/>
                  </a:lnTo>
                  <a:cubicBezTo>
                    <a:pt x="12581" y="3002"/>
                    <a:pt x="10344" y="2722"/>
                    <a:pt x="8209" y="2722"/>
                  </a:cubicBezTo>
                  <a:cubicBezTo>
                    <a:pt x="6074" y="2722"/>
                    <a:pt x="3844" y="3002"/>
                    <a:pt x="1262" y="3608"/>
                  </a:cubicBezTo>
                  <a:lnTo>
                    <a:pt x="8209" y="287"/>
                  </a:lnTo>
                  <a:close/>
                  <a:moveTo>
                    <a:pt x="8209" y="0"/>
                  </a:moveTo>
                  <a:lnTo>
                    <a:pt x="0" y="3920"/>
                  </a:lnTo>
                  <a:lnTo>
                    <a:pt x="90" y="4162"/>
                  </a:lnTo>
                  <a:cubicBezTo>
                    <a:pt x="3181" y="3359"/>
                    <a:pt x="5756" y="2983"/>
                    <a:pt x="8209" y="2983"/>
                  </a:cubicBezTo>
                  <a:cubicBezTo>
                    <a:pt x="10657" y="2983"/>
                    <a:pt x="13244" y="3359"/>
                    <a:pt x="16329" y="4162"/>
                  </a:cubicBezTo>
                  <a:lnTo>
                    <a:pt x="16412" y="3920"/>
                  </a:lnTo>
                  <a:lnTo>
                    <a:pt x="820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9" name="Google Shape;3129;p22"/>
            <p:cNvSpPr/>
            <p:nvPr/>
          </p:nvSpPr>
          <p:spPr>
            <a:xfrm>
              <a:off x="1403800" y="1524175"/>
              <a:ext cx="194425" cy="46550"/>
            </a:xfrm>
            <a:custGeom>
              <a:rect b="b" l="l" r="r" t="t"/>
              <a:pathLst>
                <a:path extrusionOk="0" h="1862" w="7777">
                  <a:moveTo>
                    <a:pt x="3888" y="0"/>
                  </a:moveTo>
                  <a:lnTo>
                    <a:pt x="1" y="1861"/>
                  </a:lnTo>
                  <a:cubicBezTo>
                    <a:pt x="1288" y="1670"/>
                    <a:pt x="2582" y="1568"/>
                    <a:pt x="3888" y="1568"/>
                  </a:cubicBezTo>
                  <a:cubicBezTo>
                    <a:pt x="5188" y="1568"/>
                    <a:pt x="6489" y="1670"/>
                    <a:pt x="7776" y="1861"/>
                  </a:cubicBezTo>
                  <a:lnTo>
                    <a:pt x="388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0" name="Google Shape;3130;p22"/>
            <p:cNvSpPr/>
            <p:nvPr/>
          </p:nvSpPr>
          <p:spPr>
            <a:xfrm>
              <a:off x="2167025" y="5005600"/>
              <a:ext cx="34425" cy="36200"/>
            </a:xfrm>
            <a:custGeom>
              <a:rect b="b" l="l" r="r" t="t"/>
              <a:pathLst>
                <a:path extrusionOk="0" h="1448" w="1377">
                  <a:moveTo>
                    <a:pt x="151" y="0"/>
                  </a:moveTo>
                  <a:cubicBezTo>
                    <a:pt x="119" y="0"/>
                    <a:pt x="85" y="12"/>
                    <a:pt x="57" y="33"/>
                  </a:cubicBezTo>
                  <a:cubicBezTo>
                    <a:pt x="6" y="84"/>
                    <a:pt x="0" y="167"/>
                    <a:pt x="51" y="218"/>
                  </a:cubicBezTo>
                  <a:lnTo>
                    <a:pt x="1134" y="1403"/>
                  </a:lnTo>
                  <a:cubicBezTo>
                    <a:pt x="1160" y="1429"/>
                    <a:pt x="1192" y="1448"/>
                    <a:pt x="1230" y="1448"/>
                  </a:cubicBezTo>
                  <a:cubicBezTo>
                    <a:pt x="1262" y="1448"/>
                    <a:pt x="1294" y="1435"/>
                    <a:pt x="1319" y="1416"/>
                  </a:cubicBezTo>
                  <a:cubicBezTo>
                    <a:pt x="1370" y="1365"/>
                    <a:pt x="1377" y="1282"/>
                    <a:pt x="1326" y="1231"/>
                  </a:cubicBezTo>
                  <a:lnTo>
                    <a:pt x="242" y="39"/>
                  </a:lnTo>
                  <a:cubicBezTo>
                    <a:pt x="219" y="13"/>
                    <a:pt x="186" y="0"/>
                    <a:pt x="15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1" name="Google Shape;3131;p22"/>
            <p:cNvSpPr/>
            <p:nvPr/>
          </p:nvSpPr>
          <p:spPr>
            <a:xfrm>
              <a:off x="800550" y="5005600"/>
              <a:ext cx="34450" cy="36200"/>
            </a:xfrm>
            <a:custGeom>
              <a:rect b="b" l="l" r="r" t="t"/>
              <a:pathLst>
                <a:path extrusionOk="0" h="1448" w="1378">
                  <a:moveTo>
                    <a:pt x="1226" y="0"/>
                  </a:moveTo>
                  <a:cubicBezTo>
                    <a:pt x="1192" y="0"/>
                    <a:pt x="1159" y="13"/>
                    <a:pt x="1135" y="39"/>
                  </a:cubicBezTo>
                  <a:lnTo>
                    <a:pt x="52" y="1231"/>
                  </a:lnTo>
                  <a:cubicBezTo>
                    <a:pt x="1" y="1282"/>
                    <a:pt x="7" y="1365"/>
                    <a:pt x="58" y="1416"/>
                  </a:cubicBezTo>
                  <a:cubicBezTo>
                    <a:pt x="84" y="1435"/>
                    <a:pt x="116" y="1448"/>
                    <a:pt x="148" y="1448"/>
                  </a:cubicBezTo>
                  <a:cubicBezTo>
                    <a:pt x="186" y="1448"/>
                    <a:pt x="218" y="1435"/>
                    <a:pt x="243" y="1403"/>
                  </a:cubicBezTo>
                  <a:lnTo>
                    <a:pt x="1327" y="218"/>
                  </a:lnTo>
                  <a:cubicBezTo>
                    <a:pt x="1378" y="167"/>
                    <a:pt x="1371" y="84"/>
                    <a:pt x="1320" y="33"/>
                  </a:cubicBezTo>
                  <a:cubicBezTo>
                    <a:pt x="1293" y="12"/>
                    <a:pt x="1259" y="0"/>
                    <a:pt x="1226"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2" name="Google Shape;3132;p22"/>
            <p:cNvSpPr/>
            <p:nvPr/>
          </p:nvSpPr>
          <p:spPr>
            <a:xfrm>
              <a:off x="1497650" y="1433500"/>
              <a:ext cx="6550" cy="78900"/>
            </a:xfrm>
            <a:custGeom>
              <a:rect b="b" l="l" r="r" t="t"/>
              <a:pathLst>
                <a:path extrusionOk="0" h="3156" w="262">
                  <a:moveTo>
                    <a:pt x="134" y="1"/>
                  </a:moveTo>
                  <a:cubicBezTo>
                    <a:pt x="58" y="1"/>
                    <a:pt x="0" y="58"/>
                    <a:pt x="0" y="135"/>
                  </a:cubicBezTo>
                  <a:lnTo>
                    <a:pt x="0" y="3028"/>
                  </a:lnTo>
                  <a:cubicBezTo>
                    <a:pt x="0" y="3098"/>
                    <a:pt x="58" y="3156"/>
                    <a:pt x="134" y="3156"/>
                  </a:cubicBezTo>
                  <a:cubicBezTo>
                    <a:pt x="204" y="3156"/>
                    <a:pt x="262" y="3098"/>
                    <a:pt x="262" y="3028"/>
                  </a:cubicBezTo>
                  <a:lnTo>
                    <a:pt x="262" y="135"/>
                  </a:lnTo>
                  <a:cubicBezTo>
                    <a:pt x="262" y="58"/>
                    <a:pt x="204" y="1"/>
                    <a:pt x="134"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3" name="Google Shape;3133;p22"/>
            <p:cNvSpPr/>
            <p:nvPr/>
          </p:nvSpPr>
          <p:spPr>
            <a:xfrm>
              <a:off x="1701125" y="1603225"/>
              <a:ext cx="512125" cy="760650"/>
            </a:xfrm>
            <a:custGeom>
              <a:rect b="b" l="l" r="r" t="t"/>
              <a:pathLst>
                <a:path extrusionOk="0" h="30426" w="20485">
                  <a:moveTo>
                    <a:pt x="151" y="0"/>
                  </a:moveTo>
                  <a:cubicBezTo>
                    <a:pt x="94" y="0"/>
                    <a:pt x="41" y="32"/>
                    <a:pt x="26" y="89"/>
                  </a:cubicBezTo>
                  <a:cubicBezTo>
                    <a:pt x="0" y="159"/>
                    <a:pt x="32" y="229"/>
                    <a:pt x="102" y="254"/>
                  </a:cubicBezTo>
                  <a:cubicBezTo>
                    <a:pt x="12556" y="4601"/>
                    <a:pt x="20210" y="17227"/>
                    <a:pt x="18311" y="30286"/>
                  </a:cubicBezTo>
                  <a:cubicBezTo>
                    <a:pt x="18298" y="30356"/>
                    <a:pt x="18349" y="30419"/>
                    <a:pt x="18419" y="30426"/>
                  </a:cubicBezTo>
                  <a:lnTo>
                    <a:pt x="18438" y="30426"/>
                  </a:lnTo>
                  <a:cubicBezTo>
                    <a:pt x="18502" y="30426"/>
                    <a:pt x="18560" y="30381"/>
                    <a:pt x="18566" y="30317"/>
                  </a:cubicBezTo>
                  <a:cubicBezTo>
                    <a:pt x="20484" y="17144"/>
                    <a:pt x="12760" y="4397"/>
                    <a:pt x="191" y="6"/>
                  </a:cubicBezTo>
                  <a:cubicBezTo>
                    <a:pt x="178" y="2"/>
                    <a:pt x="164" y="0"/>
                    <a:pt x="15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4" name="Google Shape;3134;p22"/>
            <p:cNvSpPr/>
            <p:nvPr/>
          </p:nvSpPr>
          <p:spPr>
            <a:xfrm>
              <a:off x="788600" y="1603300"/>
              <a:ext cx="512300" cy="760750"/>
            </a:xfrm>
            <a:custGeom>
              <a:rect b="b" l="l" r="r" t="t"/>
              <a:pathLst>
                <a:path extrusionOk="0" h="30430" w="20492">
                  <a:moveTo>
                    <a:pt x="20352" y="0"/>
                  </a:moveTo>
                  <a:cubicBezTo>
                    <a:pt x="20337" y="0"/>
                    <a:pt x="20321" y="3"/>
                    <a:pt x="20307" y="9"/>
                  </a:cubicBezTo>
                  <a:cubicBezTo>
                    <a:pt x="7732" y="4394"/>
                    <a:pt x="1" y="17141"/>
                    <a:pt x="1919" y="30314"/>
                  </a:cubicBezTo>
                  <a:cubicBezTo>
                    <a:pt x="1932" y="30378"/>
                    <a:pt x="1983" y="30423"/>
                    <a:pt x="2053" y="30423"/>
                  </a:cubicBezTo>
                  <a:lnTo>
                    <a:pt x="2066" y="30429"/>
                  </a:lnTo>
                  <a:cubicBezTo>
                    <a:pt x="2142" y="30416"/>
                    <a:pt x="2187" y="30353"/>
                    <a:pt x="2181" y="30283"/>
                  </a:cubicBezTo>
                  <a:cubicBezTo>
                    <a:pt x="281" y="17224"/>
                    <a:pt x="7936" y="4598"/>
                    <a:pt x="20389" y="251"/>
                  </a:cubicBezTo>
                  <a:cubicBezTo>
                    <a:pt x="20460" y="226"/>
                    <a:pt x="20491" y="156"/>
                    <a:pt x="20472" y="86"/>
                  </a:cubicBezTo>
                  <a:cubicBezTo>
                    <a:pt x="20453" y="32"/>
                    <a:pt x="20403" y="0"/>
                    <a:pt x="2035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5" name="Google Shape;3135;p22"/>
            <p:cNvSpPr/>
            <p:nvPr/>
          </p:nvSpPr>
          <p:spPr>
            <a:xfrm>
              <a:off x="1685975" y="1545375"/>
              <a:ext cx="30475" cy="57200"/>
            </a:xfrm>
            <a:custGeom>
              <a:rect b="b" l="l" r="r" t="t"/>
              <a:pathLst>
                <a:path extrusionOk="0" h="2288" w="1219">
                  <a:moveTo>
                    <a:pt x="1072" y="0"/>
                  </a:moveTo>
                  <a:cubicBezTo>
                    <a:pt x="1021" y="0"/>
                    <a:pt x="975" y="30"/>
                    <a:pt x="957" y="76"/>
                  </a:cubicBezTo>
                  <a:lnTo>
                    <a:pt x="26" y="2103"/>
                  </a:lnTo>
                  <a:cubicBezTo>
                    <a:pt x="1" y="2167"/>
                    <a:pt x="26" y="2243"/>
                    <a:pt x="90" y="2275"/>
                  </a:cubicBezTo>
                  <a:cubicBezTo>
                    <a:pt x="109" y="2282"/>
                    <a:pt x="128" y="2282"/>
                    <a:pt x="147" y="2288"/>
                  </a:cubicBezTo>
                  <a:cubicBezTo>
                    <a:pt x="198" y="2282"/>
                    <a:pt x="243" y="2256"/>
                    <a:pt x="262" y="2211"/>
                  </a:cubicBezTo>
                  <a:lnTo>
                    <a:pt x="1193" y="185"/>
                  </a:lnTo>
                  <a:cubicBezTo>
                    <a:pt x="1218" y="121"/>
                    <a:pt x="1193" y="44"/>
                    <a:pt x="1129" y="13"/>
                  </a:cubicBezTo>
                  <a:cubicBezTo>
                    <a:pt x="1110" y="4"/>
                    <a:pt x="1091" y="0"/>
                    <a:pt x="107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6" name="Google Shape;3136;p22"/>
            <p:cNvSpPr/>
            <p:nvPr/>
          </p:nvSpPr>
          <p:spPr>
            <a:xfrm>
              <a:off x="1285425" y="1545375"/>
              <a:ext cx="30600" cy="57200"/>
            </a:xfrm>
            <a:custGeom>
              <a:rect b="b" l="l" r="r" t="t"/>
              <a:pathLst>
                <a:path extrusionOk="0" h="2288" w="1224">
                  <a:moveTo>
                    <a:pt x="149" y="0"/>
                  </a:moveTo>
                  <a:cubicBezTo>
                    <a:pt x="131" y="0"/>
                    <a:pt x="113" y="4"/>
                    <a:pt x="96" y="13"/>
                  </a:cubicBezTo>
                  <a:cubicBezTo>
                    <a:pt x="32" y="44"/>
                    <a:pt x="0" y="121"/>
                    <a:pt x="32" y="185"/>
                  </a:cubicBezTo>
                  <a:lnTo>
                    <a:pt x="956" y="2205"/>
                  </a:lnTo>
                  <a:cubicBezTo>
                    <a:pt x="982" y="2250"/>
                    <a:pt x="1026" y="2282"/>
                    <a:pt x="1077" y="2288"/>
                  </a:cubicBezTo>
                  <a:cubicBezTo>
                    <a:pt x="1096" y="2282"/>
                    <a:pt x="1115" y="2282"/>
                    <a:pt x="1128" y="2275"/>
                  </a:cubicBezTo>
                  <a:cubicBezTo>
                    <a:pt x="1198" y="2243"/>
                    <a:pt x="1224" y="2167"/>
                    <a:pt x="1192" y="2103"/>
                  </a:cubicBezTo>
                  <a:lnTo>
                    <a:pt x="268" y="76"/>
                  </a:lnTo>
                  <a:cubicBezTo>
                    <a:pt x="245" y="30"/>
                    <a:pt x="197" y="0"/>
                    <a:pt x="14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7" name="Google Shape;3137;p22"/>
            <p:cNvSpPr/>
            <p:nvPr/>
          </p:nvSpPr>
          <p:spPr>
            <a:xfrm>
              <a:off x="1921325" y="1694250"/>
              <a:ext cx="36350" cy="41550"/>
            </a:xfrm>
            <a:custGeom>
              <a:rect b="b" l="l" r="r" t="t"/>
              <a:pathLst>
                <a:path extrusionOk="0" h="1662" w="1454">
                  <a:moveTo>
                    <a:pt x="1305" y="0"/>
                  </a:moveTo>
                  <a:cubicBezTo>
                    <a:pt x="1267" y="0"/>
                    <a:pt x="1230" y="16"/>
                    <a:pt x="1205" y="49"/>
                  </a:cubicBezTo>
                  <a:lnTo>
                    <a:pt x="51" y="1444"/>
                  </a:lnTo>
                  <a:cubicBezTo>
                    <a:pt x="0" y="1502"/>
                    <a:pt x="13" y="1585"/>
                    <a:pt x="64" y="1629"/>
                  </a:cubicBezTo>
                  <a:cubicBezTo>
                    <a:pt x="90" y="1648"/>
                    <a:pt x="115" y="1661"/>
                    <a:pt x="147" y="1661"/>
                  </a:cubicBezTo>
                  <a:cubicBezTo>
                    <a:pt x="185" y="1661"/>
                    <a:pt x="223" y="1642"/>
                    <a:pt x="249" y="1610"/>
                  </a:cubicBezTo>
                  <a:lnTo>
                    <a:pt x="1409" y="214"/>
                  </a:lnTo>
                  <a:cubicBezTo>
                    <a:pt x="1453" y="157"/>
                    <a:pt x="1441" y="74"/>
                    <a:pt x="1390" y="29"/>
                  </a:cubicBezTo>
                  <a:cubicBezTo>
                    <a:pt x="1365" y="10"/>
                    <a:pt x="1335" y="0"/>
                    <a:pt x="130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8" name="Google Shape;3138;p22"/>
            <p:cNvSpPr/>
            <p:nvPr/>
          </p:nvSpPr>
          <p:spPr>
            <a:xfrm>
              <a:off x="1044350" y="1694250"/>
              <a:ext cx="36350" cy="41550"/>
            </a:xfrm>
            <a:custGeom>
              <a:rect b="b" l="l" r="r" t="t"/>
              <a:pathLst>
                <a:path extrusionOk="0" h="1662" w="1454">
                  <a:moveTo>
                    <a:pt x="147" y="0"/>
                  </a:moveTo>
                  <a:cubicBezTo>
                    <a:pt x="118" y="0"/>
                    <a:pt x="89" y="10"/>
                    <a:pt x="64" y="29"/>
                  </a:cubicBezTo>
                  <a:cubicBezTo>
                    <a:pt x="7" y="74"/>
                    <a:pt x="0" y="157"/>
                    <a:pt x="45" y="214"/>
                  </a:cubicBezTo>
                  <a:lnTo>
                    <a:pt x="1205" y="1610"/>
                  </a:lnTo>
                  <a:cubicBezTo>
                    <a:pt x="1230" y="1642"/>
                    <a:pt x="1269" y="1661"/>
                    <a:pt x="1307" y="1661"/>
                  </a:cubicBezTo>
                  <a:cubicBezTo>
                    <a:pt x="1332" y="1661"/>
                    <a:pt x="1364" y="1648"/>
                    <a:pt x="1390" y="1629"/>
                  </a:cubicBezTo>
                  <a:cubicBezTo>
                    <a:pt x="1441" y="1585"/>
                    <a:pt x="1453" y="1502"/>
                    <a:pt x="1409" y="1444"/>
                  </a:cubicBezTo>
                  <a:lnTo>
                    <a:pt x="249" y="49"/>
                  </a:lnTo>
                  <a:cubicBezTo>
                    <a:pt x="220" y="16"/>
                    <a:pt x="183" y="0"/>
                    <a:pt x="14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9" name="Google Shape;3139;p22"/>
            <p:cNvSpPr/>
            <p:nvPr/>
          </p:nvSpPr>
          <p:spPr>
            <a:xfrm>
              <a:off x="2070625" y="1888075"/>
              <a:ext cx="38900" cy="25850"/>
            </a:xfrm>
            <a:custGeom>
              <a:rect b="b" l="l" r="r" t="t"/>
              <a:pathLst>
                <a:path extrusionOk="0" h="1034" w="1556">
                  <a:moveTo>
                    <a:pt x="1407" y="0"/>
                  </a:moveTo>
                  <a:cubicBezTo>
                    <a:pt x="1384" y="0"/>
                    <a:pt x="1361" y="7"/>
                    <a:pt x="1339" y="20"/>
                  </a:cubicBezTo>
                  <a:lnTo>
                    <a:pt x="83" y="791"/>
                  </a:lnTo>
                  <a:cubicBezTo>
                    <a:pt x="19" y="829"/>
                    <a:pt x="0" y="912"/>
                    <a:pt x="38" y="976"/>
                  </a:cubicBezTo>
                  <a:cubicBezTo>
                    <a:pt x="64" y="1014"/>
                    <a:pt x="108" y="1033"/>
                    <a:pt x="153" y="1033"/>
                  </a:cubicBezTo>
                  <a:cubicBezTo>
                    <a:pt x="179" y="1033"/>
                    <a:pt x="198" y="1027"/>
                    <a:pt x="223" y="1014"/>
                  </a:cubicBezTo>
                  <a:lnTo>
                    <a:pt x="1479" y="243"/>
                  </a:lnTo>
                  <a:cubicBezTo>
                    <a:pt x="1536" y="205"/>
                    <a:pt x="1555" y="128"/>
                    <a:pt x="1517" y="65"/>
                  </a:cubicBezTo>
                  <a:cubicBezTo>
                    <a:pt x="1492" y="23"/>
                    <a:pt x="1451" y="0"/>
                    <a:pt x="140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0" name="Google Shape;3140;p22"/>
            <p:cNvSpPr/>
            <p:nvPr/>
          </p:nvSpPr>
          <p:spPr>
            <a:xfrm>
              <a:off x="892350" y="1888175"/>
              <a:ext cx="38900" cy="25750"/>
            </a:xfrm>
            <a:custGeom>
              <a:rect b="b" l="l" r="r" t="t"/>
              <a:pathLst>
                <a:path extrusionOk="0" h="1030" w="1556">
                  <a:moveTo>
                    <a:pt x="155" y="1"/>
                  </a:moveTo>
                  <a:cubicBezTo>
                    <a:pt x="110" y="1"/>
                    <a:pt x="64" y="22"/>
                    <a:pt x="38" y="61"/>
                  </a:cubicBezTo>
                  <a:cubicBezTo>
                    <a:pt x="0" y="124"/>
                    <a:pt x="19" y="201"/>
                    <a:pt x="83" y="239"/>
                  </a:cubicBezTo>
                  <a:lnTo>
                    <a:pt x="1338" y="1010"/>
                  </a:lnTo>
                  <a:cubicBezTo>
                    <a:pt x="1358" y="1023"/>
                    <a:pt x="1383" y="1029"/>
                    <a:pt x="1409" y="1029"/>
                  </a:cubicBezTo>
                  <a:cubicBezTo>
                    <a:pt x="1453" y="1029"/>
                    <a:pt x="1491" y="1010"/>
                    <a:pt x="1517" y="972"/>
                  </a:cubicBezTo>
                  <a:cubicBezTo>
                    <a:pt x="1555" y="908"/>
                    <a:pt x="1536" y="825"/>
                    <a:pt x="1472" y="787"/>
                  </a:cubicBezTo>
                  <a:lnTo>
                    <a:pt x="217" y="16"/>
                  </a:lnTo>
                  <a:cubicBezTo>
                    <a:pt x="198" y="6"/>
                    <a:pt x="177" y="1"/>
                    <a:pt x="15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1" name="Google Shape;3141;p22"/>
            <p:cNvSpPr/>
            <p:nvPr/>
          </p:nvSpPr>
          <p:spPr>
            <a:xfrm>
              <a:off x="2151400" y="2109825"/>
              <a:ext cx="37950" cy="12975"/>
            </a:xfrm>
            <a:custGeom>
              <a:rect b="b" l="l" r="r" t="t"/>
              <a:pathLst>
                <a:path extrusionOk="0" h="519" w="1518">
                  <a:moveTo>
                    <a:pt x="1375" y="1"/>
                  </a:moveTo>
                  <a:cubicBezTo>
                    <a:pt x="1368" y="1"/>
                    <a:pt x="1360" y="1"/>
                    <a:pt x="1352" y="3"/>
                  </a:cubicBezTo>
                  <a:lnTo>
                    <a:pt x="115" y="264"/>
                  </a:lnTo>
                  <a:cubicBezTo>
                    <a:pt x="45" y="277"/>
                    <a:pt x="0" y="347"/>
                    <a:pt x="13" y="417"/>
                  </a:cubicBezTo>
                  <a:cubicBezTo>
                    <a:pt x="26" y="481"/>
                    <a:pt x="77" y="519"/>
                    <a:pt x="141" y="519"/>
                  </a:cubicBezTo>
                  <a:lnTo>
                    <a:pt x="166" y="519"/>
                  </a:lnTo>
                  <a:lnTo>
                    <a:pt x="1403" y="258"/>
                  </a:lnTo>
                  <a:cubicBezTo>
                    <a:pt x="1473" y="245"/>
                    <a:pt x="1517" y="175"/>
                    <a:pt x="1505" y="105"/>
                  </a:cubicBezTo>
                  <a:cubicBezTo>
                    <a:pt x="1488" y="43"/>
                    <a:pt x="1436" y="1"/>
                    <a:pt x="137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2" name="Google Shape;3142;p22"/>
            <p:cNvSpPr/>
            <p:nvPr/>
          </p:nvSpPr>
          <p:spPr>
            <a:xfrm>
              <a:off x="812500" y="2109975"/>
              <a:ext cx="38125" cy="12950"/>
            </a:xfrm>
            <a:custGeom>
              <a:rect b="b" l="l" r="r" t="t"/>
              <a:pathLst>
                <a:path extrusionOk="0" h="518" w="1525">
                  <a:moveTo>
                    <a:pt x="149" y="1"/>
                  </a:moveTo>
                  <a:cubicBezTo>
                    <a:pt x="88" y="1"/>
                    <a:pt x="31" y="43"/>
                    <a:pt x="20" y="105"/>
                  </a:cubicBezTo>
                  <a:cubicBezTo>
                    <a:pt x="1" y="169"/>
                    <a:pt x="46" y="239"/>
                    <a:pt x="116" y="258"/>
                  </a:cubicBezTo>
                  <a:lnTo>
                    <a:pt x="1359" y="513"/>
                  </a:lnTo>
                  <a:cubicBezTo>
                    <a:pt x="1362" y="516"/>
                    <a:pt x="1365" y="518"/>
                    <a:pt x="1369" y="518"/>
                  </a:cubicBezTo>
                  <a:cubicBezTo>
                    <a:pt x="1373" y="518"/>
                    <a:pt x="1378" y="516"/>
                    <a:pt x="1384" y="513"/>
                  </a:cubicBezTo>
                  <a:cubicBezTo>
                    <a:pt x="1441" y="513"/>
                    <a:pt x="1492" y="475"/>
                    <a:pt x="1511" y="417"/>
                  </a:cubicBezTo>
                  <a:cubicBezTo>
                    <a:pt x="1524" y="347"/>
                    <a:pt x="1480" y="277"/>
                    <a:pt x="1410" y="264"/>
                  </a:cubicBezTo>
                  <a:lnTo>
                    <a:pt x="173" y="3"/>
                  </a:lnTo>
                  <a:cubicBezTo>
                    <a:pt x="165" y="2"/>
                    <a:pt x="157" y="1"/>
                    <a:pt x="14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3" name="Google Shape;3143;p22"/>
            <p:cNvSpPr/>
            <p:nvPr/>
          </p:nvSpPr>
          <p:spPr>
            <a:xfrm>
              <a:off x="2158875" y="2385850"/>
              <a:ext cx="42100" cy="6550"/>
            </a:xfrm>
            <a:custGeom>
              <a:rect b="b" l="l" r="r" t="t"/>
              <a:pathLst>
                <a:path extrusionOk="0" h="262" w="1684">
                  <a:moveTo>
                    <a:pt x="128" y="0"/>
                  </a:moveTo>
                  <a:cubicBezTo>
                    <a:pt x="58" y="0"/>
                    <a:pt x="1" y="58"/>
                    <a:pt x="1" y="128"/>
                  </a:cubicBezTo>
                  <a:cubicBezTo>
                    <a:pt x="1" y="198"/>
                    <a:pt x="58" y="262"/>
                    <a:pt x="128" y="262"/>
                  </a:cubicBezTo>
                  <a:lnTo>
                    <a:pt x="1556" y="262"/>
                  </a:lnTo>
                  <a:cubicBezTo>
                    <a:pt x="1626" y="262"/>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4" name="Google Shape;3144;p22"/>
            <p:cNvSpPr/>
            <p:nvPr/>
          </p:nvSpPr>
          <p:spPr>
            <a:xfrm>
              <a:off x="2158875" y="2770800"/>
              <a:ext cx="42100" cy="6400"/>
            </a:xfrm>
            <a:custGeom>
              <a:rect b="b" l="l" r="r" t="t"/>
              <a:pathLst>
                <a:path extrusionOk="0" h="256" w="1684">
                  <a:moveTo>
                    <a:pt x="128" y="0"/>
                  </a:moveTo>
                  <a:cubicBezTo>
                    <a:pt x="58" y="0"/>
                    <a:pt x="1" y="58"/>
                    <a:pt x="1" y="128"/>
                  </a:cubicBezTo>
                  <a:cubicBezTo>
                    <a:pt x="1" y="198"/>
                    <a:pt x="58" y="255"/>
                    <a:pt x="128" y="255"/>
                  </a:cubicBezTo>
                  <a:lnTo>
                    <a:pt x="1556" y="255"/>
                  </a:lnTo>
                  <a:cubicBezTo>
                    <a:pt x="1626" y="255"/>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5" name="Google Shape;3145;p22"/>
            <p:cNvSpPr/>
            <p:nvPr/>
          </p:nvSpPr>
          <p:spPr>
            <a:xfrm>
              <a:off x="2158875" y="3155750"/>
              <a:ext cx="42100" cy="6400"/>
            </a:xfrm>
            <a:custGeom>
              <a:rect b="b" l="l" r="r" t="t"/>
              <a:pathLst>
                <a:path extrusionOk="0" h="256" w="1684">
                  <a:moveTo>
                    <a:pt x="128" y="0"/>
                  </a:moveTo>
                  <a:cubicBezTo>
                    <a:pt x="58" y="0"/>
                    <a:pt x="1" y="58"/>
                    <a:pt x="1" y="128"/>
                  </a:cubicBezTo>
                  <a:cubicBezTo>
                    <a:pt x="1" y="198"/>
                    <a:pt x="58" y="255"/>
                    <a:pt x="128" y="255"/>
                  </a:cubicBezTo>
                  <a:lnTo>
                    <a:pt x="1556" y="255"/>
                  </a:lnTo>
                  <a:cubicBezTo>
                    <a:pt x="1626" y="255"/>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6" name="Google Shape;3146;p22"/>
            <p:cNvSpPr/>
            <p:nvPr/>
          </p:nvSpPr>
          <p:spPr>
            <a:xfrm>
              <a:off x="2167500" y="3540550"/>
              <a:ext cx="33475" cy="6550"/>
            </a:xfrm>
            <a:custGeom>
              <a:rect b="b" l="l" r="r" t="t"/>
              <a:pathLst>
                <a:path extrusionOk="0" h="262" w="1339">
                  <a:moveTo>
                    <a:pt x="128" y="0"/>
                  </a:moveTo>
                  <a:cubicBezTo>
                    <a:pt x="57" y="0"/>
                    <a:pt x="0" y="57"/>
                    <a:pt x="0" y="134"/>
                  </a:cubicBezTo>
                  <a:cubicBezTo>
                    <a:pt x="0" y="204"/>
                    <a:pt x="57" y="261"/>
                    <a:pt x="128" y="261"/>
                  </a:cubicBezTo>
                  <a:lnTo>
                    <a:pt x="1211"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7" name="Google Shape;3147;p22"/>
            <p:cNvSpPr/>
            <p:nvPr/>
          </p:nvSpPr>
          <p:spPr>
            <a:xfrm>
              <a:off x="2167500" y="3925500"/>
              <a:ext cx="33475" cy="6550"/>
            </a:xfrm>
            <a:custGeom>
              <a:rect b="b" l="l" r="r" t="t"/>
              <a:pathLst>
                <a:path extrusionOk="0" h="262" w="1339">
                  <a:moveTo>
                    <a:pt x="128" y="0"/>
                  </a:moveTo>
                  <a:cubicBezTo>
                    <a:pt x="57" y="0"/>
                    <a:pt x="0" y="58"/>
                    <a:pt x="0" y="134"/>
                  </a:cubicBezTo>
                  <a:cubicBezTo>
                    <a:pt x="0" y="204"/>
                    <a:pt x="57" y="261"/>
                    <a:pt x="128" y="261"/>
                  </a:cubicBezTo>
                  <a:lnTo>
                    <a:pt x="1211" y="261"/>
                  </a:lnTo>
                  <a:cubicBezTo>
                    <a:pt x="1281" y="261"/>
                    <a:pt x="1339" y="204"/>
                    <a:pt x="1339" y="134"/>
                  </a:cubicBezTo>
                  <a:cubicBezTo>
                    <a:pt x="1339" y="58"/>
                    <a:pt x="1281" y="0"/>
                    <a:pt x="121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8" name="Google Shape;3148;p22"/>
            <p:cNvSpPr/>
            <p:nvPr/>
          </p:nvSpPr>
          <p:spPr>
            <a:xfrm>
              <a:off x="801050" y="2770800"/>
              <a:ext cx="42075" cy="6400"/>
            </a:xfrm>
            <a:custGeom>
              <a:rect b="b" l="l" r="r" t="t"/>
              <a:pathLst>
                <a:path extrusionOk="0" h="256" w="1683">
                  <a:moveTo>
                    <a:pt x="128" y="0"/>
                  </a:moveTo>
                  <a:cubicBezTo>
                    <a:pt x="57" y="0"/>
                    <a:pt x="0" y="58"/>
                    <a:pt x="0" y="128"/>
                  </a:cubicBezTo>
                  <a:cubicBezTo>
                    <a:pt x="0" y="198"/>
                    <a:pt x="57" y="255"/>
                    <a:pt x="128" y="255"/>
                  </a:cubicBezTo>
                  <a:lnTo>
                    <a:pt x="1555" y="255"/>
                  </a:lnTo>
                  <a:cubicBezTo>
                    <a:pt x="1558" y="256"/>
                    <a:pt x="1562" y="256"/>
                    <a:pt x="1565" y="256"/>
                  </a:cubicBezTo>
                  <a:cubicBezTo>
                    <a:pt x="1631" y="256"/>
                    <a:pt x="1683" y="195"/>
                    <a:pt x="1683" y="128"/>
                  </a:cubicBezTo>
                  <a:cubicBezTo>
                    <a:pt x="1683" y="58"/>
                    <a:pt x="1625" y="0"/>
                    <a:pt x="155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9" name="Google Shape;3149;p22"/>
            <p:cNvSpPr/>
            <p:nvPr/>
          </p:nvSpPr>
          <p:spPr>
            <a:xfrm>
              <a:off x="801050" y="3155750"/>
              <a:ext cx="33475" cy="6400"/>
            </a:xfrm>
            <a:custGeom>
              <a:rect b="b" l="l" r="r" t="t"/>
              <a:pathLst>
                <a:path extrusionOk="0" h="256" w="1339">
                  <a:moveTo>
                    <a:pt x="128" y="0"/>
                  </a:moveTo>
                  <a:cubicBezTo>
                    <a:pt x="57" y="0"/>
                    <a:pt x="0" y="58"/>
                    <a:pt x="0" y="128"/>
                  </a:cubicBezTo>
                  <a:cubicBezTo>
                    <a:pt x="0" y="198"/>
                    <a:pt x="57" y="255"/>
                    <a:pt x="128" y="255"/>
                  </a:cubicBezTo>
                  <a:lnTo>
                    <a:pt x="1205" y="255"/>
                  </a:lnTo>
                  <a:cubicBezTo>
                    <a:pt x="1281" y="255"/>
                    <a:pt x="1339" y="198"/>
                    <a:pt x="1339" y="128"/>
                  </a:cubicBezTo>
                  <a:cubicBezTo>
                    <a:pt x="1339" y="58"/>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0" name="Google Shape;3150;p22"/>
            <p:cNvSpPr/>
            <p:nvPr/>
          </p:nvSpPr>
          <p:spPr>
            <a:xfrm>
              <a:off x="801050" y="3540550"/>
              <a:ext cx="33475" cy="6550"/>
            </a:xfrm>
            <a:custGeom>
              <a:rect b="b" l="l" r="r" t="t"/>
              <a:pathLst>
                <a:path extrusionOk="0" h="262" w="1339">
                  <a:moveTo>
                    <a:pt x="128" y="0"/>
                  </a:moveTo>
                  <a:cubicBezTo>
                    <a:pt x="57" y="0"/>
                    <a:pt x="0" y="57"/>
                    <a:pt x="0" y="134"/>
                  </a:cubicBezTo>
                  <a:cubicBezTo>
                    <a:pt x="0" y="204"/>
                    <a:pt x="57" y="261"/>
                    <a:pt x="128" y="261"/>
                  </a:cubicBezTo>
                  <a:lnTo>
                    <a:pt x="1205"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1" name="Google Shape;3151;p22"/>
            <p:cNvSpPr/>
            <p:nvPr/>
          </p:nvSpPr>
          <p:spPr>
            <a:xfrm>
              <a:off x="801050" y="3925500"/>
              <a:ext cx="33475" cy="6550"/>
            </a:xfrm>
            <a:custGeom>
              <a:rect b="b" l="l" r="r" t="t"/>
              <a:pathLst>
                <a:path extrusionOk="0" h="262" w="1339">
                  <a:moveTo>
                    <a:pt x="128" y="0"/>
                  </a:moveTo>
                  <a:cubicBezTo>
                    <a:pt x="57" y="0"/>
                    <a:pt x="0" y="58"/>
                    <a:pt x="0" y="134"/>
                  </a:cubicBezTo>
                  <a:cubicBezTo>
                    <a:pt x="0" y="204"/>
                    <a:pt x="57" y="261"/>
                    <a:pt x="128" y="261"/>
                  </a:cubicBezTo>
                  <a:lnTo>
                    <a:pt x="1205" y="261"/>
                  </a:lnTo>
                  <a:cubicBezTo>
                    <a:pt x="1281" y="261"/>
                    <a:pt x="1339" y="204"/>
                    <a:pt x="1339" y="134"/>
                  </a:cubicBezTo>
                  <a:cubicBezTo>
                    <a:pt x="1339" y="58"/>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2" name="Google Shape;3152;p22"/>
            <p:cNvSpPr/>
            <p:nvPr/>
          </p:nvSpPr>
          <p:spPr>
            <a:xfrm>
              <a:off x="801050" y="2385850"/>
              <a:ext cx="42075" cy="6550"/>
            </a:xfrm>
            <a:custGeom>
              <a:rect b="b" l="l" r="r" t="t"/>
              <a:pathLst>
                <a:path extrusionOk="0" h="262" w="1683">
                  <a:moveTo>
                    <a:pt x="128" y="0"/>
                  </a:moveTo>
                  <a:cubicBezTo>
                    <a:pt x="57" y="0"/>
                    <a:pt x="0" y="58"/>
                    <a:pt x="0" y="128"/>
                  </a:cubicBezTo>
                  <a:cubicBezTo>
                    <a:pt x="0" y="198"/>
                    <a:pt x="57" y="262"/>
                    <a:pt x="128" y="262"/>
                  </a:cubicBezTo>
                  <a:lnTo>
                    <a:pt x="1555" y="262"/>
                  </a:lnTo>
                  <a:cubicBezTo>
                    <a:pt x="1625" y="262"/>
                    <a:pt x="1683" y="204"/>
                    <a:pt x="1683" y="128"/>
                  </a:cubicBezTo>
                  <a:cubicBezTo>
                    <a:pt x="1683" y="58"/>
                    <a:pt x="1625" y="0"/>
                    <a:pt x="155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3" name="Google Shape;3153;p22"/>
            <p:cNvSpPr/>
            <p:nvPr/>
          </p:nvSpPr>
          <p:spPr>
            <a:xfrm>
              <a:off x="1338150" y="2919300"/>
              <a:ext cx="325550" cy="285075"/>
            </a:xfrm>
            <a:custGeom>
              <a:rect b="b" l="l" r="r" t="t"/>
              <a:pathLst>
                <a:path extrusionOk="0" h="11403" w="13022">
                  <a:moveTo>
                    <a:pt x="1" y="0"/>
                  </a:moveTo>
                  <a:lnTo>
                    <a:pt x="1" y="0"/>
                  </a:lnTo>
                  <a:cubicBezTo>
                    <a:pt x="3085" y="3442"/>
                    <a:pt x="5367" y="7546"/>
                    <a:pt x="6514" y="11402"/>
                  </a:cubicBezTo>
                  <a:cubicBezTo>
                    <a:pt x="7662" y="7546"/>
                    <a:pt x="9937" y="3442"/>
                    <a:pt x="13022" y="0"/>
                  </a:cubicBezTo>
                  <a:lnTo>
                    <a:pt x="13022" y="0"/>
                  </a:lnTo>
                  <a:cubicBezTo>
                    <a:pt x="10874" y="421"/>
                    <a:pt x="8700" y="638"/>
                    <a:pt x="6514" y="650"/>
                  </a:cubicBezTo>
                  <a:cubicBezTo>
                    <a:pt x="4328" y="638"/>
                    <a:pt x="2149" y="421"/>
                    <a:pt x="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4" name="Google Shape;3154;p22"/>
            <p:cNvSpPr/>
            <p:nvPr/>
          </p:nvSpPr>
          <p:spPr>
            <a:xfrm>
              <a:off x="1409225" y="2919125"/>
              <a:ext cx="183575" cy="183600"/>
            </a:xfrm>
            <a:custGeom>
              <a:rect b="b" l="l" r="r" t="t"/>
              <a:pathLst>
                <a:path extrusionOk="0" h="7344" w="7343">
                  <a:moveTo>
                    <a:pt x="3671" y="1"/>
                  </a:moveTo>
                  <a:cubicBezTo>
                    <a:pt x="1645" y="1"/>
                    <a:pt x="0" y="1645"/>
                    <a:pt x="0" y="3672"/>
                  </a:cubicBezTo>
                  <a:cubicBezTo>
                    <a:pt x="0" y="5699"/>
                    <a:pt x="1645" y="7343"/>
                    <a:pt x="3671" y="7343"/>
                  </a:cubicBezTo>
                  <a:cubicBezTo>
                    <a:pt x="5698" y="7343"/>
                    <a:pt x="7342" y="5699"/>
                    <a:pt x="7342" y="3672"/>
                  </a:cubicBezTo>
                  <a:cubicBezTo>
                    <a:pt x="7342" y="1645"/>
                    <a:pt x="5698" y="1"/>
                    <a:pt x="367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5" name="Google Shape;3155;p22"/>
            <p:cNvSpPr/>
            <p:nvPr/>
          </p:nvSpPr>
          <p:spPr>
            <a:xfrm>
              <a:off x="1441400" y="2951475"/>
              <a:ext cx="119200" cy="119225"/>
            </a:xfrm>
            <a:custGeom>
              <a:rect b="b" l="l" r="r" t="t"/>
              <a:pathLst>
                <a:path extrusionOk="0" h="4769" w="4768">
                  <a:moveTo>
                    <a:pt x="2123" y="1"/>
                  </a:moveTo>
                  <a:cubicBezTo>
                    <a:pt x="1900" y="20"/>
                    <a:pt x="1677" y="77"/>
                    <a:pt x="1467" y="166"/>
                  </a:cubicBezTo>
                  <a:cubicBezTo>
                    <a:pt x="1256" y="256"/>
                    <a:pt x="1059" y="370"/>
                    <a:pt x="880" y="517"/>
                  </a:cubicBezTo>
                  <a:lnTo>
                    <a:pt x="887" y="517"/>
                  </a:lnTo>
                  <a:cubicBezTo>
                    <a:pt x="982" y="544"/>
                    <a:pt x="1082" y="557"/>
                    <a:pt x="1183" y="557"/>
                  </a:cubicBezTo>
                  <a:cubicBezTo>
                    <a:pt x="1323" y="557"/>
                    <a:pt x="1464" y="531"/>
                    <a:pt x="1594" y="479"/>
                  </a:cubicBezTo>
                  <a:cubicBezTo>
                    <a:pt x="1823" y="383"/>
                    <a:pt x="2008" y="217"/>
                    <a:pt x="2123" y="1"/>
                  </a:cubicBezTo>
                  <a:close/>
                  <a:moveTo>
                    <a:pt x="2639" y="1"/>
                  </a:moveTo>
                  <a:cubicBezTo>
                    <a:pt x="2754" y="217"/>
                    <a:pt x="2945" y="383"/>
                    <a:pt x="3168" y="479"/>
                  </a:cubicBezTo>
                  <a:cubicBezTo>
                    <a:pt x="3301" y="534"/>
                    <a:pt x="3441" y="562"/>
                    <a:pt x="3582" y="562"/>
                  </a:cubicBezTo>
                  <a:cubicBezTo>
                    <a:pt x="3685" y="562"/>
                    <a:pt x="3789" y="547"/>
                    <a:pt x="3888" y="517"/>
                  </a:cubicBezTo>
                  <a:cubicBezTo>
                    <a:pt x="3710" y="370"/>
                    <a:pt x="3512" y="256"/>
                    <a:pt x="3302" y="166"/>
                  </a:cubicBezTo>
                  <a:cubicBezTo>
                    <a:pt x="3092" y="84"/>
                    <a:pt x="2869" y="26"/>
                    <a:pt x="2639" y="1"/>
                  </a:cubicBezTo>
                  <a:close/>
                  <a:moveTo>
                    <a:pt x="517" y="880"/>
                  </a:moveTo>
                  <a:lnTo>
                    <a:pt x="517" y="880"/>
                  </a:lnTo>
                  <a:cubicBezTo>
                    <a:pt x="377" y="1059"/>
                    <a:pt x="256" y="1256"/>
                    <a:pt x="173" y="1467"/>
                  </a:cubicBezTo>
                  <a:cubicBezTo>
                    <a:pt x="84" y="1677"/>
                    <a:pt x="26" y="1900"/>
                    <a:pt x="1" y="2123"/>
                  </a:cubicBezTo>
                  <a:cubicBezTo>
                    <a:pt x="217" y="2008"/>
                    <a:pt x="389" y="1824"/>
                    <a:pt x="479" y="1594"/>
                  </a:cubicBezTo>
                  <a:lnTo>
                    <a:pt x="485" y="1594"/>
                  </a:lnTo>
                  <a:cubicBezTo>
                    <a:pt x="581" y="1365"/>
                    <a:pt x="593" y="1116"/>
                    <a:pt x="517" y="880"/>
                  </a:cubicBezTo>
                  <a:close/>
                  <a:moveTo>
                    <a:pt x="4252" y="880"/>
                  </a:moveTo>
                  <a:lnTo>
                    <a:pt x="4252" y="880"/>
                  </a:lnTo>
                  <a:cubicBezTo>
                    <a:pt x="4182" y="1116"/>
                    <a:pt x="4194" y="1365"/>
                    <a:pt x="4290" y="1594"/>
                  </a:cubicBezTo>
                  <a:cubicBezTo>
                    <a:pt x="4379" y="1824"/>
                    <a:pt x="4551" y="2008"/>
                    <a:pt x="4768" y="2123"/>
                  </a:cubicBezTo>
                  <a:cubicBezTo>
                    <a:pt x="4742" y="1900"/>
                    <a:pt x="4685" y="1677"/>
                    <a:pt x="4596" y="1467"/>
                  </a:cubicBezTo>
                  <a:cubicBezTo>
                    <a:pt x="4513" y="1256"/>
                    <a:pt x="4392" y="1059"/>
                    <a:pt x="4252" y="880"/>
                  </a:cubicBezTo>
                  <a:close/>
                  <a:moveTo>
                    <a:pt x="4762" y="2639"/>
                  </a:moveTo>
                  <a:lnTo>
                    <a:pt x="4762" y="2639"/>
                  </a:lnTo>
                  <a:cubicBezTo>
                    <a:pt x="4551" y="2754"/>
                    <a:pt x="4379" y="2939"/>
                    <a:pt x="4284" y="3168"/>
                  </a:cubicBezTo>
                  <a:cubicBezTo>
                    <a:pt x="4188" y="3398"/>
                    <a:pt x="4175" y="3646"/>
                    <a:pt x="4245" y="3882"/>
                  </a:cubicBezTo>
                  <a:cubicBezTo>
                    <a:pt x="4392" y="3704"/>
                    <a:pt x="4507" y="3506"/>
                    <a:pt x="4596" y="3296"/>
                  </a:cubicBezTo>
                  <a:cubicBezTo>
                    <a:pt x="4685" y="3085"/>
                    <a:pt x="4742" y="2862"/>
                    <a:pt x="4762" y="2639"/>
                  </a:cubicBezTo>
                  <a:close/>
                  <a:moveTo>
                    <a:pt x="1" y="2639"/>
                  </a:moveTo>
                  <a:cubicBezTo>
                    <a:pt x="26" y="2869"/>
                    <a:pt x="77" y="3085"/>
                    <a:pt x="166" y="3302"/>
                  </a:cubicBezTo>
                  <a:cubicBezTo>
                    <a:pt x="256" y="3513"/>
                    <a:pt x="370" y="3710"/>
                    <a:pt x="517" y="3889"/>
                  </a:cubicBezTo>
                  <a:lnTo>
                    <a:pt x="517" y="3882"/>
                  </a:lnTo>
                  <a:cubicBezTo>
                    <a:pt x="587" y="3646"/>
                    <a:pt x="574" y="3398"/>
                    <a:pt x="479" y="3168"/>
                  </a:cubicBezTo>
                  <a:cubicBezTo>
                    <a:pt x="383" y="2945"/>
                    <a:pt x="217" y="2754"/>
                    <a:pt x="1" y="2639"/>
                  </a:cubicBezTo>
                  <a:close/>
                  <a:moveTo>
                    <a:pt x="1186" y="4201"/>
                  </a:moveTo>
                  <a:cubicBezTo>
                    <a:pt x="1083" y="4201"/>
                    <a:pt x="980" y="4216"/>
                    <a:pt x="880" y="4245"/>
                  </a:cubicBezTo>
                  <a:cubicBezTo>
                    <a:pt x="1059" y="4392"/>
                    <a:pt x="1256" y="4507"/>
                    <a:pt x="1467" y="4596"/>
                  </a:cubicBezTo>
                  <a:cubicBezTo>
                    <a:pt x="1677" y="4679"/>
                    <a:pt x="1900" y="4736"/>
                    <a:pt x="2129" y="4762"/>
                  </a:cubicBezTo>
                  <a:cubicBezTo>
                    <a:pt x="2008" y="4545"/>
                    <a:pt x="1823" y="4379"/>
                    <a:pt x="1594" y="4284"/>
                  </a:cubicBezTo>
                  <a:cubicBezTo>
                    <a:pt x="1465" y="4229"/>
                    <a:pt x="1326" y="4201"/>
                    <a:pt x="1186" y="4201"/>
                  </a:cubicBezTo>
                  <a:close/>
                  <a:moveTo>
                    <a:pt x="3596" y="4203"/>
                  </a:moveTo>
                  <a:cubicBezTo>
                    <a:pt x="3451" y="4203"/>
                    <a:pt x="3305" y="4233"/>
                    <a:pt x="3168" y="4290"/>
                  </a:cubicBezTo>
                  <a:cubicBezTo>
                    <a:pt x="2945" y="4379"/>
                    <a:pt x="2754" y="4551"/>
                    <a:pt x="2639" y="4768"/>
                  </a:cubicBezTo>
                  <a:cubicBezTo>
                    <a:pt x="2869" y="4743"/>
                    <a:pt x="3092" y="4685"/>
                    <a:pt x="3302" y="4596"/>
                  </a:cubicBezTo>
                  <a:cubicBezTo>
                    <a:pt x="3512" y="4513"/>
                    <a:pt x="3710" y="4392"/>
                    <a:pt x="3888" y="4252"/>
                  </a:cubicBezTo>
                  <a:lnTo>
                    <a:pt x="3888" y="4245"/>
                  </a:lnTo>
                  <a:cubicBezTo>
                    <a:pt x="3793" y="4217"/>
                    <a:pt x="3695" y="4203"/>
                    <a:pt x="3596" y="4203"/>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6" name="Google Shape;3156;p22"/>
            <p:cNvSpPr/>
            <p:nvPr/>
          </p:nvSpPr>
          <p:spPr>
            <a:xfrm>
              <a:off x="1422275" y="2932350"/>
              <a:ext cx="157300" cy="157300"/>
            </a:xfrm>
            <a:custGeom>
              <a:rect b="b" l="l" r="r" t="t"/>
              <a:pathLst>
                <a:path extrusionOk="0" h="6292" w="6292">
                  <a:moveTo>
                    <a:pt x="3149" y="281"/>
                  </a:moveTo>
                  <a:cubicBezTo>
                    <a:pt x="4730" y="288"/>
                    <a:pt x="6011" y="1562"/>
                    <a:pt x="6011" y="3143"/>
                  </a:cubicBezTo>
                  <a:cubicBezTo>
                    <a:pt x="6011" y="4724"/>
                    <a:pt x="4730" y="6005"/>
                    <a:pt x="3149" y="6011"/>
                  </a:cubicBezTo>
                  <a:cubicBezTo>
                    <a:pt x="1569" y="6005"/>
                    <a:pt x="288" y="4724"/>
                    <a:pt x="288" y="3143"/>
                  </a:cubicBezTo>
                  <a:cubicBezTo>
                    <a:pt x="288" y="1562"/>
                    <a:pt x="1569" y="288"/>
                    <a:pt x="3149" y="281"/>
                  </a:cubicBezTo>
                  <a:close/>
                  <a:moveTo>
                    <a:pt x="3149" y="1"/>
                  </a:moveTo>
                  <a:cubicBezTo>
                    <a:pt x="1409" y="1"/>
                    <a:pt x="7" y="1409"/>
                    <a:pt x="1" y="3143"/>
                  </a:cubicBezTo>
                  <a:cubicBezTo>
                    <a:pt x="7" y="4883"/>
                    <a:pt x="1409" y="6285"/>
                    <a:pt x="3149" y="6291"/>
                  </a:cubicBezTo>
                  <a:cubicBezTo>
                    <a:pt x="4883" y="6285"/>
                    <a:pt x="6291" y="4883"/>
                    <a:pt x="6291" y="3143"/>
                  </a:cubicBezTo>
                  <a:cubicBezTo>
                    <a:pt x="6291" y="1409"/>
                    <a:pt x="4883" y="1"/>
                    <a:pt x="3149"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7" name="Google Shape;3157;p22"/>
            <p:cNvSpPr/>
            <p:nvPr/>
          </p:nvSpPr>
          <p:spPr>
            <a:xfrm>
              <a:off x="1455425" y="2965500"/>
              <a:ext cx="91000" cy="91000"/>
            </a:xfrm>
            <a:custGeom>
              <a:rect b="b" l="l" r="r" t="t"/>
              <a:pathLst>
                <a:path extrusionOk="0" h="3640" w="3640">
                  <a:moveTo>
                    <a:pt x="1823" y="1"/>
                  </a:moveTo>
                  <a:cubicBezTo>
                    <a:pt x="816" y="1"/>
                    <a:pt x="1" y="816"/>
                    <a:pt x="1" y="1817"/>
                  </a:cubicBezTo>
                  <a:cubicBezTo>
                    <a:pt x="1" y="2824"/>
                    <a:pt x="816" y="3640"/>
                    <a:pt x="1823" y="3640"/>
                  </a:cubicBezTo>
                  <a:cubicBezTo>
                    <a:pt x="2830" y="3640"/>
                    <a:pt x="3640" y="2824"/>
                    <a:pt x="3640" y="1817"/>
                  </a:cubicBezTo>
                  <a:cubicBezTo>
                    <a:pt x="3640" y="816"/>
                    <a:pt x="2830" y="1"/>
                    <a:pt x="18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8" name="Google Shape;3158;p22"/>
            <p:cNvSpPr/>
            <p:nvPr/>
          </p:nvSpPr>
          <p:spPr>
            <a:xfrm>
              <a:off x="1271725" y="2878200"/>
              <a:ext cx="458575" cy="454750"/>
            </a:xfrm>
            <a:custGeom>
              <a:rect b="b" l="l" r="r" t="t"/>
              <a:pathLst>
                <a:path extrusionOk="0" h="18190" w="18343">
                  <a:moveTo>
                    <a:pt x="733" y="529"/>
                  </a:moveTo>
                  <a:cubicBezTo>
                    <a:pt x="2250" y="1013"/>
                    <a:pt x="5672" y="1676"/>
                    <a:pt x="9171" y="1676"/>
                  </a:cubicBezTo>
                  <a:cubicBezTo>
                    <a:pt x="12664" y="1676"/>
                    <a:pt x="16093" y="1013"/>
                    <a:pt x="17610" y="529"/>
                  </a:cubicBezTo>
                  <a:lnTo>
                    <a:pt x="17610" y="529"/>
                  </a:lnTo>
                  <a:cubicBezTo>
                    <a:pt x="13231" y="4761"/>
                    <a:pt x="10019" y="10561"/>
                    <a:pt x="9171" y="15755"/>
                  </a:cubicBezTo>
                  <a:cubicBezTo>
                    <a:pt x="8324" y="10567"/>
                    <a:pt x="5111" y="4761"/>
                    <a:pt x="733" y="529"/>
                  </a:cubicBezTo>
                  <a:close/>
                  <a:moveTo>
                    <a:pt x="166" y="0"/>
                  </a:moveTo>
                  <a:lnTo>
                    <a:pt x="0" y="223"/>
                  </a:lnTo>
                  <a:cubicBezTo>
                    <a:pt x="4908" y="4723"/>
                    <a:pt x="8458" y="11243"/>
                    <a:pt x="9031" y="16832"/>
                  </a:cubicBezTo>
                  <a:lnTo>
                    <a:pt x="9171" y="18190"/>
                  </a:lnTo>
                  <a:lnTo>
                    <a:pt x="9312" y="16832"/>
                  </a:lnTo>
                  <a:cubicBezTo>
                    <a:pt x="9885" y="11243"/>
                    <a:pt x="13429" y="4723"/>
                    <a:pt x="18343" y="223"/>
                  </a:cubicBezTo>
                  <a:lnTo>
                    <a:pt x="18171" y="0"/>
                  </a:lnTo>
                  <a:cubicBezTo>
                    <a:pt x="17520" y="414"/>
                    <a:pt x="13333" y="1396"/>
                    <a:pt x="9171" y="1396"/>
                  </a:cubicBezTo>
                  <a:cubicBezTo>
                    <a:pt x="5010" y="1396"/>
                    <a:pt x="822" y="414"/>
                    <a:pt x="16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9" name="Google Shape;3159;p22"/>
            <p:cNvSpPr/>
            <p:nvPr/>
          </p:nvSpPr>
          <p:spPr>
            <a:xfrm>
              <a:off x="1098825" y="1850625"/>
              <a:ext cx="804200" cy="798675"/>
            </a:xfrm>
            <a:custGeom>
              <a:rect b="b" l="l" r="r" t="t"/>
              <a:pathLst>
                <a:path extrusionOk="0" h="31947" w="32168">
                  <a:moveTo>
                    <a:pt x="20878" y="0"/>
                  </a:moveTo>
                  <a:cubicBezTo>
                    <a:pt x="20329" y="0"/>
                    <a:pt x="19781" y="107"/>
                    <a:pt x="19261" y="320"/>
                  </a:cubicBezTo>
                  <a:cubicBezTo>
                    <a:pt x="19185" y="352"/>
                    <a:pt x="19115" y="403"/>
                    <a:pt x="19038" y="441"/>
                  </a:cubicBezTo>
                  <a:cubicBezTo>
                    <a:pt x="19930" y="2219"/>
                    <a:pt x="20306" y="4201"/>
                    <a:pt x="20141" y="6177"/>
                  </a:cubicBezTo>
                  <a:lnTo>
                    <a:pt x="20141" y="6177"/>
                  </a:lnTo>
                  <a:cubicBezTo>
                    <a:pt x="21422" y="4660"/>
                    <a:pt x="23092" y="3526"/>
                    <a:pt x="24978" y="2901"/>
                  </a:cubicBezTo>
                  <a:cubicBezTo>
                    <a:pt x="24953" y="2825"/>
                    <a:pt x="24940" y="2742"/>
                    <a:pt x="24908" y="2659"/>
                  </a:cubicBezTo>
                  <a:cubicBezTo>
                    <a:pt x="24468" y="1607"/>
                    <a:pt x="23627" y="772"/>
                    <a:pt x="22569" y="352"/>
                  </a:cubicBezTo>
                  <a:lnTo>
                    <a:pt x="22550" y="345"/>
                  </a:lnTo>
                  <a:cubicBezTo>
                    <a:pt x="22015" y="115"/>
                    <a:pt x="21446" y="0"/>
                    <a:pt x="20878" y="0"/>
                  </a:cubicBezTo>
                  <a:close/>
                  <a:moveTo>
                    <a:pt x="11300" y="3"/>
                  </a:moveTo>
                  <a:cubicBezTo>
                    <a:pt x="10729" y="3"/>
                    <a:pt x="10159" y="117"/>
                    <a:pt x="9625" y="345"/>
                  </a:cubicBezTo>
                  <a:lnTo>
                    <a:pt x="9606" y="352"/>
                  </a:lnTo>
                  <a:cubicBezTo>
                    <a:pt x="8548" y="779"/>
                    <a:pt x="7706" y="1607"/>
                    <a:pt x="7267" y="2659"/>
                  </a:cubicBezTo>
                  <a:cubicBezTo>
                    <a:pt x="7235" y="2742"/>
                    <a:pt x="7222" y="2825"/>
                    <a:pt x="7196" y="2901"/>
                  </a:cubicBezTo>
                  <a:cubicBezTo>
                    <a:pt x="9077" y="3526"/>
                    <a:pt x="10753" y="4660"/>
                    <a:pt x="12034" y="6177"/>
                  </a:cubicBezTo>
                  <a:cubicBezTo>
                    <a:pt x="11862" y="4201"/>
                    <a:pt x="12244" y="2219"/>
                    <a:pt x="13130" y="441"/>
                  </a:cubicBezTo>
                  <a:cubicBezTo>
                    <a:pt x="13054" y="403"/>
                    <a:pt x="12990" y="352"/>
                    <a:pt x="12907" y="320"/>
                  </a:cubicBezTo>
                  <a:cubicBezTo>
                    <a:pt x="12393" y="108"/>
                    <a:pt x="11846" y="3"/>
                    <a:pt x="11300" y="3"/>
                  </a:cubicBezTo>
                  <a:close/>
                  <a:moveTo>
                    <a:pt x="3009" y="7082"/>
                  </a:moveTo>
                  <a:cubicBezTo>
                    <a:pt x="2933" y="7108"/>
                    <a:pt x="2850" y="7120"/>
                    <a:pt x="2773" y="7158"/>
                  </a:cubicBezTo>
                  <a:lnTo>
                    <a:pt x="2773" y="7152"/>
                  </a:lnTo>
                  <a:cubicBezTo>
                    <a:pt x="1722" y="7592"/>
                    <a:pt x="887" y="8433"/>
                    <a:pt x="460" y="9491"/>
                  </a:cubicBezTo>
                  <a:lnTo>
                    <a:pt x="453" y="9510"/>
                  </a:lnTo>
                  <a:cubicBezTo>
                    <a:pt x="7" y="10562"/>
                    <a:pt x="1" y="11741"/>
                    <a:pt x="434" y="12799"/>
                  </a:cubicBezTo>
                  <a:cubicBezTo>
                    <a:pt x="466" y="12875"/>
                    <a:pt x="511" y="12946"/>
                    <a:pt x="555" y="13022"/>
                  </a:cubicBezTo>
                  <a:cubicBezTo>
                    <a:pt x="2055" y="12267"/>
                    <a:pt x="3706" y="11881"/>
                    <a:pt x="5379" y="11881"/>
                  </a:cubicBezTo>
                  <a:cubicBezTo>
                    <a:pt x="5683" y="11881"/>
                    <a:pt x="5987" y="11894"/>
                    <a:pt x="6291" y="11919"/>
                  </a:cubicBezTo>
                  <a:cubicBezTo>
                    <a:pt x="4775" y="10638"/>
                    <a:pt x="3640" y="8969"/>
                    <a:pt x="3009" y="7082"/>
                  </a:cubicBezTo>
                  <a:close/>
                  <a:moveTo>
                    <a:pt x="29159" y="7082"/>
                  </a:moveTo>
                  <a:cubicBezTo>
                    <a:pt x="28528" y="8962"/>
                    <a:pt x="27394" y="10638"/>
                    <a:pt x="25877" y="11919"/>
                  </a:cubicBezTo>
                  <a:cubicBezTo>
                    <a:pt x="26186" y="11893"/>
                    <a:pt x="26496" y="11879"/>
                    <a:pt x="26805" y="11879"/>
                  </a:cubicBezTo>
                  <a:cubicBezTo>
                    <a:pt x="28473" y="11879"/>
                    <a:pt x="30118" y="12269"/>
                    <a:pt x="31613" y="13022"/>
                  </a:cubicBezTo>
                  <a:cubicBezTo>
                    <a:pt x="31651" y="12939"/>
                    <a:pt x="31702" y="12875"/>
                    <a:pt x="31734" y="12793"/>
                  </a:cubicBezTo>
                  <a:cubicBezTo>
                    <a:pt x="32167" y="11741"/>
                    <a:pt x="32161" y="10562"/>
                    <a:pt x="31715" y="9510"/>
                  </a:cubicBezTo>
                  <a:lnTo>
                    <a:pt x="31708" y="9491"/>
                  </a:lnTo>
                  <a:cubicBezTo>
                    <a:pt x="31281" y="8433"/>
                    <a:pt x="30447" y="7592"/>
                    <a:pt x="29395" y="7152"/>
                  </a:cubicBezTo>
                  <a:cubicBezTo>
                    <a:pt x="29325" y="7120"/>
                    <a:pt x="29236" y="7108"/>
                    <a:pt x="29159" y="7082"/>
                  </a:cubicBezTo>
                  <a:close/>
                  <a:moveTo>
                    <a:pt x="555" y="18930"/>
                  </a:moveTo>
                  <a:cubicBezTo>
                    <a:pt x="517" y="19013"/>
                    <a:pt x="466" y="19077"/>
                    <a:pt x="434" y="19153"/>
                  </a:cubicBezTo>
                  <a:cubicBezTo>
                    <a:pt x="1" y="20211"/>
                    <a:pt x="14" y="21390"/>
                    <a:pt x="460" y="22442"/>
                  </a:cubicBezTo>
                  <a:lnTo>
                    <a:pt x="466" y="22461"/>
                  </a:lnTo>
                  <a:cubicBezTo>
                    <a:pt x="893" y="23513"/>
                    <a:pt x="1722" y="24360"/>
                    <a:pt x="2773" y="24794"/>
                  </a:cubicBezTo>
                  <a:cubicBezTo>
                    <a:pt x="2850" y="24825"/>
                    <a:pt x="2933" y="24838"/>
                    <a:pt x="3016" y="24870"/>
                  </a:cubicBezTo>
                  <a:cubicBezTo>
                    <a:pt x="3640" y="22984"/>
                    <a:pt x="4775" y="21314"/>
                    <a:pt x="6291" y="20033"/>
                  </a:cubicBezTo>
                  <a:lnTo>
                    <a:pt x="6291" y="20033"/>
                  </a:lnTo>
                  <a:cubicBezTo>
                    <a:pt x="5991" y="20058"/>
                    <a:pt x="5690" y="20070"/>
                    <a:pt x="5390" y="20070"/>
                  </a:cubicBezTo>
                  <a:cubicBezTo>
                    <a:pt x="3717" y="20070"/>
                    <a:pt x="2063" y="19681"/>
                    <a:pt x="555" y="18930"/>
                  </a:cubicBezTo>
                  <a:close/>
                  <a:moveTo>
                    <a:pt x="31619" y="18930"/>
                  </a:moveTo>
                  <a:cubicBezTo>
                    <a:pt x="30112" y="19681"/>
                    <a:pt x="28457" y="20070"/>
                    <a:pt x="26784" y="20070"/>
                  </a:cubicBezTo>
                  <a:cubicBezTo>
                    <a:pt x="26484" y="20070"/>
                    <a:pt x="26184" y="20058"/>
                    <a:pt x="25883" y="20033"/>
                  </a:cubicBezTo>
                  <a:lnTo>
                    <a:pt x="25883" y="20033"/>
                  </a:lnTo>
                  <a:cubicBezTo>
                    <a:pt x="27394" y="21314"/>
                    <a:pt x="28528" y="22984"/>
                    <a:pt x="29159" y="24870"/>
                  </a:cubicBezTo>
                  <a:cubicBezTo>
                    <a:pt x="29236" y="24838"/>
                    <a:pt x="29325" y="24825"/>
                    <a:pt x="29408" y="24794"/>
                  </a:cubicBezTo>
                  <a:cubicBezTo>
                    <a:pt x="30453" y="24354"/>
                    <a:pt x="31281" y="23513"/>
                    <a:pt x="31708" y="22461"/>
                  </a:cubicBezTo>
                  <a:lnTo>
                    <a:pt x="31715" y="22442"/>
                  </a:lnTo>
                  <a:cubicBezTo>
                    <a:pt x="32161" y="21390"/>
                    <a:pt x="32167" y="20211"/>
                    <a:pt x="31740" y="19153"/>
                  </a:cubicBezTo>
                  <a:cubicBezTo>
                    <a:pt x="31702" y="19077"/>
                    <a:pt x="31657" y="19007"/>
                    <a:pt x="31619" y="18930"/>
                  </a:cubicBezTo>
                  <a:close/>
                  <a:moveTo>
                    <a:pt x="12027" y="25769"/>
                  </a:moveTo>
                  <a:lnTo>
                    <a:pt x="12027" y="25769"/>
                  </a:lnTo>
                  <a:cubicBezTo>
                    <a:pt x="10753" y="27286"/>
                    <a:pt x="9077" y="28420"/>
                    <a:pt x="7196" y="29051"/>
                  </a:cubicBezTo>
                  <a:cubicBezTo>
                    <a:pt x="7222" y="29127"/>
                    <a:pt x="7235" y="29210"/>
                    <a:pt x="7267" y="29293"/>
                  </a:cubicBezTo>
                  <a:lnTo>
                    <a:pt x="7267" y="29287"/>
                  </a:lnTo>
                  <a:cubicBezTo>
                    <a:pt x="7706" y="30338"/>
                    <a:pt x="8548" y="31173"/>
                    <a:pt x="9606" y="31600"/>
                  </a:cubicBezTo>
                  <a:lnTo>
                    <a:pt x="9625" y="31607"/>
                  </a:lnTo>
                  <a:cubicBezTo>
                    <a:pt x="10155" y="31833"/>
                    <a:pt x="10721" y="31946"/>
                    <a:pt x="11288" y="31946"/>
                  </a:cubicBezTo>
                  <a:cubicBezTo>
                    <a:pt x="11838" y="31946"/>
                    <a:pt x="12389" y="31839"/>
                    <a:pt x="12907" y="31626"/>
                  </a:cubicBezTo>
                  <a:cubicBezTo>
                    <a:pt x="12990" y="31594"/>
                    <a:pt x="13054" y="31549"/>
                    <a:pt x="13130" y="31505"/>
                  </a:cubicBezTo>
                  <a:cubicBezTo>
                    <a:pt x="12244" y="29733"/>
                    <a:pt x="11862" y="27751"/>
                    <a:pt x="12027" y="25769"/>
                  </a:cubicBezTo>
                  <a:close/>
                  <a:moveTo>
                    <a:pt x="20141" y="25769"/>
                  </a:moveTo>
                  <a:lnTo>
                    <a:pt x="20141" y="25769"/>
                  </a:lnTo>
                  <a:cubicBezTo>
                    <a:pt x="20313" y="27744"/>
                    <a:pt x="19930" y="29727"/>
                    <a:pt x="19045" y="31505"/>
                  </a:cubicBezTo>
                  <a:cubicBezTo>
                    <a:pt x="19121" y="31543"/>
                    <a:pt x="19185" y="31594"/>
                    <a:pt x="19268" y="31626"/>
                  </a:cubicBezTo>
                  <a:cubicBezTo>
                    <a:pt x="19786" y="31839"/>
                    <a:pt x="20336" y="31946"/>
                    <a:pt x="20887" y="31946"/>
                  </a:cubicBezTo>
                  <a:cubicBezTo>
                    <a:pt x="21453" y="31946"/>
                    <a:pt x="22020" y="31833"/>
                    <a:pt x="22550" y="31607"/>
                  </a:cubicBezTo>
                  <a:lnTo>
                    <a:pt x="22569" y="31594"/>
                  </a:lnTo>
                  <a:cubicBezTo>
                    <a:pt x="23627" y="31167"/>
                    <a:pt x="24468" y="30338"/>
                    <a:pt x="24908" y="29287"/>
                  </a:cubicBezTo>
                  <a:cubicBezTo>
                    <a:pt x="24940" y="29210"/>
                    <a:pt x="24953" y="29127"/>
                    <a:pt x="24978" y="29045"/>
                  </a:cubicBezTo>
                  <a:cubicBezTo>
                    <a:pt x="23098" y="28420"/>
                    <a:pt x="21422" y="27286"/>
                    <a:pt x="20141" y="25769"/>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0" name="Google Shape;3160;p22"/>
            <p:cNvSpPr/>
            <p:nvPr/>
          </p:nvSpPr>
          <p:spPr>
            <a:xfrm>
              <a:off x="1125925" y="1874850"/>
              <a:ext cx="750175" cy="750350"/>
            </a:xfrm>
            <a:custGeom>
              <a:rect b="b" l="l" r="r" t="t"/>
              <a:pathLst>
                <a:path extrusionOk="0" h="30014" w="30007">
                  <a:moveTo>
                    <a:pt x="12855" y="1"/>
                  </a:moveTo>
                  <a:cubicBezTo>
                    <a:pt x="11938" y="1900"/>
                    <a:pt x="11657" y="4042"/>
                    <a:pt x="12052" y="6113"/>
                  </a:cubicBezTo>
                  <a:cubicBezTo>
                    <a:pt x="13002" y="5801"/>
                    <a:pt x="14003" y="5641"/>
                    <a:pt x="15003" y="5641"/>
                  </a:cubicBezTo>
                  <a:cubicBezTo>
                    <a:pt x="16004" y="5641"/>
                    <a:pt x="16998" y="5801"/>
                    <a:pt x="17948" y="6113"/>
                  </a:cubicBezTo>
                  <a:cubicBezTo>
                    <a:pt x="18343" y="4042"/>
                    <a:pt x="18063" y="1900"/>
                    <a:pt x="17145" y="1"/>
                  </a:cubicBezTo>
                  <a:cubicBezTo>
                    <a:pt x="16597" y="447"/>
                    <a:pt x="16170" y="1021"/>
                    <a:pt x="15902" y="1677"/>
                  </a:cubicBezTo>
                  <a:lnTo>
                    <a:pt x="15003" y="3940"/>
                  </a:lnTo>
                  <a:lnTo>
                    <a:pt x="14105" y="1677"/>
                  </a:lnTo>
                  <a:cubicBezTo>
                    <a:pt x="13837" y="1021"/>
                    <a:pt x="13404" y="447"/>
                    <a:pt x="12855" y="1"/>
                  </a:cubicBezTo>
                  <a:close/>
                  <a:moveTo>
                    <a:pt x="15704" y="8560"/>
                  </a:moveTo>
                  <a:lnTo>
                    <a:pt x="15704" y="8560"/>
                  </a:lnTo>
                  <a:cubicBezTo>
                    <a:pt x="16017" y="9147"/>
                    <a:pt x="16520" y="9606"/>
                    <a:pt x="17138" y="9861"/>
                  </a:cubicBezTo>
                  <a:cubicBezTo>
                    <a:pt x="17488" y="10006"/>
                    <a:pt x="17861" y="10079"/>
                    <a:pt x="18235" y="10079"/>
                  </a:cubicBezTo>
                  <a:cubicBezTo>
                    <a:pt x="18515" y="10079"/>
                    <a:pt x="18796" y="10038"/>
                    <a:pt x="19070" y="9956"/>
                  </a:cubicBezTo>
                  <a:cubicBezTo>
                    <a:pt x="18585" y="9567"/>
                    <a:pt x="18056" y="9249"/>
                    <a:pt x="17489" y="9013"/>
                  </a:cubicBezTo>
                  <a:cubicBezTo>
                    <a:pt x="16915" y="8777"/>
                    <a:pt x="16316" y="8624"/>
                    <a:pt x="15704" y="8560"/>
                  </a:cubicBezTo>
                  <a:close/>
                  <a:moveTo>
                    <a:pt x="14302" y="8560"/>
                  </a:moveTo>
                  <a:lnTo>
                    <a:pt x="14302" y="8560"/>
                  </a:lnTo>
                  <a:cubicBezTo>
                    <a:pt x="13690" y="8624"/>
                    <a:pt x="13091" y="8777"/>
                    <a:pt x="12518" y="9013"/>
                  </a:cubicBezTo>
                  <a:cubicBezTo>
                    <a:pt x="11950" y="9249"/>
                    <a:pt x="11415" y="9567"/>
                    <a:pt x="10937" y="9956"/>
                  </a:cubicBezTo>
                  <a:cubicBezTo>
                    <a:pt x="11209" y="10040"/>
                    <a:pt x="11489" y="10082"/>
                    <a:pt x="11768" y="10082"/>
                  </a:cubicBezTo>
                  <a:cubicBezTo>
                    <a:pt x="12143" y="10082"/>
                    <a:pt x="12517" y="10007"/>
                    <a:pt x="12868" y="9861"/>
                  </a:cubicBezTo>
                  <a:cubicBezTo>
                    <a:pt x="13486" y="9606"/>
                    <a:pt x="13990" y="9147"/>
                    <a:pt x="14302" y="8560"/>
                  </a:cubicBezTo>
                  <a:close/>
                  <a:moveTo>
                    <a:pt x="5909" y="2882"/>
                  </a:moveTo>
                  <a:lnTo>
                    <a:pt x="5909" y="2882"/>
                  </a:lnTo>
                  <a:cubicBezTo>
                    <a:pt x="5832" y="3583"/>
                    <a:pt x="5934" y="4290"/>
                    <a:pt x="6208" y="4947"/>
                  </a:cubicBezTo>
                  <a:lnTo>
                    <a:pt x="7177" y="7184"/>
                  </a:lnTo>
                  <a:lnTo>
                    <a:pt x="7177" y="7184"/>
                  </a:lnTo>
                  <a:lnTo>
                    <a:pt x="4940" y="6215"/>
                  </a:lnTo>
                  <a:cubicBezTo>
                    <a:pt x="4430" y="6000"/>
                    <a:pt x="3880" y="5891"/>
                    <a:pt x="3328" y="5891"/>
                  </a:cubicBezTo>
                  <a:cubicBezTo>
                    <a:pt x="3177" y="5891"/>
                    <a:pt x="3026" y="5899"/>
                    <a:pt x="2875" y="5915"/>
                  </a:cubicBezTo>
                  <a:cubicBezTo>
                    <a:pt x="3570" y="7904"/>
                    <a:pt x="4882" y="9618"/>
                    <a:pt x="6629" y="10797"/>
                  </a:cubicBezTo>
                  <a:cubicBezTo>
                    <a:pt x="7075" y="9905"/>
                    <a:pt x="7661" y="9083"/>
                    <a:pt x="8375" y="8376"/>
                  </a:cubicBezTo>
                  <a:cubicBezTo>
                    <a:pt x="9082" y="7668"/>
                    <a:pt x="9898" y="7082"/>
                    <a:pt x="10797" y="6636"/>
                  </a:cubicBezTo>
                  <a:cubicBezTo>
                    <a:pt x="9611" y="4889"/>
                    <a:pt x="7897" y="3576"/>
                    <a:pt x="5909" y="2882"/>
                  </a:cubicBezTo>
                  <a:close/>
                  <a:moveTo>
                    <a:pt x="24098" y="2882"/>
                  </a:moveTo>
                  <a:cubicBezTo>
                    <a:pt x="22110" y="3576"/>
                    <a:pt x="20395" y="4889"/>
                    <a:pt x="19210" y="6636"/>
                  </a:cubicBezTo>
                  <a:cubicBezTo>
                    <a:pt x="20108" y="7082"/>
                    <a:pt x="20924" y="7668"/>
                    <a:pt x="21632" y="8376"/>
                  </a:cubicBezTo>
                  <a:cubicBezTo>
                    <a:pt x="22339" y="9083"/>
                    <a:pt x="22932" y="9905"/>
                    <a:pt x="23378" y="10804"/>
                  </a:cubicBezTo>
                  <a:cubicBezTo>
                    <a:pt x="25118" y="9618"/>
                    <a:pt x="26431" y="7904"/>
                    <a:pt x="27125" y="5915"/>
                  </a:cubicBezTo>
                  <a:cubicBezTo>
                    <a:pt x="26975" y="5899"/>
                    <a:pt x="26823" y="5891"/>
                    <a:pt x="26672" y="5891"/>
                  </a:cubicBezTo>
                  <a:cubicBezTo>
                    <a:pt x="26120" y="5891"/>
                    <a:pt x="25571" y="6000"/>
                    <a:pt x="25061" y="6215"/>
                  </a:cubicBezTo>
                  <a:lnTo>
                    <a:pt x="22823" y="7184"/>
                  </a:lnTo>
                  <a:lnTo>
                    <a:pt x="23792" y="4947"/>
                  </a:lnTo>
                  <a:cubicBezTo>
                    <a:pt x="24066" y="4297"/>
                    <a:pt x="24175" y="3583"/>
                    <a:pt x="24098" y="2882"/>
                  </a:cubicBezTo>
                  <a:close/>
                  <a:moveTo>
                    <a:pt x="9956" y="10944"/>
                  </a:moveTo>
                  <a:lnTo>
                    <a:pt x="9956" y="10944"/>
                  </a:lnTo>
                  <a:cubicBezTo>
                    <a:pt x="9567" y="11422"/>
                    <a:pt x="9248" y="11957"/>
                    <a:pt x="9012" y="12525"/>
                  </a:cubicBezTo>
                  <a:cubicBezTo>
                    <a:pt x="8777" y="13098"/>
                    <a:pt x="8624" y="13697"/>
                    <a:pt x="8560" y="14309"/>
                  </a:cubicBezTo>
                  <a:cubicBezTo>
                    <a:pt x="9146" y="13997"/>
                    <a:pt x="9605" y="13487"/>
                    <a:pt x="9860" y="12875"/>
                  </a:cubicBezTo>
                  <a:cubicBezTo>
                    <a:pt x="10115" y="12263"/>
                    <a:pt x="10147" y="11575"/>
                    <a:pt x="9956" y="10944"/>
                  </a:cubicBezTo>
                  <a:close/>
                  <a:moveTo>
                    <a:pt x="20051" y="10938"/>
                  </a:moveTo>
                  <a:lnTo>
                    <a:pt x="20051" y="10938"/>
                  </a:lnTo>
                  <a:cubicBezTo>
                    <a:pt x="19860" y="11575"/>
                    <a:pt x="19892" y="12263"/>
                    <a:pt x="20147" y="12875"/>
                  </a:cubicBezTo>
                  <a:cubicBezTo>
                    <a:pt x="20402" y="13487"/>
                    <a:pt x="20860" y="13997"/>
                    <a:pt x="21447" y="14309"/>
                  </a:cubicBezTo>
                  <a:cubicBezTo>
                    <a:pt x="21383" y="13697"/>
                    <a:pt x="21230" y="13092"/>
                    <a:pt x="20994" y="12525"/>
                  </a:cubicBezTo>
                  <a:cubicBezTo>
                    <a:pt x="20758" y="11951"/>
                    <a:pt x="20440" y="11422"/>
                    <a:pt x="20051" y="10938"/>
                  </a:cubicBezTo>
                  <a:close/>
                  <a:moveTo>
                    <a:pt x="4270" y="11885"/>
                  </a:moveTo>
                  <a:cubicBezTo>
                    <a:pt x="2799" y="11885"/>
                    <a:pt x="1340" y="12215"/>
                    <a:pt x="0" y="12862"/>
                  </a:cubicBezTo>
                  <a:cubicBezTo>
                    <a:pt x="440" y="13411"/>
                    <a:pt x="1020" y="13838"/>
                    <a:pt x="1670" y="14105"/>
                  </a:cubicBezTo>
                  <a:lnTo>
                    <a:pt x="3939" y="15004"/>
                  </a:lnTo>
                  <a:lnTo>
                    <a:pt x="1670" y="15903"/>
                  </a:lnTo>
                  <a:cubicBezTo>
                    <a:pt x="1020" y="16170"/>
                    <a:pt x="440" y="16597"/>
                    <a:pt x="0" y="17152"/>
                  </a:cubicBezTo>
                  <a:cubicBezTo>
                    <a:pt x="1340" y="17799"/>
                    <a:pt x="2799" y="18129"/>
                    <a:pt x="4270" y="18129"/>
                  </a:cubicBezTo>
                  <a:cubicBezTo>
                    <a:pt x="4885" y="18129"/>
                    <a:pt x="5502" y="18071"/>
                    <a:pt x="6112" y="17955"/>
                  </a:cubicBezTo>
                  <a:cubicBezTo>
                    <a:pt x="5800" y="16999"/>
                    <a:pt x="5641" y="16004"/>
                    <a:pt x="5641" y="15004"/>
                  </a:cubicBezTo>
                  <a:cubicBezTo>
                    <a:pt x="5641" y="14003"/>
                    <a:pt x="5800" y="13009"/>
                    <a:pt x="6112" y="12059"/>
                  </a:cubicBezTo>
                  <a:cubicBezTo>
                    <a:pt x="5502" y="11943"/>
                    <a:pt x="4885" y="11885"/>
                    <a:pt x="4270" y="11885"/>
                  </a:cubicBezTo>
                  <a:close/>
                  <a:moveTo>
                    <a:pt x="25737" y="11885"/>
                  </a:moveTo>
                  <a:cubicBezTo>
                    <a:pt x="25122" y="11885"/>
                    <a:pt x="24505" y="11943"/>
                    <a:pt x="23894" y="12059"/>
                  </a:cubicBezTo>
                  <a:cubicBezTo>
                    <a:pt x="24206" y="13009"/>
                    <a:pt x="24366" y="14010"/>
                    <a:pt x="24366" y="15010"/>
                  </a:cubicBezTo>
                  <a:cubicBezTo>
                    <a:pt x="24366" y="16011"/>
                    <a:pt x="24206" y="17005"/>
                    <a:pt x="23894" y="17955"/>
                  </a:cubicBezTo>
                  <a:cubicBezTo>
                    <a:pt x="24505" y="18071"/>
                    <a:pt x="25122" y="18129"/>
                    <a:pt x="25737" y="18129"/>
                  </a:cubicBezTo>
                  <a:cubicBezTo>
                    <a:pt x="27208" y="18129"/>
                    <a:pt x="28667" y="17799"/>
                    <a:pt x="30006" y="17152"/>
                  </a:cubicBezTo>
                  <a:cubicBezTo>
                    <a:pt x="29560" y="16604"/>
                    <a:pt x="28986" y="16177"/>
                    <a:pt x="28330" y="15909"/>
                  </a:cubicBezTo>
                  <a:lnTo>
                    <a:pt x="26067" y="15010"/>
                  </a:lnTo>
                  <a:lnTo>
                    <a:pt x="28330" y="14112"/>
                  </a:lnTo>
                  <a:cubicBezTo>
                    <a:pt x="28986" y="13844"/>
                    <a:pt x="29560" y="13411"/>
                    <a:pt x="30006" y="12862"/>
                  </a:cubicBezTo>
                  <a:cubicBezTo>
                    <a:pt x="28667" y="12215"/>
                    <a:pt x="27208" y="11885"/>
                    <a:pt x="25737" y="11885"/>
                  </a:cubicBezTo>
                  <a:close/>
                  <a:moveTo>
                    <a:pt x="8560" y="15705"/>
                  </a:moveTo>
                  <a:cubicBezTo>
                    <a:pt x="8624" y="16317"/>
                    <a:pt x="8777" y="16916"/>
                    <a:pt x="9012" y="17489"/>
                  </a:cubicBezTo>
                  <a:cubicBezTo>
                    <a:pt x="9248" y="18057"/>
                    <a:pt x="9567" y="18592"/>
                    <a:pt x="9956" y="19070"/>
                  </a:cubicBezTo>
                  <a:cubicBezTo>
                    <a:pt x="10147" y="18433"/>
                    <a:pt x="10115" y="17751"/>
                    <a:pt x="9860" y="17139"/>
                  </a:cubicBezTo>
                  <a:cubicBezTo>
                    <a:pt x="9605" y="16521"/>
                    <a:pt x="9146" y="16017"/>
                    <a:pt x="8560" y="15705"/>
                  </a:cubicBezTo>
                  <a:close/>
                  <a:moveTo>
                    <a:pt x="21447" y="15705"/>
                  </a:moveTo>
                  <a:cubicBezTo>
                    <a:pt x="20860" y="16017"/>
                    <a:pt x="20402" y="16521"/>
                    <a:pt x="20140" y="17139"/>
                  </a:cubicBezTo>
                  <a:cubicBezTo>
                    <a:pt x="19892" y="17751"/>
                    <a:pt x="19860" y="18433"/>
                    <a:pt x="20051" y="19070"/>
                  </a:cubicBezTo>
                  <a:cubicBezTo>
                    <a:pt x="20440" y="18592"/>
                    <a:pt x="20758" y="18057"/>
                    <a:pt x="20994" y="17489"/>
                  </a:cubicBezTo>
                  <a:cubicBezTo>
                    <a:pt x="21230" y="16916"/>
                    <a:pt x="21383" y="16317"/>
                    <a:pt x="21447" y="15705"/>
                  </a:cubicBezTo>
                  <a:close/>
                  <a:moveTo>
                    <a:pt x="11782" y="19930"/>
                  </a:moveTo>
                  <a:cubicBezTo>
                    <a:pt x="11498" y="19930"/>
                    <a:pt x="11213" y="19972"/>
                    <a:pt x="10937" y="20058"/>
                  </a:cubicBezTo>
                  <a:cubicBezTo>
                    <a:pt x="11415" y="20440"/>
                    <a:pt x="11950" y="20759"/>
                    <a:pt x="12524" y="20995"/>
                  </a:cubicBezTo>
                  <a:cubicBezTo>
                    <a:pt x="13091" y="21231"/>
                    <a:pt x="13690" y="21384"/>
                    <a:pt x="14309" y="21447"/>
                  </a:cubicBezTo>
                  <a:cubicBezTo>
                    <a:pt x="13990" y="20861"/>
                    <a:pt x="13486" y="20402"/>
                    <a:pt x="12875" y="20147"/>
                  </a:cubicBezTo>
                  <a:cubicBezTo>
                    <a:pt x="12524" y="20003"/>
                    <a:pt x="12153" y="19930"/>
                    <a:pt x="11782" y="19930"/>
                  </a:cubicBezTo>
                  <a:close/>
                  <a:moveTo>
                    <a:pt x="18225" y="19930"/>
                  </a:moveTo>
                  <a:cubicBezTo>
                    <a:pt x="17853" y="19930"/>
                    <a:pt x="17482" y="20003"/>
                    <a:pt x="17132" y="20147"/>
                  </a:cubicBezTo>
                  <a:cubicBezTo>
                    <a:pt x="16520" y="20402"/>
                    <a:pt x="16010" y="20861"/>
                    <a:pt x="15698" y="21447"/>
                  </a:cubicBezTo>
                  <a:cubicBezTo>
                    <a:pt x="16316" y="21384"/>
                    <a:pt x="16915" y="21231"/>
                    <a:pt x="17489" y="20995"/>
                  </a:cubicBezTo>
                  <a:cubicBezTo>
                    <a:pt x="18056" y="20759"/>
                    <a:pt x="18585" y="20440"/>
                    <a:pt x="19070" y="20058"/>
                  </a:cubicBezTo>
                  <a:cubicBezTo>
                    <a:pt x="18793" y="19972"/>
                    <a:pt x="18509" y="19930"/>
                    <a:pt x="18225" y="19930"/>
                  </a:cubicBezTo>
                  <a:close/>
                  <a:moveTo>
                    <a:pt x="6629" y="19210"/>
                  </a:moveTo>
                  <a:cubicBezTo>
                    <a:pt x="4882" y="20396"/>
                    <a:pt x="3570" y="22110"/>
                    <a:pt x="2875" y="24099"/>
                  </a:cubicBezTo>
                  <a:cubicBezTo>
                    <a:pt x="3026" y="24115"/>
                    <a:pt x="3177" y="24123"/>
                    <a:pt x="3328" y="24123"/>
                  </a:cubicBezTo>
                  <a:cubicBezTo>
                    <a:pt x="3880" y="24123"/>
                    <a:pt x="4430" y="24014"/>
                    <a:pt x="4940" y="23799"/>
                  </a:cubicBezTo>
                  <a:lnTo>
                    <a:pt x="7177" y="22830"/>
                  </a:lnTo>
                  <a:lnTo>
                    <a:pt x="6208" y="25067"/>
                  </a:lnTo>
                  <a:cubicBezTo>
                    <a:pt x="5934" y="25717"/>
                    <a:pt x="5832" y="26431"/>
                    <a:pt x="5909" y="27132"/>
                  </a:cubicBezTo>
                  <a:cubicBezTo>
                    <a:pt x="7897" y="26438"/>
                    <a:pt x="9611" y="25125"/>
                    <a:pt x="10797" y="23378"/>
                  </a:cubicBezTo>
                  <a:cubicBezTo>
                    <a:pt x="9898" y="22932"/>
                    <a:pt x="9082" y="22346"/>
                    <a:pt x="8375" y="21639"/>
                  </a:cubicBezTo>
                  <a:lnTo>
                    <a:pt x="8369" y="21639"/>
                  </a:lnTo>
                  <a:cubicBezTo>
                    <a:pt x="7661" y="20925"/>
                    <a:pt x="7075" y="20109"/>
                    <a:pt x="6629" y="19210"/>
                  </a:cubicBezTo>
                  <a:close/>
                  <a:moveTo>
                    <a:pt x="23372" y="19210"/>
                  </a:moveTo>
                  <a:cubicBezTo>
                    <a:pt x="22925" y="20109"/>
                    <a:pt x="22339" y="20925"/>
                    <a:pt x="21632" y="21632"/>
                  </a:cubicBezTo>
                  <a:lnTo>
                    <a:pt x="21632" y="21639"/>
                  </a:lnTo>
                  <a:cubicBezTo>
                    <a:pt x="20924" y="22346"/>
                    <a:pt x="20102" y="22932"/>
                    <a:pt x="19210" y="23378"/>
                  </a:cubicBezTo>
                  <a:cubicBezTo>
                    <a:pt x="20395" y="25125"/>
                    <a:pt x="22110" y="26438"/>
                    <a:pt x="24098" y="27132"/>
                  </a:cubicBezTo>
                  <a:cubicBezTo>
                    <a:pt x="24175" y="26431"/>
                    <a:pt x="24073" y="25717"/>
                    <a:pt x="23799" y="25067"/>
                  </a:cubicBezTo>
                  <a:lnTo>
                    <a:pt x="22823" y="22830"/>
                  </a:lnTo>
                  <a:lnTo>
                    <a:pt x="25061" y="23799"/>
                  </a:lnTo>
                  <a:cubicBezTo>
                    <a:pt x="25571" y="24014"/>
                    <a:pt x="26120" y="24123"/>
                    <a:pt x="26672" y="24123"/>
                  </a:cubicBezTo>
                  <a:cubicBezTo>
                    <a:pt x="26823" y="24123"/>
                    <a:pt x="26975" y="24115"/>
                    <a:pt x="27125" y="24099"/>
                  </a:cubicBezTo>
                  <a:cubicBezTo>
                    <a:pt x="26431" y="22110"/>
                    <a:pt x="25118" y="20396"/>
                    <a:pt x="23372" y="19210"/>
                  </a:cubicBezTo>
                  <a:close/>
                  <a:moveTo>
                    <a:pt x="12052" y="23901"/>
                  </a:moveTo>
                  <a:lnTo>
                    <a:pt x="12052" y="23901"/>
                  </a:lnTo>
                  <a:cubicBezTo>
                    <a:pt x="11657" y="25972"/>
                    <a:pt x="11938" y="28114"/>
                    <a:pt x="12855" y="30013"/>
                  </a:cubicBezTo>
                  <a:cubicBezTo>
                    <a:pt x="13410" y="29567"/>
                    <a:pt x="13837" y="28993"/>
                    <a:pt x="14105" y="28343"/>
                  </a:cubicBezTo>
                  <a:lnTo>
                    <a:pt x="15003" y="26074"/>
                  </a:lnTo>
                  <a:lnTo>
                    <a:pt x="15896" y="28337"/>
                  </a:lnTo>
                  <a:cubicBezTo>
                    <a:pt x="16170" y="28987"/>
                    <a:pt x="16597" y="29567"/>
                    <a:pt x="17145" y="30007"/>
                  </a:cubicBezTo>
                  <a:cubicBezTo>
                    <a:pt x="18063" y="28114"/>
                    <a:pt x="18343" y="25966"/>
                    <a:pt x="17948" y="23901"/>
                  </a:cubicBezTo>
                  <a:lnTo>
                    <a:pt x="17948" y="23901"/>
                  </a:lnTo>
                  <a:cubicBezTo>
                    <a:pt x="16998" y="24207"/>
                    <a:pt x="16004" y="24366"/>
                    <a:pt x="15003" y="24366"/>
                  </a:cubicBezTo>
                  <a:cubicBezTo>
                    <a:pt x="14003" y="24366"/>
                    <a:pt x="13002" y="24207"/>
                    <a:pt x="12052" y="2390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1" name="Google Shape;3161;p22"/>
            <p:cNvSpPr/>
            <p:nvPr/>
          </p:nvSpPr>
          <p:spPr>
            <a:xfrm>
              <a:off x="1358075" y="2104552"/>
              <a:ext cx="285875" cy="285700"/>
            </a:xfrm>
            <a:custGeom>
              <a:rect b="b" l="l" r="r" t="t"/>
              <a:pathLst>
                <a:path extrusionOk="0" h="11428" w="11435">
                  <a:moveTo>
                    <a:pt x="5717" y="0"/>
                  </a:moveTo>
                  <a:cubicBezTo>
                    <a:pt x="5392" y="497"/>
                    <a:pt x="4953" y="918"/>
                    <a:pt x="4430" y="1218"/>
                  </a:cubicBezTo>
                  <a:cubicBezTo>
                    <a:pt x="4768" y="1485"/>
                    <a:pt x="5182" y="1632"/>
                    <a:pt x="5615" y="1632"/>
                  </a:cubicBezTo>
                  <a:lnTo>
                    <a:pt x="5819" y="1632"/>
                  </a:lnTo>
                  <a:cubicBezTo>
                    <a:pt x="6246" y="1632"/>
                    <a:pt x="6661" y="1485"/>
                    <a:pt x="6998" y="1218"/>
                  </a:cubicBezTo>
                  <a:cubicBezTo>
                    <a:pt x="6482" y="918"/>
                    <a:pt x="6042" y="497"/>
                    <a:pt x="5717" y="0"/>
                  </a:cubicBezTo>
                  <a:close/>
                  <a:moveTo>
                    <a:pt x="3308" y="1657"/>
                  </a:moveTo>
                  <a:cubicBezTo>
                    <a:pt x="3030" y="1720"/>
                    <a:pt x="2744" y="1752"/>
                    <a:pt x="2459" y="1752"/>
                  </a:cubicBezTo>
                  <a:cubicBezTo>
                    <a:pt x="2196" y="1752"/>
                    <a:pt x="1933" y="1725"/>
                    <a:pt x="1677" y="1670"/>
                  </a:cubicBezTo>
                  <a:lnTo>
                    <a:pt x="1677" y="1670"/>
                  </a:lnTo>
                  <a:cubicBezTo>
                    <a:pt x="1785" y="2212"/>
                    <a:pt x="1785" y="2766"/>
                    <a:pt x="1664" y="3302"/>
                  </a:cubicBezTo>
                  <a:cubicBezTo>
                    <a:pt x="2097" y="3283"/>
                    <a:pt x="2505" y="3111"/>
                    <a:pt x="2830" y="2824"/>
                  </a:cubicBezTo>
                  <a:cubicBezTo>
                    <a:pt x="3117" y="2499"/>
                    <a:pt x="3283" y="2091"/>
                    <a:pt x="3308" y="1657"/>
                  </a:cubicBezTo>
                  <a:close/>
                  <a:moveTo>
                    <a:pt x="8126" y="1657"/>
                  </a:moveTo>
                  <a:lnTo>
                    <a:pt x="8126" y="1657"/>
                  </a:lnTo>
                  <a:cubicBezTo>
                    <a:pt x="8146" y="2091"/>
                    <a:pt x="8318" y="2505"/>
                    <a:pt x="8604" y="2824"/>
                  </a:cubicBezTo>
                  <a:cubicBezTo>
                    <a:pt x="8930" y="3111"/>
                    <a:pt x="9337" y="3283"/>
                    <a:pt x="9771" y="3302"/>
                  </a:cubicBezTo>
                  <a:cubicBezTo>
                    <a:pt x="9650" y="2766"/>
                    <a:pt x="9643" y="2212"/>
                    <a:pt x="9758" y="1670"/>
                  </a:cubicBezTo>
                  <a:lnTo>
                    <a:pt x="9758" y="1670"/>
                  </a:lnTo>
                  <a:cubicBezTo>
                    <a:pt x="9498" y="1725"/>
                    <a:pt x="9235" y="1752"/>
                    <a:pt x="8973" y="1752"/>
                  </a:cubicBezTo>
                  <a:cubicBezTo>
                    <a:pt x="8689" y="1752"/>
                    <a:pt x="8405" y="1720"/>
                    <a:pt x="8126" y="1657"/>
                  </a:cubicBezTo>
                  <a:close/>
                  <a:moveTo>
                    <a:pt x="1224" y="4430"/>
                  </a:moveTo>
                  <a:cubicBezTo>
                    <a:pt x="918" y="4946"/>
                    <a:pt x="504" y="5386"/>
                    <a:pt x="0" y="5711"/>
                  </a:cubicBezTo>
                  <a:cubicBezTo>
                    <a:pt x="504" y="6036"/>
                    <a:pt x="918" y="6476"/>
                    <a:pt x="1224" y="6998"/>
                  </a:cubicBezTo>
                  <a:cubicBezTo>
                    <a:pt x="1485" y="6660"/>
                    <a:pt x="1632" y="6246"/>
                    <a:pt x="1632" y="5813"/>
                  </a:cubicBezTo>
                  <a:lnTo>
                    <a:pt x="1632" y="5781"/>
                  </a:lnTo>
                  <a:lnTo>
                    <a:pt x="1632" y="5711"/>
                  </a:lnTo>
                  <a:lnTo>
                    <a:pt x="1632" y="5641"/>
                  </a:lnTo>
                  <a:lnTo>
                    <a:pt x="1632" y="5609"/>
                  </a:lnTo>
                  <a:cubicBezTo>
                    <a:pt x="1632" y="5182"/>
                    <a:pt x="1485" y="4768"/>
                    <a:pt x="1224" y="4430"/>
                  </a:cubicBezTo>
                  <a:close/>
                  <a:moveTo>
                    <a:pt x="10211" y="4430"/>
                  </a:moveTo>
                  <a:cubicBezTo>
                    <a:pt x="9943" y="4768"/>
                    <a:pt x="9796" y="5182"/>
                    <a:pt x="9796" y="5609"/>
                  </a:cubicBezTo>
                  <a:lnTo>
                    <a:pt x="9796" y="5647"/>
                  </a:lnTo>
                  <a:lnTo>
                    <a:pt x="9796" y="5711"/>
                  </a:lnTo>
                  <a:lnTo>
                    <a:pt x="9796" y="5781"/>
                  </a:lnTo>
                  <a:lnTo>
                    <a:pt x="9796" y="5819"/>
                  </a:lnTo>
                  <a:cubicBezTo>
                    <a:pt x="9796" y="6246"/>
                    <a:pt x="9943" y="6660"/>
                    <a:pt x="10211" y="6998"/>
                  </a:cubicBezTo>
                  <a:cubicBezTo>
                    <a:pt x="10509" y="6484"/>
                    <a:pt x="10928" y="6045"/>
                    <a:pt x="11429" y="5714"/>
                  </a:cubicBezTo>
                  <a:lnTo>
                    <a:pt x="11429" y="5714"/>
                  </a:lnTo>
                  <a:cubicBezTo>
                    <a:pt x="11431" y="5715"/>
                    <a:pt x="11433" y="5716"/>
                    <a:pt x="11434" y="5717"/>
                  </a:cubicBezTo>
                  <a:lnTo>
                    <a:pt x="11434" y="5711"/>
                  </a:lnTo>
                  <a:cubicBezTo>
                    <a:pt x="11433" y="5712"/>
                    <a:pt x="11431" y="5713"/>
                    <a:pt x="11429" y="5714"/>
                  </a:cubicBezTo>
                  <a:lnTo>
                    <a:pt x="11429" y="5714"/>
                  </a:lnTo>
                  <a:cubicBezTo>
                    <a:pt x="10928" y="5383"/>
                    <a:pt x="10509" y="4944"/>
                    <a:pt x="10211" y="4430"/>
                  </a:cubicBezTo>
                  <a:close/>
                  <a:moveTo>
                    <a:pt x="4200" y="2225"/>
                  </a:moveTo>
                  <a:cubicBezTo>
                    <a:pt x="4086" y="2703"/>
                    <a:pt x="3850" y="3149"/>
                    <a:pt x="3512" y="3506"/>
                  </a:cubicBezTo>
                  <a:cubicBezTo>
                    <a:pt x="3149" y="3843"/>
                    <a:pt x="2709" y="4086"/>
                    <a:pt x="2231" y="4200"/>
                  </a:cubicBezTo>
                  <a:cubicBezTo>
                    <a:pt x="2480" y="4647"/>
                    <a:pt x="2607" y="5150"/>
                    <a:pt x="2601" y="5666"/>
                  </a:cubicBezTo>
                  <a:lnTo>
                    <a:pt x="2601" y="5717"/>
                  </a:lnTo>
                  <a:lnTo>
                    <a:pt x="2601" y="5768"/>
                  </a:lnTo>
                  <a:cubicBezTo>
                    <a:pt x="2607" y="6278"/>
                    <a:pt x="2480" y="6782"/>
                    <a:pt x="2231" y="7228"/>
                  </a:cubicBezTo>
                  <a:cubicBezTo>
                    <a:pt x="2709" y="7342"/>
                    <a:pt x="3149" y="7585"/>
                    <a:pt x="3512" y="7922"/>
                  </a:cubicBezTo>
                  <a:cubicBezTo>
                    <a:pt x="3850" y="8279"/>
                    <a:pt x="4086" y="8725"/>
                    <a:pt x="4200" y="9203"/>
                  </a:cubicBezTo>
                  <a:cubicBezTo>
                    <a:pt x="4636" y="8961"/>
                    <a:pt x="5126" y="8834"/>
                    <a:pt x="5629" y="8834"/>
                  </a:cubicBezTo>
                  <a:cubicBezTo>
                    <a:pt x="5642" y="8834"/>
                    <a:pt x="5654" y="8834"/>
                    <a:pt x="5666" y="8834"/>
                  </a:cubicBezTo>
                  <a:lnTo>
                    <a:pt x="5768" y="8834"/>
                  </a:lnTo>
                  <a:cubicBezTo>
                    <a:pt x="5780" y="8834"/>
                    <a:pt x="5793" y="8834"/>
                    <a:pt x="5805" y="8834"/>
                  </a:cubicBezTo>
                  <a:cubicBezTo>
                    <a:pt x="6302" y="8834"/>
                    <a:pt x="6792" y="8961"/>
                    <a:pt x="7228" y="9203"/>
                  </a:cubicBezTo>
                  <a:cubicBezTo>
                    <a:pt x="7349" y="8725"/>
                    <a:pt x="7585" y="8279"/>
                    <a:pt x="7923" y="7922"/>
                  </a:cubicBezTo>
                  <a:cubicBezTo>
                    <a:pt x="8279" y="7585"/>
                    <a:pt x="8726" y="7342"/>
                    <a:pt x="9204" y="7228"/>
                  </a:cubicBezTo>
                  <a:cubicBezTo>
                    <a:pt x="8955" y="6782"/>
                    <a:pt x="8828" y="6278"/>
                    <a:pt x="8834" y="5768"/>
                  </a:cubicBezTo>
                  <a:lnTo>
                    <a:pt x="8834" y="5717"/>
                  </a:lnTo>
                  <a:lnTo>
                    <a:pt x="8834" y="5666"/>
                  </a:lnTo>
                  <a:cubicBezTo>
                    <a:pt x="8828" y="5150"/>
                    <a:pt x="8955" y="4647"/>
                    <a:pt x="9204" y="4200"/>
                  </a:cubicBezTo>
                  <a:cubicBezTo>
                    <a:pt x="8726" y="4086"/>
                    <a:pt x="8279" y="3850"/>
                    <a:pt x="7923" y="3512"/>
                  </a:cubicBezTo>
                  <a:cubicBezTo>
                    <a:pt x="7585" y="3149"/>
                    <a:pt x="7349" y="2709"/>
                    <a:pt x="7228" y="2231"/>
                  </a:cubicBezTo>
                  <a:cubicBezTo>
                    <a:pt x="6792" y="2474"/>
                    <a:pt x="6302" y="2601"/>
                    <a:pt x="5805" y="2601"/>
                  </a:cubicBezTo>
                  <a:cubicBezTo>
                    <a:pt x="5793" y="2601"/>
                    <a:pt x="5780" y="2601"/>
                    <a:pt x="5768" y="2601"/>
                  </a:cubicBezTo>
                  <a:lnTo>
                    <a:pt x="5717" y="2594"/>
                  </a:lnTo>
                  <a:lnTo>
                    <a:pt x="5666" y="2594"/>
                  </a:lnTo>
                  <a:cubicBezTo>
                    <a:pt x="5654" y="2594"/>
                    <a:pt x="5642" y="2595"/>
                    <a:pt x="5629" y="2595"/>
                  </a:cubicBezTo>
                  <a:cubicBezTo>
                    <a:pt x="5126" y="2595"/>
                    <a:pt x="4636" y="2467"/>
                    <a:pt x="4200" y="2225"/>
                  </a:cubicBezTo>
                  <a:close/>
                  <a:moveTo>
                    <a:pt x="1664" y="8126"/>
                  </a:moveTo>
                  <a:lnTo>
                    <a:pt x="1664" y="8126"/>
                  </a:lnTo>
                  <a:cubicBezTo>
                    <a:pt x="1785" y="8662"/>
                    <a:pt x="1785" y="9216"/>
                    <a:pt x="1677" y="9758"/>
                  </a:cubicBezTo>
                  <a:cubicBezTo>
                    <a:pt x="1933" y="9703"/>
                    <a:pt x="2196" y="9676"/>
                    <a:pt x="2459" y="9676"/>
                  </a:cubicBezTo>
                  <a:cubicBezTo>
                    <a:pt x="2744" y="9676"/>
                    <a:pt x="3030" y="9708"/>
                    <a:pt x="3308" y="9771"/>
                  </a:cubicBezTo>
                  <a:cubicBezTo>
                    <a:pt x="3283" y="9337"/>
                    <a:pt x="3117" y="8923"/>
                    <a:pt x="2830" y="8604"/>
                  </a:cubicBezTo>
                  <a:cubicBezTo>
                    <a:pt x="2505" y="8318"/>
                    <a:pt x="2091" y="8145"/>
                    <a:pt x="1664" y="8126"/>
                  </a:cubicBezTo>
                  <a:close/>
                  <a:moveTo>
                    <a:pt x="9771" y="8120"/>
                  </a:moveTo>
                  <a:lnTo>
                    <a:pt x="9771" y="8120"/>
                  </a:lnTo>
                  <a:cubicBezTo>
                    <a:pt x="9337" y="8145"/>
                    <a:pt x="8930" y="8311"/>
                    <a:pt x="8604" y="8604"/>
                  </a:cubicBezTo>
                  <a:cubicBezTo>
                    <a:pt x="8318" y="8923"/>
                    <a:pt x="8146" y="9337"/>
                    <a:pt x="8126" y="9771"/>
                  </a:cubicBezTo>
                  <a:cubicBezTo>
                    <a:pt x="8405" y="9708"/>
                    <a:pt x="8690" y="9676"/>
                    <a:pt x="8976" y="9676"/>
                  </a:cubicBezTo>
                  <a:cubicBezTo>
                    <a:pt x="9239" y="9676"/>
                    <a:pt x="9501" y="9703"/>
                    <a:pt x="9758" y="9758"/>
                  </a:cubicBezTo>
                  <a:cubicBezTo>
                    <a:pt x="9643" y="9216"/>
                    <a:pt x="9650" y="8662"/>
                    <a:pt x="9771" y="8120"/>
                  </a:cubicBezTo>
                  <a:close/>
                  <a:moveTo>
                    <a:pt x="5615" y="9790"/>
                  </a:moveTo>
                  <a:cubicBezTo>
                    <a:pt x="5188" y="9790"/>
                    <a:pt x="4768" y="9936"/>
                    <a:pt x="4436" y="10204"/>
                  </a:cubicBezTo>
                  <a:cubicBezTo>
                    <a:pt x="4953" y="10504"/>
                    <a:pt x="5392" y="10924"/>
                    <a:pt x="5717" y="11428"/>
                  </a:cubicBezTo>
                  <a:cubicBezTo>
                    <a:pt x="6042" y="10924"/>
                    <a:pt x="6482" y="10504"/>
                    <a:pt x="6998" y="10204"/>
                  </a:cubicBezTo>
                  <a:cubicBezTo>
                    <a:pt x="6661" y="9936"/>
                    <a:pt x="6246" y="9790"/>
                    <a:pt x="5819" y="979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2" name="Google Shape;3162;p22"/>
            <p:cNvSpPr/>
            <p:nvPr/>
          </p:nvSpPr>
          <p:spPr>
            <a:xfrm>
              <a:off x="877050" y="1623352"/>
              <a:ext cx="1247775" cy="1247925"/>
            </a:xfrm>
            <a:custGeom>
              <a:rect b="b" l="l" r="r" t="t"/>
              <a:pathLst>
                <a:path extrusionOk="0" h="49917" w="49911">
                  <a:moveTo>
                    <a:pt x="24952" y="1"/>
                  </a:moveTo>
                  <a:cubicBezTo>
                    <a:pt x="23970" y="1"/>
                    <a:pt x="23174" y="797"/>
                    <a:pt x="23174" y="1779"/>
                  </a:cubicBezTo>
                  <a:cubicBezTo>
                    <a:pt x="23174" y="2767"/>
                    <a:pt x="23970" y="3563"/>
                    <a:pt x="24958" y="3563"/>
                  </a:cubicBezTo>
                  <a:cubicBezTo>
                    <a:pt x="25940" y="3563"/>
                    <a:pt x="26736" y="2767"/>
                    <a:pt x="26736" y="1785"/>
                  </a:cubicBezTo>
                  <a:cubicBezTo>
                    <a:pt x="26736" y="797"/>
                    <a:pt x="25940" y="7"/>
                    <a:pt x="24958" y="7"/>
                  </a:cubicBezTo>
                  <a:lnTo>
                    <a:pt x="24952" y="1"/>
                  </a:lnTo>
                  <a:close/>
                  <a:moveTo>
                    <a:pt x="31222" y="3280"/>
                  </a:moveTo>
                  <a:cubicBezTo>
                    <a:pt x="30403" y="3280"/>
                    <a:pt x="29586" y="3438"/>
                    <a:pt x="28821" y="3755"/>
                  </a:cubicBezTo>
                  <a:cubicBezTo>
                    <a:pt x="27259" y="4405"/>
                    <a:pt x="26029" y="5654"/>
                    <a:pt x="25404" y="7228"/>
                  </a:cubicBezTo>
                  <a:lnTo>
                    <a:pt x="24958" y="8356"/>
                  </a:lnTo>
                  <a:lnTo>
                    <a:pt x="24512" y="7228"/>
                  </a:lnTo>
                  <a:cubicBezTo>
                    <a:pt x="23881" y="5660"/>
                    <a:pt x="22651" y="4411"/>
                    <a:pt x="21096" y="3761"/>
                  </a:cubicBezTo>
                  <a:cubicBezTo>
                    <a:pt x="20330" y="3444"/>
                    <a:pt x="19512" y="3283"/>
                    <a:pt x="18691" y="3283"/>
                  </a:cubicBezTo>
                  <a:cubicBezTo>
                    <a:pt x="18127" y="3283"/>
                    <a:pt x="17561" y="3359"/>
                    <a:pt x="17011" y="3512"/>
                  </a:cubicBezTo>
                  <a:lnTo>
                    <a:pt x="18553" y="7286"/>
                  </a:lnTo>
                  <a:cubicBezTo>
                    <a:pt x="19086" y="7141"/>
                    <a:pt x="19632" y="7068"/>
                    <a:pt x="20177" y="7068"/>
                  </a:cubicBezTo>
                  <a:cubicBezTo>
                    <a:pt x="20976" y="7068"/>
                    <a:pt x="21771" y="7224"/>
                    <a:pt x="22517" y="7534"/>
                  </a:cubicBezTo>
                  <a:cubicBezTo>
                    <a:pt x="23473" y="7929"/>
                    <a:pt x="24315" y="8567"/>
                    <a:pt x="24958" y="9376"/>
                  </a:cubicBezTo>
                  <a:cubicBezTo>
                    <a:pt x="25602" y="8567"/>
                    <a:pt x="26437" y="7929"/>
                    <a:pt x="27393" y="7528"/>
                  </a:cubicBezTo>
                  <a:cubicBezTo>
                    <a:pt x="28146" y="7220"/>
                    <a:pt x="28946" y="7064"/>
                    <a:pt x="29748" y="7064"/>
                  </a:cubicBezTo>
                  <a:cubicBezTo>
                    <a:pt x="30291" y="7064"/>
                    <a:pt x="30834" y="7135"/>
                    <a:pt x="31364" y="7279"/>
                  </a:cubicBezTo>
                  <a:lnTo>
                    <a:pt x="32906" y="3506"/>
                  </a:lnTo>
                  <a:cubicBezTo>
                    <a:pt x="32354" y="3355"/>
                    <a:pt x="31787" y="3280"/>
                    <a:pt x="31222" y="3280"/>
                  </a:cubicBezTo>
                  <a:close/>
                  <a:moveTo>
                    <a:pt x="8568" y="6796"/>
                  </a:moveTo>
                  <a:cubicBezTo>
                    <a:pt x="8114" y="6796"/>
                    <a:pt x="7658" y="6970"/>
                    <a:pt x="7310" y="7317"/>
                  </a:cubicBezTo>
                  <a:cubicBezTo>
                    <a:pt x="6616" y="8012"/>
                    <a:pt x="6616" y="9134"/>
                    <a:pt x="7310" y="9828"/>
                  </a:cubicBezTo>
                  <a:cubicBezTo>
                    <a:pt x="7658" y="10176"/>
                    <a:pt x="8114" y="10350"/>
                    <a:pt x="8568" y="10350"/>
                  </a:cubicBezTo>
                  <a:cubicBezTo>
                    <a:pt x="9023" y="10350"/>
                    <a:pt x="9477" y="10176"/>
                    <a:pt x="9822" y="9828"/>
                  </a:cubicBezTo>
                  <a:cubicBezTo>
                    <a:pt x="10516" y="9134"/>
                    <a:pt x="10516" y="8012"/>
                    <a:pt x="9822" y="7317"/>
                  </a:cubicBezTo>
                  <a:cubicBezTo>
                    <a:pt x="9477" y="6970"/>
                    <a:pt x="9023" y="6796"/>
                    <a:pt x="8568" y="6796"/>
                  </a:cubicBezTo>
                  <a:close/>
                  <a:moveTo>
                    <a:pt x="41347" y="6796"/>
                  </a:moveTo>
                  <a:cubicBezTo>
                    <a:pt x="40892" y="6796"/>
                    <a:pt x="40436" y="6970"/>
                    <a:pt x="40089" y="7317"/>
                  </a:cubicBezTo>
                  <a:cubicBezTo>
                    <a:pt x="39394" y="8012"/>
                    <a:pt x="39394" y="9134"/>
                    <a:pt x="40089" y="9828"/>
                  </a:cubicBezTo>
                  <a:cubicBezTo>
                    <a:pt x="40436" y="10176"/>
                    <a:pt x="40892" y="10350"/>
                    <a:pt x="41347" y="10350"/>
                  </a:cubicBezTo>
                  <a:cubicBezTo>
                    <a:pt x="41802" y="10350"/>
                    <a:pt x="42256" y="10176"/>
                    <a:pt x="42600" y="9828"/>
                  </a:cubicBezTo>
                  <a:cubicBezTo>
                    <a:pt x="43295" y="9134"/>
                    <a:pt x="43295" y="8012"/>
                    <a:pt x="42600" y="7317"/>
                  </a:cubicBezTo>
                  <a:cubicBezTo>
                    <a:pt x="42256" y="6970"/>
                    <a:pt x="41802" y="6796"/>
                    <a:pt x="41347" y="6796"/>
                  </a:cubicBezTo>
                  <a:close/>
                  <a:moveTo>
                    <a:pt x="15398" y="4175"/>
                  </a:moveTo>
                  <a:cubicBezTo>
                    <a:pt x="14181" y="4864"/>
                    <a:pt x="13225" y="5941"/>
                    <a:pt x="12683" y="7235"/>
                  </a:cubicBezTo>
                  <a:cubicBezTo>
                    <a:pt x="12046" y="8796"/>
                    <a:pt x="12059" y="10549"/>
                    <a:pt x="12728" y="12104"/>
                  </a:cubicBezTo>
                  <a:lnTo>
                    <a:pt x="13206" y="13219"/>
                  </a:lnTo>
                  <a:lnTo>
                    <a:pt x="13206" y="13219"/>
                  </a:lnTo>
                  <a:lnTo>
                    <a:pt x="12090" y="12735"/>
                  </a:lnTo>
                  <a:cubicBezTo>
                    <a:pt x="11299" y="12396"/>
                    <a:pt x="10455" y="12225"/>
                    <a:pt x="9609" y="12225"/>
                  </a:cubicBezTo>
                  <a:cubicBezTo>
                    <a:pt x="8801" y="12225"/>
                    <a:pt x="7991" y="12382"/>
                    <a:pt x="7228" y="12697"/>
                  </a:cubicBezTo>
                  <a:cubicBezTo>
                    <a:pt x="5934" y="13232"/>
                    <a:pt x="4857" y="14188"/>
                    <a:pt x="4162" y="15412"/>
                  </a:cubicBezTo>
                  <a:lnTo>
                    <a:pt x="7922" y="16986"/>
                  </a:lnTo>
                  <a:cubicBezTo>
                    <a:pt x="8598" y="15807"/>
                    <a:pt x="9649" y="14883"/>
                    <a:pt x="10905" y="14360"/>
                  </a:cubicBezTo>
                  <a:cubicBezTo>
                    <a:pt x="11643" y="14055"/>
                    <a:pt x="12434" y="13898"/>
                    <a:pt x="13229" y="13898"/>
                  </a:cubicBezTo>
                  <a:cubicBezTo>
                    <a:pt x="13463" y="13898"/>
                    <a:pt x="13698" y="13912"/>
                    <a:pt x="13932" y="13939"/>
                  </a:cubicBezTo>
                  <a:cubicBezTo>
                    <a:pt x="13811" y="12907"/>
                    <a:pt x="13958" y="11868"/>
                    <a:pt x="14353" y="10912"/>
                  </a:cubicBezTo>
                  <a:cubicBezTo>
                    <a:pt x="14876" y="9656"/>
                    <a:pt x="15800" y="8605"/>
                    <a:pt x="16979" y="7929"/>
                  </a:cubicBezTo>
                  <a:lnTo>
                    <a:pt x="15398" y="4175"/>
                  </a:lnTo>
                  <a:close/>
                  <a:moveTo>
                    <a:pt x="34506" y="4175"/>
                  </a:moveTo>
                  <a:lnTo>
                    <a:pt x="32931" y="7929"/>
                  </a:lnTo>
                  <a:cubicBezTo>
                    <a:pt x="34110" y="8611"/>
                    <a:pt x="35035" y="9656"/>
                    <a:pt x="35557" y="10912"/>
                  </a:cubicBezTo>
                  <a:cubicBezTo>
                    <a:pt x="35952" y="11868"/>
                    <a:pt x="36093" y="12913"/>
                    <a:pt x="35978" y="13939"/>
                  </a:cubicBezTo>
                  <a:cubicBezTo>
                    <a:pt x="36213" y="13912"/>
                    <a:pt x="36448" y="13898"/>
                    <a:pt x="36683" y="13898"/>
                  </a:cubicBezTo>
                  <a:cubicBezTo>
                    <a:pt x="37475" y="13898"/>
                    <a:pt x="38263" y="14054"/>
                    <a:pt x="39005" y="14354"/>
                  </a:cubicBezTo>
                  <a:cubicBezTo>
                    <a:pt x="40261" y="14883"/>
                    <a:pt x="41306" y="15807"/>
                    <a:pt x="41982" y="16986"/>
                  </a:cubicBezTo>
                  <a:lnTo>
                    <a:pt x="45742" y="15405"/>
                  </a:lnTo>
                  <a:cubicBezTo>
                    <a:pt x="45047" y="14188"/>
                    <a:pt x="43970" y="13232"/>
                    <a:pt x="42676" y="12690"/>
                  </a:cubicBezTo>
                  <a:cubicBezTo>
                    <a:pt x="41913" y="12378"/>
                    <a:pt x="41103" y="12222"/>
                    <a:pt x="40295" y="12222"/>
                  </a:cubicBezTo>
                  <a:cubicBezTo>
                    <a:pt x="39449" y="12222"/>
                    <a:pt x="38605" y="12393"/>
                    <a:pt x="37813" y="12735"/>
                  </a:cubicBezTo>
                  <a:lnTo>
                    <a:pt x="36698" y="13213"/>
                  </a:lnTo>
                  <a:lnTo>
                    <a:pt x="37176" y="12097"/>
                  </a:lnTo>
                  <a:cubicBezTo>
                    <a:pt x="37845" y="10549"/>
                    <a:pt x="37858" y="8796"/>
                    <a:pt x="37221" y="7235"/>
                  </a:cubicBezTo>
                  <a:cubicBezTo>
                    <a:pt x="36679" y="5941"/>
                    <a:pt x="35723" y="4864"/>
                    <a:pt x="34506" y="4175"/>
                  </a:cubicBezTo>
                  <a:close/>
                  <a:moveTo>
                    <a:pt x="1778" y="23181"/>
                  </a:moveTo>
                  <a:cubicBezTo>
                    <a:pt x="797" y="23181"/>
                    <a:pt x="0" y="23977"/>
                    <a:pt x="0" y="24959"/>
                  </a:cubicBezTo>
                  <a:cubicBezTo>
                    <a:pt x="0" y="25940"/>
                    <a:pt x="797" y="26737"/>
                    <a:pt x="1778" y="26737"/>
                  </a:cubicBezTo>
                  <a:cubicBezTo>
                    <a:pt x="2760" y="26737"/>
                    <a:pt x="3557" y="25940"/>
                    <a:pt x="3557" y="24959"/>
                  </a:cubicBezTo>
                  <a:cubicBezTo>
                    <a:pt x="3557" y="23977"/>
                    <a:pt x="2760" y="23181"/>
                    <a:pt x="1778" y="23181"/>
                  </a:cubicBezTo>
                  <a:close/>
                  <a:moveTo>
                    <a:pt x="48132" y="23181"/>
                  </a:moveTo>
                  <a:cubicBezTo>
                    <a:pt x="47150" y="23181"/>
                    <a:pt x="46354" y="23977"/>
                    <a:pt x="46354" y="24959"/>
                  </a:cubicBezTo>
                  <a:cubicBezTo>
                    <a:pt x="46354" y="25940"/>
                    <a:pt x="47150" y="26737"/>
                    <a:pt x="48132" y="26737"/>
                  </a:cubicBezTo>
                  <a:cubicBezTo>
                    <a:pt x="49113" y="26737"/>
                    <a:pt x="49910" y="25940"/>
                    <a:pt x="49910" y="24959"/>
                  </a:cubicBezTo>
                  <a:cubicBezTo>
                    <a:pt x="49910" y="23977"/>
                    <a:pt x="49113" y="23181"/>
                    <a:pt x="48132" y="23181"/>
                  </a:cubicBezTo>
                  <a:close/>
                  <a:moveTo>
                    <a:pt x="3506" y="17011"/>
                  </a:moveTo>
                  <a:cubicBezTo>
                    <a:pt x="3130" y="18362"/>
                    <a:pt x="3219" y="19803"/>
                    <a:pt x="3748" y="21097"/>
                  </a:cubicBezTo>
                  <a:cubicBezTo>
                    <a:pt x="4404" y="22658"/>
                    <a:pt x="5653" y="23888"/>
                    <a:pt x="7221" y="24513"/>
                  </a:cubicBezTo>
                  <a:lnTo>
                    <a:pt x="8356" y="24959"/>
                  </a:lnTo>
                  <a:lnTo>
                    <a:pt x="7221" y="25405"/>
                  </a:lnTo>
                  <a:cubicBezTo>
                    <a:pt x="5653" y="26036"/>
                    <a:pt x="4404" y="27260"/>
                    <a:pt x="3754" y="28821"/>
                  </a:cubicBezTo>
                  <a:cubicBezTo>
                    <a:pt x="3219" y="30115"/>
                    <a:pt x="3136" y="31555"/>
                    <a:pt x="3506" y="32906"/>
                  </a:cubicBezTo>
                  <a:lnTo>
                    <a:pt x="7279" y="31364"/>
                  </a:lnTo>
                  <a:cubicBezTo>
                    <a:pt x="6922" y="30051"/>
                    <a:pt x="7005" y="28655"/>
                    <a:pt x="7527" y="27393"/>
                  </a:cubicBezTo>
                  <a:cubicBezTo>
                    <a:pt x="7922" y="26444"/>
                    <a:pt x="8560" y="25603"/>
                    <a:pt x="9369" y="24959"/>
                  </a:cubicBezTo>
                  <a:cubicBezTo>
                    <a:pt x="8560" y="24315"/>
                    <a:pt x="7922" y="23474"/>
                    <a:pt x="7527" y="22524"/>
                  </a:cubicBezTo>
                  <a:cubicBezTo>
                    <a:pt x="7005" y="21262"/>
                    <a:pt x="6922" y="19867"/>
                    <a:pt x="7279" y="18554"/>
                  </a:cubicBezTo>
                  <a:lnTo>
                    <a:pt x="3506" y="17011"/>
                  </a:lnTo>
                  <a:close/>
                  <a:moveTo>
                    <a:pt x="46411" y="17018"/>
                  </a:moveTo>
                  <a:lnTo>
                    <a:pt x="42638" y="18554"/>
                  </a:lnTo>
                  <a:cubicBezTo>
                    <a:pt x="42995" y="19867"/>
                    <a:pt x="42906" y="21262"/>
                    <a:pt x="42389" y="22524"/>
                  </a:cubicBezTo>
                  <a:cubicBezTo>
                    <a:pt x="41988" y="23480"/>
                    <a:pt x="41357" y="24315"/>
                    <a:pt x="40548" y="24959"/>
                  </a:cubicBezTo>
                  <a:cubicBezTo>
                    <a:pt x="41357" y="25603"/>
                    <a:pt x="41988" y="26444"/>
                    <a:pt x="42389" y="27400"/>
                  </a:cubicBezTo>
                  <a:cubicBezTo>
                    <a:pt x="42906" y="28655"/>
                    <a:pt x="42995" y="30051"/>
                    <a:pt x="42638" y="31364"/>
                  </a:cubicBezTo>
                  <a:lnTo>
                    <a:pt x="46411" y="32906"/>
                  </a:lnTo>
                  <a:cubicBezTo>
                    <a:pt x="46781" y="31555"/>
                    <a:pt x="46692" y="30115"/>
                    <a:pt x="46163" y="28821"/>
                  </a:cubicBezTo>
                  <a:cubicBezTo>
                    <a:pt x="45512" y="27266"/>
                    <a:pt x="44257" y="26036"/>
                    <a:pt x="42689" y="25411"/>
                  </a:cubicBezTo>
                  <a:lnTo>
                    <a:pt x="41561" y="24959"/>
                  </a:lnTo>
                  <a:lnTo>
                    <a:pt x="42689" y="24513"/>
                  </a:lnTo>
                  <a:cubicBezTo>
                    <a:pt x="44257" y="23882"/>
                    <a:pt x="45506" y="22658"/>
                    <a:pt x="46163" y="21103"/>
                  </a:cubicBezTo>
                  <a:cubicBezTo>
                    <a:pt x="46698" y="19803"/>
                    <a:pt x="46781" y="18369"/>
                    <a:pt x="46411" y="17018"/>
                  </a:cubicBezTo>
                  <a:close/>
                  <a:moveTo>
                    <a:pt x="35978" y="35978"/>
                  </a:moveTo>
                  <a:lnTo>
                    <a:pt x="35978" y="35985"/>
                  </a:lnTo>
                  <a:cubicBezTo>
                    <a:pt x="35978" y="35985"/>
                    <a:pt x="35978" y="35985"/>
                    <a:pt x="35979" y="35985"/>
                  </a:cubicBezTo>
                  <a:lnTo>
                    <a:pt x="35979" y="35985"/>
                  </a:lnTo>
                  <a:cubicBezTo>
                    <a:pt x="35978" y="35983"/>
                    <a:pt x="35978" y="35981"/>
                    <a:pt x="35978" y="35978"/>
                  </a:cubicBezTo>
                  <a:close/>
                  <a:moveTo>
                    <a:pt x="8568" y="39575"/>
                  </a:moveTo>
                  <a:cubicBezTo>
                    <a:pt x="8114" y="39575"/>
                    <a:pt x="7658" y="39748"/>
                    <a:pt x="7310" y="40096"/>
                  </a:cubicBezTo>
                  <a:cubicBezTo>
                    <a:pt x="6616" y="40790"/>
                    <a:pt x="6616" y="41912"/>
                    <a:pt x="7310" y="42607"/>
                  </a:cubicBezTo>
                  <a:cubicBezTo>
                    <a:pt x="7658" y="42954"/>
                    <a:pt x="8114" y="43128"/>
                    <a:pt x="8568" y="43128"/>
                  </a:cubicBezTo>
                  <a:cubicBezTo>
                    <a:pt x="9023" y="43128"/>
                    <a:pt x="9477" y="42954"/>
                    <a:pt x="9822" y="42607"/>
                  </a:cubicBezTo>
                  <a:cubicBezTo>
                    <a:pt x="10516" y="41912"/>
                    <a:pt x="10516" y="40790"/>
                    <a:pt x="9822" y="40096"/>
                  </a:cubicBezTo>
                  <a:cubicBezTo>
                    <a:pt x="9477" y="39748"/>
                    <a:pt x="9023" y="39575"/>
                    <a:pt x="8568" y="39575"/>
                  </a:cubicBezTo>
                  <a:close/>
                  <a:moveTo>
                    <a:pt x="41347" y="39575"/>
                  </a:moveTo>
                  <a:cubicBezTo>
                    <a:pt x="40892" y="39575"/>
                    <a:pt x="40436" y="39748"/>
                    <a:pt x="40089" y="40096"/>
                  </a:cubicBezTo>
                  <a:cubicBezTo>
                    <a:pt x="39394" y="40790"/>
                    <a:pt x="39394" y="41912"/>
                    <a:pt x="40089" y="42607"/>
                  </a:cubicBezTo>
                  <a:cubicBezTo>
                    <a:pt x="40436" y="42954"/>
                    <a:pt x="40892" y="43128"/>
                    <a:pt x="41347" y="43128"/>
                  </a:cubicBezTo>
                  <a:cubicBezTo>
                    <a:pt x="41802" y="43128"/>
                    <a:pt x="42256" y="42954"/>
                    <a:pt x="42600" y="42607"/>
                  </a:cubicBezTo>
                  <a:cubicBezTo>
                    <a:pt x="43295" y="41912"/>
                    <a:pt x="43295" y="40790"/>
                    <a:pt x="42600" y="40096"/>
                  </a:cubicBezTo>
                  <a:cubicBezTo>
                    <a:pt x="42256" y="39748"/>
                    <a:pt x="41802" y="39575"/>
                    <a:pt x="41347" y="39575"/>
                  </a:cubicBezTo>
                  <a:close/>
                  <a:moveTo>
                    <a:pt x="7922" y="32932"/>
                  </a:moveTo>
                  <a:lnTo>
                    <a:pt x="4168" y="34513"/>
                  </a:lnTo>
                  <a:cubicBezTo>
                    <a:pt x="4857" y="35730"/>
                    <a:pt x="5934" y="36686"/>
                    <a:pt x="7228" y="37228"/>
                  </a:cubicBezTo>
                  <a:cubicBezTo>
                    <a:pt x="7991" y="37539"/>
                    <a:pt x="8802" y="37695"/>
                    <a:pt x="9612" y="37695"/>
                  </a:cubicBezTo>
                  <a:cubicBezTo>
                    <a:pt x="10459" y="37695"/>
                    <a:pt x="11306" y="37525"/>
                    <a:pt x="12097" y="37183"/>
                  </a:cubicBezTo>
                  <a:lnTo>
                    <a:pt x="13212" y="36705"/>
                  </a:lnTo>
                  <a:lnTo>
                    <a:pt x="13212" y="36705"/>
                  </a:lnTo>
                  <a:lnTo>
                    <a:pt x="12728" y="37820"/>
                  </a:lnTo>
                  <a:cubicBezTo>
                    <a:pt x="12065" y="39369"/>
                    <a:pt x="12046" y="41122"/>
                    <a:pt x="12690" y="42683"/>
                  </a:cubicBezTo>
                  <a:cubicBezTo>
                    <a:pt x="13231" y="43977"/>
                    <a:pt x="14181" y="45054"/>
                    <a:pt x="15405" y="45749"/>
                  </a:cubicBezTo>
                  <a:lnTo>
                    <a:pt x="16979" y="41988"/>
                  </a:lnTo>
                  <a:cubicBezTo>
                    <a:pt x="15800" y="41313"/>
                    <a:pt x="14876" y="40268"/>
                    <a:pt x="14353" y="39012"/>
                  </a:cubicBezTo>
                  <a:cubicBezTo>
                    <a:pt x="13958" y="38056"/>
                    <a:pt x="13818" y="37011"/>
                    <a:pt x="13932" y="35985"/>
                  </a:cubicBezTo>
                  <a:lnTo>
                    <a:pt x="13932" y="35978"/>
                  </a:lnTo>
                  <a:cubicBezTo>
                    <a:pt x="13698" y="36006"/>
                    <a:pt x="13462" y="36020"/>
                    <a:pt x="13227" y="36020"/>
                  </a:cubicBezTo>
                  <a:cubicBezTo>
                    <a:pt x="12433" y="36020"/>
                    <a:pt x="11642" y="35864"/>
                    <a:pt x="10905" y="35564"/>
                  </a:cubicBezTo>
                  <a:cubicBezTo>
                    <a:pt x="9649" y="35035"/>
                    <a:pt x="8604" y="34111"/>
                    <a:pt x="7922" y="32932"/>
                  </a:cubicBezTo>
                  <a:close/>
                  <a:moveTo>
                    <a:pt x="41988" y="32932"/>
                  </a:moveTo>
                  <a:cubicBezTo>
                    <a:pt x="41306" y="34111"/>
                    <a:pt x="40261" y="35035"/>
                    <a:pt x="39005" y="35564"/>
                  </a:cubicBezTo>
                  <a:cubicBezTo>
                    <a:pt x="38261" y="35867"/>
                    <a:pt x="37462" y="36023"/>
                    <a:pt x="36661" y="36023"/>
                  </a:cubicBezTo>
                  <a:cubicBezTo>
                    <a:pt x="36433" y="36023"/>
                    <a:pt x="36205" y="36010"/>
                    <a:pt x="35979" y="35985"/>
                  </a:cubicBezTo>
                  <a:lnTo>
                    <a:pt x="35979" y="35985"/>
                  </a:lnTo>
                  <a:cubicBezTo>
                    <a:pt x="36092" y="37015"/>
                    <a:pt x="35952" y="38052"/>
                    <a:pt x="35557" y="39006"/>
                  </a:cubicBezTo>
                  <a:cubicBezTo>
                    <a:pt x="35035" y="40261"/>
                    <a:pt x="34110" y="41313"/>
                    <a:pt x="32931" y="41988"/>
                  </a:cubicBezTo>
                  <a:lnTo>
                    <a:pt x="34506" y="45749"/>
                  </a:lnTo>
                  <a:cubicBezTo>
                    <a:pt x="35729" y="45054"/>
                    <a:pt x="36679" y="43977"/>
                    <a:pt x="37221" y="42683"/>
                  </a:cubicBezTo>
                  <a:cubicBezTo>
                    <a:pt x="37858" y="41122"/>
                    <a:pt x="37845" y="39369"/>
                    <a:pt x="37182" y="37820"/>
                  </a:cubicBezTo>
                  <a:lnTo>
                    <a:pt x="36698" y="36705"/>
                  </a:lnTo>
                  <a:lnTo>
                    <a:pt x="37813" y="37183"/>
                  </a:lnTo>
                  <a:cubicBezTo>
                    <a:pt x="38605" y="37525"/>
                    <a:pt x="39449" y="37695"/>
                    <a:pt x="40295" y="37695"/>
                  </a:cubicBezTo>
                  <a:cubicBezTo>
                    <a:pt x="41105" y="37695"/>
                    <a:pt x="41916" y="37539"/>
                    <a:pt x="42683" y="37228"/>
                  </a:cubicBezTo>
                  <a:cubicBezTo>
                    <a:pt x="43976" y="36686"/>
                    <a:pt x="45054" y="35730"/>
                    <a:pt x="45742" y="34513"/>
                  </a:cubicBezTo>
                  <a:lnTo>
                    <a:pt x="41988" y="32932"/>
                  </a:lnTo>
                  <a:close/>
                  <a:moveTo>
                    <a:pt x="24958" y="40548"/>
                  </a:moveTo>
                  <a:cubicBezTo>
                    <a:pt x="24315" y="41358"/>
                    <a:pt x="23473" y="41988"/>
                    <a:pt x="22524" y="42390"/>
                  </a:cubicBezTo>
                  <a:cubicBezTo>
                    <a:pt x="21771" y="42698"/>
                    <a:pt x="20971" y="42854"/>
                    <a:pt x="20169" y="42854"/>
                  </a:cubicBezTo>
                  <a:cubicBezTo>
                    <a:pt x="19626" y="42854"/>
                    <a:pt x="19083" y="42783"/>
                    <a:pt x="18553" y="42639"/>
                  </a:cubicBezTo>
                  <a:lnTo>
                    <a:pt x="17011" y="46412"/>
                  </a:lnTo>
                  <a:cubicBezTo>
                    <a:pt x="17563" y="46563"/>
                    <a:pt x="18129" y="46638"/>
                    <a:pt x="18695" y="46638"/>
                  </a:cubicBezTo>
                  <a:cubicBezTo>
                    <a:pt x="19514" y="46638"/>
                    <a:pt x="20331" y="46480"/>
                    <a:pt x="21096" y="46163"/>
                  </a:cubicBezTo>
                  <a:cubicBezTo>
                    <a:pt x="22658" y="45513"/>
                    <a:pt x="23881" y="44264"/>
                    <a:pt x="24512" y="42696"/>
                  </a:cubicBezTo>
                  <a:lnTo>
                    <a:pt x="24958" y="41561"/>
                  </a:lnTo>
                  <a:lnTo>
                    <a:pt x="25404" y="42696"/>
                  </a:lnTo>
                  <a:cubicBezTo>
                    <a:pt x="26029" y="44264"/>
                    <a:pt x="27259" y="45513"/>
                    <a:pt x="28821" y="46163"/>
                  </a:cubicBezTo>
                  <a:cubicBezTo>
                    <a:pt x="29586" y="46480"/>
                    <a:pt x="30403" y="46638"/>
                    <a:pt x="31222" y="46638"/>
                  </a:cubicBezTo>
                  <a:cubicBezTo>
                    <a:pt x="31787" y="46638"/>
                    <a:pt x="32354" y="46563"/>
                    <a:pt x="32906" y="46412"/>
                  </a:cubicBezTo>
                  <a:lnTo>
                    <a:pt x="31364" y="42639"/>
                  </a:lnTo>
                  <a:cubicBezTo>
                    <a:pt x="30834" y="42783"/>
                    <a:pt x="30291" y="42854"/>
                    <a:pt x="29748" y="42854"/>
                  </a:cubicBezTo>
                  <a:cubicBezTo>
                    <a:pt x="28946" y="42854"/>
                    <a:pt x="28146" y="42698"/>
                    <a:pt x="27393" y="42390"/>
                  </a:cubicBezTo>
                  <a:cubicBezTo>
                    <a:pt x="26437" y="41988"/>
                    <a:pt x="25602" y="41358"/>
                    <a:pt x="24958" y="40548"/>
                  </a:cubicBezTo>
                  <a:close/>
                  <a:moveTo>
                    <a:pt x="24958" y="46361"/>
                  </a:moveTo>
                  <a:cubicBezTo>
                    <a:pt x="23977" y="46361"/>
                    <a:pt x="23180" y="47157"/>
                    <a:pt x="23180" y="48139"/>
                  </a:cubicBezTo>
                  <a:cubicBezTo>
                    <a:pt x="23180" y="49120"/>
                    <a:pt x="23977" y="49917"/>
                    <a:pt x="24958" y="49917"/>
                  </a:cubicBezTo>
                  <a:cubicBezTo>
                    <a:pt x="25940" y="49917"/>
                    <a:pt x="26736" y="49120"/>
                    <a:pt x="26736" y="48139"/>
                  </a:cubicBezTo>
                  <a:cubicBezTo>
                    <a:pt x="26736" y="47157"/>
                    <a:pt x="25940" y="46361"/>
                    <a:pt x="24958" y="4636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3" name="Google Shape;3163;p22"/>
            <p:cNvSpPr/>
            <p:nvPr/>
          </p:nvSpPr>
          <p:spPr>
            <a:xfrm>
              <a:off x="1159375" y="3839450"/>
              <a:ext cx="86400" cy="122725"/>
            </a:xfrm>
            <a:custGeom>
              <a:rect b="b" l="l" r="r" t="t"/>
              <a:pathLst>
                <a:path extrusionOk="0" h="4909" w="3456">
                  <a:moveTo>
                    <a:pt x="2238" y="1"/>
                  </a:moveTo>
                  <a:lnTo>
                    <a:pt x="1" y="2238"/>
                  </a:lnTo>
                  <a:cubicBezTo>
                    <a:pt x="1581"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4" name="Google Shape;3164;p22"/>
            <p:cNvSpPr/>
            <p:nvPr/>
          </p:nvSpPr>
          <p:spPr>
            <a:xfrm>
              <a:off x="1094850" y="3778900"/>
              <a:ext cx="114750" cy="114750"/>
            </a:xfrm>
            <a:custGeom>
              <a:rect b="b" l="l" r="r" t="t"/>
              <a:pathLst>
                <a:path extrusionOk="0" h="4590" w="4590">
                  <a:moveTo>
                    <a:pt x="2295" y="1"/>
                  </a:moveTo>
                  <a:lnTo>
                    <a:pt x="1" y="2295"/>
                  </a:lnTo>
                  <a:lnTo>
                    <a:pt x="2295" y="4590"/>
                  </a:lnTo>
                  <a:lnTo>
                    <a:pt x="4589"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5" name="Google Shape;3165;p22"/>
            <p:cNvSpPr/>
            <p:nvPr/>
          </p:nvSpPr>
          <p:spPr>
            <a:xfrm>
              <a:off x="1059650" y="3901125"/>
              <a:ext cx="185150" cy="185150"/>
            </a:xfrm>
            <a:custGeom>
              <a:rect b="b" l="l" r="r" t="t"/>
              <a:pathLst>
                <a:path extrusionOk="0" h="7406" w="7406">
                  <a:moveTo>
                    <a:pt x="3703" y="0"/>
                  </a:moveTo>
                  <a:cubicBezTo>
                    <a:pt x="1657" y="6"/>
                    <a:pt x="6" y="1663"/>
                    <a:pt x="0" y="3703"/>
                  </a:cubicBezTo>
                  <a:cubicBezTo>
                    <a:pt x="6" y="5749"/>
                    <a:pt x="1657" y="7406"/>
                    <a:pt x="3703" y="7406"/>
                  </a:cubicBezTo>
                  <a:cubicBezTo>
                    <a:pt x="5749" y="7406"/>
                    <a:pt x="7400" y="5749"/>
                    <a:pt x="7406" y="3703"/>
                  </a:cubicBezTo>
                  <a:cubicBezTo>
                    <a:pt x="7406" y="1663"/>
                    <a:pt x="5749"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6" name="Google Shape;3166;p22"/>
            <p:cNvSpPr/>
            <p:nvPr/>
          </p:nvSpPr>
          <p:spPr>
            <a:xfrm>
              <a:off x="1159375" y="3710550"/>
              <a:ext cx="86400" cy="122550"/>
            </a:xfrm>
            <a:custGeom>
              <a:rect b="b" l="l" r="r" t="t"/>
              <a:pathLst>
                <a:path extrusionOk="0" h="4902" w="3456">
                  <a:moveTo>
                    <a:pt x="3455" y="1"/>
                  </a:moveTo>
                  <a:cubicBezTo>
                    <a:pt x="2945" y="1498"/>
                    <a:pt x="1581" y="2550"/>
                    <a:pt x="1" y="2665"/>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7" name="Google Shape;3167;p22"/>
            <p:cNvSpPr/>
            <p:nvPr/>
          </p:nvSpPr>
          <p:spPr>
            <a:xfrm>
              <a:off x="1059650" y="3586275"/>
              <a:ext cx="185150" cy="185000"/>
            </a:xfrm>
            <a:custGeom>
              <a:rect b="b" l="l" r="r" t="t"/>
              <a:pathLst>
                <a:path extrusionOk="0" h="7400" w="7406">
                  <a:moveTo>
                    <a:pt x="3703" y="0"/>
                  </a:moveTo>
                  <a:cubicBezTo>
                    <a:pt x="1657" y="0"/>
                    <a:pt x="6" y="1657"/>
                    <a:pt x="0" y="3703"/>
                  </a:cubicBezTo>
                  <a:cubicBezTo>
                    <a:pt x="6" y="5743"/>
                    <a:pt x="1657" y="7400"/>
                    <a:pt x="3703" y="7400"/>
                  </a:cubicBezTo>
                  <a:cubicBezTo>
                    <a:pt x="5742" y="7400"/>
                    <a:pt x="7400" y="5743"/>
                    <a:pt x="7406" y="3703"/>
                  </a:cubicBezTo>
                  <a:cubicBezTo>
                    <a:pt x="7400" y="1657"/>
                    <a:pt x="5749"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8" name="Google Shape;3168;p22"/>
            <p:cNvSpPr/>
            <p:nvPr/>
          </p:nvSpPr>
          <p:spPr>
            <a:xfrm>
              <a:off x="1058675" y="4494150"/>
              <a:ext cx="86400" cy="122725"/>
            </a:xfrm>
            <a:custGeom>
              <a:rect b="b" l="l" r="r" t="t"/>
              <a:pathLst>
                <a:path extrusionOk="0" h="4909" w="3456">
                  <a:moveTo>
                    <a:pt x="1" y="1"/>
                  </a:moveTo>
                  <a:lnTo>
                    <a:pt x="1" y="4908"/>
                  </a:lnTo>
                  <a:cubicBezTo>
                    <a:pt x="511"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9" name="Google Shape;3169;p22"/>
            <p:cNvSpPr/>
            <p:nvPr/>
          </p:nvSpPr>
          <p:spPr>
            <a:xfrm>
              <a:off x="1159375" y="4494150"/>
              <a:ext cx="86400" cy="122725"/>
            </a:xfrm>
            <a:custGeom>
              <a:rect b="b" l="l" r="r" t="t"/>
              <a:pathLst>
                <a:path extrusionOk="0" h="4909" w="3456">
                  <a:moveTo>
                    <a:pt x="2238" y="1"/>
                  </a:moveTo>
                  <a:lnTo>
                    <a:pt x="1" y="2238"/>
                  </a:lnTo>
                  <a:cubicBezTo>
                    <a:pt x="1581"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0" name="Google Shape;3170;p22"/>
            <p:cNvSpPr/>
            <p:nvPr/>
          </p:nvSpPr>
          <p:spPr>
            <a:xfrm>
              <a:off x="1183125" y="4680100"/>
              <a:ext cx="62650" cy="62325"/>
            </a:xfrm>
            <a:custGeom>
              <a:rect b="b" l="l" r="r" t="t"/>
              <a:pathLst>
                <a:path extrusionOk="0" h="2493" w="2506">
                  <a:moveTo>
                    <a:pt x="2505" y="0"/>
                  </a:moveTo>
                  <a:cubicBezTo>
                    <a:pt x="2104" y="1180"/>
                    <a:pt x="1173"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1" name="Google Shape;3171;p22"/>
            <p:cNvSpPr/>
            <p:nvPr/>
          </p:nvSpPr>
          <p:spPr>
            <a:xfrm>
              <a:off x="1012000" y="4188550"/>
              <a:ext cx="280450" cy="38575"/>
            </a:xfrm>
            <a:custGeom>
              <a:rect b="b" l="l" r="r" t="t"/>
              <a:pathLst>
                <a:path extrusionOk="0" h="1543" w="11218">
                  <a:moveTo>
                    <a:pt x="0" y="1"/>
                  </a:moveTo>
                  <a:lnTo>
                    <a:pt x="1543" y="1543"/>
                  </a:lnTo>
                  <a:lnTo>
                    <a:pt x="9675" y="1543"/>
                  </a:lnTo>
                  <a:lnTo>
                    <a:pt x="1121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2" name="Google Shape;3172;p22"/>
            <p:cNvSpPr/>
            <p:nvPr/>
          </p:nvSpPr>
          <p:spPr>
            <a:xfrm>
              <a:off x="1058675" y="3839450"/>
              <a:ext cx="86400" cy="122725"/>
            </a:xfrm>
            <a:custGeom>
              <a:rect b="b" l="l" r="r" t="t"/>
              <a:pathLst>
                <a:path extrusionOk="0" h="4909" w="3456">
                  <a:moveTo>
                    <a:pt x="1" y="1"/>
                  </a:moveTo>
                  <a:lnTo>
                    <a:pt x="1" y="4908"/>
                  </a:lnTo>
                  <a:cubicBezTo>
                    <a:pt x="511" y="3404"/>
                    <a:pt x="1875"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3" name="Google Shape;3173;p22"/>
            <p:cNvSpPr/>
            <p:nvPr/>
          </p:nvSpPr>
          <p:spPr>
            <a:xfrm>
              <a:off x="1059650" y="4555975"/>
              <a:ext cx="185150" cy="185025"/>
            </a:xfrm>
            <a:custGeom>
              <a:rect b="b" l="l" r="r" t="t"/>
              <a:pathLst>
                <a:path extrusionOk="0" h="7401" w="7406">
                  <a:moveTo>
                    <a:pt x="3703" y="1"/>
                  </a:moveTo>
                  <a:cubicBezTo>
                    <a:pt x="1657" y="1"/>
                    <a:pt x="6" y="1658"/>
                    <a:pt x="0" y="3704"/>
                  </a:cubicBezTo>
                  <a:cubicBezTo>
                    <a:pt x="6" y="5743"/>
                    <a:pt x="1657" y="7400"/>
                    <a:pt x="3703" y="7400"/>
                  </a:cubicBezTo>
                  <a:cubicBezTo>
                    <a:pt x="5749" y="7400"/>
                    <a:pt x="7400" y="5743"/>
                    <a:pt x="7406" y="3704"/>
                  </a:cubicBezTo>
                  <a:cubicBezTo>
                    <a:pt x="7406" y="1658"/>
                    <a:pt x="5749"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4" name="Google Shape;3174;p22"/>
            <p:cNvSpPr/>
            <p:nvPr/>
          </p:nvSpPr>
          <p:spPr>
            <a:xfrm>
              <a:off x="1258175" y="3538150"/>
              <a:ext cx="38750" cy="596250"/>
            </a:xfrm>
            <a:custGeom>
              <a:rect b="b" l="l" r="r" t="t"/>
              <a:pathLst>
                <a:path extrusionOk="0" h="23850" w="1550">
                  <a:moveTo>
                    <a:pt x="1549" y="1"/>
                  </a:moveTo>
                  <a:lnTo>
                    <a:pt x="0" y="1549"/>
                  </a:lnTo>
                  <a:lnTo>
                    <a:pt x="0"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5" name="Google Shape;3175;p22"/>
            <p:cNvSpPr/>
            <p:nvPr/>
          </p:nvSpPr>
          <p:spPr>
            <a:xfrm>
              <a:off x="1007550" y="3538300"/>
              <a:ext cx="38725" cy="595950"/>
            </a:xfrm>
            <a:custGeom>
              <a:rect b="b" l="l" r="r" t="t"/>
              <a:pathLst>
                <a:path extrusionOk="0" h="23838" w="1549">
                  <a:moveTo>
                    <a:pt x="0" y="1"/>
                  </a:moveTo>
                  <a:lnTo>
                    <a:pt x="0" y="23837"/>
                  </a:lnTo>
                  <a:lnTo>
                    <a:pt x="1549" y="22295"/>
                  </a:lnTo>
                  <a:lnTo>
                    <a:pt x="1549"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6" name="Google Shape;3176;p22"/>
            <p:cNvSpPr/>
            <p:nvPr/>
          </p:nvSpPr>
          <p:spPr>
            <a:xfrm>
              <a:off x="1012950" y="3534800"/>
              <a:ext cx="278550" cy="37625"/>
            </a:xfrm>
            <a:custGeom>
              <a:rect b="b" l="l" r="r" t="t"/>
              <a:pathLst>
                <a:path extrusionOk="0" h="1505" w="11142">
                  <a:moveTo>
                    <a:pt x="1" y="1"/>
                  </a:moveTo>
                  <a:lnTo>
                    <a:pt x="1505" y="1505"/>
                  </a:lnTo>
                  <a:lnTo>
                    <a:pt x="9637" y="1505"/>
                  </a:lnTo>
                  <a:lnTo>
                    <a:pt x="1114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7" name="Google Shape;3177;p22"/>
            <p:cNvSpPr/>
            <p:nvPr/>
          </p:nvSpPr>
          <p:spPr>
            <a:xfrm>
              <a:off x="1007550" y="4193025"/>
              <a:ext cx="38725" cy="596075"/>
            </a:xfrm>
            <a:custGeom>
              <a:rect b="b" l="l" r="r" t="t"/>
              <a:pathLst>
                <a:path extrusionOk="0" h="23843" w="1549">
                  <a:moveTo>
                    <a:pt x="0" y="0"/>
                  </a:moveTo>
                  <a:lnTo>
                    <a:pt x="0" y="23843"/>
                  </a:lnTo>
                  <a:lnTo>
                    <a:pt x="1549" y="22294"/>
                  </a:lnTo>
                  <a:lnTo>
                    <a:pt x="1549"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8" name="Google Shape;3178;p22"/>
            <p:cNvSpPr/>
            <p:nvPr/>
          </p:nvSpPr>
          <p:spPr>
            <a:xfrm>
              <a:off x="944925" y="3946127"/>
              <a:ext cx="37625" cy="189800"/>
            </a:xfrm>
            <a:custGeom>
              <a:rect b="b" l="l" r="r" t="t"/>
              <a:pathLst>
                <a:path extrusionOk="0" h="7592" w="1505">
                  <a:moveTo>
                    <a:pt x="0" y="1"/>
                  </a:moveTo>
                  <a:lnTo>
                    <a:pt x="0" y="7591"/>
                  </a:lnTo>
                  <a:lnTo>
                    <a:pt x="1504" y="759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9" name="Google Shape;3179;p22"/>
            <p:cNvSpPr/>
            <p:nvPr/>
          </p:nvSpPr>
          <p:spPr>
            <a:xfrm>
              <a:off x="1058675" y="4025400"/>
              <a:ext cx="62800" cy="62150"/>
            </a:xfrm>
            <a:custGeom>
              <a:rect b="b" l="l" r="r" t="t"/>
              <a:pathLst>
                <a:path extrusionOk="0" h="2486" w="2512">
                  <a:moveTo>
                    <a:pt x="1" y="0"/>
                  </a:moveTo>
                  <a:lnTo>
                    <a:pt x="1" y="2486"/>
                  </a:lnTo>
                  <a:lnTo>
                    <a:pt x="2512" y="2486"/>
                  </a:lnTo>
                  <a:cubicBezTo>
                    <a:pt x="1333" y="2091"/>
                    <a:pt x="402" y="1173"/>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0" name="Google Shape;3180;p22"/>
            <p:cNvSpPr/>
            <p:nvPr/>
          </p:nvSpPr>
          <p:spPr>
            <a:xfrm>
              <a:off x="1182975" y="3585000"/>
              <a:ext cx="62800" cy="62150"/>
            </a:xfrm>
            <a:custGeom>
              <a:rect b="b" l="l" r="r" t="t"/>
              <a:pathLst>
                <a:path extrusionOk="0" h="2486" w="2512">
                  <a:moveTo>
                    <a:pt x="0" y="0"/>
                  </a:moveTo>
                  <a:cubicBezTo>
                    <a:pt x="1179" y="389"/>
                    <a:pt x="2110" y="1307"/>
                    <a:pt x="2511" y="2486"/>
                  </a:cubicBez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1" name="Google Shape;3181;p22"/>
            <p:cNvSpPr/>
            <p:nvPr/>
          </p:nvSpPr>
          <p:spPr>
            <a:xfrm>
              <a:off x="1182975" y="4025400"/>
              <a:ext cx="62800" cy="62150"/>
            </a:xfrm>
            <a:custGeom>
              <a:rect b="b" l="l" r="r" t="t"/>
              <a:pathLst>
                <a:path extrusionOk="0" h="2486" w="2512">
                  <a:moveTo>
                    <a:pt x="2511" y="0"/>
                  </a:moveTo>
                  <a:cubicBezTo>
                    <a:pt x="2110" y="1179"/>
                    <a:pt x="1179" y="2097"/>
                    <a:pt x="0" y="2486"/>
                  </a:cubicBezTo>
                  <a:lnTo>
                    <a:pt x="2511" y="2486"/>
                  </a:ln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2" name="Google Shape;3182;p22"/>
            <p:cNvSpPr/>
            <p:nvPr/>
          </p:nvSpPr>
          <p:spPr>
            <a:xfrm>
              <a:off x="1012150" y="4100125"/>
              <a:ext cx="279975" cy="38425"/>
            </a:xfrm>
            <a:custGeom>
              <a:rect b="b" l="l" r="r" t="t"/>
              <a:pathLst>
                <a:path extrusionOk="0" h="1537" w="11199">
                  <a:moveTo>
                    <a:pt x="1537" y="0"/>
                  </a:moveTo>
                  <a:lnTo>
                    <a:pt x="1" y="1536"/>
                  </a:lnTo>
                  <a:lnTo>
                    <a:pt x="11199" y="1536"/>
                  </a:lnTo>
                  <a:lnTo>
                    <a:pt x="966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3" name="Google Shape;3183;p22"/>
            <p:cNvSpPr/>
            <p:nvPr/>
          </p:nvSpPr>
          <p:spPr>
            <a:xfrm>
              <a:off x="1058675" y="3585000"/>
              <a:ext cx="62800" cy="62150"/>
            </a:xfrm>
            <a:custGeom>
              <a:rect b="b" l="l" r="r" t="t"/>
              <a:pathLst>
                <a:path extrusionOk="0" h="2486" w="2512">
                  <a:moveTo>
                    <a:pt x="1" y="0"/>
                  </a:moveTo>
                  <a:lnTo>
                    <a:pt x="1" y="2486"/>
                  </a:lnTo>
                  <a:cubicBezTo>
                    <a:pt x="402" y="1307"/>
                    <a:pt x="1333" y="389"/>
                    <a:pt x="25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4" name="Google Shape;3184;p22"/>
            <p:cNvSpPr/>
            <p:nvPr/>
          </p:nvSpPr>
          <p:spPr>
            <a:xfrm>
              <a:off x="1058675" y="3710400"/>
              <a:ext cx="86225" cy="122700"/>
            </a:xfrm>
            <a:custGeom>
              <a:rect b="b" l="l" r="r" t="t"/>
              <a:pathLst>
                <a:path extrusionOk="0" h="4908" w="3449">
                  <a:moveTo>
                    <a:pt x="1" y="0"/>
                  </a:moveTo>
                  <a:lnTo>
                    <a:pt x="1" y="4908"/>
                  </a:lnTo>
                  <a:lnTo>
                    <a:pt x="1218" y="4908"/>
                  </a:lnTo>
                  <a:lnTo>
                    <a:pt x="3449" y="2671"/>
                  </a:lnTo>
                  <a:cubicBezTo>
                    <a:pt x="1868" y="2556"/>
                    <a:pt x="511" y="1504"/>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5" name="Google Shape;3185;p22"/>
            <p:cNvSpPr/>
            <p:nvPr/>
          </p:nvSpPr>
          <p:spPr>
            <a:xfrm>
              <a:off x="944925" y="4842450"/>
              <a:ext cx="37625" cy="52625"/>
            </a:xfrm>
            <a:custGeom>
              <a:rect b="b" l="l" r="r" t="t"/>
              <a:pathLst>
                <a:path extrusionOk="0" h="2105" w="1505">
                  <a:moveTo>
                    <a:pt x="0" y="1"/>
                  </a:moveTo>
                  <a:lnTo>
                    <a:pt x="0" y="2104"/>
                  </a:lnTo>
                  <a:lnTo>
                    <a:pt x="1504" y="2104"/>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6" name="Google Shape;3186;p22"/>
            <p:cNvSpPr/>
            <p:nvPr/>
          </p:nvSpPr>
          <p:spPr>
            <a:xfrm>
              <a:off x="881350" y="353480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7" name="Google Shape;3187;p22"/>
            <p:cNvSpPr/>
            <p:nvPr/>
          </p:nvSpPr>
          <p:spPr>
            <a:xfrm>
              <a:off x="1371925" y="460250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8" name="Google Shape;3188;p22"/>
            <p:cNvSpPr/>
            <p:nvPr/>
          </p:nvSpPr>
          <p:spPr>
            <a:xfrm>
              <a:off x="1007375" y="3032750"/>
              <a:ext cx="141675" cy="446950"/>
            </a:xfrm>
            <a:custGeom>
              <a:rect b="b" l="l" r="r" t="t"/>
              <a:pathLst>
                <a:path extrusionOk="0" h="17878" w="5667">
                  <a:moveTo>
                    <a:pt x="5667" y="0"/>
                  </a:moveTo>
                  <a:cubicBezTo>
                    <a:pt x="4360" y="1116"/>
                    <a:pt x="3245" y="2441"/>
                    <a:pt x="2352" y="3913"/>
                  </a:cubicBezTo>
                  <a:cubicBezTo>
                    <a:pt x="810" y="6482"/>
                    <a:pt x="1" y="9420"/>
                    <a:pt x="7" y="12416"/>
                  </a:cubicBezTo>
                  <a:lnTo>
                    <a:pt x="7" y="17877"/>
                  </a:lnTo>
                  <a:lnTo>
                    <a:pt x="1556" y="16329"/>
                  </a:lnTo>
                  <a:lnTo>
                    <a:pt x="1556" y="12588"/>
                  </a:lnTo>
                  <a:cubicBezTo>
                    <a:pt x="1549" y="9758"/>
                    <a:pt x="2314" y="6979"/>
                    <a:pt x="3767" y="4557"/>
                  </a:cubicBezTo>
                  <a:cubicBezTo>
                    <a:pt x="4296" y="3678"/>
                    <a:pt x="4914" y="2855"/>
                    <a:pt x="5609"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9" name="Google Shape;3189;p22"/>
            <p:cNvSpPr/>
            <p:nvPr/>
          </p:nvSpPr>
          <p:spPr>
            <a:xfrm>
              <a:off x="1308675" y="3221725"/>
              <a:ext cx="50700" cy="167475"/>
            </a:xfrm>
            <a:custGeom>
              <a:rect b="b" l="l" r="r" t="t"/>
              <a:pathLst>
                <a:path extrusionOk="0" h="6699" w="2028">
                  <a:moveTo>
                    <a:pt x="1396" y="0"/>
                  </a:moveTo>
                  <a:lnTo>
                    <a:pt x="1" y="599"/>
                  </a:lnTo>
                  <a:cubicBezTo>
                    <a:pt x="351" y="1989"/>
                    <a:pt x="530" y="3416"/>
                    <a:pt x="530" y="4857"/>
                  </a:cubicBezTo>
                  <a:lnTo>
                    <a:pt x="530" y="6698"/>
                  </a:lnTo>
                  <a:lnTo>
                    <a:pt x="2027" y="6698"/>
                  </a:lnTo>
                  <a:lnTo>
                    <a:pt x="2027" y="4857"/>
                  </a:lnTo>
                  <a:cubicBezTo>
                    <a:pt x="2027" y="3219"/>
                    <a:pt x="1817"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0" name="Google Shape;3190;p22"/>
            <p:cNvSpPr/>
            <p:nvPr/>
          </p:nvSpPr>
          <p:spPr>
            <a:xfrm>
              <a:off x="1155400" y="3032750"/>
              <a:ext cx="141675" cy="446950"/>
            </a:xfrm>
            <a:custGeom>
              <a:rect b="b" l="l" r="r" t="t"/>
              <a:pathLst>
                <a:path extrusionOk="0" h="17878" w="5667">
                  <a:moveTo>
                    <a:pt x="0" y="0"/>
                  </a:moveTo>
                  <a:lnTo>
                    <a:pt x="0" y="2033"/>
                  </a:lnTo>
                  <a:lnTo>
                    <a:pt x="58" y="2097"/>
                  </a:lnTo>
                  <a:cubicBezTo>
                    <a:pt x="753" y="2855"/>
                    <a:pt x="1371" y="3678"/>
                    <a:pt x="1900" y="4557"/>
                  </a:cubicBezTo>
                  <a:cubicBezTo>
                    <a:pt x="3353" y="6979"/>
                    <a:pt x="4124" y="9758"/>
                    <a:pt x="4118" y="12588"/>
                  </a:cubicBezTo>
                  <a:lnTo>
                    <a:pt x="4118" y="16329"/>
                  </a:lnTo>
                  <a:lnTo>
                    <a:pt x="5666" y="17877"/>
                  </a:lnTo>
                  <a:lnTo>
                    <a:pt x="5666" y="12416"/>
                  </a:lnTo>
                  <a:cubicBezTo>
                    <a:pt x="5666" y="9420"/>
                    <a:pt x="4857" y="6482"/>
                    <a:pt x="3315" y="3913"/>
                  </a:cubicBezTo>
                  <a:cubicBezTo>
                    <a:pt x="2422"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1" name="Google Shape;3191;p22"/>
            <p:cNvSpPr/>
            <p:nvPr/>
          </p:nvSpPr>
          <p:spPr>
            <a:xfrm>
              <a:off x="1292750" y="3035925"/>
              <a:ext cx="108200" cy="174650"/>
            </a:xfrm>
            <a:custGeom>
              <a:rect b="b" l="l" r="r" t="t"/>
              <a:pathLst>
                <a:path extrusionOk="0" h="6986" w="4328">
                  <a:moveTo>
                    <a:pt x="1377" y="1"/>
                  </a:moveTo>
                  <a:lnTo>
                    <a:pt x="0" y="1626"/>
                  </a:lnTo>
                  <a:cubicBezTo>
                    <a:pt x="128" y="1830"/>
                    <a:pt x="262" y="2027"/>
                    <a:pt x="389" y="2238"/>
                  </a:cubicBezTo>
                  <a:cubicBezTo>
                    <a:pt x="1281" y="3716"/>
                    <a:pt x="1970" y="5316"/>
                    <a:pt x="2435" y="6986"/>
                  </a:cubicBezTo>
                  <a:lnTo>
                    <a:pt x="4328" y="6170"/>
                  </a:lnTo>
                  <a:cubicBezTo>
                    <a:pt x="3684" y="3965"/>
                    <a:pt x="2690" y="1887"/>
                    <a:pt x="137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2" name="Google Shape;3192;p22"/>
            <p:cNvSpPr/>
            <p:nvPr/>
          </p:nvSpPr>
          <p:spPr>
            <a:xfrm>
              <a:off x="881350" y="3196225"/>
              <a:ext cx="67900" cy="193125"/>
            </a:xfrm>
            <a:custGeom>
              <a:rect b="b" l="l" r="r" t="t"/>
              <a:pathLst>
                <a:path extrusionOk="0" h="7725" w="2716">
                  <a:moveTo>
                    <a:pt x="816" y="0"/>
                  </a:moveTo>
                  <a:cubicBezTo>
                    <a:pt x="274" y="1912"/>
                    <a:pt x="0" y="3888"/>
                    <a:pt x="0" y="5877"/>
                  </a:cubicBezTo>
                  <a:lnTo>
                    <a:pt x="0" y="7725"/>
                  </a:lnTo>
                  <a:lnTo>
                    <a:pt x="2046" y="7725"/>
                  </a:lnTo>
                  <a:lnTo>
                    <a:pt x="2046" y="5877"/>
                  </a:lnTo>
                  <a:cubicBezTo>
                    <a:pt x="2046" y="4168"/>
                    <a:pt x="2269" y="2467"/>
                    <a:pt x="2715" y="816"/>
                  </a:cubicBezTo>
                  <a:lnTo>
                    <a:pt x="81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3" name="Google Shape;3193;p22"/>
            <p:cNvSpPr/>
            <p:nvPr/>
          </p:nvSpPr>
          <p:spPr>
            <a:xfrm>
              <a:off x="903650" y="3033302"/>
              <a:ext cx="108225" cy="174650"/>
            </a:xfrm>
            <a:custGeom>
              <a:rect b="b" l="l" r="r" t="t"/>
              <a:pathLst>
                <a:path extrusionOk="0" h="6986" w="4329">
                  <a:moveTo>
                    <a:pt x="2945" y="1"/>
                  </a:moveTo>
                  <a:cubicBezTo>
                    <a:pt x="1639" y="1887"/>
                    <a:pt x="644" y="3965"/>
                    <a:pt x="1" y="6170"/>
                  </a:cubicBezTo>
                  <a:lnTo>
                    <a:pt x="1881" y="6986"/>
                  </a:lnTo>
                  <a:cubicBezTo>
                    <a:pt x="2352" y="5316"/>
                    <a:pt x="3041" y="3716"/>
                    <a:pt x="3933" y="2238"/>
                  </a:cubicBezTo>
                  <a:cubicBezTo>
                    <a:pt x="4060" y="2027"/>
                    <a:pt x="4194" y="1830"/>
                    <a:pt x="4328"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4" name="Google Shape;3194;p22"/>
            <p:cNvSpPr/>
            <p:nvPr/>
          </p:nvSpPr>
          <p:spPr>
            <a:xfrm>
              <a:off x="1058675" y="4365100"/>
              <a:ext cx="86225" cy="122700"/>
            </a:xfrm>
            <a:custGeom>
              <a:rect b="b" l="l" r="r" t="t"/>
              <a:pathLst>
                <a:path extrusionOk="0" h="4908" w="3449">
                  <a:moveTo>
                    <a:pt x="1" y="0"/>
                  </a:moveTo>
                  <a:lnTo>
                    <a:pt x="1" y="4908"/>
                  </a:lnTo>
                  <a:lnTo>
                    <a:pt x="1218" y="4908"/>
                  </a:lnTo>
                  <a:lnTo>
                    <a:pt x="3449" y="2677"/>
                  </a:lnTo>
                  <a:cubicBezTo>
                    <a:pt x="1868" y="2556"/>
                    <a:pt x="511" y="1504"/>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5" name="Google Shape;3195;p22"/>
            <p:cNvSpPr/>
            <p:nvPr/>
          </p:nvSpPr>
          <p:spPr>
            <a:xfrm>
              <a:off x="1094850" y="4433600"/>
              <a:ext cx="114750" cy="114750"/>
            </a:xfrm>
            <a:custGeom>
              <a:rect b="b" l="l" r="r" t="t"/>
              <a:pathLst>
                <a:path extrusionOk="0" h="4590" w="4590">
                  <a:moveTo>
                    <a:pt x="2295" y="1"/>
                  </a:moveTo>
                  <a:lnTo>
                    <a:pt x="1" y="2295"/>
                  </a:lnTo>
                  <a:lnTo>
                    <a:pt x="2295" y="4590"/>
                  </a:lnTo>
                  <a:lnTo>
                    <a:pt x="4589"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6" name="Google Shape;3196;p22"/>
            <p:cNvSpPr/>
            <p:nvPr/>
          </p:nvSpPr>
          <p:spPr>
            <a:xfrm>
              <a:off x="1058675" y="4239700"/>
              <a:ext cx="62800" cy="62175"/>
            </a:xfrm>
            <a:custGeom>
              <a:rect b="b" l="l" r="r" t="t"/>
              <a:pathLst>
                <a:path extrusionOk="0" h="2487" w="2512">
                  <a:moveTo>
                    <a:pt x="1" y="0"/>
                  </a:moveTo>
                  <a:lnTo>
                    <a:pt x="1" y="2486"/>
                  </a:lnTo>
                  <a:cubicBezTo>
                    <a:pt x="402" y="1307"/>
                    <a:pt x="1333" y="389"/>
                    <a:pt x="25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7" name="Google Shape;3197;p22"/>
            <p:cNvSpPr/>
            <p:nvPr/>
          </p:nvSpPr>
          <p:spPr>
            <a:xfrm>
              <a:off x="1059650" y="4240975"/>
              <a:ext cx="185150" cy="185000"/>
            </a:xfrm>
            <a:custGeom>
              <a:rect b="b" l="l" r="r" t="t"/>
              <a:pathLst>
                <a:path extrusionOk="0" h="7400" w="7406">
                  <a:moveTo>
                    <a:pt x="3703" y="0"/>
                  </a:moveTo>
                  <a:cubicBezTo>
                    <a:pt x="1657" y="0"/>
                    <a:pt x="0" y="1658"/>
                    <a:pt x="0" y="3703"/>
                  </a:cubicBezTo>
                  <a:cubicBezTo>
                    <a:pt x="6" y="5743"/>
                    <a:pt x="1657" y="7400"/>
                    <a:pt x="3703" y="7400"/>
                  </a:cubicBezTo>
                  <a:cubicBezTo>
                    <a:pt x="5742" y="7400"/>
                    <a:pt x="7400" y="5743"/>
                    <a:pt x="7406" y="3703"/>
                  </a:cubicBezTo>
                  <a:cubicBezTo>
                    <a:pt x="7400" y="1658"/>
                    <a:pt x="5749"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8" name="Google Shape;3198;p22"/>
            <p:cNvSpPr/>
            <p:nvPr/>
          </p:nvSpPr>
          <p:spPr>
            <a:xfrm>
              <a:off x="1011525" y="3445425"/>
              <a:ext cx="281400" cy="39225"/>
            </a:xfrm>
            <a:custGeom>
              <a:rect b="b" l="l" r="r" t="t"/>
              <a:pathLst>
                <a:path extrusionOk="0" h="1569" w="11256">
                  <a:moveTo>
                    <a:pt x="1562" y="0"/>
                  </a:moveTo>
                  <a:lnTo>
                    <a:pt x="0" y="1568"/>
                  </a:lnTo>
                  <a:lnTo>
                    <a:pt x="11256"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9" name="Google Shape;3199;p22"/>
            <p:cNvSpPr/>
            <p:nvPr/>
          </p:nvSpPr>
          <p:spPr>
            <a:xfrm>
              <a:off x="1182975" y="4239700"/>
              <a:ext cx="62800" cy="62175"/>
            </a:xfrm>
            <a:custGeom>
              <a:rect b="b" l="l" r="r" t="t"/>
              <a:pathLst>
                <a:path extrusionOk="0" h="2487" w="2512">
                  <a:moveTo>
                    <a:pt x="0" y="0"/>
                  </a:moveTo>
                  <a:cubicBezTo>
                    <a:pt x="1179" y="389"/>
                    <a:pt x="2110" y="1307"/>
                    <a:pt x="2511" y="2486"/>
                  </a:cubicBez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0" name="Google Shape;3200;p22"/>
            <p:cNvSpPr/>
            <p:nvPr/>
          </p:nvSpPr>
          <p:spPr>
            <a:xfrm>
              <a:off x="1058675" y="3098875"/>
              <a:ext cx="187250" cy="334150"/>
            </a:xfrm>
            <a:custGeom>
              <a:rect b="b" l="l" r="r" t="t"/>
              <a:pathLst>
                <a:path extrusionOk="0" h="13366" w="7490">
                  <a:moveTo>
                    <a:pt x="3742" y="2441"/>
                  </a:moveTo>
                  <a:lnTo>
                    <a:pt x="3787" y="2460"/>
                  </a:lnTo>
                  <a:cubicBezTo>
                    <a:pt x="4418" y="2722"/>
                    <a:pt x="5074" y="3282"/>
                    <a:pt x="5463" y="3888"/>
                  </a:cubicBezTo>
                  <a:lnTo>
                    <a:pt x="5597" y="4098"/>
                  </a:lnTo>
                  <a:lnTo>
                    <a:pt x="5348" y="4085"/>
                  </a:lnTo>
                  <a:cubicBezTo>
                    <a:pt x="5332" y="4084"/>
                    <a:pt x="5316" y="4084"/>
                    <a:pt x="5300" y="4084"/>
                  </a:cubicBezTo>
                  <a:cubicBezTo>
                    <a:pt x="5126" y="4084"/>
                    <a:pt x="4960" y="4148"/>
                    <a:pt x="4832" y="4270"/>
                  </a:cubicBezTo>
                  <a:cubicBezTo>
                    <a:pt x="4685" y="4398"/>
                    <a:pt x="4602" y="4576"/>
                    <a:pt x="4590" y="4767"/>
                  </a:cubicBezTo>
                  <a:lnTo>
                    <a:pt x="4590" y="6628"/>
                  </a:lnTo>
                  <a:lnTo>
                    <a:pt x="5571" y="6628"/>
                  </a:lnTo>
                  <a:cubicBezTo>
                    <a:pt x="5673" y="6622"/>
                    <a:pt x="5769" y="6571"/>
                    <a:pt x="5839" y="6495"/>
                  </a:cubicBezTo>
                  <a:cubicBezTo>
                    <a:pt x="5909" y="6418"/>
                    <a:pt x="5947" y="6316"/>
                    <a:pt x="5941" y="6214"/>
                  </a:cubicBezTo>
                  <a:lnTo>
                    <a:pt x="5928" y="5972"/>
                  </a:lnTo>
                  <a:lnTo>
                    <a:pt x="6132" y="6099"/>
                  </a:lnTo>
                  <a:cubicBezTo>
                    <a:pt x="6527" y="6354"/>
                    <a:pt x="6839" y="6724"/>
                    <a:pt x="7031" y="7151"/>
                  </a:cubicBezTo>
                  <a:lnTo>
                    <a:pt x="7050" y="7202"/>
                  </a:lnTo>
                  <a:lnTo>
                    <a:pt x="7031" y="7247"/>
                  </a:lnTo>
                  <a:cubicBezTo>
                    <a:pt x="6839" y="7674"/>
                    <a:pt x="6527" y="8043"/>
                    <a:pt x="6138" y="8298"/>
                  </a:cubicBezTo>
                  <a:lnTo>
                    <a:pt x="5928" y="8432"/>
                  </a:lnTo>
                  <a:lnTo>
                    <a:pt x="5941" y="8184"/>
                  </a:lnTo>
                  <a:cubicBezTo>
                    <a:pt x="5947" y="8082"/>
                    <a:pt x="5909" y="7980"/>
                    <a:pt x="5839" y="7903"/>
                  </a:cubicBezTo>
                  <a:cubicBezTo>
                    <a:pt x="5769" y="7827"/>
                    <a:pt x="5673" y="7776"/>
                    <a:pt x="5571" y="7776"/>
                  </a:cubicBezTo>
                  <a:lnTo>
                    <a:pt x="4590" y="7776"/>
                  </a:lnTo>
                  <a:lnTo>
                    <a:pt x="4590" y="10739"/>
                  </a:lnTo>
                  <a:cubicBezTo>
                    <a:pt x="4602" y="10930"/>
                    <a:pt x="4692" y="11109"/>
                    <a:pt x="4832" y="11230"/>
                  </a:cubicBezTo>
                  <a:cubicBezTo>
                    <a:pt x="4960" y="11353"/>
                    <a:pt x="5126" y="11416"/>
                    <a:pt x="5305" y="11416"/>
                  </a:cubicBezTo>
                  <a:cubicBezTo>
                    <a:pt x="5322" y="11416"/>
                    <a:pt x="5338" y="11416"/>
                    <a:pt x="5354" y="11415"/>
                  </a:cubicBezTo>
                  <a:lnTo>
                    <a:pt x="5597" y="11402"/>
                  </a:lnTo>
                  <a:lnTo>
                    <a:pt x="5463" y="11612"/>
                  </a:lnTo>
                  <a:cubicBezTo>
                    <a:pt x="5074" y="12218"/>
                    <a:pt x="4418" y="12779"/>
                    <a:pt x="3793" y="13040"/>
                  </a:cubicBezTo>
                  <a:lnTo>
                    <a:pt x="3742" y="13059"/>
                  </a:lnTo>
                  <a:lnTo>
                    <a:pt x="3697" y="13040"/>
                  </a:lnTo>
                  <a:cubicBezTo>
                    <a:pt x="3066" y="12779"/>
                    <a:pt x="2416" y="12218"/>
                    <a:pt x="2021" y="11612"/>
                  </a:cubicBezTo>
                  <a:lnTo>
                    <a:pt x="1894" y="11402"/>
                  </a:lnTo>
                  <a:lnTo>
                    <a:pt x="1894" y="11402"/>
                  </a:lnTo>
                  <a:lnTo>
                    <a:pt x="2136" y="11415"/>
                  </a:lnTo>
                  <a:cubicBezTo>
                    <a:pt x="2152" y="11416"/>
                    <a:pt x="2168" y="11416"/>
                    <a:pt x="2184" y="11416"/>
                  </a:cubicBezTo>
                  <a:cubicBezTo>
                    <a:pt x="2359" y="11416"/>
                    <a:pt x="2530" y="11353"/>
                    <a:pt x="2659" y="11230"/>
                  </a:cubicBezTo>
                  <a:cubicBezTo>
                    <a:pt x="2799" y="11103"/>
                    <a:pt x="2882" y="10924"/>
                    <a:pt x="2894" y="10733"/>
                  </a:cubicBezTo>
                  <a:lnTo>
                    <a:pt x="2894" y="7769"/>
                  </a:lnTo>
                  <a:lnTo>
                    <a:pt x="1913" y="7769"/>
                  </a:lnTo>
                  <a:cubicBezTo>
                    <a:pt x="1805" y="7776"/>
                    <a:pt x="1709" y="7820"/>
                    <a:pt x="1645" y="7897"/>
                  </a:cubicBezTo>
                  <a:cubicBezTo>
                    <a:pt x="1575" y="7980"/>
                    <a:pt x="1537" y="8082"/>
                    <a:pt x="1543" y="8184"/>
                  </a:cubicBezTo>
                  <a:lnTo>
                    <a:pt x="1556" y="8426"/>
                  </a:lnTo>
                  <a:lnTo>
                    <a:pt x="1556" y="8426"/>
                  </a:lnTo>
                  <a:lnTo>
                    <a:pt x="1352" y="8298"/>
                  </a:lnTo>
                  <a:cubicBezTo>
                    <a:pt x="957" y="8037"/>
                    <a:pt x="645" y="7674"/>
                    <a:pt x="453" y="7247"/>
                  </a:cubicBezTo>
                  <a:lnTo>
                    <a:pt x="434" y="7202"/>
                  </a:lnTo>
                  <a:lnTo>
                    <a:pt x="453" y="7151"/>
                  </a:lnTo>
                  <a:cubicBezTo>
                    <a:pt x="645" y="6724"/>
                    <a:pt x="957" y="6361"/>
                    <a:pt x="1352" y="6106"/>
                  </a:cubicBezTo>
                  <a:lnTo>
                    <a:pt x="1556" y="5972"/>
                  </a:lnTo>
                  <a:lnTo>
                    <a:pt x="1543" y="6214"/>
                  </a:lnTo>
                  <a:cubicBezTo>
                    <a:pt x="1537" y="6323"/>
                    <a:pt x="1575" y="6425"/>
                    <a:pt x="1645" y="6501"/>
                  </a:cubicBezTo>
                  <a:cubicBezTo>
                    <a:pt x="1715" y="6577"/>
                    <a:pt x="1811" y="6622"/>
                    <a:pt x="1919" y="6628"/>
                  </a:cubicBezTo>
                  <a:lnTo>
                    <a:pt x="2888" y="6628"/>
                  </a:lnTo>
                  <a:lnTo>
                    <a:pt x="2888" y="4761"/>
                  </a:lnTo>
                  <a:cubicBezTo>
                    <a:pt x="2875" y="4570"/>
                    <a:pt x="2792" y="4391"/>
                    <a:pt x="2652" y="4270"/>
                  </a:cubicBezTo>
                  <a:cubicBezTo>
                    <a:pt x="2524" y="4148"/>
                    <a:pt x="2358" y="4084"/>
                    <a:pt x="2184" y="4084"/>
                  </a:cubicBezTo>
                  <a:cubicBezTo>
                    <a:pt x="2168" y="4084"/>
                    <a:pt x="2152" y="4084"/>
                    <a:pt x="2136" y="4085"/>
                  </a:cubicBezTo>
                  <a:lnTo>
                    <a:pt x="1887" y="4098"/>
                  </a:lnTo>
                  <a:lnTo>
                    <a:pt x="1887" y="4098"/>
                  </a:lnTo>
                  <a:lnTo>
                    <a:pt x="2021" y="3888"/>
                  </a:lnTo>
                  <a:cubicBezTo>
                    <a:pt x="2410" y="3282"/>
                    <a:pt x="3066" y="2722"/>
                    <a:pt x="3691" y="2460"/>
                  </a:cubicBezTo>
                  <a:lnTo>
                    <a:pt x="3742" y="2441"/>
                  </a:lnTo>
                  <a:close/>
                  <a:moveTo>
                    <a:pt x="3748" y="0"/>
                  </a:moveTo>
                  <a:cubicBezTo>
                    <a:pt x="3149" y="669"/>
                    <a:pt x="2614" y="1402"/>
                    <a:pt x="2155" y="2173"/>
                  </a:cubicBezTo>
                  <a:cubicBezTo>
                    <a:pt x="740" y="4519"/>
                    <a:pt x="1" y="7202"/>
                    <a:pt x="1" y="9943"/>
                  </a:cubicBezTo>
                  <a:lnTo>
                    <a:pt x="1" y="13365"/>
                  </a:lnTo>
                  <a:lnTo>
                    <a:pt x="7483" y="13365"/>
                  </a:lnTo>
                  <a:lnTo>
                    <a:pt x="7483" y="9943"/>
                  </a:lnTo>
                  <a:cubicBezTo>
                    <a:pt x="7490" y="7202"/>
                    <a:pt x="6744"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1" name="Google Shape;3201;p22"/>
            <p:cNvSpPr/>
            <p:nvPr/>
          </p:nvSpPr>
          <p:spPr>
            <a:xfrm>
              <a:off x="1076200" y="3166750"/>
              <a:ext cx="151875" cy="251600"/>
            </a:xfrm>
            <a:custGeom>
              <a:rect b="b" l="l" r="r" t="t"/>
              <a:pathLst>
                <a:path extrusionOk="0" h="10064" w="6075">
                  <a:moveTo>
                    <a:pt x="3041" y="0"/>
                  </a:moveTo>
                  <a:cubicBezTo>
                    <a:pt x="2493" y="262"/>
                    <a:pt x="2015" y="650"/>
                    <a:pt x="1652" y="1135"/>
                  </a:cubicBezTo>
                  <a:cubicBezTo>
                    <a:pt x="1830" y="1167"/>
                    <a:pt x="1989" y="1249"/>
                    <a:pt x="2123" y="1364"/>
                  </a:cubicBezTo>
                  <a:cubicBezTo>
                    <a:pt x="2314" y="1543"/>
                    <a:pt x="2429" y="1785"/>
                    <a:pt x="2442" y="2040"/>
                  </a:cubicBezTo>
                  <a:lnTo>
                    <a:pt x="2442" y="4162"/>
                  </a:lnTo>
                  <a:lnTo>
                    <a:pt x="1205" y="4162"/>
                  </a:lnTo>
                  <a:cubicBezTo>
                    <a:pt x="1033" y="4156"/>
                    <a:pt x="868" y="4079"/>
                    <a:pt x="753" y="3952"/>
                  </a:cubicBezTo>
                  <a:cubicBezTo>
                    <a:pt x="689" y="3882"/>
                    <a:pt x="645" y="3805"/>
                    <a:pt x="619" y="3716"/>
                  </a:cubicBezTo>
                  <a:cubicBezTo>
                    <a:pt x="358" y="3920"/>
                    <a:pt x="148" y="4181"/>
                    <a:pt x="1" y="4481"/>
                  </a:cubicBezTo>
                  <a:cubicBezTo>
                    <a:pt x="148" y="4780"/>
                    <a:pt x="358" y="5042"/>
                    <a:pt x="619" y="5252"/>
                  </a:cubicBezTo>
                  <a:cubicBezTo>
                    <a:pt x="645" y="5163"/>
                    <a:pt x="689" y="5080"/>
                    <a:pt x="753" y="5010"/>
                  </a:cubicBezTo>
                  <a:cubicBezTo>
                    <a:pt x="868" y="4882"/>
                    <a:pt x="1027" y="4806"/>
                    <a:pt x="1199" y="4799"/>
                  </a:cubicBezTo>
                  <a:lnTo>
                    <a:pt x="2442" y="4799"/>
                  </a:lnTo>
                  <a:lnTo>
                    <a:pt x="2442" y="8018"/>
                  </a:lnTo>
                  <a:cubicBezTo>
                    <a:pt x="2429" y="8273"/>
                    <a:pt x="2314" y="8521"/>
                    <a:pt x="2123" y="8693"/>
                  </a:cubicBezTo>
                  <a:cubicBezTo>
                    <a:pt x="1989" y="8815"/>
                    <a:pt x="1830" y="8891"/>
                    <a:pt x="1652" y="8929"/>
                  </a:cubicBezTo>
                  <a:cubicBezTo>
                    <a:pt x="2015" y="9414"/>
                    <a:pt x="2493" y="9802"/>
                    <a:pt x="3041" y="10064"/>
                  </a:cubicBezTo>
                  <a:cubicBezTo>
                    <a:pt x="3583" y="9802"/>
                    <a:pt x="4061" y="9414"/>
                    <a:pt x="4424" y="8929"/>
                  </a:cubicBezTo>
                  <a:cubicBezTo>
                    <a:pt x="4252" y="8897"/>
                    <a:pt x="4086" y="8815"/>
                    <a:pt x="3959" y="8693"/>
                  </a:cubicBezTo>
                  <a:cubicBezTo>
                    <a:pt x="3768" y="8521"/>
                    <a:pt x="3653" y="8279"/>
                    <a:pt x="3640" y="8024"/>
                  </a:cubicBezTo>
                  <a:lnTo>
                    <a:pt x="3640" y="4806"/>
                  </a:lnTo>
                  <a:lnTo>
                    <a:pt x="4870" y="4806"/>
                  </a:lnTo>
                  <a:cubicBezTo>
                    <a:pt x="5042" y="4812"/>
                    <a:pt x="5208" y="4889"/>
                    <a:pt x="5323" y="5016"/>
                  </a:cubicBezTo>
                  <a:cubicBezTo>
                    <a:pt x="5386" y="5086"/>
                    <a:pt x="5431" y="5163"/>
                    <a:pt x="5463" y="5252"/>
                  </a:cubicBezTo>
                  <a:cubicBezTo>
                    <a:pt x="5718" y="5048"/>
                    <a:pt x="5928" y="4787"/>
                    <a:pt x="6075" y="4487"/>
                  </a:cubicBezTo>
                  <a:cubicBezTo>
                    <a:pt x="5928" y="4188"/>
                    <a:pt x="5718" y="3926"/>
                    <a:pt x="5463" y="3722"/>
                  </a:cubicBezTo>
                  <a:cubicBezTo>
                    <a:pt x="5431" y="3805"/>
                    <a:pt x="5386" y="3888"/>
                    <a:pt x="5323" y="3958"/>
                  </a:cubicBezTo>
                  <a:cubicBezTo>
                    <a:pt x="5208" y="4086"/>
                    <a:pt x="5049" y="4162"/>
                    <a:pt x="4877" y="4168"/>
                  </a:cubicBezTo>
                  <a:lnTo>
                    <a:pt x="3640" y="4168"/>
                  </a:lnTo>
                  <a:lnTo>
                    <a:pt x="3640" y="2046"/>
                  </a:lnTo>
                  <a:cubicBezTo>
                    <a:pt x="3653" y="1785"/>
                    <a:pt x="3768" y="1543"/>
                    <a:pt x="3959" y="1364"/>
                  </a:cubicBezTo>
                  <a:cubicBezTo>
                    <a:pt x="4086" y="1249"/>
                    <a:pt x="4252" y="1167"/>
                    <a:pt x="4424" y="1135"/>
                  </a:cubicBezTo>
                  <a:cubicBezTo>
                    <a:pt x="4061" y="650"/>
                    <a:pt x="3589" y="262"/>
                    <a:pt x="304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2" name="Google Shape;3202;p22"/>
            <p:cNvSpPr/>
            <p:nvPr/>
          </p:nvSpPr>
          <p:spPr>
            <a:xfrm>
              <a:off x="944925" y="4188550"/>
              <a:ext cx="37625" cy="189800"/>
            </a:xfrm>
            <a:custGeom>
              <a:rect b="b" l="l" r="r" t="t"/>
              <a:pathLst>
                <a:path extrusionOk="0" h="7592" w="1505">
                  <a:moveTo>
                    <a:pt x="0" y="1"/>
                  </a:moveTo>
                  <a:lnTo>
                    <a:pt x="0" y="7591"/>
                  </a:lnTo>
                  <a:lnTo>
                    <a:pt x="1504" y="7591"/>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3" name="Google Shape;3203;p22"/>
            <p:cNvSpPr/>
            <p:nvPr/>
          </p:nvSpPr>
          <p:spPr>
            <a:xfrm>
              <a:off x="1159375" y="4365250"/>
              <a:ext cx="86400" cy="122550"/>
            </a:xfrm>
            <a:custGeom>
              <a:rect b="b" l="l" r="r" t="t"/>
              <a:pathLst>
                <a:path extrusionOk="0" h="4902" w="3456">
                  <a:moveTo>
                    <a:pt x="3455" y="1"/>
                  </a:moveTo>
                  <a:cubicBezTo>
                    <a:pt x="2945" y="1498"/>
                    <a:pt x="1581"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4" name="Google Shape;3204;p22"/>
            <p:cNvSpPr/>
            <p:nvPr/>
          </p:nvSpPr>
          <p:spPr>
            <a:xfrm>
              <a:off x="1058675" y="4680100"/>
              <a:ext cx="62800" cy="62325"/>
            </a:xfrm>
            <a:custGeom>
              <a:rect b="b" l="l" r="r" t="t"/>
              <a:pathLst>
                <a:path extrusionOk="0" h="2493" w="2512">
                  <a:moveTo>
                    <a:pt x="1" y="0"/>
                  </a:moveTo>
                  <a:lnTo>
                    <a:pt x="1" y="2492"/>
                  </a:lnTo>
                  <a:lnTo>
                    <a:pt x="2512" y="2492"/>
                  </a:lnTo>
                  <a:cubicBezTo>
                    <a:pt x="1327" y="2097"/>
                    <a:pt x="402" y="1180"/>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5" name="Google Shape;3205;p22"/>
            <p:cNvSpPr/>
            <p:nvPr/>
          </p:nvSpPr>
          <p:spPr>
            <a:xfrm>
              <a:off x="1321900" y="4602500"/>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6" name="Google Shape;3206;p22"/>
            <p:cNvSpPr/>
            <p:nvPr/>
          </p:nvSpPr>
          <p:spPr>
            <a:xfrm>
              <a:off x="1321900" y="4842450"/>
              <a:ext cx="37475" cy="52625"/>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7" name="Google Shape;3207;p22"/>
            <p:cNvSpPr/>
            <p:nvPr/>
          </p:nvSpPr>
          <p:spPr>
            <a:xfrm>
              <a:off x="1355200" y="3193602"/>
              <a:ext cx="67900" cy="193125"/>
            </a:xfrm>
            <a:custGeom>
              <a:rect b="b" l="l" r="r" t="t"/>
              <a:pathLst>
                <a:path extrusionOk="0" h="7725" w="2716">
                  <a:moveTo>
                    <a:pt x="1900" y="0"/>
                  </a:moveTo>
                  <a:lnTo>
                    <a:pt x="1" y="822"/>
                  </a:lnTo>
                  <a:cubicBezTo>
                    <a:pt x="447" y="2467"/>
                    <a:pt x="670" y="4168"/>
                    <a:pt x="670" y="5877"/>
                  </a:cubicBezTo>
                  <a:lnTo>
                    <a:pt x="670" y="7725"/>
                  </a:lnTo>
                  <a:lnTo>
                    <a:pt x="2716" y="7725"/>
                  </a:lnTo>
                  <a:lnTo>
                    <a:pt x="2716" y="5877"/>
                  </a:lnTo>
                  <a:cubicBezTo>
                    <a:pt x="2716" y="3888"/>
                    <a:pt x="2442" y="1912"/>
                    <a:pt x="190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8" name="Google Shape;3208;p22"/>
            <p:cNvSpPr/>
            <p:nvPr/>
          </p:nvSpPr>
          <p:spPr>
            <a:xfrm>
              <a:off x="1155400" y="2953875"/>
              <a:ext cx="125250" cy="157125"/>
            </a:xfrm>
            <a:custGeom>
              <a:rect b="b" l="l" r="r" t="t"/>
              <a:pathLst>
                <a:path extrusionOk="0" h="6285" w="5010">
                  <a:moveTo>
                    <a:pt x="0" y="0"/>
                  </a:moveTo>
                  <a:lnTo>
                    <a:pt x="0" y="1849"/>
                  </a:lnTo>
                  <a:lnTo>
                    <a:pt x="185" y="1995"/>
                  </a:lnTo>
                  <a:cubicBezTo>
                    <a:pt x="1689" y="3200"/>
                    <a:pt x="2977" y="4653"/>
                    <a:pt x="3997" y="6285"/>
                  </a:cubicBezTo>
                  <a:lnTo>
                    <a:pt x="5010" y="5086"/>
                  </a:lnTo>
                  <a:cubicBezTo>
                    <a:pt x="3678" y="3085"/>
                    <a:pt x="1976"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9" name="Google Shape;3209;p22"/>
            <p:cNvSpPr/>
            <p:nvPr/>
          </p:nvSpPr>
          <p:spPr>
            <a:xfrm>
              <a:off x="1258800" y="3083977"/>
              <a:ext cx="83375" cy="143900"/>
            </a:xfrm>
            <a:custGeom>
              <a:rect b="b" l="l" r="r" t="t"/>
              <a:pathLst>
                <a:path extrusionOk="0" h="5756" w="3335">
                  <a:moveTo>
                    <a:pt x="1021" y="0"/>
                  </a:moveTo>
                  <a:lnTo>
                    <a:pt x="1" y="1192"/>
                  </a:lnTo>
                  <a:cubicBezTo>
                    <a:pt x="14" y="1211"/>
                    <a:pt x="26" y="1224"/>
                    <a:pt x="33" y="1243"/>
                  </a:cubicBezTo>
                  <a:cubicBezTo>
                    <a:pt x="880" y="2652"/>
                    <a:pt x="1518" y="4169"/>
                    <a:pt x="1938" y="5756"/>
                  </a:cubicBezTo>
                  <a:lnTo>
                    <a:pt x="3334" y="5156"/>
                  </a:lnTo>
                  <a:cubicBezTo>
                    <a:pt x="2875" y="3506"/>
                    <a:pt x="2200" y="1932"/>
                    <a:pt x="1320" y="466"/>
                  </a:cubicBezTo>
                  <a:cubicBezTo>
                    <a:pt x="1224" y="306"/>
                    <a:pt x="1116" y="153"/>
                    <a:pt x="1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0" name="Google Shape;3210;p22"/>
            <p:cNvSpPr/>
            <p:nvPr/>
          </p:nvSpPr>
          <p:spPr>
            <a:xfrm>
              <a:off x="944925" y="4602500"/>
              <a:ext cx="37625" cy="189800"/>
            </a:xfrm>
            <a:custGeom>
              <a:rect b="b" l="l" r="r" t="t"/>
              <a:pathLst>
                <a:path extrusionOk="0" h="7592" w="1505">
                  <a:moveTo>
                    <a:pt x="0" y="1"/>
                  </a:moveTo>
                  <a:lnTo>
                    <a:pt x="0" y="7591"/>
                  </a:lnTo>
                  <a:lnTo>
                    <a:pt x="1504" y="7591"/>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1" name="Google Shape;3211;p22"/>
            <p:cNvSpPr/>
            <p:nvPr/>
          </p:nvSpPr>
          <p:spPr>
            <a:xfrm>
              <a:off x="944925" y="3395550"/>
              <a:ext cx="37625" cy="89100"/>
            </a:xfrm>
            <a:custGeom>
              <a:rect b="b" l="l" r="r" t="t"/>
              <a:pathLst>
                <a:path extrusionOk="0" h="3564" w="1505">
                  <a:moveTo>
                    <a:pt x="0" y="0"/>
                  </a:moveTo>
                  <a:lnTo>
                    <a:pt x="0" y="3563"/>
                  </a:lnTo>
                  <a:lnTo>
                    <a:pt x="1504" y="3563"/>
                  </a:lnTo>
                  <a:lnTo>
                    <a:pt x="150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2" name="Google Shape;3212;p22"/>
            <p:cNvSpPr/>
            <p:nvPr/>
          </p:nvSpPr>
          <p:spPr>
            <a:xfrm>
              <a:off x="1007550" y="4842450"/>
              <a:ext cx="289375" cy="52625"/>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3" name="Google Shape;3213;p22"/>
            <p:cNvSpPr/>
            <p:nvPr/>
          </p:nvSpPr>
          <p:spPr>
            <a:xfrm>
              <a:off x="944925" y="3532177"/>
              <a:ext cx="37625" cy="189800"/>
            </a:xfrm>
            <a:custGeom>
              <a:rect b="b" l="l" r="r" t="t"/>
              <a:pathLst>
                <a:path extrusionOk="0" h="7592" w="1505">
                  <a:moveTo>
                    <a:pt x="0" y="1"/>
                  </a:moveTo>
                  <a:lnTo>
                    <a:pt x="0" y="7591"/>
                  </a:lnTo>
                  <a:lnTo>
                    <a:pt x="1504" y="759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4" name="Google Shape;3214;p22"/>
            <p:cNvSpPr/>
            <p:nvPr/>
          </p:nvSpPr>
          <p:spPr>
            <a:xfrm>
              <a:off x="1023800" y="2951252"/>
              <a:ext cx="125250" cy="157125"/>
            </a:xfrm>
            <a:custGeom>
              <a:rect b="b" l="l" r="r" t="t"/>
              <a:pathLst>
                <a:path extrusionOk="0" h="6285" w="5010">
                  <a:moveTo>
                    <a:pt x="5010" y="0"/>
                  </a:moveTo>
                  <a:cubicBezTo>
                    <a:pt x="3027" y="1358"/>
                    <a:pt x="1326" y="3085"/>
                    <a:pt x="0" y="5086"/>
                  </a:cubicBezTo>
                  <a:lnTo>
                    <a:pt x="1013" y="6285"/>
                  </a:lnTo>
                  <a:cubicBezTo>
                    <a:pt x="2033"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5" name="Google Shape;3215;p22"/>
            <p:cNvSpPr/>
            <p:nvPr/>
          </p:nvSpPr>
          <p:spPr>
            <a:xfrm>
              <a:off x="881350" y="460250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6" name="Google Shape;3216;p22"/>
            <p:cNvSpPr/>
            <p:nvPr/>
          </p:nvSpPr>
          <p:spPr>
            <a:xfrm>
              <a:off x="1321900" y="4907625"/>
              <a:ext cx="96750" cy="51175"/>
            </a:xfrm>
            <a:custGeom>
              <a:rect b="b" l="l" r="r" t="t"/>
              <a:pathLst>
                <a:path extrusionOk="0" h="2047" w="3870">
                  <a:moveTo>
                    <a:pt x="1" y="1"/>
                  </a:moveTo>
                  <a:lnTo>
                    <a:pt x="1"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7" name="Google Shape;3217;p22"/>
            <p:cNvSpPr/>
            <p:nvPr/>
          </p:nvSpPr>
          <p:spPr>
            <a:xfrm>
              <a:off x="1155400" y="2876202"/>
              <a:ext cx="167975" cy="192175"/>
            </a:xfrm>
            <a:custGeom>
              <a:rect b="b" l="l" r="r" t="t"/>
              <a:pathLst>
                <a:path extrusionOk="0" h="7687" w="6719">
                  <a:moveTo>
                    <a:pt x="0" y="1"/>
                  </a:moveTo>
                  <a:lnTo>
                    <a:pt x="0" y="2391"/>
                  </a:lnTo>
                  <a:lnTo>
                    <a:pt x="13" y="2403"/>
                  </a:lnTo>
                  <a:cubicBezTo>
                    <a:pt x="2123" y="3799"/>
                    <a:pt x="3933" y="5590"/>
                    <a:pt x="5348" y="7687"/>
                  </a:cubicBezTo>
                  <a:lnTo>
                    <a:pt x="6718" y="6074"/>
                  </a:lnTo>
                  <a:cubicBezTo>
                    <a:pt x="4946" y="3589"/>
                    <a:pt x="2652"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8" name="Google Shape;3218;p22"/>
            <p:cNvSpPr/>
            <p:nvPr/>
          </p:nvSpPr>
          <p:spPr>
            <a:xfrm>
              <a:off x="1371925" y="4842450"/>
              <a:ext cx="51175" cy="111875"/>
            </a:xfrm>
            <a:custGeom>
              <a:rect b="b" l="l" r="r" t="t"/>
              <a:pathLst>
                <a:path extrusionOk="0" h="4475" w="2047">
                  <a:moveTo>
                    <a:pt x="1" y="1"/>
                  </a:moveTo>
                  <a:lnTo>
                    <a:pt x="1" y="2429"/>
                  </a:lnTo>
                  <a:lnTo>
                    <a:pt x="2047" y="447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9" name="Google Shape;3219;p22"/>
            <p:cNvSpPr/>
            <p:nvPr/>
          </p:nvSpPr>
          <p:spPr>
            <a:xfrm>
              <a:off x="981100" y="2878825"/>
              <a:ext cx="168100" cy="192175"/>
            </a:xfrm>
            <a:custGeom>
              <a:rect b="b" l="l" r="r" t="t"/>
              <a:pathLst>
                <a:path extrusionOk="0" h="7687" w="6724">
                  <a:moveTo>
                    <a:pt x="6724" y="1"/>
                  </a:moveTo>
                  <a:cubicBezTo>
                    <a:pt x="4066" y="1517"/>
                    <a:pt x="1772" y="3589"/>
                    <a:pt x="0" y="6074"/>
                  </a:cubicBezTo>
                  <a:lnTo>
                    <a:pt x="1370" y="7687"/>
                  </a:lnTo>
                  <a:cubicBezTo>
                    <a:pt x="2785" y="5590"/>
                    <a:pt x="4602" y="3799"/>
                    <a:pt x="6711" y="2403"/>
                  </a:cubicBezTo>
                  <a:lnTo>
                    <a:pt x="6724" y="2391"/>
                  </a:lnTo>
                  <a:lnTo>
                    <a:pt x="672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0" name="Google Shape;3220;p22"/>
            <p:cNvSpPr/>
            <p:nvPr/>
          </p:nvSpPr>
          <p:spPr>
            <a:xfrm>
              <a:off x="881350" y="3392927"/>
              <a:ext cx="51175" cy="89100"/>
            </a:xfrm>
            <a:custGeom>
              <a:rect b="b" l="l" r="r" t="t"/>
              <a:pathLst>
                <a:path extrusionOk="0" h="3564" w="2047">
                  <a:moveTo>
                    <a:pt x="0" y="0"/>
                  </a:moveTo>
                  <a:lnTo>
                    <a:pt x="0" y="3563"/>
                  </a:lnTo>
                  <a:lnTo>
                    <a:pt x="2046" y="3563"/>
                  </a:lnTo>
                  <a:lnTo>
                    <a:pt x="20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1" name="Google Shape;3221;p22"/>
            <p:cNvSpPr/>
            <p:nvPr/>
          </p:nvSpPr>
          <p:spPr>
            <a:xfrm>
              <a:off x="881350" y="4842450"/>
              <a:ext cx="51175" cy="111875"/>
            </a:xfrm>
            <a:custGeom>
              <a:rect b="b" l="l" r="r" t="t"/>
              <a:pathLst>
                <a:path extrusionOk="0" h="4475" w="2047">
                  <a:moveTo>
                    <a:pt x="0" y="1"/>
                  </a:moveTo>
                  <a:lnTo>
                    <a:pt x="0" y="4475"/>
                  </a:lnTo>
                  <a:lnTo>
                    <a:pt x="2046" y="2429"/>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2" name="Google Shape;3222;p22"/>
            <p:cNvSpPr/>
            <p:nvPr/>
          </p:nvSpPr>
          <p:spPr>
            <a:xfrm>
              <a:off x="962275" y="3086600"/>
              <a:ext cx="83375" cy="143900"/>
            </a:xfrm>
            <a:custGeom>
              <a:rect b="b" l="l" r="r" t="t"/>
              <a:pathLst>
                <a:path extrusionOk="0" h="5756" w="3335">
                  <a:moveTo>
                    <a:pt x="2321" y="0"/>
                  </a:moveTo>
                  <a:cubicBezTo>
                    <a:pt x="2219" y="160"/>
                    <a:pt x="2117" y="313"/>
                    <a:pt x="2015" y="472"/>
                  </a:cubicBezTo>
                  <a:cubicBezTo>
                    <a:pt x="1135" y="1932"/>
                    <a:pt x="460" y="3506"/>
                    <a:pt x="1" y="5156"/>
                  </a:cubicBezTo>
                  <a:lnTo>
                    <a:pt x="1397" y="5756"/>
                  </a:lnTo>
                  <a:cubicBezTo>
                    <a:pt x="1817" y="4169"/>
                    <a:pt x="2455" y="2652"/>
                    <a:pt x="3302" y="1243"/>
                  </a:cubicBezTo>
                  <a:cubicBezTo>
                    <a:pt x="3309" y="1224"/>
                    <a:pt x="3321" y="1211"/>
                    <a:pt x="3334" y="1192"/>
                  </a:cubicBezTo>
                  <a:lnTo>
                    <a:pt x="232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3" name="Google Shape;3223;p22"/>
            <p:cNvSpPr/>
            <p:nvPr/>
          </p:nvSpPr>
          <p:spPr>
            <a:xfrm>
              <a:off x="885800" y="4907625"/>
              <a:ext cx="96750" cy="51175"/>
            </a:xfrm>
            <a:custGeom>
              <a:rect b="b" l="l" r="r" t="t"/>
              <a:pathLst>
                <a:path extrusionOk="0" h="2047" w="3870">
                  <a:moveTo>
                    <a:pt x="2047" y="1"/>
                  </a:moveTo>
                  <a:lnTo>
                    <a:pt x="1"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4" name="Google Shape;3224;p22"/>
            <p:cNvSpPr/>
            <p:nvPr/>
          </p:nvSpPr>
          <p:spPr>
            <a:xfrm>
              <a:off x="1007550" y="4907625"/>
              <a:ext cx="289375" cy="51175"/>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5" name="Google Shape;3225;p22"/>
            <p:cNvSpPr/>
            <p:nvPr/>
          </p:nvSpPr>
          <p:spPr>
            <a:xfrm>
              <a:off x="1371925" y="3730775"/>
              <a:ext cx="51175" cy="211625"/>
            </a:xfrm>
            <a:custGeom>
              <a:rect b="b" l="l" r="r" t="t"/>
              <a:pathLst>
                <a:path extrusionOk="0" h="8465" w="2047">
                  <a:moveTo>
                    <a:pt x="1" y="1"/>
                  </a:moveTo>
                  <a:lnTo>
                    <a:pt x="1" y="8465"/>
                  </a:lnTo>
                  <a:lnTo>
                    <a:pt x="2047" y="8465"/>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6" name="Google Shape;3226;p22"/>
            <p:cNvSpPr/>
            <p:nvPr/>
          </p:nvSpPr>
          <p:spPr>
            <a:xfrm>
              <a:off x="881350" y="3728152"/>
              <a:ext cx="51175" cy="211625"/>
            </a:xfrm>
            <a:custGeom>
              <a:rect b="b" l="l" r="r" t="t"/>
              <a:pathLst>
                <a:path extrusionOk="0" h="8465" w="2047">
                  <a:moveTo>
                    <a:pt x="0" y="1"/>
                  </a:moveTo>
                  <a:lnTo>
                    <a:pt x="0" y="8465"/>
                  </a:lnTo>
                  <a:lnTo>
                    <a:pt x="2046" y="846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7" name="Google Shape;3227;p22"/>
            <p:cNvSpPr/>
            <p:nvPr/>
          </p:nvSpPr>
          <p:spPr>
            <a:xfrm>
              <a:off x="881350" y="394875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8" name="Google Shape;3228;p22"/>
            <p:cNvSpPr/>
            <p:nvPr/>
          </p:nvSpPr>
          <p:spPr>
            <a:xfrm>
              <a:off x="944925" y="4384525"/>
              <a:ext cx="37625" cy="211800"/>
            </a:xfrm>
            <a:custGeom>
              <a:rect b="b" l="l" r="r" t="t"/>
              <a:pathLst>
                <a:path extrusionOk="0" h="8472" w="1505">
                  <a:moveTo>
                    <a:pt x="0" y="1"/>
                  </a:moveTo>
                  <a:lnTo>
                    <a:pt x="0" y="8471"/>
                  </a:lnTo>
                  <a:lnTo>
                    <a:pt x="1504" y="847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9" name="Google Shape;3229;p22"/>
            <p:cNvSpPr/>
            <p:nvPr/>
          </p:nvSpPr>
          <p:spPr>
            <a:xfrm>
              <a:off x="881350" y="418855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0" name="Google Shape;3230;p22"/>
            <p:cNvSpPr/>
            <p:nvPr/>
          </p:nvSpPr>
          <p:spPr>
            <a:xfrm>
              <a:off x="944925" y="3730775"/>
              <a:ext cx="37625" cy="211625"/>
            </a:xfrm>
            <a:custGeom>
              <a:rect b="b" l="l" r="r" t="t"/>
              <a:pathLst>
                <a:path extrusionOk="0" h="8465" w="1505">
                  <a:moveTo>
                    <a:pt x="0" y="1"/>
                  </a:moveTo>
                  <a:lnTo>
                    <a:pt x="0" y="8465"/>
                  </a:lnTo>
                  <a:lnTo>
                    <a:pt x="1504" y="8465"/>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1" name="Google Shape;3231;p22"/>
            <p:cNvSpPr/>
            <p:nvPr/>
          </p:nvSpPr>
          <p:spPr>
            <a:xfrm>
              <a:off x="881350" y="4384525"/>
              <a:ext cx="51175" cy="211800"/>
            </a:xfrm>
            <a:custGeom>
              <a:rect b="b" l="l" r="r" t="t"/>
              <a:pathLst>
                <a:path extrusionOk="0" h="8472" w="2047">
                  <a:moveTo>
                    <a:pt x="0" y="1"/>
                  </a:moveTo>
                  <a:lnTo>
                    <a:pt x="0" y="8471"/>
                  </a:lnTo>
                  <a:lnTo>
                    <a:pt x="2046" y="847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2" name="Google Shape;3232;p22"/>
            <p:cNvSpPr/>
            <p:nvPr/>
          </p:nvSpPr>
          <p:spPr>
            <a:xfrm>
              <a:off x="1321900" y="4188550"/>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3" name="Google Shape;3233;p22"/>
            <p:cNvSpPr/>
            <p:nvPr/>
          </p:nvSpPr>
          <p:spPr>
            <a:xfrm>
              <a:off x="1321900" y="394875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4" name="Google Shape;3234;p22"/>
            <p:cNvSpPr/>
            <p:nvPr/>
          </p:nvSpPr>
          <p:spPr>
            <a:xfrm>
              <a:off x="1321900" y="3728152"/>
              <a:ext cx="37475" cy="211625"/>
            </a:xfrm>
            <a:custGeom>
              <a:rect b="b" l="l" r="r" t="t"/>
              <a:pathLst>
                <a:path extrusionOk="0" h="8465" w="1499">
                  <a:moveTo>
                    <a:pt x="1" y="1"/>
                  </a:moveTo>
                  <a:lnTo>
                    <a:pt x="1"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5" name="Google Shape;3235;p22"/>
            <p:cNvSpPr/>
            <p:nvPr/>
          </p:nvSpPr>
          <p:spPr>
            <a:xfrm>
              <a:off x="1321900" y="353480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6" name="Google Shape;3236;p22"/>
            <p:cNvSpPr/>
            <p:nvPr/>
          </p:nvSpPr>
          <p:spPr>
            <a:xfrm>
              <a:off x="1013125" y="4754825"/>
              <a:ext cx="278200" cy="37475"/>
            </a:xfrm>
            <a:custGeom>
              <a:rect b="b" l="l" r="r" t="t"/>
              <a:pathLst>
                <a:path extrusionOk="0" h="1499" w="11128">
                  <a:moveTo>
                    <a:pt x="1498" y="1"/>
                  </a:moveTo>
                  <a:lnTo>
                    <a:pt x="0" y="1498"/>
                  </a:lnTo>
                  <a:lnTo>
                    <a:pt x="11128" y="1498"/>
                  </a:lnTo>
                  <a:lnTo>
                    <a:pt x="963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7" name="Google Shape;3237;p22"/>
            <p:cNvSpPr/>
            <p:nvPr/>
          </p:nvSpPr>
          <p:spPr>
            <a:xfrm>
              <a:off x="1371925" y="3532177"/>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8" name="Google Shape;3238;p22"/>
            <p:cNvSpPr/>
            <p:nvPr/>
          </p:nvSpPr>
          <p:spPr>
            <a:xfrm>
              <a:off x="1371925" y="3946127"/>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9" name="Google Shape;3239;p22"/>
            <p:cNvSpPr/>
            <p:nvPr/>
          </p:nvSpPr>
          <p:spPr>
            <a:xfrm>
              <a:off x="1258175" y="4193025"/>
              <a:ext cx="38750" cy="596075"/>
            </a:xfrm>
            <a:custGeom>
              <a:rect b="b" l="l" r="r" t="t"/>
              <a:pathLst>
                <a:path extrusionOk="0" h="23843" w="1550">
                  <a:moveTo>
                    <a:pt x="1549" y="0"/>
                  </a:moveTo>
                  <a:lnTo>
                    <a:pt x="0" y="1542"/>
                  </a:lnTo>
                  <a:lnTo>
                    <a:pt x="0"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0" name="Google Shape;3240;p22"/>
            <p:cNvSpPr/>
            <p:nvPr/>
          </p:nvSpPr>
          <p:spPr>
            <a:xfrm>
              <a:off x="944925" y="3219102"/>
              <a:ext cx="50850" cy="167625"/>
            </a:xfrm>
            <a:custGeom>
              <a:rect b="b" l="l" r="r" t="t"/>
              <a:pathLst>
                <a:path extrusionOk="0" h="6705" w="2034">
                  <a:moveTo>
                    <a:pt x="638" y="0"/>
                  </a:moveTo>
                  <a:cubicBezTo>
                    <a:pt x="217" y="1581"/>
                    <a:pt x="7" y="3219"/>
                    <a:pt x="0" y="4857"/>
                  </a:cubicBezTo>
                  <a:lnTo>
                    <a:pt x="0" y="6705"/>
                  </a:lnTo>
                  <a:lnTo>
                    <a:pt x="1504" y="6705"/>
                  </a:lnTo>
                  <a:lnTo>
                    <a:pt x="1504" y="4857"/>
                  </a:lnTo>
                  <a:cubicBezTo>
                    <a:pt x="1504" y="3423"/>
                    <a:pt x="1683" y="1989"/>
                    <a:pt x="2033" y="599"/>
                  </a:cubicBezTo>
                  <a:lnTo>
                    <a:pt x="63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1" name="Google Shape;3241;p22"/>
            <p:cNvSpPr/>
            <p:nvPr/>
          </p:nvSpPr>
          <p:spPr>
            <a:xfrm>
              <a:off x="1371925" y="3395550"/>
              <a:ext cx="51175" cy="89100"/>
            </a:xfrm>
            <a:custGeom>
              <a:rect b="b" l="l" r="r" t="t"/>
              <a:pathLst>
                <a:path extrusionOk="0" h="3564" w="2047">
                  <a:moveTo>
                    <a:pt x="1" y="0"/>
                  </a:moveTo>
                  <a:lnTo>
                    <a:pt x="1" y="3563"/>
                  </a:lnTo>
                  <a:lnTo>
                    <a:pt x="2047" y="3563"/>
                  </a:lnTo>
                  <a:lnTo>
                    <a:pt x="204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2" name="Google Shape;3242;p22"/>
            <p:cNvSpPr/>
            <p:nvPr/>
          </p:nvSpPr>
          <p:spPr>
            <a:xfrm>
              <a:off x="1321900" y="3392927"/>
              <a:ext cx="37475" cy="89100"/>
            </a:xfrm>
            <a:custGeom>
              <a:rect b="b" l="l" r="r" t="t"/>
              <a:pathLst>
                <a:path extrusionOk="0" h="3564" w="1499">
                  <a:moveTo>
                    <a:pt x="1" y="0"/>
                  </a:moveTo>
                  <a:lnTo>
                    <a:pt x="1"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3" name="Google Shape;3243;p22"/>
            <p:cNvSpPr/>
            <p:nvPr/>
          </p:nvSpPr>
          <p:spPr>
            <a:xfrm>
              <a:off x="1321900" y="4384525"/>
              <a:ext cx="37475" cy="211800"/>
            </a:xfrm>
            <a:custGeom>
              <a:rect b="b" l="l" r="r" t="t"/>
              <a:pathLst>
                <a:path extrusionOk="0" h="8472" w="1499">
                  <a:moveTo>
                    <a:pt x="1" y="1"/>
                  </a:moveTo>
                  <a:lnTo>
                    <a:pt x="1"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4" name="Google Shape;3244;p22"/>
            <p:cNvSpPr/>
            <p:nvPr/>
          </p:nvSpPr>
          <p:spPr>
            <a:xfrm>
              <a:off x="1371925" y="418855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5" name="Google Shape;3245;p22"/>
            <p:cNvSpPr/>
            <p:nvPr/>
          </p:nvSpPr>
          <p:spPr>
            <a:xfrm>
              <a:off x="1371925" y="4384525"/>
              <a:ext cx="51175" cy="211800"/>
            </a:xfrm>
            <a:custGeom>
              <a:rect b="b" l="l" r="r" t="t"/>
              <a:pathLst>
                <a:path extrusionOk="0" h="8472" w="2047">
                  <a:moveTo>
                    <a:pt x="1" y="1"/>
                  </a:moveTo>
                  <a:lnTo>
                    <a:pt x="1" y="8471"/>
                  </a:lnTo>
                  <a:lnTo>
                    <a:pt x="2047" y="847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6" name="Google Shape;3246;p22"/>
            <p:cNvSpPr/>
            <p:nvPr/>
          </p:nvSpPr>
          <p:spPr>
            <a:xfrm>
              <a:off x="830825" y="2833725"/>
              <a:ext cx="642800" cy="2176700"/>
            </a:xfrm>
            <a:custGeom>
              <a:rect b="b" l="l" r="r" t="t"/>
              <a:pathLst>
                <a:path extrusionOk="0" h="87068" w="25712">
                  <a:moveTo>
                    <a:pt x="12856" y="294"/>
                  </a:moveTo>
                  <a:lnTo>
                    <a:pt x="13315" y="536"/>
                  </a:lnTo>
                  <a:cubicBezTo>
                    <a:pt x="20797" y="4488"/>
                    <a:pt x="25450" y="12257"/>
                    <a:pt x="25450" y="20816"/>
                  </a:cubicBezTo>
                  <a:lnTo>
                    <a:pt x="25450" y="86812"/>
                  </a:lnTo>
                  <a:lnTo>
                    <a:pt x="262" y="86812"/>
                  </a:lnTo>
                  <a:lnTo>
                    <a:pt x="262" y="20816"/>
                  </a:lnTo>
                  <a:cubicBezTo>
                    <a:pt x="262" y="12257"/>
                    <a:pt x="4915" y="4488"/>
                    <a:pt x="12397" y="536"/>
                  </a:cubicBezTo>
                  <a:lnTo>
                    <a:pt x="12856" y="300"/>
                  </a:lnTo>
                  <a:lnTo>
                    <a:pt x="12856" y="294"/>
                  </a:lnTo>
                  <a:close/>
                  <a:moveTo>
                    <a:pt x="12856" y="1"/>
                  </a:moveTo>
                  <a:lnTo>
                    <a:pt x="12735" y="65"/>
                  </a:lnTo>
                  <a:lnTo>
                    <a:pt x="12276" y="307"/>
                  </a:lnTo>
                  <a:cubicBezTo>
                    <a:pt x="4711" y="4297"/>
                    <a:pt x="1" y="12155"/>
                    <a:pt x="1" y="20810"/>
                  </a:cubicBezTo>
                  <a:lnTo>
                    <a:pt x="1" y="87067"/>
                  </a:lnTo>
                  <a:lnTo>
                    <a:pt x="25711" y="87067"/>
                  </a:lnTo>
                  <a:lnTo>
                    <a:pt x="25711" y="20816"/>
                  </a:lnTo>
                  <a:cubicBezTo>
                    <a:pt x="25711" y="12161"/>
                    <a:pt x="21008" y="4303"/>
                    <a:pt x="13436" y="307"/>
                  </a:cubicBezTo>
                  <a:lnTo>
                    <a:pt x="12977" y="71"/>
                  </a:lnTo>
                  <a:lnTo>
                    <a:pt x="12856" y="7"/>
                  </a:lnTo>
                  <a:lnTo>
                    <a:pt x="1285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7" name="Google Shape;3247;p22"/>
            <p:cNvSpPr/>
            <p:nvPr/>
          </p:nvSpPr>
          <p:spPr>
            <a:xfrm>
              <a:off x="1857100" y="3839450"/>
              <a:ext cx="86400" cy="122550"/>
            </a:xfrm>
            <a:custGeom>
              <a:rect b="b" l="l" r="r" t="t"/>
              <a:pathLst>
                <a:path extrusionOk="0" h="4902" w="3456">
                  <a:moveTo>
                    <a:pt x="2238" y="1"/>
                  </a:moveTo>
                  <a:lnTo>
                    <a:pt x="1" y="2238"/>
                  </a:lnTo>
                  <a:cubicBezTo>
                    <a:pt x="1588" y="2352"/>
                    <a:pt x="2945" y="3404"/>
                    <a:pt x="3455" y="4902"/>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8" name="Google Shape;3248;p22"/>
            <p:cNvSpPr/>
            <p:nvPr/>
          </p:nvSpPr>
          <p:spPr>
            <a:xfrm>
              <a:off x="1792725" y="3778900"/>
              <a:ext cx="114750" cy="114750"/>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9" name="Google Shape;3249;p22"/>
            <p:cNvSpPr/>
            <p:nvPr/>
          </p:nvSpPr>
          <p:spPr>
            <a:xfrm>
              <a:off x="1757525" y="3901125"/>
              <a:ext cx="185175" cy="185150"/>
            </a:xfrm>
            <a:custGeom>
              <a:rect b="b" l="l" r="r" t="t"/>
              <a:pathLst>
                <a:path extrusionOk="0" h="7406" w="7407">
                  <a:moveTo>
                    <a:pt x="3703" y="0"/>
                  </a:moveTo>
                  <a:cubicBezTo>
                    <a:pt x="1658" y="6"/>
                    <a:pt x="0" y="1663"/>
                    <a:pt x="0" y="3703"/>
                  </a:cubicBezTo>
                  <a:cubicBezTo>
                    <a:pt x="0" y="5749"/>
                    <a:pt x="1658" y="7406"/>
                    <a:pt x="3703" y="7406"/>
                  </a:cubicBezTo>
                  <a:cubicBezTo>
                    <a:pt x="5743" y="7406"/>
                    <a:pt x="7400" y="5749"/>
                    <a:pt x="7406" y="3703"/>
                  </a:cubicBezTo>
                  <a:cubicBezTo>
                    <a:pt x="7400" y="1663"/>
                    <a:pt x="5743"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0" name="Google Shape;3250;p22"/>
            <p:cNvSpPr/>
            <p:nvPr/>
          </p:nvSpPr>
          <p:spPr>
            <a:xfrm>
              <a:off x="1857275" y="3710550"/>
              <a:ext cx="86225" cy="122550"/>
            </a:xfrm>
            <a:custGeom>
              <a:rect b="b" l="l" r="r" t="t"/>
              <a:pathLst>
                <a:path extrusionOk="0" h="4902" w="3449">
                  <a:moveTo>
                    <a:pt x="3448" y="1"/>
                  </a:moveTo>
                  <a:cubicBezTo>
                    <a:pt x="2938" y="1498"/>
                    <a:pt x="1581" y="2550"/>
                    <a:pt x="0" y="2665"/>
                  </a:cubicBezTo>
                  <a:lnTo>
                    <a:pt x="2237" y="4902"/>
                  </a:lnTo>
                  <a:lnTo>
                    <a:pt x="3448" y="4902"/>
                  </a:lnTo>
                  <a:lnTo>
                    <a:pt x="344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1" name="Google Shape;3251;p22"/>
            <p:cNvSpPr/>
            <p:nvPr/>
          </p:nvSpPr>
          <p:spPr>
            <a:xfrm>
              <a:off x="1757525" y="3586275"/>
              <a:ext cx="185175" cy="185000"/>
            </a:xfrm>
            <a:custGeom>
              <a:rect b="b" l="l" r="r" t="t"/>
              <a:pathLst>
                <a:path extrusionOk="0" h="7400" w="7407">
                  <a:moveTo>
                    <a:pt x="3703" y="0"/>
                  </a:moveTo>
                  <a:cubicBezTo>
                    <a:pt x="1658" y="0"/>
                    <a:pt x="0" y="1657"/>
                    <a:pt x="0" y="3703"/>
                  </a:cubicBezTo>
                  <a:cubicBezTo>
                    <a:pt x="0" y="5743"/>
                    <a:pt x="1658" y="7400"/>
                    <a:pt x="3703" y="7400"/>
                  </a:cubicBezTo>
                  <a:cubicBezTo>
                    <a:pt x="5743" y="7400"/>
                    <a:pt x="7400" y="5743"/>
                    <a:pt x="7406" y="3703"/>
                  </a:cubicBezTo>
                  <a:cubicBezTo>
                    <a:pt x="7400" y="1657"/>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2" name="Google Shape;3252;p22"/>
            <p:cNvSpPr/>
            <p:nvPr/>
          </p:nvSpPr>
          <p:spPr>
            <a:xfrm>
              <a:off x="1756575" y="4494150"/>
              <a:ext cx="86375" cy="122725"/>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3" name="Google Shape;3253;p22"/>
            <p:cNvSpPr/>
            <p:nvPr/>
          </p:nvSpPr>
          <p:spPr>
            <a:xfrm>
              <a:off x="1857100" y="4494150"/>
              <a:ext cx="86400" cy="122725"/>
            </a:xfrm>
            <a:custGeom>
              <a:rect b="b" l="l" r="r" t="t"/>
              <a:pathLst>
                <a:path extrusionOk="0" h="4909" w="3456">
                  <a:moveTo>
                    <a:pt x="2238" y="1"/>
                  </a:moveTo>
                  <a:lnTo>
                    <a:pt x="1" y="2238"/>
                  </a:lnTo>
                  <a:cubicBezTo>
                    <a:pt x="1588"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4" name="Google Shape;3254;p22"/>
            <p:cNvSpPr/>
            <p:nvPr/>
          </p:nvSpPr>
          <p:spPr>
            <a:xfrm>
              <a:off x="1880850" y="4680100"/>
              <a:ext cx="62650" cy="62325"/>
            </a:xfrm>
            <a:custGeom>
              <a:rect b="b" l="l" r="r" t="t"/>
              <a:pathLst>
                <a:path extrusionOk="0" h="2493" w="2506">
                  <a:moveTo>
                    <a:pt x="2505" y="0"/>
                  </a:moveTo>
                  <a:cubicBezTo>
                    <a:pt x="2104" y="1180"/>
                    <a:pt x="1180"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5" name="Google Shape;3255;p22"/>
            <p:cNvSpPr/>
            <p:nvPr/>
          </p:nvSpPr>
          <p:spPr>
            <a:xfrm>
              <a:off x="1709875" y="4188550"/>
              <a:ext cx="280300" cy="38575"/>
            </a:xfrm>
            <a:custGeom>
              <a:rect b="b" l="l" r="r" t="t"/>
              <a:pathLst>
                <a:path extrusionOk="0" h="1543" w="11212">
                  <a:moveTo>
                    <a:pt x="1" y="1"/>
                  </a:moveTo>
                  <a:lnTo>
                    <a:pt x="1543" y="1543"/>
                  </a:lnTo>
                  <a:lnTo>
                    <a:pt x="9669" y="1543"/>
                  </a:lnTo>
                  <a:lnTo>
                    <a:pt x="1121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6" name="Google Shape;3256;p22"/>
            <p:cNvSpPr/>
            <p:nvPr/>
          </p:nvSpPr>
          <p:spPr>
            <a:xfrm>
              <a:off x="1756575" y="3839450"/>
              <a:ext cx="86375" cy="122725"/>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7" name="Google Shape;3257;p22"/>
            <p:cNvSpPr/>
            <p:nvPr/>
          </p:nvSpPr>
          <p:spPr>
            <a:xfrm>
              <a:off x="1757525" y="4555975"/>
              <a:ext cx="185175" cy="185025"/>
            </a:xfrm>
            <a:custGeom>
              <a:rect b="b" l="l" r="r" t="t"/>
              <a:pathLst>
                <a:path extrusionOk="0" h="7401" w="7407">
                  <a:moveTo>
                    <a:pt x="3703" y="1"/>
                  </a:moveTo>
                  <a:cubicBezTo>
                    <a:pt x="1658" y="1"/>
                    <a:pt x="0" y="1658"/>
                    <a:pt x="0" y="3704"/>
                  </a:cubicBezTo>
                  <a:cubicBezTo>
                    <a:pt x="0" y="5743"/>
                    <a:pt x="1658" y="7400"/>
                    <a:pt x="3703" y="7400"/>
                  </a:cubicBezTo>
                  <a:cubicBezTo>
                    <a:pt x="5743" y="7400"/>
                    <a:pt x="7400" y="5743"/>
                    <a:pt x="7406" y="3704"/>
                  </a:cubicBezTo>
                  <a:cubicBezTo>
                    <a:pt x="7400" y="1658"/>
                    <a:pt x="5743"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8" name="Google Shape;3258;p22"/>
            <p:cNvSpPr/>
            <p:nvPr/>
          </p:nvSpPr>
          <p:spPr>
            <a:xfrm>
              <a:off x="1956050" y="3538150"/>
              <a:ext cx="38750" cy="596250"/>
            </a:xfrm>
            <a:custGeom>
              <a:rect b="b" l="l" r="r" t="t"/>
              <a:pathLst>
                <a:path extrusionOk="0" h="23850" w="1550">
                  <a:moveTo>
                    <a:pt x="1549" y="1"/>
                  </a:moveTo>
                  <a:lnTo>
                    <a:pt x="1" y="1549"/>
                  </a:lnTo>
                  <a:lnTo>
                    <a:pt x="1"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9" name="Google Shape;3259;p22"/>
            <p:cNvSpPr/>
            <p:nvPr/>
          </p:nvSpPr>
          <p:spPr>
            <a:xfrm>
              <a:off x="1705425" y="3538300"/>
              <a:ext cx="38575" cy="595950"/>
            </a:xfrm>
            <a:custGeom>
              <a:rect b="b" l="l" r="r" t="t"/>
              <a:pathLst>
                <a:path extrusionOk="0" h="23838" w="1543">
                  <a:moveTo>
                    <a:pt x="0" y="1"/>
                  </a:moveTo>
                  <a:lnTo>
                    <a:pt x="0" y="23837"/>
                  </a:lnTo>
                  <a:lnTo>
                    <a:pt x="1543" y="22295"/>
                  </a:lnTo>
                  <a:lnTo>
                    <a:pt x="1543"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0" name="Google Shape;3260;p22"/>
            <p:cNvSpPr/>
            <p:nvPr/>
          </p:nvSpPr>
          <p:spPr>
            <a:xfrm>
              <a:off x="1710675" y="3534800"/>
              <a:ext cx="278700" cy="37625"/>
            </a:xfrm>
            <a:custGeom>
              <a:rect b="b" l="l" r="r" t="t"/>
              <a:pathLst>
                <a:path extrusionOk="0" h="1505" w="11148">
                  <a:moveTo>
                    <a:pt x="1" y="1"/>
                  </a:moveTo>
                  <a:lnTo>
                    <a:pt x="1511" y="1505"/>
                  </a:lnTo>
                  <a:lnTo>
                    <a:pt x="9637" y="1505"/>
                  </a:lnTo>
                  <a:lnTo>
                    <a:pt x="1114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1" name="Google Shape;3261;p22"/>
            <p:cNvSpPr/>
            <p:nvPr/>
          </p:nvSpPr>
          <p:spPr>
            <a:xfrm>
              <a:off x="1705425" y="4193025"/>
              <a:ext cx="38575" cy="596075"/>
            </a:xfrm>
            <a:custGeom>
              <a:rect b="b" l="l" r="r" t="t"/>
              <a:pathLst>
                <a:path extrusionOk="0" h="23843" w="1543">
                  <a:moveTo>
                    <a:pt x="0" y="0"/>
                  </a:moveTo>
                  <a:lnTo>
                    <a:pt x="0" y="23843"/>
                  </a:lnTo>
                  <a:lnTo>
                    <a:pt x="1543" y="22294"/>
                  </a:lnTo>
                  <a:lnTo>
                    <a:pt x="1543"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2" name="Google Shape;3262;p22"/>
            <p:cNvSpPr/>
            <p:nvPr/>
          </p:nvSpPr>
          <p:spPr>
            <a:xfrm>
              <a:off x="1642800" y="3946127"/>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3" name="Google Shape;3263;p22"/>
            <p:cNvSpPr/>
            <p:nvPr/>
          </p:nvSpPr>
          <p:spPr>
            <a:xfrm>
              <a:off x="1756575" y="4025400"/>
              <a:ext cx="62625" cy="62150"/>
            </a:xfrm>
            <a:custGeom>
              <a:rect b="b" l="l" r="r" t="t"/>
              <a:pathLst>
                <a:path extrusionOk="0" h="2486" w="2505">
                  <a:moveTo>
                    <a:pt x="0" y="0"/>
                  </a:moveTo>
                  <a:lnTo>
                    <a:pt x="0" y="2486"/>
                  </a:lnTo>
                  <a:lnTo>
                    <a:pt x="2505" y="2486"/>
                  </a:lnTo>
                  <a:cubicBezTo>
                    <a:pt x="1326" y="2091"/>
                    <a:pt x="402" y="1173"/>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4" name="Google Shape;3264;p22"/>
            <p:cNvSpPr/>
            <p:nvPr/>
          </p:nvSpPr>
          <p:spPr>
            <a:xfrm>
              <a:off x="1880850" y="3585000"/>
              <a:ext cx="62650" cy="62150"/>
            </a:xfrm>
            <a:custGeom>
              <a:rect b="b" l="l" r="r" t="t"/>
              <a:pathLst>
                <a:path extrusionOk="0" h="2486"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5" name="Google Shape;3265;p22"/>
            <p:cNvSpPr/>
            <p:nvPr/>
          </p:nvSpPr>
          <p:spPr>
            <a:xfrm>
              <a:off x="1880850" y="4025400"/>
              <a:ext cx="62650" cy="62150"/>
            </a:xfrm>
            <a:custGeom>
              <a:rect b="b" l="l" r="r" t="t"/>
              <a:pathLst>
                <a:path extrusionOk="0" h="2486" w="2506">
                  <a:moveTo>
                    <a:pt x="2505" y="0"/>
                  </a:moveTo>
                  <a:cubicBezTo>
                    <a:pt x="2104" y="1179"/>
                    <a:pt x="1180" y="2097"/>
                    <a:pt x="0" y="2486"/>
                  </a:cubicBezTo>
                  <a:lnTo>
                    <a:pt x="2505" y="2486"/>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6" name="Google Shape;3266;p22"/>
            <p:cNvSpPr/>
            <p:nvPr/>
          </p:nvSpPr>
          <p:spPr>
            <a:xfrm>
              <a:off x="1710050" y="4100125"/>
              <a:ext cx="279975" cy="38425"/>
            </a:xfrm>
            <a:custGeom>
              <a:rect b="b" l="l" r="r" t="t"/>
              <a:pathLst>
                <a:path extrusionOk="0" h="1537" w="11199">
                  <a:moveTo>
                    <a:pt x="1536" y="0"/>
                  </a:moveTo>
                  <a:lnTo>
                    <a:pt x="0" y="1536"/>
                  </a:lnTo>
                  <a:lnTo>
                    <a:pt x="11198" y="1536"/>
                  </a:lnTo>
                  <a:lnTo>
                    <a:pt x="966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7" name="Google Shape;3267;p22"/>
            <p:cNvSpPr/>
            <p:nvPr/>
          </p:nvSpPr>
          <p:spPr>
            <a:xfrm>
              <a:off x="1756575" y="3585000"/>
              <a:ext cx="62625" cy="62150"/>
            </a:xfrm>
            <a:custGeom>
              <a:rect b="b" l="l" r="r" t="t"/>
              <a:pathLst>
                <a:path extrusionOk="0" h="2486"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8" name="Google Shape;3268;p22"/>
            <p:cNvSpPr/>
            <p:nvPr/>
          </p:nvSpPr>
          <p:spPr>
            <a:xfrm>
              <a:off x="1756575" y="3710400"/>
              <a:ext cx="86375" cy="122700"/>
            </a:xfrm>
            <a:custGeom>
              <a:rect b="b" l="l" r="r" t="t"/>
              <a:pathLst>
                <a:path extrusionOk="0" h="4908" w="3455">
                  <a:moveTo>
                    <a:pt x="0" y="0"/>
                  </a:moveTo>
                  <a:lnTo>
                    <a:pt x="0" y="4908"/>
                  </a:lnTo>
                  <a:lnTo>
                    <a:pt x="1218" y="4908"/>
                  </a:lnTo>
                  <a:lnTo>
                    <a:pt x="3455" y="2671"/>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9" name="Google Shape;3269;p22"/>
            <p:cNvSpPr/>
            <p:nvPr/>
          </p:nvSpPr>
          <p:spPr>
            <a:xfrm>
              <a:off x="1642800" y="4842450"/>
              <a:ext cx="37475" cy="52625"/>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0" name="Google Shape;3270;p22"/>
            <p:cNvSpPr/>
            <p:nvPr/>
          </p:nvSpPr>
          <p:spPr>
            <a:xfrm>
              <a:off x="1579225" y="353480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1" name="Google Shape;3271;p22"/>
            <p:cNvSpPr/>
            <p:nvPr/>
          </p:nvSpPr>
          <p:spPr>
            <a:xfrm>
              <a:off x="2069825" y="460250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2" name="Google Shape;3272;p22"/>
            <p:cNvSpPr/>
            <p:nvPr/>
          </p:nvSpPr>
          <p:spPr>
            <a:xfrm>
              <a:off x="1705250" y="3032750"/>
              <a:ext cx="141675" cy="446950"/>
            </a:xfrm>
            <a:custGeom>
              <a:rect b="b" l="l" r="r" t="t"/>
              <a:pathLst>
                <a:path extrusionOk="0" h="17878" w="5667">
                  <a:moveTo>
                    <a:pt x="5667" y="0"/>
                  </a:moveTo>
                  <a:cubicBezTo>
                    <a:pt x="4360" y="1116"/>
                    <a:pt x="3245" y="2441"/>
                    <a:pt x="2353" y="3913"/>
                  </a:cubicBezTo>
                  <a:cubicBezTo>
                    <a:pt x="810" y="6482"/>
                    <a:pt x="1" y="9420"/>
                    <a:pt x="7" y="12416"/>
                  </a:cubicBezTo>
                  <a:lnTo>
                    <a:pt x="7" y="17877"/>
                  </a:lnTo>
                  <a:lnTo>
                    <a:pt x="1550" y="16329"/>
                  </a:lnTo>
                  <a:lnTo>
                    <a:pt x="1550" y="12588"/>
                  </a:lnTo>
                  <a:cubicBezTo>
                    <a:pt x="1543" y="9758"/>
                    <a:pt x="2315" y="6979"/>
                    <a:pt x="3768" y="4557"/>
                  </a:cubicBezTo>
                  <a:cubicBezTo>
                    <a:pt x="4297" y="3678"/>
                    <a:pt x="4915" y="2855"/>
                    <a:pt x="5610"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3" name="Google Shape;3273;p22"/>
            <p:cNvSpPr/>
            <p:nvPr/>
          </p:nvSpPr>
          <p:spPr>
            <a:xfrm>
              <a:off x="2006575" y="3221725"/>
              <a:ext cx="50675" cy="167475"/>
            </a:xfrm>
            <a:custGeom>
              <a:rect b="b" l="l" r="r" t="t"/>
              <a:pathLst>
                <a:path extrusionOk="0" h="6699" w="2027">
                  <a:moveTo>
                    <a:pt x="1396" y="0"/>
                  </a:moveTo>
                  <a:lnTo>
                    <a:pt x="0" y="599"/>
                  </a:lnTo>
                  <a:cubicBezTo>
                    <a:pt x="351" y="1989"/>
                    <a:pt x="523" y="3416"/>
                    <a:pt x="529" y="4857"/>
                  </a:cubicBezTo>
                  <a:lnTo>
                    <a:pt x="529" y="6698"/>
                  </a:lnTo>
                  <a:lnTo>
                    <a:pt x="2027" y="6698"/>
                  </a:lnTo>
                  <a:lnTo>
                    <a:pt x="2027" y="4857"/>
                  </a:lnTo>
                  <a:cubicBezTo>
                    <a:pt x="2027" y="3219"/>
                    <a:pt x="1816"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4" name="Google Shape;3274;p22"/>
            <p:cNvSpPr/>
            <p:nvPr/>
          </p:nvSpPr>
          <p:spPr>
            <a:xfrm>
              <a:off x="1853125" y="3032750"/>
              <a:ext cx="141675" cy="446950"/>
            </a:xfrm>
            <a:custGeom>
              <a:rect b="b" l="l" r="r" t="t"/>
              <a:pathLst>
                <a:path extrusionOk="0" h="17878" w="5667">
                  <a:moveTo>
                    <a:pt x="0" y="0"/>
                  </a:moveTo>
                  <a:lnTo>
                    <a:pt x="0" y="2033"/>
                  </a:lnTo>
                  <a:lnTo>
                    <a:pt x="64" y="2097"/>
                  </a:lnTo>
                  <a:cubicBezTo>
                    <a:pt x="759" y="2855"/>
                    <a:pt x="1371" y="3678"/>
                    <a:pt x="1906" y="4557"/>
                  </a:cubicBezTo>
                  <a:cubicBezTo>
                    <a:pt x="3359" y="6979"/>
                    <a:pt x="4124" y="9758"/>
                    <a:pt x="4118" y="12588"/>
                  </a:cubicBezTo>
                  <a:lnTo>
                    <a:pt x="4118" y="16329"/>
                  </a:lnTo>
                  <a:lnTo>
                    <a:pt x="5666" y="17877"/>
                  </a:lnTo>
                  <a:lnTo>
                    <a:pt x="5666" y="12416"/>
                  </a:lnTo>
                  <a:cubicBezTo>
                    <a:pt x="5666" y="9420"/>
                    <a:pt x="4857" y="6482"/>
                    <a:pt x="3315" y="3913"/>
                  </a:cubicBezTo>
                  <a:cubicBezTo>
                    <a:pt x="2429"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5" name="Google Shape;3275;p22"/>
            <p:cNvSpPr/>
            <p:nvPr/>
          </p:nvSpPr>
          <p:spPr>
            <a:xfrm>
              <a:off x="1990625" y="3035925"/>
              <a:ext cx="108225" cy="174650"/>
            </a:xfrm>
            <a:custGeom>
              <a:rect b="b" l="l" r="r" t="t"/>
              <a:pathLst>
                <a:path extrusionOk="0" h="6986" w="4329">
                  <a:moveTo>
                    <a:pt x="1384" y="1"/>
                  </a:moveTo>
                  <a:lnTo>
                    <a:pt x="1" y="1626"/>
                  </a:lnTo>
                  <a:cubicBezTo>
                    <a:pt x="128" y="1830"/>
                    <a:pt x="268" y="2027"/>
                    <a:pt x="389" y="2238"/>
                  </a:cubicBezTo>
                  <a:cubicBezTo>
                    <a:pt x="1282" y="3716"/>
                    <a:pt x="1970" y="5316"/>
                    <a:pt x="2435" y="6986"/>
                  </a:cubicBezTo>
                  <a:lnTo>
                    <a:pt x="4328" y="6170"/>
                  </a:lnTo>
                  <a:cubicBezTo>
                    <a:pt x="3684" y="3965"/>
                    <a:pt x="2690" y="1887"/>
                    <a:pt x="13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6" name="Google Shape;3276;p22"/>
            <p:cNvSpPr/>
            <p:nvPr/>
          </p:nvSpPr>
          <p:spPr>
            <a:xfrm>
              <a:off x="1579225" y="3196225"/>
              <a:ext cx="67750" cy="193125"/>
            </a:xfrm>
            <a:custGeom>
              <a:rect b="b" l="l" r="r" t="t"/>
              <a:pathLst>
                <a:path extrusionOk="0" h="7725" w="2710">
                  <a:moveTo>
                    <a:pt x="810" y="0"/>
                  </a:moveTo>
                  <a:cubicBezTo>
                    <a:pt x="275" y="1912"/>
                    <a:pt x="1" y="3894"/>
                    <a:pt x="1" y="5883"/>
                  </a:cubicBezTo>
                  <a:lnTo>
                    <a:pt x="1" y="7725"/>
                  </a:lnTo>
                  <a:lnTo>
                    <a:pt x="2040" y="7725"/>
                  </a:lnTo>
                  <a:lnTo>
                    <a:pt x="2040" y="5877"/>
                  </a:lnTo>
                  <a:cubicBezTo>
                    <a:pt x="2047" y="4168"/>
                    <a:pt x="2270" y="2467"/>
                    <a:pt x="2709" y="822"/>
                  </a:cubicBezTo>
                  <a:lnTo>
                    <a:pt x="81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7" name="Google Shape;3277;p22"/>
            <p:cNvSpPr/>
            <p:nvPr/>
          </p:nvSpPr>
          <p:spPr>
            <a:xfrm>
              <a:off x="1601525" y="3033302"/>
              <a:ext cx="108075" cy="174650"/>
            </a:xfrm>
            <a:custGeom>
              <a:rect b="b" l="l" r="r" t="t"/>
              <a:pathLst>
                <a:path extrusionOk="0" h="6986" w="4323">
                  <a:moveTo>
                    <a:pt x="2945" y="1"/>
                  </a:moveTo>
                  <a:cubicBezTo>
                    <a:pt x="1639" y="1887"/>
                    <a:pt x="645" y="3965"/>
                    <a:pt x="1" y="6170"/>
                  </a:cubicBezTo>
                  <a:lnTo>
                    <a:pt x="1881" y="6986"/>
                  </a:lnTo>
                  <a:cubicBezTo>
                    <a:pt x="2353" y="5316"/>
                    <a:pt x="3041" y="3716"/>
                    <a:pt x="3933" y="2238"/>
                  </a:cubicBezTo>
                  <a:cubicBezTo>
                    <a:pt x="4054" y="2027"/>
                    <a:pt x="4188" y="1830"/>
                    <a:pt x="4322"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8" name="Google Shape;3278;p22"/>
            <p:cNvSpPr/>
            <p:nvPr/>
          </p:nvSpPr>
          <p:spPr>
            <a:xfrm>
              <a:off x="1756575" y="4365100"/>
              <a:ext cx="86375" cy="122700"/>
            </a:xfrm>
            <a:custGeom>
              <a:rect b="b" l="l" r="r" t="t"/>
              <a:pathLst>
                <a:path extrusionOk="0" h="4908" w="3455">
                  <a:moveTo>
                    <a:pt x="0" y="0"/>
                  </a:moveTo>
                  <a:lnTo>
                    <a:pt x="0" y="4908"/>
                  </a:lnTo>
                  <a:lnTo>
                    <a:pt x="1218" y="4908"/>
                  </a:lnTo>
                  <a:lnTo>
                    <a:pt x="3455" y="2677"/>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9" name="Google Shape;3279;p22"/>
            <p:cNvSpPr/>
            <p:nvPr/>
          </p:nvSpPr>
          <p:spPr>
            <a:xfrm>
              <a:off x="1792725" y="4433600"/>
              <a:ext cx="114750" cy="114750"/>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0" name="Google Shape;3280;p22"/>
            <p:cNvSpPr/>
            <p:nvPr/>
          </p:nvSpPr>
          <p:spPr>
            <a:xfrm>
              <a:off x="1756575" y="4239700"/>
              <a:ext cx="62625" cy="62175"/>
            </a:xfrm>
            <a:custGeom>
              <a:rect b="b" l="l" r="r" t="t"/>
              <a:pathLst>
                <a:path extrusionOk="0" h="2487"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1" name="Google Shape;3281;p22"/>
            <p:cNvSpPr/>
            <p:nvPr/>
          </p:nvSpPr>
          <p:spPr>
            <a:xfrm>
              <a:off x="1757525" y="4240975"/>
              <a:ext cx="185175" cy="185000"/>
            </a:xfrm>
            <a:custGeom>
              <a:rect b="b" l="l" r="r" t="t"/>
              <a:pathLst>
                <a:path extrusionOk="0" h="7400" w="7407">
                  <a:moveTo>
                    <a:pt x="3703" y="0"/>
                  </a:moveTo>
                  <a:cubicBezTo>
                    <a:pt x="1658" y="0"/>
                    <a:pt x="0" y="1658"/>
                    <a:pt x="0" y="3703"/>
                  </a:cubicBezTo>
                  <a:cubicBezTo>
                    <a:pt x="0" y="5743"/>
                    <a:pt x="1658" y="7400"/>
                    <a:pt x="3703" y="7400"/>
                  </a:cubicBezTo>
                  <a:cubicBezTo>
                    <a:pt x="5743" y="7400"/>
                    <a:pt x="7400" y="5743"/>
                    <a:pt x="7406" y="3703"/>
                  </a:cubicBezTo>
                  <a:cubicBezTo>
                    <a:pt x="7400" y="1658"/>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2" name="Google Shape;3282;p22"/>
            <p:cNvSpPr/>
            <p:nvPr/>
          </p:nvSpPr>
          <p:spPr>
            <a:xfrm>
              <a:off x="1709250" y="3445425"/>
              <a:ext cx="281575" cy="39225"/>
            </a:xfrm>
            <a:custGeom>
              <a:rect b="b" l="l" r="r" t="t"/>
              <a:pathLst>
                <a:path extrusionOk="0" h="1569" w="11263">
                  <a:moveTo>
                    <a:pt x="1568" y="0"/>
                  </a:moveTo>
                  <a:lnTo>
                    <a:pt x="0" y="1568"/>
                  </a:lnTo>
                  <a:lnTo>
                    <a:pt x="11262"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3" name="Google Shape;3283;p22"/>
            <p:cNvSpPr/>
            <p:nvPr/>
          </p:nvSpPr>
          <p:spPr>
            <a:xfrm>
              <a:off x="1880850" y="4239700"/>
              <a:ext cx="62650" cy="62175"/>
            </a:xfrm>
            <a:custGeom>
              <a:rect b="b" l="l" r="r" t="t"/>
              <a:pathLst>
                <a:path extrusionOk="0" h="2487"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4" name="Google Shape;3284;p22"/>
            <p:cNvSpPr/>
            <p:nvPr/>
          </p:nvSpPr>
          <p:spPr>
            <a:xfrm>
              <a:off x="1756400" y="3098875"/>
              <a:ext cx="187250" cy="334150"/>
            </a:xfrm>
            <a:custGeom>
              <a:rect b="b" l="l" r="r" t="t"/>
              <a:pathLst>
                <a:path extrusionOk="0" h="13366" w="7490">
                  <a:moveTo>
                    <a:pt x="3748" y="2441"/>
                  </a:moveTo>
                  <a:lnTo>
                    <a:pt x="3793" y="2460"/>
                  </a:lnTo>
                  <a:cubicBezTo>
                    <a:pt x="4424" y="2722"/>
                    <a:pt x="5080" y="3282"/>
                    <a:pt x="5469" y="3888"/>
                  </a:cubicBezTo>
                  <a:lnTo>
                    <a:pt x="5597" y="4098"/>
                  </a:lnTo>
                  <a:lnTo>
                    <a:pt x="5354" y="4085"/>
                  </a:lnTo>
                  <a:cubicBezTo>
                    <a:pt x="5338" y="4084"/>
                    <a:pt x="5322" y="4084"/>
                    <a:pt x="5307" y="4084"/>
                  </a:cubicBezTo>
                  <a:cubicBezTo>
                    <a:pt x="5132" y="4084"/>
                    <a:pt x="4960" y="4148"/>
                    <a:pt x="4832" y="4270"/>
                  </a:cubicBezTo>
                  <a:cubicBezTo>
                    <a:pt x="4692" y="4398"/>
                    <a:pt x="4602" y="4576"/>
                    <a:pt x="4596" y="4767"/>
                  </a:cubicBezTo>
                  <a:lnTo>
                    <a:pt x="4596" y="6628"/>
                  </a:lnTo>
                  <a:lnTo>
                    <a:pt x="5578" y="6628"/>
                  </a:lnTo>
                  <a:cubicBezTo>
                    <a:pt x="5680" y="6622"/>
                    <a:pt x="5775" y="6571"/>
                    <a:pt x="5845" y="6495"/>
                  </a:cubicBezTo>
                  <a:cubicBezTo>
                    <a:pt x="5915" y="6418"/>
                    <a:pt x="5954" y="6316"/>
                    <a:pt x="5947" y="6214"/>
                  </a:cubicBezTo>
                  <a:lnTo>
                    <a:pt x="5934" y="5972"/>
                  </a:lnTo>
                  <a:lnTo>
                    <a:pt x="6138" y="6099"/>
                  </a:lnTo>
                  <a:cubicBezTo>
                    <a:pt x="6534" y="6354"/>
                    <a:pt x="6839" y="6724"/>
                    <a:pt x="7031" y="7151"/>
                  </a:cubicBezTo>
                  <a:lnTo>
                    <a:pt x="7056" y="7196"/>
                  </a:lnTo>
                  <a:lnTo>
                    <a:pt x="7031" y="7247"/>
                  </a:lnTo>
                  <a:cubicBezTo>
                    <a:pt x="6839" y="7674"/>
                    <a:pt x="6534" y="8037"/>
                    <a:pt x="6138" y="8298"/>
                  </a:cubicBezTo>
                  <a:lnTo>
                    <a:pt x="5934" y="8432"/>
                  </a:lnTo>
                  <a:lnTo>
                    <a:pt x="5947" y="8184"/>
                  </a:lnTo>
                  <a:cubicBezTo>
                    <a:pt x="5954" y="8082"/>
                    <a:pt x="5915" y="7980"/>
                    <a:pt x="5845" y="7903"/>
                  </a:cubicBezTo>
                  <a:cubicBezTo>
                    <a:pt x="5775" y="7827"/>
                    <a:pt x="5680" y="7776"/>
                    <a:pt x="5571" y="7776"/>
                  </a:cubicBezTo>
                  <a:lnTo>
                    <a:pt x="4596" y="7776"/>
                  </a:lnTo>
                  <a:lnTo>
                    <a:pt x="4596" y="10739"/>
                  </a:lnTo>
                  <a:cubicBezTo>
                    <a:pt x="4609" y="10930"/>
                    <a:pt x="4692" y="11109"/>
                    <a:pt x="4838" y="11230"/>
                  </a:cubicBezTo>
                  <a:cubicBezTo>
                    <a:pt x="4967" y="11353"/>
                    <a:pt x="5133" y="11416"/>
                    <a:pt x="5307" y="11416"/>
                  </a:cubicBezTo>
                  <a:cubicBezTo>
                    <a:pt x="5323" y="11416"/>
                    <a:pt x="5338" y="11416"/>
                    <a:pt x="5354" y="11415"/>
                  </a:cubicBezTo>
                  <a:lnTo>
                    <a:pt x="5603" y="11402"/>
                  </a:lnTo>
                  <a:lnTo>
                    <a:pt x="5469" y="11612"/>
                  </a:lnTo>
                  <a:cubicBezTo>
                    <a:pt x="5080" y="12218"/>
                    <a:pt x="4424" y="12779"/>
                    <a:pt x="3799" y="13040"/>
                  </a:cubicBezTo>
                  <a:lnTo>
                    <a:pt x="3748" y="13059"/>
                  </a:lnTo>
                  <a:lnTo>
                    <a:pt x="3704" y="13040"/>
                  </a:lnTo>
                  <a:cubicBezTo>
                    <a:pt x="3073" y="12779"/>
                    <a:pt x="2416" y="12218"/>
                    <a:pt x="2028" y="11612"/>
                  </a:cubicBezTo>
                  <a:lnTo>
                    <a:pt x="1894" y="11402"/>
                  </a:lnTo>
                  <a:lnTo>
                    <a:pt x="2142" y="11415"/>
                  </a:lnTo>
                  <a:cubicBezTo>
                    <a:pt x="2158" y="11416"/>
                    <a:pt x="2174" y="11416"/>
                    <a:pt x="2190" y="11416"/>
                  </a:cubicBezTo>
                  <a:cubicBezTo>
                    <a:pt x="2364" y="11416"/>
                    <a:pt x="2530" y="11353"/>
                    <a:pt x="2659" y="11230"/>
                  </a:cubicBezTo>
                  <a:cubicBezTo>
                    <a:pt x="2805" y="11103"/>
                    <a:pt x="2888" y="10924"/>
                    <a:pt x="2894" y="10733"/>
                  </a:cubicBezTo>
                  <a:lnTo>
                    <a:pt x="2894" y="7769"/>
                  </a:lnTo>
                  <a:lnTo>
                    <a:pt x="1913" y="7769"/>
                  </a:lnTo>
                  <a:cubicBezTo>
                    <a:pt x="1811" y="7776"/>
                    <a:pt x="1715" y="7820"/>
                    <a:pt x="1645" y="7897"/>
                  </a:cubicBezTo>
                  <a:cubicBezTo>
                    <a:pt x="1575" y="7980"/>
                    <a:pt x="1543" y="8082"/>
                    <a:pt x="1550" y="8184"/>
                  </a:cubicBezTo>
                  <a:lnTo>
                    <a:pt x="1562" y="8426"/>
                  </a:lnTo>
                  <a:lnTo>
                    <a:pt x="1352" y="8298"/>
                  </a:lnTo>
                  <a:cubicBezTo>
                    <a:pt x="957" y="8043"/>
                    <a:pt x="645" y="7680"/>
                    <a:pt x="453" y="7253"/>
                  </a:cubicBezTo>
                  <a:lnTo>
                    <a:pt x="434" y="7202"/>
                  </a:lnTo>
                  <a:lnTo>
                    <a:pt x="453" y="7157"/>
                  </a:lnTo>
                  <a:cubicBezTo>
                    <a:pt x="645" y="6724"/>
                    <a:pt x="957" y="6361"/>
                    <a:pt x="1352" y="6106"/>
                  </a:cubicBezTo>
                  <a:lnTo>
                    <a:pt x="1556" y="5972"/>
                  </a:lnTo>
                  <a:lnTo>
                    <a:pt x="1543" y="6214"/>
                  </a:lnTo>
                  <a:cubicBezTo>
                    <a:pt x="1537" y="6316"/>
                    <a:pt x="1575" y="6418"/>
                    <a:pt x="1645" y="6501"/>
                  </a:cubicBezTo>
                  <a:cubicBezTo>
                    <a:pt x="1715" y="6577"/>
                    <a:pt x="1811" y="6622"/>
                    <a:pt x="1919" y="6628"/>
                  </a:cubicBezTo>
                  <a:lnTo>
                    <a:pt x="2894" y="6628"/>
                  </a:lnTo>
                  <a:lnTo>
                    <a:pt x="2894" y="4761"/>
                  </a:lnTo>
                  <a:cubicBezTo>
                    <a:pt x="2882" y="4570"/>
                    <a:pt x="2799" y="4391"/>
                    <a:pt x="2659" y="4270"/>
                  </a:cubicBezTo>
                  <a:cubicBezTo>
                    <a:pt x="2530" y="4148"/>
                    <a:pt x="2359" y="4084"/>
                    <a:pt x="2184" y="4084"/>
                  </a:cubicBezTo>
                  <a:cubicBezTo>
                    <a:pt x="2168" y="4084"/>
                    <a:pt x="2152" y="4084"/>
                    <a:pt x="2136" y="4085"/>
                  </a:cubicBezTo>
                  <a:lnTo>
                    <a:pt x="1894" y="4098"/>
                  </a:lnTo>
                  <a:lnTo>
                    <a:pt x="2021" y="3888"/>
                  </a:lnTo>
                  <a:cubicBezTo>
                    <a:pt x="2416" y="3282"/>
                    <a:pt x="3073" y="2722"/>
                    <a:pt x="3697" y="2460"/>
                  </a:cubicBezTo>
                  <a:lnTo>
                    <a:pt x="3748" y="2441"/>
                  </a:lnTo>
                  <a:close/>
                  <a:moveTo>
                    <a:pt x="3748" y="0"/>
                  </a:moveTo>
                  <a:cubicBezTo>
                    <a:pt x="3149" y="669"/>
                    <a:pt x="2620" y="1402"/>
                    <a:pt x="2155" y="2173"/>
                  </a:cubicBezTo>
                  <a:cubicBezTo>
                    <a:pt x="747" y="4519"/>
                    <a:pt x="1" y="7202"/>
                    <a:pt x="7" y="9943"/>
                  </a:cubicBezTo>
                  <a:lnTo>
                    <a:pt x="7" y="13365"/>
                  </a:lnTo>
                  <a:lnTo>
                    <a:pt x="7483" y="13365"/>
                  </a:lnTo>
                  <a:lnTo>
                    <a:pt x="7483" y="9943"/>
                  </a:lnTo>
                  <a:cubicBezTo>
                    <a:pt x="7490" y="7202"/>
                    <a:pt x="6750"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5" name="Google Shape;3285;p22"/>
            <p:cNvSpPr/>
            <p:nvPr/>
          </p:nvSpPr>
          <p:spPr>
            <a:xfrm>
              <a:off x="1774250" y="3166750"/>
              <a:ext cx="151725" cy="251600"/>
            </a:xfrm>
            <a:custGeom>
              <a:rect b="b" l="l" r="r" t="t"/>
              <a:pathLst>
                <a:path extrusionOk="0" h="10064" w="6069">
                  <a:moveTo>
                    <a:pt x="3034" y="0"/>
                  </a:moveTo>
                  <a:cubicBezTo>
                    <a:pt x="2486" y="262"/>
                    <a:pt x="2008" y="650"/>
                    <a:pt x="1645" y="1135"/>
                  </a:cubicBezTo>
                  <a:cubicBezTo>
                    <a:pt x="1823" y="1167"/>
                    <a:pt x="1983" y="1249"/>
                    <a:pt x="2117" y="1364"/>
                  </a:cubicBezTo>
                  <a:cubicBezTo>
                    <a:pt x="2308" y="1543"/>
                    <a:pt x="2416" y="1785"/>
                    <a:pt x="2429" y="2040"/>
                  </a:cubicBezTo>
                  <a:lnTo>
                    <a:pt x="2429" y="4162"/>
                  </a:lnTo>
                  <a:lnTo>
                    <a:pt x="1199" y="4162"/>
                  </a:lnTo>
                  <a:cubicBezTo>
                    <a:pt x="1027" y="4156"/>
                    <a:pt x="861" y="4079"/>
                    <a:pt x="746" y="3952"/>
                  </a:cubicBezTo>
                  <a:cubicBezTo>
                    <a:pt x="683" y="3882"/>
                    <a:pt x="638" y="3805"/>
                    <a:pt x="612" y="3716"/>
                  </a:cubicBezTo>
                  <a:cubicBezTo>
                    <a:pt x="351" y="3920"/>
                    <a:pt x="141" y="4188"/>
                    <a:pt x="1" y="4487"/>
                  </a:cubicBezTo>
                  <a:cubicBezTo>
                    <a:pt x="141" y="4780"/>
                    <a:pt x="351" y="5042"/>
                    <a:pt x="612" y="5252"/>
                  </a:cubicBezTo>
                  <a:cubicBezTo>
                    <a:pt x="638" y="5163"/>
                    <a:pt x="689" y="5080"/>
                    <a:pt x="746" y="5010"/>
                  </a:cubicBezTo>
                  <a:cubicBezTo>
                    <a:pt x="861" y="4882"/>
                    <a:pt x="1027" y="4812"/>
                    <a:pt x="1199" y="4799"/>
                  </a:cubicBezTo>
                  <a:lnTo>
                    <a:pt x="2435" y="4799"/>
                  </a:lnTo>
                  <a:lnTo>
                    <a:pt x="2435" y="8018"/>
                  </a:lnTo>
                  <a:cubicBezTo>
                    <a:pt x="2423" y="8279"/>
                    <a:pt x="2308" y="8521"/>
                    <a:pt x="2117" y="8700"/>
                  </a:cubicBezTo>
                  <a:cubicBezTo>
                    <a:pt x="1983" y="8815"/>
                    <a:pt x="1823" y="8897"/>
                    <a:pt x="1645" y="8929"/>
                  </a:cubicBezTo>
                  <a:cubicBezTo>
                    <a:pt x="2008" y="9414"/>
                    <a:pt x="2486" y="9802"/>
                    <a:pt x="3034" y="10064"/>
                  </a:cubicBezTo>
                  <a:cubicBezTo>
                    <a:pt x="3576" y="9802"/>
                    <a:pt x="4054" y="9414"/>
                    <a:pt x="4417" y="8929"/>
                  </a:cubicBezTo>
                  <a:cubicBezTo>
                    <a:pt x="4245" y="8897"/>
                    <a:pt x="4080" y="8815"/>
                    <a:pt x="3952" y="8700"/>
                  </a:cubicBezTo>
                  <a:cubicBezTo>
                    <a:pt x="3761" y="8521"/>
                    <a:pt x="3646" y="8279"/>
                    <a:pt x="3633" y="8024"/>
                  </a:cubicBezTo>
                  <a:lnTo>
                    <a:pt x="3633" y="4806"/>
                  </a:lnTo>
                  <a:lnTo>
                    <a:pt x="4864" y="4806"/>
                  </a:lnTo>
                  <a:cubicBezTo>
                    <a:pt x="5036" y="4812"/>
                    <a:pt x="5201" y="4889"/>
                    <a:pt x="5316" y="5016"/>
                  </a:cubicBezTo>
                  <a:cubicBezTo>
                    <a:pt x="5380" y="5086"/>
                    <a:pt x="5424" y="5163"/>
                    <a:pt x="5456" y="5252"/>
                  </a:cubicBezTo>
                  <a:cubicBezTo>
                    <a:pt x="5711" y="5048"/>
                    <a:pt x="5922" y="4787"/>
                    <a:pt x="6068" y="4487"/>
                  </a:cubicBezTo>
                  <a:cubicBezTo>
                    <a:pt x="5922" y="4188"/>
                    <a:pt x="5711" y="3926"/>
                    <a:pt x="5456" y="3722"/>
                  </a:cubicBezTo>
                  <a:cubicBezTo>
                    <a:pt x="5424" y="3805"/>
                    <a:pt x="5380" y="3888"/>
                    <a:pt x="5316" y="3958"/>
                  </a:cubicBezTo>
                  <a:cubicBezTo>
                    <a:pt x="5201" y="4086"/>
                    <a:pt x="5042" y="4162"/>
                    <a:pt x="4870" y="4168"/>
                  </a:cubicBezTo>
                  <a:lnTo>
                    <a:pt x="3633" y="4168"/>
                  </a:lnTo>
                  <a:lnTo>
                    <a:pt x="3633" y="2046"/>
                  </a:lnTo>
                  <a:cubicBezTo>
                    <a:pt x="3646" y="1785"/>
                    <a:pt x="3761" y="1543"/>
                    <a:pt x="3952" y="1364"/>
                  </a:cubicBezTo>
                  <a:cubicBezTo>
                    <a:pt x="4080" y="1249"/>
                    <a:pt x="4245" y="1167"/>
                    <a:pt x="4417" y="1135"/>
                  </a:cubicBezTo>
                  <a:cubicBezTo>
                    <a:pt x="4054" y="650"/>
                    <a:pt x="3582" y="262"/>
                    <a:pt x="30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6" name="Google Shape;3286;p22"/>
            <p:cNvSpPr/>
            <p:nvPr/>
          </p:nvSpPr>
          <p:spPr>
            <a:xfrm>
              <a:off x="1642800" y="418855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7" name="Google Shape;3287;p22"/>
            <p:cNvSpPr/>
            <p:nvPr/>
          </p:nvSpPr>
          <p:spPr>
            <a:xfrm>
              <a:off x="1857100" y="4365250"/>
              <a:ext cx="86400" cy="122550"/>
            </a:xfrm>
            <a:custGeom>
              <a:rect b="b" l="l" r="r" t="t"/>
              <a:pathLst>
                <a:path extrusionOk="0" h="4902" w="3456">
                  <a:moveTo>
                    <a:pt x="3455" y="1"/>
                  </a:moveTo>
                  <a:cubicBezTo>
                    <a:pt x="2945" y="1498"/>
                    <a:pt x="1588"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8" name="Google Shape;3288;p22"/>
            <p:cNvSpPr/>
            <p:nvPr/>
          </p:nvSpPr>
          <p:spPr>
            <a:xfrm>
              <a:off x="1756575" y="4680100"/>
              <a:ext cx="62625" cy="62325"/>
            </a:xfrm>
            <a:custGeom>
              <a:rect b="b" l="l" r="r" t="t"/>
              <a:pathLst>
                <a:path extrusionOk="0" h="2493" w="2505">
                  <a:moveTo>
                    <a:pt x="0" y="0"/>
                  </a:moveTo>
                  <a:lnTo>
                    <a:pt x="0" y="2492"/>
                  </a:lnTo>
                  <a:lnTo>
                    <a:pt x="2505" y="2492"/>
                  </a:lnTo>
                  <a:cubicBezTo>
                    <a:pt x="1326" y="2097"/>
                    <a:pt x="402" y="118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9" name="Google Shape;3289;p22"/>
            <p:cNvSpPr/>
            <p:nvPr/>
          </p:nvSpPr>
          <p:spPr>
            <a:xfrm>
              <a:off x="2019800" y="4602500"/>
              <a:ext cx="37450" cy="189800"/>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0" name="Google Shape;3290;p22"/>
            <p:cNvSpPr/>
            <p:nvPr/>
          </p:nvSpPr>
          <p:spPr>
            <a:xfrm>
              <a:off x="2019800" y="4842450"/>
              <a:ext cx="37450" cy="52625"/>
            </a:xfrm>
            <a:custGeom>
              <a:rect b="b" l="l" r="r" t="t"/>
              <a:pathLst>
                <a:path extrusionOk="0" h="2105" w="1498">
                  <a:moveTo>
                    <a:pt x="0" y="1"/>
                  </a:moveTo>
                  <a:lnTo>
                    <a:pt x="0"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1" name="Google Shape;3291;p22"/>
            <p:cNvSpPr/>
            <p:nvPr/>
          </p:nvSpPr>
          <p:spPr>
            <a:xfrm>
              <a:off x="2053100" y="3193602"/>
              <a:ext cx="67900" cy="193125"/>
            </a:xfrm>
            <a:custGeom>
              <a:rect b="b" l="l" r="r" t="t"/>
              <a:pathLst>
                <a:path extrusionOk="0" h="7725" w="2716">
                  <a:moveTo>
                    <a:pt x="1899" y="0"/>
                  </a:moveTo>
                  <a:lnTo>
                    <a:pt x="0" y="822"/>
                  </a:lnTo>
                  <a:cubicBezTo>
                    <a:pt x="446" y="2467"/>
                    <a:pt x="669" y="4168"/>
                    <a:pt x="669" y="5877"/>
                  </a:cubicBezTo>
                  <a:lnTo>
                    <a:pt x="669" y="7725"/>
                  </a:lnTo>
                  <a:lnTo>
                    <a:pt x="2715" y="7725"/>
                  </a:lnTo>
                  <a:lnTo>
                    <a:pt x="2715" y="5877"/>
                  </a:lnTo>
                  <a:cubicBezTo>
                    <a:pt x="2715" y="3888"/>
                    <a:pt x="2441" y="1912"/>
                    <a:pt x="189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2" name="Google Shape;3292;p22"/>
            <p:cNvSpPr/>
            <p:nvPr/>
          </p:nvSpPr>
          <p:spPr>
            <a:xfrm>
              <a:off x="1853125" y="2953875"/>
              <a:ext cx="125425" cy="157125"/>
            </a:xfrm>
            <a:custGeom>
              <a:rect b="b" l="l" r="r" t="t"/>
              <a:pathLst>
                <a:path extrusionOk="0" h="6285" w="5017">
                  <a:moveTo>
                    <a:pt x="0" y="0"/>
                  </a:moveTo>
                  <a:lnTo>
                    <a:pt x="0" y="1849"/>
                  </a:lnTo>
                  <a:lnTo>
                    <a:pt x="192" y="1995"/>
                  </a:lnTo>
                  <a:cubicBezTo>
                    <a:pt x="1689" y="3200"/>
                    <a:pt x="2977" y="4653"/>
                    <a:pt x="3997" y="6285"/>
                  </a:cubicBezTo>
                  <a:lnTo>
                    <a:pt x="5016" y="5086"/>
                  </a:lnTo>
                  <a:cubicBezTo>
                    <a:pt x="3684" y="3085"/>
                    <a:pt x="1983"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3" name="Google Shape;3293;p22"/>
            <p:cNvSpPr/>
            <p:nvPr/>
          </p:nvSpPr>
          <p:spPr>
            <a:xfrm>
              <a:off x="1956700" y="3083977"/>
              <a:ext cx="83200" cy="143900"/>
            </a:xfrm>
            <a:custGeom>
              <a:rect b="b" l="l" r="r" t="t"/>
              <a:pathLst>
                <a:path extrusionOk="0" h="5756" w="3328">
                  <a:moveTo>
                    <a:pt x="1014" y="0"/>
                  </a:moveTo>
                  <a:lnTo>
                    <a:pt x="0" y="1192"/>
                  </a:lnTo>
                  <a:cubicBezTo>
                    <a:pt x="13" y="1211"/>
                    <a:pt x="19" y="1224"/>
                    <a:pt x="32" y="1243"/>
                  </a:cubicBezTo>
                  <a:cubicBezTo>
                    <a:pt x="873" y="2652"/>
                    <a:pt x="1517" y="4169"/>
                    <a:pt x="1931" y="5756"/>
                  </a:cubicBezTo>
                  <a:lnTo>
                    <a:pt x="3327" y="5156"/>
                  </a:lnTo>
                  <a:cubicBezTo>
                    <a:pt x="2875" y="3506"/>
                    <a:pt x="2193" y="1932"/>
                    <a:pt x="1313" y="466"/>
                  </a:cubicBezTo>
                  <a:cubicBezTo>
                    <a:pt x="1217" y="306"/>
                    <a:pt x="1116" y="153"/>
                    <a:pt x="101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4" name="Google Shape;3294;p22"/>
            <p:cNvSpPr/>
            <p:nvPr/>
          </p:nvSpPr>
          <p:spPr>
            <a:xfrm>
              <a:off x="1642800" y="460250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5" name="Google Shape;3295;p22"/>
            <p:cNvSpPr/>
            <p:nvPr/>
          </p:nvSpPr>
          <p:spPr>
            <a:xfrm>
              <a:off x="1642800" y="3395550"/>
              <a:ext cx="37475" cy="89100"/>
            </a:xfrm>
            <a:custGeom>
              <a:rect b="b" l="l" r="r" t="t"/>
              <a:pathLst>
                <a:path extrusionOk="0" h="3564" w="1499">
                  <a:moveTo>
                    <a:pt x="1" y="0"/>
                  </a:moveTo>
                  <a:lnTo>
                    <a:pt x="1" y="3563"/>
                  </a:lnTo>
                  <a:lnTo>
                    <a:pt x="1498" y="3563"/>
                  </a:lnTo>
                  <a:lnTo>
                    <a:pt x="149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6" name="Google Shape;3296;p22"/>
            <p:cNvSpPr/>
            <p:nvPr/>
          </p:nvSpPr>
          <p:spPr>
            <a:xfrm>
              <a:off x="1705425" y="4842450"/>
              <a:ext cx="289375" cy="52625"/>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7" name="Google Shape;3297;p22"/>
            <p:cNvSpPr/>
            <p:nvPr/>
          </p:nvSpPr>
          <p:spPr>
            <a:xfrm>
              <a:off x="1642800" y="3534800"/>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8" name="Google Shape;3298;p22"/>
            <p:cNvSpPr/>
            <p:nvPr/>
          </p:nvSpPr>
          <p:spPr>
            <a:xfrm>
              <a:off x="1721675" y="2951252"/>
              <a:ext cx="125250" cy="157125"/>
            </a:xfrm>
            <a:custGeom>
              <a:rect b="b" l="l" r="r" t="t"/>
              <a:pathLst>
                <a:path extrusionOk="0" h="6285" w="5010">
                  <a:moveTo>
                    <a:pt x="5010" y="0"/>
                  </a:moveTo>
                  <a:cubicBezTo>
                    <a:pt x="3028" y="1358"/>
                    <a:pt x="1326" y="3085"/>
                    <a:pt x="0" y="5086"/>
                  </a:cubicBezTo>
                  <a:lnTo>
                    <a:pt x="1014" y="6285"/>
                  </a:lnTo>
                  <a:cubicBezTo>
                    <a:pt x="2034"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9" name="Google Shape;3299;p22"/>
            <p:cNvSpPr/>
            <p:nvPr/>
          </p:nvSpPr>
          <p:spPr>
            <a:xfrm>
              <a:off x="1579225" y="4602500"/>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0" name="Google Shape;3300;p22"/>
            <p:cNvSpPr/>
            <p:nvPr/>
          </p:nvSpPr>
          <p:spPr>
            <a:xfrm>
              <a:off x="2019800" y="4907625"/>
              <a:ext cx="96725" cy="51175"/>
            </a:xfrm>
            <a:custGeom>
              <a:rect b="b" l="l" r="r" t="t"/>
              <a:pathLst>
                <a:path extrusionOk="0" h="2047" w="3869">
                  <a:moveTo>
                    <a:pt x="0" y="1"/>
                  </a:moveTo>
                  <a:lnTo>
                    <a:pt x="0"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1" name="Google Shape;3301;p22"/>
            <p:cNvSpPr/>
            <p:nvPr/>
          </p:nvSpPr>
          <p:spPr>
            <a:xfrm>
              <a:off x="1853125" y="2876202"/>
              <a:ext cx="168125" cy="192175"/>
            </a:xfrm>
            <a:custGeom>
              <a:rect b="b" l="l" r="r" t="t"/>
              <a:pathLst>
                <a:path extrusionOk="0" h="7687" w="6725">
                  <a:moveTo>
                    <a:pt x="0" y="1"/>
                  </a:moveTo>
                  <a:lnTo>
                    <a:pt x="0" y="2391"/>
                  </a:lnTo>
                  <a:lnTo>
                    <a:pt x="13" y="2403"/>
                  </a:lnTo>
                  <a:cubicBezTo>
                    <a:pt x="2123" y="3799"/>
                    <a:pt x="3939" y="5590"/>
                    <a:pt x="5354" y="7687"/>
                  </a:cubicBezTo>
                  <a:lnTo>
                    <a:pt x="6724" y="6074"/>
                  </a:lnTo>
                  <a:cubicBezTo>
                    <a:pt x="4946" y="3589"/>
                    <a:pt x="2658"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2" name="Google Shape;3302;p22"/>
            <p:cNvSpPr/>
            <p:nvPr/>
          </p:nvSpPr>
          <p:spPr>
            <a:xfrm>
              <a:off x="2069825" y="4842450"/>
              <a:ext cx="51175" cy="111875"/>
            </a:xfrm>
            <a:custGeom>
              <a:rect b="b" l="l" r="r" t="t"/>
              <a:pathLst>
                <a:path extrusionOk="0" h="4475" w="2047">
                  <a:moveTo>
                    <a:pt x="0" y="1"/>
                  </a:moveTo>
                  <a:lnTo>
                    <a:pt x="0" y="2429"/>
                  </a:lnTo>
                  <a:lnTo>
                    <a:pt x="2046" y="447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3" name="Google Shape;3303;p22"/>
            <p:cNvSpPr/>
            <p:nvPr/>
          </p:nvSpPr>
          <p:spPr>
            <a:xfrm>
              <a:off x="1678975" y="2878825"/>
              <a:ext cx="167950" cy="192175"/>
            </a:xfrm>
            <a:custGeom>
              <a:rect b="b" l="l" r="r" t="t"/>
              <a:pathLst>
                <a:path extrusionOk="0" h="7687" w="6718">
                  <a:moveTo>
                    <a:pt x="6718" y="1"/>
                  </a:moveTo>
                  <a:cubicBezTo>
                    <a:pt x="4060" y="1517"/>
                    <a:pt x="1772" y="3589"/>
                    <a:pt x="0" y="6074"/>
                  </a:cubicBezTo>
                  <a:lnTo>
                    <a:pt x="1364" y="7687"/>
                  </a:lnTo>
                  <a:cubicBezTo>
                    <a:pt x="2779" y="5590"/>
                    <a:pt x="4596" y="3799"/>
                    <a:pt x="6705" y="2403"/>
                  </a:cubicBezTo>
                  <a:lnTo>
                    <a:pt x="6718" y="2391"/>
                  </a:lnTo>
                  <a:lnTo>
                    <a:pt x="671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4" name="Google Shape;3304;p22"/>
            <p:cNvSpPr/>
            <p:nvPr/>
          </p:nvSpPr>
          <p:spPr>
            <a:xfrm>
              <a:off x="1579225" y="3392927"/>
              <a:ext cx="51175" cy="89100"/>
            </a:xfrm>
            <a:custGeom>
              <a:rect b="b" l="l" r="r" t="t"/>
              <a:pathLst>
                <a:path extrusionOk="0" h="3564" w="2047">
                  <a:moveTo>
                    <a:pt x="1" y="0"/>
                  </a:moveTo>
                  <a:lnTo>
                    <a:pt x="1" y="3563"/>
                  </a:lnTo>
                  <a:lnTo>
                    <a:pt x="2047" y="3563"/>
                  </a:lnTo>
                  <a:lnTo>
                    <a:pt x="204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5" name="Google Shape;3305;p22"/>
            <p:cNvSpPr/>
            <p:nvPr/>
          </p:nvSpPr>
          <p:spPr>
            <a:xfrm>
              <a:off x="1579225" y="4842450"/>
              <a:ext cx="51175" cy="111875"/>
            </a:xfrm>
            <a:custGeom>
              <a:rect b="b" l="l" r="r" t="t"/>
              <a:pathLst>
                <a:path extrusionOk="0" h="4475" w="2047">
                  <a:moveTo>
                    <a:pt x="1" y="1"/>
                  </a:moveTo>
                  <a:lnTo>
                    <a:pt x="1" y="4475"/>
                  </a:lnTo>
                  <a:lnTo>
                    <a:pt x="2047" y="2429"/>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6" name="Google Shape;3306;p22"/>
            <p:cNvSpPr/>
            <p:nvPr/>
          </p:nvSpPr>
          <p:spPr>
            <a:xfrm>
              <a:off x="1660175" y="3086600"/>
              <a:ext cx="83350" cy="143900"/>
            </a:xfrm>
            <a:custGeom>
              <a:rect b="b" l="l" r="r" t="t"/>
              <a:pathLst>
                <a:path extrusionOk="0" h="5756" w="3334">
                  <a:moveTo>
                    <a:pt x="2314" y="0"/>
                  </a:moveTo>
                  <a:cubicBezTo>
                    <a:pt x="2212" y="160"/>
                    <a:pt x="2110" y="313"/>
                    <a:pt x="2014" y="472"/>
                  </a:cubicBezTo>
                  <a:cubicBezTo>
                    <a:pt x="1135" y="1932"/>
                    <a:pt x="453" y="3506"/>
                    <a:pt x="0" y="5156"/>
                  </a:cubicBezTo>
                  <a:lnTo>
                    <a:pt x="1396" y="5756"/>
                  </a:lnTo>
                  <a:cubicBezTo>
                    <a:pt x="1810" y="4169"/>
                    <a:pt x="2454" y="2652"/>
                    <a:pt x="3302" y="1243"/>
                  </a:cubicBezTo>
                  <a:cubicBezTo>
                    <a:pt x="3308" y="1224"/>
                    <a:pt x="3321" y="1211"/>
                    <a:pt x="3334" y="1192"/>
                  </a:cubicBezTo>
                  <a:lnTo>
                    <a:pt x="231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7" name="Google Shape;3307;p22"/>
            <p:cNvSpPr/>
            <p:nvPr/>
          </p:nvSpPr>
          <p:spPr>
            <a:xfrm>
              <a:off x="1583700" y="4907625"/>
              <a:ext cx="96725" cy="51175"/>
            </a:xfrm>
            <a:custGeom>
              <a:rect b="b" l="l" r="r" t="t"/>
              <a:pathLst>
                <a:path extrusionOk="0" h="2047" w="3869">
                  <a:moveTo>
                    <a:pt x="2040" y="1"/>
                  </a:moveTo>
                  <a:lnTo>
                    <a:pt x="0"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8" name="Google Shape;3308;p22"/>
            <p:cNvSpPr/>
            <p:nvPr/>
          </p:nvSpPr>
          <p:spPr>
            <a:xfrm>
              <a:off x="1705425" y="4907625"/>
              <a:ext cx="289375" cy="51175"/>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9" name="Google Shape;3309;p22"/>
            <p:cNvSpPr/>
            <p:nvPr/>
          </p:nvSpPr>
          <p:spPr>
            <a:xfrm>
              <a:off x="2069825" y="3730775"/>
              <a:ext cx="51175" cy="211625"/>
            </a:xfrm>
            <a:custGeom>
              <a:rect b="b" l="l" r="r" t="t"/>
              <a:pathLst>
                <a:path extrusionOk="0" h="8465" w="2047">
                  <a:moveTo>
                    <a:pt x="0" y="1"/>
                  </a:moveTo>
                  <a:lnTo>
                    <a:pt x="0" y="8465"/>
                  </a:lnTo>
                  <a:lnTo>
                    <a:pt x="2046" y="8465"/>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0" name="Google Shape;3310;p22"/>
            <p:cNvSpPr/>
            <p:nvPr/>
          </p:nvSpPr>
          <p:spPr>
            <a:xfrm>
              <a:off x="1579225" y="3730775"/>
              <a:ext cx="51175" cy="211625"/>
            </a:xfrm>
            <a:custGeom>
              <a:rect b="b" l="l" r="r" t="t"/>
              <a:pathLst>
                <a:path extrusionOk="0" h="8465" w="2047">
                  <a:moveTo>
                    <a:pt x="1" y="1"/>
                  </a:moveTo>
                  <a:lnTo>
                    <a:pt x="1" y="8465"/>
                  </a:lnTo>
                  <a:lnTo>
                    <a:pt x="2047" y="846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1" name="Google Shape;3311;p22"/>
            <p:cNvSpPr/>
            <p:nvPr/>
          </p:nvSpPr>
          <p:spPr>
            <a:xfrm>
              <a:off x="1579225" y="394875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2" name="Google Shape;3312;p22"/>
            <p:cNvSpPr/>
            <p:nvPr/>
          </p:nvSpPr>
          <p:spPr>
            <a:xfrm>
              <a:off x="1642800" y="4384525"/>
              <a:ext cx="37475" cy="211800"/>
            </a:xfrm>
            <a:custGeom>
              <a:rect b="b" l="l" r="r" t="t"/>
              <a:pathLst>
                <a:path extrusionOk="0" h="8472" w="1499">
                  <a:moveTo>
                    <a:pt x="1" y="1"/>
                  </a:moveTo>
                  <a:lnTo>
                    <a:pt x="1" y="8471"/>
                  </a:lnTo>
                  <a:lnTo>
                    <a:pt x="1498" y="847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3" name="Google Shape;3313;p22"/>
            <p:cNvSpPr/>
            <p:nvPr/>
          </p:nvSpPr>
          <p:spPr>
            <a:xfrm>
              <a:off x="1579225" y="4188550"/>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4" name="Google Shape;3314;p22"/>
            <p:cNvSpPr/>
            <p:nvPr/>
          </p:nvSpPr>
          <p:spPr>
            <a:xfrm>
              <a:off x="1642800" y="3730775"/>
              <a:ext cx="37475" cy="211625"/>
            </a:xfrm>
            <a:custGeom>
              <a:rect b="b" l="l" r="r" t="t"/>
              <a:pathLst>
                <a:path extrusionOk="0" h="8465" w="1499">
                  <a:moveTo>
                    <a:pt x="1" y="1"/>
                  </a:moveTo>
                  <a:lnTo>
                    <a:pt x="1" y="8465"/>
                  </a:lnTo>
                  <a:lnTo>
                    <a:pt x="1498" y="8465"/>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5" name="Google Shape;3315;p22"/>
            <p:cNvSpPr/>
            <p:nvPr/>
          </p:nvSpPr>
          <p:spPr>
            <a:xfrm>
              <a:off x="1579225" y="4384525"/>
              <a:ext cx="51175" cy="211800"/>
            </a:xfrm>
            <a:custGeom>
              <a:rect b="b" l="l" r="r" t="t"/>
              <a:pathLst>
                <a:path extrusionOk="0" h="8472" w="2047">
                  <a:moveTo>
                    <a:pt x="1" y="1"/>
                  </a:moveTo>
                  <a:lnTo>
                    <a:pt x="1" y="8471"/>
                  </a:lnTo>
                  <a:lnTo>
                    <a:pt x="2047" y="847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6" name="Google Shape;3316;p22"/>
            <p:cNvSpPr/>
            <p:nvPr/>
          </p:nvSpPr>
          <p:spPr>
            <a:xfrm>
              <a:off x="2019800" y="4188550"/>
              <a:ext cx="37450" cy="189800"/>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7" name="Google Shape;3317;p22"/>
            <p:cNvSpPr/>
            <p:nvPr/>
          </p:nvSpPr>
          <p:spPr>
            <a:xfrm>
              <a:off x="2019800" y="3948750"/>
              <a:ext cx="37450" cy="189800"/>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8" name="Google Shape;3318;p22"/>
            <p:cNvSpPr/>
            <p:nvPr/>
          </p:nvSpPr>
          <p:spPr>
            <a:xfrm>
              <a:off x="2019800" y="3730775"/>
              <a:ext cx="37450" cy="211625"/>
            </a:xfrm>
            <a:custGeom>
              <a:rect b="b" l="l" r="r" t="t"/>
              <a:pathLst>
                <a:path extrusionOk="0" h="8465" w="1498">
                  <a:moveTo>
                    <a:pt x="0" y="1"/>
                  </a:moveTo>
                  <a:lnTo>
                    <a:pt x="0"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9" name="Google Shape;3319;p22"/>
            <p:cNvSpPr/>
            <p:nvPr/>
          </p:nvSpPr>
          <p:spPr>
            <a:xfrm>
              <a:off x="2019800" y="3534800"/>
              <a:ext cx="37450" cy="189800"/>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0" name="Google Shape;3320;p22"/>
            <p:cNvSpPr/>
            <p:nvPr/>
          </p:nvSpPr>
          <p:spPr>
            <a:xfrm>
              <a:off x="1711000" y="4754825"/>
              <a:ext cx="278225" cy="37475"/>
            </a:xfrm>
            <a:custGeom>
              <a:rect b="b" l="l" r="r" t="t"/>
              <a:pathLst>
                <a:path extrusionOk="0" h="1499" w="11129">
                  <a:moveTo>
                    <a:pt x="1498" y="1"/>
                  </a:moveTo>
                  <a:lnTo>
                    <a:pt x="0" y="1498"/>
                  </a:lnTo>
                  <a:lnTo>
                    <a:pt x="11128" y="1498"/>
                  </a:lnTo>
                  <a:lnTo>
                    <a:pt x="962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1" name="Google Shape;3321;p22"/>
            <p:cNvSpPr/>
            <p:nvPr/>
          </p:nvSpPr>
          <p:spPr>
            <a:xfrm>
              <a:off x="2069825" y="353480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2" name="Google Shape;3322;p22"/>
            <p:cNvSpPr/>
            <p:nvPr/>
          </p:nvSpPr>
          <p:spPr>
            <a:xfrm>
              <a:off x="2069825" y="394875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3" name="Google Shape;3323;p22"/>
            <p:cNvSpPr/>
            <p:nvPr/>
          </p:nvSpPr>
          <p:spPr>
            <a:xfrm>
              <a:off x="1956050" y="4193025"/>
              <a:ext cx="38750" cy="596075"/>
            </a:xfrm>
            <a:custGeom>
              <a:rect b="b" l="l" r="r" t="t"/>
              <a:pathLst>
                <a:path extrusionOk="0" h="23843" w="1550">
                  <a:moveTo>
                    <a:pt x="1549" y="0"/>
                  </a:moveTo>
                  <a:lnTo>
                    <a:pt x="1" y="1542"/>
                  </a:lnTo>
                  <a:lnTo>
                    <a:pt x="1"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4" name="Google Shape;3324;p22"/>
            <p:cNvSpPr/>
            <p:nvPr/>
          </p:nvSpPr>
          <p:spPr>
            <a:xfrm>
              <a:off x="1642800" y="3218927"/>
              <a:ext cx="50850" cy="167800"/>
            </a:xfrm>
            <a:custGeom>
              <a:rect b="b" l="l" r="r" t="t"/>
              <a:pathLst>
                <a:path extrusionOk="0" h="6712" w="2034">
                  <a:moveTo>
                    <a:pt x="638" y="1"/>
                  </a:moveTo>
                  <a:cubicBezTo>
                    <a:pt x="217" y="1588"/>
                    <a:pt x="1" y="3226"/>
                    <a:pt x="1" y="4864"/>
                  </a:cubicBezTo>
                  <a:lnTo>
                    <a:pt x="1" y="6712"/>
                  </a:lnTo>
                  <a:lnTo>
                    <a:pt x="1498" y="6712"/>
                  </a:lnTo>
                  <a:lnTo>
                    <a:pt x="1498" y="4864"/>
                  </a:lnTo>
                  <a:cubicBezTo>
                    <a:pt x="1498" y="3430"/>
                    <a:pt x="1683" y="1996"/>
                    <a:pt x="2034" y="606"/>
                  </a:cubicBezTo>
                  <a:lnTo>
                    <a:pt x="63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5" name="Google Shape;3325;p22"/>
            <p:cNvSpPr/>
            <p:nvPr/>
          </p:nvSpPr>
          <p:spPr>
            <a:xfrm>
              <a:off x="2069825" y="3395550"/>
              <a:ext cx="51175" cy="89100"/>
            </a:xfrm>
            <a:custGeom>
              <a:rect b="b" l="l" r="r" t="t"/>
              <a:pathLst>
                <a:path extrusionOk="0" h="3564" w="2047">
                  <a:moveTo>
                    <a:pt x="0" y="0"/>
                  </a:moveTo>
                  <a:lnTo>
                    <a:pt x="0" y="3563"/>
                  </a:lnTo>
                  <a:lnTo>
                    <a:pt x="2046" y="3563"/>
                  </a:lnTo>
                  <a:lnTo>
                    <a:pt x="204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6" name="Google Shape;3326;p22"/>
            <p:cNvSpPr/>
            <p:nvPr/>
          </p:nvSpPr>
          <p:spPr>
            <a:xfrm>
              <a:off x="2019800" y="3392927"/>
              <a:ext cx="37450" cy="89100"/>
            </a:xfrm>
            <a:custGeom>
              <a:rect b="b" l="l" r="r" t="t"/>
              <a:pathLst>
                <a:path extrusionOk="0" h="3564" w="1498">
                  <a:moveTo>
                    <a:pt x="0" y="0"/>
                  </a:moveTo>
                  <a:lnTo>
                    <a:pt x="0"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7" name="Google Shape;3327;p22"/>
            <p:cNvSpPr/>
            <p:nvPr/>
          </p:nvSpPr>
          <p:spPr>
            <a:xfrm>
              <a:off x="2019800" y="4384525"/>
              <a:ext cx="37450" cy="211800"/>
            </a:xfrm>
            <a:custGeom>
              <a:rect b="b" l="l" r="r" t="t"/>
              <a:pathLst>
                <a:path extrusionOk="0" h="8472" w="1498">
                  <a:moveTo>
                    <a:pt x="0" y="1"/>
                  </a:moveTo>
                  <a:lnTo>
                    <a:pt x="0"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8" name="Google Shape;3328;p22"/>
            <p:cNvSpPr/>
            <p:nvPr/>
          </p:nvSpPr>
          <p:spPr>
            <a:xfrm>
              <a:off x="2069825" y="418855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9" name="Google Shape;3329;p22"/>
            <p:cNvSpPr/>
            <p:nvPr/>
          </p:nvSpPr>
          <p:spPr>
            <a:xfrm>
              <a:off x="2069825" y="4384525"/>
              <a:ext cx="51175" cy="211800"/>
            </a:xfrm>
            <a:custGeom>
              <a:rect b="b" l="l" r="r" t="t"/>
              <a:pathLst>
                <a:path extrusionOk="0" h="8472" w="2047">
                  <a:moveTo>
                    <a:pt x="0" y="1"/>
                  </a:moveTo>
                  <a:lnTo>
                    <a:pt x="0" y="8471"/>
                  </a:lnTo>
                  <a:lnTo>
                    <a:pt x="2046" y="847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0" name="Google Shape;3330;p22"/>
            <p:cNvSpPr/>
            <p:nvPr/>
          </p:nvSpPr>
          <p:spPr>
            <a:xfrm>
              <a:off x="1528725" y="2833725"/>
              <a:ext cx="642775" cy="2176700"/>
            </a:xfrm>
            <a:custGeom>
              <a:rect b="b" l="l" r="r" t="t"/>
              <a:pathLst>
                <a:path extrusionOk="0" h="87068" w="25711">
                  <a:moveTo>
                    <a:pt x="12855" y="294"/>
                  </a:moveTo>
                  <a:lnTo>
                    <a:pt x="13314" y="536"/>
                  </a:lnTo>
                  <a:cubicBezTo>
                    <a:pt x="20797" y="4488"/>
                    <a:pt x="25449" y="12257"/>
                    <a:pt x="25449" y="20816"/>
                  </a:cubicBezTo>
                  <a:lnTo>
                    <a:pt x="25449" y="86812"/>
                  </a:lnTo>
                  <a:lnTo>
                    <a:pt x="262" y="86812"/>
                  </a:lnTo>
                  <a:lnTo>
                    <a:pt x="262" y="20816"/>
                  </a:lnTo>
                  <a:cubicBezTo>
                    <a:pt x="262" y="12257"/>
                    <a:pt x="4908" y="4488"/>
                    <a:pt x="12390" y="536"/>
                  </a:cubicBezTo>
                  <a:lnTo>
                    <a:pt x="12849" y="300"/>
                  </a:lnTo>
                  <a:lnTo>
                    <a:pt x="12855" y="294"/>
                  </a:lnTo>
                  <a:close/>
                  <a:moveTo>
                    <a:pt x="12855" y="1"/>
                  </a:moveTo>
                  <a:lnTo>
                    <a:pt x="12734" y="65"/>
                  </a:lnTo>
                  <a:lnTo>
                    <a:pt x="12275" y="307"/>
                  </a:lnTo>
                  <a:cubicBezTo>
                    <a:pt x="4704" y="4297"/>
                    <a:pt x="0" y="12155"/>
                    <a:pt x="0" y="20810"/>
                  </a:cubicBezTo>
                  <a:lnTo>
                    <a:pt x="0" y="87067"/>
                  </a:lnTo>
                  <a:lnTo>
                    <a:pt x="25710" y="87067"/>
                  </a:lnTo>
                  <a:lnTo>
                    <a:pt x="25710" y="20816"/>
                  </a:lnTo>
                  <a:cubicBezTo>
                    <a:pt x="25710" y="12161"/>
                    <a:pt x="21007" y="4303"/>
                    <a:pt x="13435" y="307"/>
                  </a:cubicBezTo>
                  <a:lnTo>
                    <a:pt x="12976" y="71"/>
                  </a:lnTo>
                  <a:lnTo>
                    <a:pt x="12855" y="7"/>
                  </a:lnTo>
                  <a:lnTo>
                    <a:pt x="1285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1" name="Google Shape;3331;p22"/>
            <p:cNvSpPr/>
            <p:nvPr/>
          </p:nvSpPr>
          <p:spPr>
            <a:xfrm>
              <a:off x="1497650" y="3295325"/>
              <a:ext cx="6550" cy="1735175"/>
            </a:xfrm>
            <a:custGeom>
              <a:rect b="b" l="l" r="r" t="t"/>
              <a:pathLst>
                <a:path extrusionOk="0" h="69407" w="262">
                  <a:moveTo>
                    <a:pt x="134" y="1"/>
                  </a:moveTo>
                  <a:cubicBezTo>
                    <a:pt x="58" y="1"/>
                    <a:pt x="0" y="58"/>
                    <a:pt x="0" y="134"/>
                  </a:cubicBezTo>
                  <a:lnTo>
                    <a:pt x="0" y="69279"/>
                  </a:lnTo>
                  <a:cubicBezTo>
                    <a:pt x="0" y="69349"/>
                    <a:pt x="58" y="69406"/>
                    <a:pt x="134" y="69406"/>
                  </a:cubicBezTo>
                  <a:cubicBezTo>
                    <a:pt x="204" y="69406"/>
                    <a:pt x="262" y="69343"/>
                    <a:pt x="262" y="69273"/>
                  </a:cubicBezTo>
                  <a:lnTo>
                    <a:pt x="262" y="134"/>
                  </a:lnTo>
                  <a:cubicBezTo>
                    <a:pt x="262" y="58"/>
                    <a:pt x="204" y="1"/>
                    <a:pt x="13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2" name="Google Shape;3332;p22"/>
            <p:cNvSpPr/>
            <p:nvPr/>
          </p:nvSpPr>
          <p:spPr>
            <a:xfrm>
              <a:off x="867000" y="2538000"/>
              <a:ext cx="202075" cy="500350"/>
            </a:xfrm>
            <a:custGeom>
              <a:rect b="b" l="l" r="r" t="t"/>
              <a:pathLst>
                <a:path extrusionOk="0" h="20014" w="8083">
                  <a:moveTo>
                    <a:pt x="1" y="1"/>
                  </a:moveTo>
                  <a:lnTo>
                    <a:pt x="1" y="20013"/>
                  </a:lnTo>
                  <a:cubicBezTo>
                    <a:pt x="1811" y="16610"/>
                    <a:pt x="4341" y="13665"/>
                    <a:pt x="8082" y="11033"/>
                  </a:cubicBezTo>
                  <a:cubicBezTo>
                    <a:pt x="5597" y="9006"/>
                    <a:pt x="3500" y="6349"/>
                    <a:pt x="1874" y="3608"/>
                  </a:cubicBezTo>
                  <a:cubicBezTo>
                    <a:pt x="1180" y="2442"/>
                    <a:pt x="549" y="1237"/>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3" name="Google Shape;3333;p22"/>
            <p:cNvSpPr/>
            <p:nvPr/>
          </p:nvSpPr>
          <p:spPr>
            <a:xfrm>
              <a:off x="852350" y="2718050"/>
              <a:ext cx="177850" cy="178000"/>
            </a:xfrm>
            <a:custGeom>
              <a:rect b="b" l="l" r="r" t="t"/>
              <a:pathLst>
                <a:path extrusionOk="0" h="7120" w="7114">
                  <a:moveTo>
                    <a:pt x="3557" y="1"/>
                  </a:moveTo>
                  <a:cubicBezTo>
                    <a:pt x="1594" y="1"/>
                    <a:pt x="0" y="1594"/>
                    <a:pt x="0" y="3557"/>
                  </a:cubicBezTo>
                  <a:cubicBezTo>
                    <a:pt x="0" y="5527"/>
                    <a:pt x="1594" y="7120"/>
                    <a:pt x="3557" y="7120"/>
                  </a:cubicBezTo>
                  <a:cubicBezTo>
                    <a:pt x="5526" y="7120"/>
                    <a:pt x="7113" y="5527"/>
                    <a:pt x="7113" y="3557"/>
                  </a:cubicBezTo>
                  <a:cubicBezTo>
                    <a:pt x="7113" y="1594"/>
                    <a:pt x="5526" y="1"/>
                    <a:pt x="355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4" name="Google Shape;3334;p22"/>
            <p:cNvSpPr/>
            <p:nvPr/>
          </p:nvSpPr>
          <p:spPr>
            <a:xfrm>
              <a:off x="883575" y="2749275"/>
              <a:ext cx="115550" cy="115550"/>
            </a:xfrm>
            <a:custGeom>
              <a:rect b="b" l="l" r="r" t="t"/>
              <a:pathLst>
                <a:path extrusionOk="0" h="4622" w="4622">
                  <a:moveTo>
                    <a:pt x="2059" y="1"/>
                  </a:moveTo>
                  <a:cubicBezTo>
                    <a:pt x="1836" y="26"/>
                    <a:pt x="1619" y="77"/>
                    <a:pt x="1422" y="160"/>
                  </a:cubicBezTo>
                  <a:cubicBezTo>
                    <a:pt x="1211" y="250"/>
                    <a:pt x="1020" y="358"/>
                    <a:pt x="848" y="498"/>
                  </a:cubicBezTo>
                  <a:lnTo>
                    <a:pt x="855" y="498"/>
                  </a:lnTo>
                  <a:cubicBezTo>
                    <a:pt x="951" y="528"/>
                    <a:pt x="1050" y="543"/>
                    <a:pt x="1150" y="543"/>
                  </a:cubicBezTo>
                  <a:cubicBezTo>
                    <a:pt x="1282" y="543"/>
                    <a:pt x="1416" y="517"/>
                    <a:pt x="1543" y="466"/>
                  </a:cubicBezTo>
                  <a:cubicBezTo>
                    <a:pt x="1760" y="377"/>
                    <a:pt x="1944" y="211"/>
                    <a:pt x="2059" y="1"/>
                  </a:cubicBezTo>
                  <a:close/>
                  <a:moveTo>
                    <a:pt x="2556" y="1"/>
                  </a:moveTo>
                  <a:lnTo>
                    <a:pt x="2556" y="1"/>
                  </a:lnTo>
                  <a:cubicBezTo>
                    <a:pt x="2671" y="211"/>
                    <a:pt x="2849" y="377"/>
                    <a:pt x="3072" y="466"/>
                  </a:cubicBezTo>
                  <a:cubicBezTo>
                    <a:pt x="3196" y="517"/>
                    <a:pt x="3330" y="543"/>
                    <a:pt x="3463" y="543"/>
                  </a:cubicBezTo>
                  <a:cubicBezTo>
                    <a:pt x="3564" y="543"/>
                    <a:pt x="3665" y="528"/>
                    <a:pt x="3761" y="498"/>
                  </a:cubicBezTo>
                  <a:cubicBezTo>
                    <a:pt x="3589" y="358"/>
                    <a:pt x="3398" y="243"/>
                    <a:pt x="3194" y="160"/>
                  </a:cubicBezTo>
                  <a:cubicBezTo>
                    <a:pt x="2990" y="77"/>
                    <a:pt x="2779" y="20"/>
                    <a:pt x="2556" y="1"/>
                  </a:cubicBezTo>
                  <a:close/>
                  <a:moveTo>
                    <a:pt x="498" y="855"/>
                  </a:moveTo>
                  <a:lnTo>
                    <a:pt x="498" y="855"/>
                  </a:lnTo>
                  <a:cubicBezTo>
                    <a:pt x="357" y="1027"/>
                    <a:pt x="243" y="1218"/>
                    <a:pt x="160" y="1422"/>
                  </a:cubicBezTo>
                  <a:cubicBezTo>
                    <a:pt x="77" y="1626"/>
                    <a:pt x="20" y="1843"/>
                    <a:pt x="1" y="2060"/>
                  </a:cubicBezTo>
                  <a:cubicBezTo>
                    <a:pt x="211" y="1945"/>
                    <a:pt x="370" y="1766"/>
                    <a:pt x="466" y="1543"/>
                  </a:cubicBezTo>
                  <a:cubicBezTo>
                    <a:pt x="555" y="1327"/>
                    <a:pt x="568" y="1084"/>
                    <a:pt x="498" y="855"/>
                  </a:cubicBezTo>
                  <a:close/>
                  <a:moveTo>
                    <a:pt x="4118" y="855"/>
                  </a:moveTo>
                  <a:lnTo>
                    <a:pt x="4118" y="855"/>
                  </a:lnTo>
                  <a:cubicBezTo>
                    <a:pt x="4048" y="1078"/>
                    <a:pt x="4060" y="1320"/>
                    <a:pt x="4150" y="1543"/>
                  </a:cubicBezTo>
                  <a:cubicBezTo>
                    <a:pt x="4239" y="1760"/>
                    <a:pt x="4405" y="1945"/>
                    <a:pt x="4615" y="2060"/>
                  </a:cubicBezTo>
                  <a:cubicBezTo>
                    <a:pt x="4589" y="1837"/>
                    <a:pt x="4538" y="1626"/>
                    <a:pt x="4456" y="1422"/>
                  </a:cubicBezTo>
                  <a:cubicBezTo>
                    <a:pt x="4373" y="1218"/>
                    <a:pt x="4258" y="1027"/>
                    <a:pt x="4118" y="855"/>
                  </a:cubicBezTo>
                  <a:close/>
                  <a:moveTo>
                    <a:pt x="1" y="2563"/>
                  </a:moveTo>
                  <a:lnTo>
                    <a:pt x="1" y="2563"/>
                  </a:lnTo>
                  <a:cubicBezTo>
                    <a:pt x="26" y="2780"/>
                    <a:pt x="77" y="2996"/>
                    <a:pt x="160" y="3200"/>
                  </a:cubicBezTo>
                  <a:cubicBezTo>
                    <a:pt x="243" y="3404"/>
                    <a:pt x="357" y="3596"/>
                    <a:pt x="498" y="3768"/>
                  </a:cubicBezTo>
                  <a:cubicBezTo>
                    <a:pt x="568" y="3538"/>
                    <a:pt x="555" y="3296"/>
                    <a:pt x="466" y="3073"/>
                  </a:cubicBezTo>
                  <a:cubicBezTo>
                    <a:pt x="377" y="2856"/>
                    <a:pt x="211" y="2671"/>
                    <a:pt x="1" y="2563"/>
                  </a:cubicBezTo>
                  <a:close/>
                  <a:moveTo>
                    <a:pt x="4621" y="2557"/>
                  </a:moveTo>
                  <a:lnTo>
                    <a:pt x="4621" y="2557"/>
                  </a:lnTo>
                  <a:cubicBezTo>
                    <a:pt x="4411" y="2671"/>
                    <a:pt x="4245" y="2856"/>
                    <a:pt x="4156" y="3073"/>
                  </a:cubicBezTo>
                  <a:cubicBezTo>
                    <a:pt x="4067" y="3290"/>
                    <a:pt x="4054" y="3538"/>
                    <a:pt x="4124" y="3768"/>
                  </a:cubicBezTo>
                  <a:cubicBezTo>
                    <a:pt x="4258" y="3589"/>
                    <a:pt x="4373" y="3398"/>
                    <a:pt x="4462" y="3194"/>
                  </a:cubicBezTo>
                  <a:cubicBezTo>
                    <a:pt x="4545" y="2990"/>
                    <a:pt x="4596" y="2780"/>
                    <a:pt x="4621" y="2557"/>
                  </a:cubicBezTo>
                  <a:close/>
                  <a:moveTo>
                    <a:pt x="3467" y="4073"/>
                  </a:moveTo>
                  <a:cubicBezTo>
                    <a:pt x="3333" y="4073"/>
                    <a:pt x="3200" y="4099"/>
                    <a:pt x="3072" y="4150"/>
                  </a:cubicBezTo>
                  <a:cubicBezTo>
                    <a:pt x="2856" y="4239"/>
                    <a:pt x="2671" y="4405"/>
                    <a:pt x="2556" y="4615"/>
                  </a:cubicBezTo>
                  <a:cubicBezTo>
                    <a:pt x="2779" y="4596"/>
                    <a:pt x="2996" y="4539"/>
                    <a:pt x="3194" y="4456"/>
                  </a:cubicBezTo>
                  <a:cubicBezTo>
                    <a:pt x="3404" y="4373"/>
                    <a:pt x="3595" y="4258"/>
                    <a:pt x="3767" y="4118"/>
                  </a:cubicBezTo>
                  <a:cubicBezTo>
                    <a:pt x="3668" y="4088"/>
                    <a:pt x="3567" y="4073"/>
                    <a:pt x="3467" y="4073"/>
                  </a:cubicBezTo>
                  <a:close/>
                  <a:moveTo>
                    <a:pt x="1152" y="4080"/>
                  </a:moveTo>
                  <a:cubicBezTo>
                    <a:pt x="1051" y="4080"/>
                    <a:pt x="951" y="4094"/>
                    <a:pt x="855" y="4125"/>
                  </a:cubicBezTo>
                  <a:cubicBezTo>
                    <a:pt x="1027" y="4265"/>
                    <a:pt x="1218" y="4373"/>
                    <a:pt x="1422" y="4462"/>
                  </a:cubicBezTo>
                  <a:cubicBezTo>
                    <a:pt x="1626" y="4545"/>
                    <a:pt x="1842" y="4596"/>
                    <a:pt x="2059" y="4622"/>
                  </a:cubicBezTo>
                  <a:cubicBezTo>
                    <a:pt x="1944" y="4411"/>
                    <a:pt x="1766" y="4246"/>
                    <a:pt x="1543" y="4156"/>
                  </a:cubicBezTo>
                  <a:cubicBezTo>
                    <a:pt x="1419" y="4106"/>
                    <a:pt x="1286" y="4080"/>
                    <a:pt x="1152" y="4080"/>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5" name="Google Shape;3335;p22"/>
            <p:cNvSpPr/>
            <p:nvPr/>
          </p:nvSpPr>
          <p:spPr>
            <a:xfrm>
              <a:off x="865250" y="2730975"/>
              <a:ext cx="152200" cy="152175"/>
            </a:xfrm>
            <a:custGeom>
              <a:rect b="b" l="l" r="r" t="t"/>
              <a:pathLst>
                <a:path extrusionOk="0" h="6087" w="6088">
                  <a:moveTo>
                    <a:pt x="3041" y="261"/>
                  </a:moveTo>
                  <a:cubicBezTo>
                    <a:pt x="4577" y="261"/>
                    <a:pt x="5819" y="1504"/>
                    <a:pt x="5826" y="3040"/>
                  </a:cubicBezTo>
                  <a:cubicBezTo>
                    <a:pt x="5819" y="4576"/>
                    <a:pt x="4577" y="5819"/>
                    <a:pt x="3041" y="5825"/>
                  </a:cubicBezTo>
                  <a:cubicBezTo>
                    <a:pt x="1505" y="5819"/>
                    <a:pt x="262" y="4576"/>
                    <a:pt x="262" y="3040"/>
                  </a:cubicBezTo>
                  <a:cubicBezTo>
                    <a:pt x="262" y="1504"/>
                    <a:pt x="1505" y="261"/>
                    <a:pt x="3041" y="261"/>
                  </a:cubicBezTo>
                  <a:close/>
                  <a:moveTo>
                    <a:pt x="3041" y="0"/>
                  </a:moveTo>
                  <a:cubicBezTo>
                    <a:pt x="1364" y="0"/>
                    <a:pt x="1" y="1364"/>
                    <a:pt x="1" y="3040"/>
                  </a:cubicBezTo>
                  <a:cubicBezTo>
                    <a:pt x="1" y="4723"/>
                    <a:pt x="1364" y="6080"/>
                    <a:pt x="3041" y="6087"/>
                  </a:cubicBezTo>
                  <a:cubicBezTo>
                    <a:pt x="4723" y="6080"/>
                    <a:pt x="6081" y="4723"/>
                    <a:pt x="6087" y="3040"/>
                  </a:cubicBezTo>
                  <a:cubicBezTo>
                    <a:pt x="6081" y="1364"/>
                    <a:pt x="4723" y="0"/>
                    <a:pt x="304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6" name="Google Shape;3336;p22"/>
            <p:cNvSpPr/>
            <p:nvPr/>
          </p:nvSpPr>
          <p:spPr>
            <a:xfrm>
              <a:off x="898075" y="2763775"/>
              <a:ext cx="86375" cy="86400"/>
            </a:xfrm>
            <a:custGeom>
              <a:rect b="b" l="l" r="r" t="t"/>
              <a:pathLst>
                <a:path extrusionOk="0" h="3456" w="3455">
                  <a:moveTo>
                    <a:pt x="1728" y="1"/>
                  </a:moveTo>
                  <a:cubicBezTo>
                    <a:pt x="778" y="1"/>
                    <a:pt x="0" y="779"/>
                    <a:pt x="0" y="1728"/>
                  </a:cubicBezTo>
                  <a:cubicBezTo>
                    <a:pt x="0" y="2684"/>
                    <a:pt x="778" y="3455"/>
                    <a:pt x="1728" y="3455"/>
                  </a:cubicBezTo>
                  <a:cubicBezTo>
                    <a:pt x="2684" y="3455"/>
                    <a:pt x="3455" y="2684"/>
                    <a:pt x="3455" y="1728"/>
                  </a:cubicBezTo>
                  <a:cubicBezTo>
                    <a:pt x="3455" y="779"/>
                    <a:pt x="2684" y="1"/>
                    <a:pt x="172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7" name="Google Shape;3337;p22"/>
            <p:cNvSpPr/>
            <p:nvPr/>
          </p:nvSpPr>
          <p:spPr>
            <a:xfrm>
              <a:off x="837525" y="2360350"/>
              <a:ext cx="282200" cy="826800"/>
            </a:xfrm>
            <a:custGeom>
              <a:rect b="b" l="l" r="r" t="t"/>
              <a:pathLst>
                <a:path extrusionOk="0" h="33072" w="11288">
                  <a:moveTo>
                    <a:pt x="262" y="1594"/>
                  </a:moveTo>
                  <a:cubicBezTo>
                    <a:pt x="1422" y="7024"/>
                    <a:pt x="5463" y="14360"/>
                    <a:pt x="10823" y="18184"/>
                  </a:cubicBezTo>
                  <a:cubicBezTo>
                    <a:pt x="5545" y="21600"/>
                    <a:pt x="2352" y="25615"/>
                    <a:pt x="262" y="31491"/>
                  </a:cubicBezTo>
                  <a:lnTo>
                    <a:pt x="262" y="1594"/>
                  </a:lnTo>
                  <a:close/>
                  <a:moveTo>
                    <a:pt x="262" y="1"/>
                  </a:moveTo>
                  <a:lnTo>
                    <a:pt x="1" y="13"/>
                  </a:lnTo>
                  <a:lnTo>
                    <a:pt x="1" y="33072"/>
                  </a:lnTo>
                  <a:lnTo>
                    <a:pt x="256" y="32307"/>
                  </a:lnTo>
                  <a:cubicBezTo>
                    <a:pt x="2340" y="26029"/>
                    <a:pt x="5590" y="21842"/>
                    <a:pt x="11129" y="18299"/>
                  </a:cubicBezTo>
                  <a:lnTo>
                    <a:pt x="11288" y="18197"/>
                  </a:lnTo>
                  <a:lnTo>
                    <a:pt x="11129" y="18082"/>
                  </a:lnTo>
                  <a:cubicBezTo>
                    <a:pt x="4596" y="13525"/>
                    <a:pt x="785" y="4596"/>
                    <a:pt x="26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8" name="Google Shape;3338;p22"/>
            <p:cNvSpPr/>
            <p:nvPr/>
          </p:nvSpPr>
          <p:spPr>
            <a:xfrm>
              <a:off x="1932950" y="2538000"/>
              <a:ext cx="202050" cy="500350"/>
            </a:xfrm>
            <a:custGeom>
              <a:rect b="b" l="l" r="r" t="t"/>
              <a:pathLst>
                <a:path extrusionOk="0" h="20014" w="8082">
                  <a:moveTo>
                    <a:pt x="8082" y="1"/>
                  </a:moveTo>
                  <a:cubicBezTo>
                    <a:pt x="7527" y="1237"/>
                    <a:pt x="6903" y="2442"/>
                    <a:pt x="6208" y="3608"/>
                  </a:cubicBezTo>
                  <a:cubicBezTo>
                    <a:pt x="4583" y="6349"/>
                    <a:pt x="2486" y="9006"/>
                    <a:pt x="1" y="11033"/>
                  </a:cubicBezTo>
                  <a:cubicBezTo>
                    <a:pt x="3742" y="13665"/>
                    <a:pt x="6272" y="16610"/>
                    <a:pt x="8082" y="20013"/>
                  </a:cubicBezTo>
                  <a:lnTo>
                    <a:pt x="808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9" name="Google Shape;3339;p22"/>
            <p:cNvSpPr/>
            <p:nvPr/>
          </p:nvSpPr>
          <p:spPr>
            <a:xfrm>
              <a:off x="1971675" y="2718050"/>
              <a:ext cx="178000" cy="178000"/>
            </a:xfrm>
            <a:custGeom>
              <a:rect b="b" l="l" r="r" t="t"/>
              <a:pathLst>
                <a:path extrusionOk="0" h="7120" w="7120">
                  <a:moveTo>
                    <a:pt x="3557" y="1"/>
                  </a:moveTo>
                  <a:cubicBezTo>
                    <a:pt x="1594" y="1"/>
                    <a:pt x="0" y="1594"/>
                    <a:pt x="0" y="3557"/>
                  </a:cubicBezTo>
                  <a:cubicBezTo>
                    <a:pt x="0" y="5527"/>
                    <a:pt x="1594" y="7120"/>
                    <a:pt x="3557" y="7120"/>
                  </a:cubicBezTo>
                  <a:cubicBezTo>
                    <a:pt x="5526" y="7120"/>
                    <a:pt x="7119" y="5527"/>
                    <a:pt x="7119" y="3557"/>
                  </a:cubicBezTo>
                  <a:cubicBezTo>
                    <a:pt x="7119" y="1594"/>
                    <a:pt x="5526" y="1"/>
                    <a:pt x="355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0" name="Google Shape;3340;p22"/>
            <p:cNvSpPr/>
            <p:nvPr/>
          </p:nvSpPr>
          <p:spPr>
            <a:xfrm>
              <a:off x="2002900" y="2749275"/>
              <a:ext cx="115550" cy="115550"/>
            </a:xfrm>
            <a:custGeom>
              <a:rect b="b" l="l" r="r" t="t"/>
              <a:pathLst>
                <a:path extrusionOk="0" h="4622" w="4622">
                  <a:moveTo>
                    <a:pt x="2059" y="1"/>
                  </a:moveTo>
                  <a:lnTo>
                    <a:pt x="2059" y="1"/>
                  </a:lnTo>
                  <a:cubicBezTo>
                    <a:pt x="1842" y="20"/>
                    <a:pt x="1626" y="77"/>
                    <a:pt x="1422" y="160"/>
                  </a:cubicBezTo>
                  <a:cubicBezTo>
                    <a:pt x="1218" y="243"/>
                    <a:pt x="1027" y="358"/>
                    <a:pt x="854" y="498"/>
                  </a:cubicBezTo>
                  <a:cubicBezTo>
                    <a:pt x="953" y="528"/>
                    <a:pt x="1054" y="543"/>
                    <a:pt x="1155" y="543"/>
                  </a:cubicBezTo>
                  <a:cubicBezTo>
                    <a:pt x="1289" y="543"/>
                    <a:pt x="1422" y="517"/>
                    <a:pt x="1549" y="466"/>
                  </a:cubicBezTo>
                  <a:cubicBezTo>
                    <a:pt x="1766" y="377"/>
                    <a:pt x="1951" y="211"/>
                    <a:pt x="2059" y="1"/>
                  </a:cubicBezTo>
                  <a:close/>
                  <a:moveTo>
                    <a:pt x="2563" y="1"/>
                  </a:moveTo>
                  <a:lnTo>
                    <a:pt x="2563" y="1"/>
                  </a:lnTo>
                  <a:cubicBezTo>
                    <a:pt x="2677" y="211"/>
                    <a:pt x="2856" y="377"/>
                    <a:pt x="3079" y="466"/>
                  </a:cubicBezTo>
                  <a:cubicBezTo>
                    <a:pt x="3202" y="517"/>
                    <a:pt x="3334" y="543"/>
                    <a:pt x="3467" y="543"/>
                  </a:cubicBezTo>
                  <a:cubicBezTo>
                    <a:pt x="3567" y="543"/>
                    <a:pt x="3668" y="528"/>
                    <a:pt x="3767" y="498"/>
                  </a:cubicBezTo>
                  <a:cubicBezTo>
                    <a:pt x="3595" y="358"/>
                    <a:pt x="3404" y="250"/>
                    <a:pt x="3200" y="160"/>
                  </a:cubicBezTo>
                  <a:cubicBezTo>
                    <a:pt x="2996" y="77"/>
                    <a:pt x="2786" y="26"/>
                    <a:pt x="2563" y="1"/>
                  </a:cubicBezTo>
                  <a:close/>
                  <a:moveTo>
                    <a:pt x="498" y="855"/>
                  </a:moveTo>
                  <a:cubicBezTo>
                    <a:pt x="498" y="857"/>
                    <a:pt x="499" y="859"/>
                    <a:pt x="499" y="861"/>
                  </a:cubicBezTo>
                  <a:lnTo>
                    <a:pt x="499" y="861"/>
                  </a:lnTo>
                  <a:cubicBezTo>
                    <a:pt x="501" y="859"/>
                    <a:pt x="502" y="857"/>
                    <a:pt x="504" y="855"/>
                  </a:cubicBezTo>
                  <a:close/>
                  <a:moveTo>
                    <a:pt x="499" y="861"/>
                  </a:moveTo>
                  <a:cubicBezTo>
                    <a:pt x="361" y="1031"/>
                    <a:pt x="248" y="1221"/>
                    <a:pt x="166" y="1422"/>
                  </a:cubicBezTo>
                  <a:cubicBezTo>
                    <a:pt x="83" y="1626"/>
                    <a:pt x="26" y="1837"/>
                    <a:pt x="7" y="2060"/>
                  </a:cubicBezTo>
                  <a:cubicBezTo>
                    <a:pt x="217" y="1945"/>
                    <a:pt x="383" y="1760"/>
                    <a:pt x="472" y="1543"/>
                  </a:cubicBezTo>
                  <a:cubicBezTo>
                    <a:pt x="561" y="1322"/>
                    <a:pt x="568" y="1082"/>
                    <a:pt x="499" y="861"/>
                  </a:cubicBezTo>
                  <a:close/>
                  <a:moveTo>
                    <a:pt x="4124" y="855"/>
                  </a:moveTo>
                  <a:lnTo>
                    <a:pt x="4124" y="855"/>
                  </a:lnTo>
                  <a:cubicBezTo>
                    <a:pt x="4054" y="1084"/>
                    <a:pt x="4067" y="1327"/>
                    <a:pt x="4156" y="1543"/>
                  </a:cubicBezTo>
                  <a:cubicBezTo>
                    <a:pt x="4245" y="1766"/>
                    <a:pt x="4411" y="1945"/>
                    <a:pt x="4621" y="2060"/>
                  </a:cubicBezTo>
                  <a:cubicBezTo>
                    <a:pt x="4602" y="1843"/>
                    <a:pt x="4545" y="1626"/>
                    <a:pt x="4462" y="1422"/>
                  </a:cubicBezTo>
                  <a:cubicBezTo>
                    <a:pt x="4379" y="1218"/>
                    <a:pt x="4264" y="1027"/>
                    <a:pt x="4124" y="855"/>
                  </a:cubicBezTo>
                  <a:close/>
                  <a:moveTo>
                    <a:pt x="0" y="2557"/>
                  </a:moveTo>
                  <a:cubicBezTo>
                    <a:pt x="20" y="2780"/>
                    <a:pt x="77" y="2990"/>
                    <a:pt x="160" y="3194"/>
                  </a:cubicBezTo>
                  <a:cubicBezTo>
                    <a:pt x="243" y="3398"/>
                    <a:pt x="357" y="3589"/>
                    <a:pt x="498" y="3768"/>
                  </a:cubicBezTo>
                  <a:cubicBezTo>
                    <a:pt x="568" y="3538"/>
                    <a:pt x="555" y="3296"/>
                    <a:pt x="466" y="3073"/>
                  </a:cubicBezTo>
                  <a:cubicBezTo>
                    <a:pt x="376" y="2856"/>
                    <a:pt x="211" y="2671"/>
                    <a:pt x="0" y="2557"/>
                  </a:cubicBezTo>
                  <a:close/>
                  <a:moveTo>
                    <a:pt x="4621" y="2563"/>
                  </a:moveTo>
                  <a:lnTo>
                    <a:pt x="4621" y="2563"/>
                  </a:lnTo>
                  <a:cubicBezTo>
                    <a:pt x="4411" y="2671"/>
                    <a:pt x="4245" y="2856"/>
                    <a:pt x="4156" y="3073"/>
                  </a:cubicBezTo>
                  <a:cubicBezTo>
                    <a:pt x="4060" y="3296"/>
                    <a:pt x="4054" y="3538"/>
                    <a:pt x="4118" y="3768"/>
                  </a:cubicBezTo>
                  <a:lnTo>
                    <a:pt x="4124" y="3768"/>
                  </a:lnTo>
                  <a:cubicBezTo>
                    <a:pt x="4258" y="3596"/>
                    <a:pt x="4373" y="3404"/>
                    <a:pt x="4462" y="3200"/>
                  </a:cubicBezTo>
                  <a:cubicBezTo>
                    <a:pt x="4545" y="2996"/>
                    <a:pt x="4596" y="2780"/>
                    <a:pt x="4621" y="2563"/>
                  </a:cubicBezTo>
                  <a:close/>
                  <a:moveTo>
                    <a:pt x="1152" y="4073"/>
                  </a:moveTo>
                  <a:cubicBezTo>
                    <a:pt x="1051" y="4073"/>
                    <a:pt x="950" y="4088"/>
                    <a:pt x="854" y="4118"/>
                  </a:cubicBezTo>
                  <a:cubicBezTo>
                    <a:pt x="1027" y="4258"/>
                    <a:pt x="1218" y="4373"/>
                    <a:pt x="1422" y="4456"/>
                  </a:cubicBezTo>
                  <a:cubicBezTo>
                    <a:pt x="1626" y="4539"/>
                    <a:pt x="1842" y="4596"/>
                    <a:pt x="2059" y="4615"/>
                  </a:cubicBezTo>
                  <a:cubicBezTo>
                    <a:pt x="1951" y="4405"/>
                    <a:pt x="1766" y="4239"/>
                    <a:pt x="1543" y="4150"/>
                  </a:cubicBezTo>
                  <a:cubicBezTo>
                    <a:pt x="1419" y="4099"/>
                    <a:pt x="1286" y="4073"/>
                    <a:pt x="1152" y="4073"/>
                  </a:cubicBezTo>
                  <a:close/>
                  <a:moveTo>
                    <a:pt x="3466" y="4080"/>
                  </a:moveTo>
                  <a:cubicBezTo>
                    <a:pt x="3333" y="4080"/>
                    <a:pt x="3200" y="4106"/>
                    <a:pt x="3072" y="4156"/>
                  </a:cubicBezTo>
                  <a:cubicBezTo>
                    <a:pt x="2856" y="4246"/>
                    <a:pt x="2671" y="4411"/>
                    <a:pt x="2563" y="4622"/>
                  </a:cubicBezTo>
                  <a:cubicBezTo>
                    <a:pt x="2779" y="4596"/>
                    <a:pt x="2996" y="4545"/>
                    <a:pt x="3200" y="4462"/>
                  </a:cubicBezTo>
                  <a:cubicBezTo>
                    <a:pt x="3404" y="4373"/>
                    <a:pt x="3595" y="4265"/>
                    <a:pt x="3767" y="4125"/>
                  </a:cubicBezTo>
                  <a:cubicBezTo>
                    <a:pt x="3668" y="4094"/>
                    <a:pt x="3567" y="4080"/>
                    <a:pt x="3466" y="4080"/>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1" name="Google Shape;3341;p22"/>
            <p:cNvSpPr/>
            <p:nvPr/>
          </p:nvSpPr>
          <p:spPr>
            <a:xfrm>
              <a:off x="1984575" y="2730975"/>
              <a:ext cx="152200" cy="152175"/>
            </a:xfrm>
            <a:custGeom>
              <a:rect b="b" l="l" r="r" t="t"/>
              <a:pathLst>
                <a:path extrusionOk="0" h="6087" w="6088">
                  <a:moveTo>
                    <a:pt x="3041" y="261"/>
                  </a:moveTo>
                  <a:cubicBezTo>
                    <a:pt x="4577" y="261"/>
                    <a:pt x="5819" y="1504"/>
                    <a:pt x="5826" y="3040"/>
                  </a:cubicBezTo>
                  <a:cubicBezTo>
                    <a:pt x="5826" y="4576"/>
                    <a:pt x="4577" y="5819"/>
                    <a:pt x="3041" y="5825"/>
                  </a:cubicBezTo>
                  <a:cubicBezTo>
                    <a:pt x="1505" y="5819"/>
                    <a:pt x="262" y="4576"/>
                    <a:pt x="262" y="3040"/>
                  </a:cubicBezTo>
                  <a:cubicBezTo>
                    <a:pt x="262" y="1504"/>
                    <a:pt x="1511" y="261"/>
                    <a:pt x="3041" y="261"/>
                  </a:cubicBezTo>
                  <a:close/>
                  <a:moveTo>
                    <a:pt x="3041" y="0"/>
                  </a:moveTo>
                  <a:cubicBezTo>
                    <a:pt x="1364" y="0"/>
                    <a:pt x="1" y="1364"/>
                    <a:pt x="1" y="3040"/>
                  </a:cubicBezTo>
                  <a:cubicBezTo>
                    <a:pt x="1" y="4723"/>
                    <a:pt x="1364" y="6080"/>
                    <a:pt x="3041" y="6087"/>
                  </a:cubicBezTo>
                  <a:cubicBezTo>
                    <a:pt x="4723" y="6080"/>
                    <a:pt x="6081" y="4723"/>
                    <a:pt x="6087" y="3040"/>
                  </a:cubicBezTo>
                  <a:cubicBezTo>
                    <a:pt x="6081" y="1364"/>
                    <a:pt x="4723" y="0"/>
                    <a:pt x="304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2" name="Google Shape;3342;p22"/>
            <p:cNvSpPr/>
            <p:nvPr/>
          </p:nvSpPr>
          <p:spPr>
            <a:xfrm>
              <a:off x="2017550" y="2763775"/>
              <a:ext cx="86225" cy="86400"/>
            </a:xfrm>
            <a:custGeom>
              <a:rect b="b" l="l" r="r" t="t"/>
              <a:pathLst>
                <a:path extrusionOk="0" h="3456" w="3449">
                  <a:moveTo>
                    <a:pt x="1722" y="1"/>
                  </a:moveTo>
                  <a:cubicBezTo>
                    <a:pt x="772" y="1"/>
                    <a:pt x="1" y="779"/>
                    <a:pt x="1" y="1728"/>
                  </a:cubicBezTo>
                  <a:cubicBezTo>
                    <a:pt x="1" y="2684"/>
                    <a:pt x="772" y="3455"/>
                    <a:pt x="1722" y="3455"/>
                  </a:cubicBezTo>
                  <a:cubicBezTo>
                    <a:pt x="2678" y="3455"/>
                    <a:pt x="3449" y="2684"/>
                    <a:pt x="3449" y="1728"/>
                  </a:cubicBezTo>
                  <a:cubicBezTo>
                    <a:pt x="3449" y="779"/>
                    <a:pt x="2678" y="1"/>
                    <a:pt x="172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3" name="Google Shape;3343;p22"/>
            <p:cNvSpPr/>
            <p:nvPr/>
          </p:nvSpPr>
          <p:spPr>
            <a:xfrm>
              <a:off x="1882125" y="2360350"/>
              <a:ext cx="282375" cy="826800"/>
            </a:xfrm>
            <a:custGeom>
              <a:rect b="b" l="l" r="r" t="t"/>
              <a:pathLst>
                <a:path extrusionOk="0" h="33072" w="11295">
                  <a:moveTo>
                    <a:pt x="11033" y="1594"/>
                  </a:moveTo>
                  <a:lnTo>
                    <a:pt x="11033" y="31491"/>
                  </a:lnTo>
                  <a:cubicBezTo>
                    <a:pt x="8942" y="25615"/>
                    <a:pt x="5743" y="21600"/>
                    <a:pt x="472" y="18184"/>
                  </a:cubicBezTo>
                  <a:cubicBezTo>
                    <a:pt x="5826" y="14360"/>
                    <a:pt x="9873" y="7024"/>
                    <a:pt x="11033" y="1594"/>
                  </a:cubicBezTo>
                  <a:close/>
                  <a:moveTo>
                    <a:pt x="11033" y="1"/>
                  </a:moveTo>
                  <a:cubicBezTo>
                    <a:pt x="10510" y="4596"/>
                    <a:pt x="6692" y="13525"/>
                    <a:pt x="160" y="18082"/>
                  </a:cubicBezTo>
                  <a:lnTo>
                    <a:pt x="0" y="18197"/>
                  </a:lnTo>
                  <a:lnTo>
                    <a:pt x="166" y="18299"/>
                  </a:lnTo>
                  <a:cubicBezTo>
                    <a:pt x="5705" y="21842"/>
                    <a:pt x="8955" y="26029"/>
                    <a:pt x="11039" y="32307"/>
                  </a:cubicBezTo>
                  <a:lnTo>
                    <a:pt x="11294" y="33072"/>
                  </a:lnTo>
                  <a:lnTo>
                    <a:pt x="11288" y="13"/>
                  </a:lnTo>
                  <a:lnTo>
                    <a:pt x="1103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44" name="Google Shape;3344;p22"/>
          <p:cNvGrpSpPr/>
          <p:nvPr/>
        </p:nvGrpSpPr>
        <p:grpSpPr>
          <a:xfrm>
            <a:off x="-1201622" y="768414"/>
            <a:ext cx="2384194" cy="6009965"/>
            <a:chOff x="773800" y="1402425"/>
            <a:chExt cx="1454575" cy="3666625"/>
          </a:xfrm>
        </p:grpSpPr>
        <p:sp>
          <p:nvSpPr>
            <p:cNvPr id="3345" name="Google Shape;3345;p22"/>
            <p:cNvSpPr/>
            <p:nvPr/>
          </p:nvSpPr>
          <p:spPr>
            <a:xfrm>
              <a:off x="773800" y="1402425"/>
              <a:ext cx="1454575" cy="3666625"/>
            </a:xfrm>
            <a:custGeom>
              <a:rect b="b" l="l" r="r" t="t"/>
              <a:pathLst>
                <a:path extrusionOk="0" h="146665" w="58183">
                  <a:moveTo>
                    <a:pt x="29088" y="1"/>
                  </a:moveTo>
                  <a:lnTo>
                    <a:pt x="15335" y="7260"/>
                  </a:lnTo>
                  <a:cubicBezTo>
                    <a:pt x="6304" y="12047"/>
                    <a:pt x="0" y="22773"/>
                    <a:pt x="0" y="33340"/>
                  </a:cubicBezTo>
                  <a:lnTo>
                    <a:pt x="0" y="146665"/>
                  </a:lnTo>
                  <a:lnTo>
                    <a:pt x="58183" y="146665"/>
                  </a:lnTo>
                  <a:lnTo>
                    <a:pt x="58183" y="33340"/>
                  </a:lnTo>
                  <a:cubicBezTo>
                    <a:pt x="58183" y="22773"/>
                    <a:pt x="51873" y="12047"/>
                    <a:pt x="42848" y="7260"/>
                  </a:cubicBezTo>
                  <a:lnTo>
                    <a:pt x="2908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6" name="Google Shape;3346;p22"/>
            <p:cNvSpPr/>
            <p:nvPr/>
          </p:nvSpPr>
          <p:spPr>
            <a:xfrm>
              <a:off x="800875" y="1433175"/>
              <a:ext cx="1400100" cy="3608625"/>
            </a:xfrm>
            <a:custGeom>
              <a:rect b="b" l="l" r="r" t="t"/>
              <a:pathLst>
                <a:path extrusionOk="0" h="144345" w="56004">
                  <a:moveTo>
                    <a:pt x="27999" y="294"/>
                  </a:moveTo>
                  <a:lnTo>
                    <a:pt x="41128" y="7222"/>
                  </a:lnTo>
                  <a:cubicBezTo>
                    <a:pt x="49732" y="11785"/>
                    <a:pt x="55742" y="22021"/>
                    <a:pt x="55742" y="32110"/>
                  </a:cubicBezTo>
                  <a:lnTo>
                    <a:pt x="55742" y="144084"/>
                  </a:lnTo>
                  <a:lnTo>
                    <a:pt x="262" y="144084"/>
                  </a:lnTo>
                  <a:lnTo>
                    <a:pt x="256" y="32110"/>
                  </a:lnTo>
                  <a:cubicBezTo>
                    <a:pt x="256" y="22021"/>
                    <a:pt x="6272" y="11785"/>
                    <a:pt x="14876" y="7222"/>
                  </a:cubicBezTo>
                  <a:lnTo>
                    <a:pt x="27999" y="294"/>
                  </a:lnTo>
                  <a:close/>
                  <a:moveTo>
                    <a:pt x="28005" y="1"/>
                  </a:moveTo>
                  <a:lnTo>
                    <a:pt x="14755" y="6993"/>
                  </a:lnTo>
                  <a:cubicBezTo>
                    <a:pt x="6068" y="11601"/>
                    <a:pt x="1" y="21925"/>
                    <a:pt x="1" y="32110"/>
                  </a:cubicBezTo>
                  <a:lnTo>
                    <a:pt x="1" y="144345"/>
                  </a:lnTo>
                  <a:lnTo>
                    <a:pt x="56004" y="144345"/>
                  </a:lnTo>
                  <a:lnTo>
                    <a:pt x="56004" y="32110"/>
                  </a:lnTo>
                  <a:cubicBezTo>
                    <a:pt x="56004" y="21925"/>
                    <a:pt x="49936" y="11601"/>
                    <a:pt x="41249" y="6993"/>
                  </a:cubicBezTo>
                  <a:lnTo>
                    <a:pt x="28063" y="33"/>
                  </a:lnTo>
                  <a:lnTo>
                    <a:pt x="2800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7" name="Google Shape;3347;p22"/>
            <p:cNvSpPr/>
            <p:nvPr/>
          </p:nvSpPr>
          <p:spPr>
            <a:xfrm>
              <a:off x="814425" y="1478275"/>
              <a:ext cx="1373000" cy="3552225"/>
            </a:xfrm>
            <a:custGeom>
              <a:rect b="b" l="l" r="r" t="t"/>
              <a:pathLst>
                <a:path extrusionOk="0" h="142089" w="54920">
                  <a:moveTo>
                    <a:pt x="27463" y="287"/>
                  </a:moveTo>
                  <a:lnTo>
                    <a:pt x="40338" y="6438"/>
                  </a:lnTo>
                  <a:cubicBezTo>
                    <a:pt x="49305" y="10740"/>
                    <a:pt x="54658" y="21887"/>
                    <a:pt x="54658" y="30172"/>
                  </a:cubicBezTo>
                  <a:lnTo>
                    <a:pt x="54658" y="141827"/>
                  </a:lnTo>
                  <a:lnTo>
                    <a:pt x="262" y="141827"/>
                  </a:lnTo>
                  <a:lnTo>
                    <a:pt x="262" y="30172"/>
                  </a:lnTo>
                  <a:cubicBezTo>
                    <a:pt x="262" y="21887"/>
                    <a:pt x="5622" y="10746"/>
                    <a:pt x="14589" y="6444"/>
                  </a:cubicBezTo>
                  <a:lnTo>
                    <a:pt x="27463" y="287"/>
                  </a:lnTo>
                  <a:close/>
                  <a:moveTo>
                    <a:pt x="27463" y="1"/>
                  </a:moveTo>
                  <a:lnTo>
                    <a:pt x="14474" y="6202"/>
                  </a:lnTo>
                  <a:cubicBezTo>
                    <a:pt x="5418" y="10549"/>
                    <a:pt x="0" y="21804"/>
                    <a:pt x="0" y="30172"/>
                  </a:cubicBezTo>
                  <a:lnTo>
                    <a:pt x="0" y="142088"/>
                  </a:lnTo>
                  <a:lnTo>
                    <a:pt x="54920" y="142088"/>
                  </a:lnTo>
                  <a:lnTo>
                    <a:pt x="54920" y="30172"/>
                  </a:lnTo>
                  <a:cubicBezTo>
                    <a:pt x="54920" y="21804"/>
                    <a:pt x="49509" y="10549"/>
                    <a:pt x="40446" y="6202"/>
                  </a:cubicBezTo>
                  <a:lnTo>
                    <a:pt x="27463" y="1"/>
                  </a:ln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8" name="Google Shape;3348;p22"/>
            <p:cNvSpPr/>
            <p:nvPr/>
          </p:nvSpPr>
          <p:spPr>
            <a:xfrm>
              <a:off x="849000" y="1598100"/>
              <a:ext cx="1303850" cy="1303850"/>
            </a:xfrm>
            <a:custGeom>
              <a:rect b="b" l="l" r="r" t="t"/>
              <a:pathLst>
                <a:path extrusionOk="0" h="52154" w="52154">
                  <a:moveTo>
                    <a:pt x="26080" y="262"/>
                  </a:moveTo>
                  <a:cubicBezTo>
                    <a:pt x="40312" y="262"/>
                    <a:pt x="51892" y="11836"/>
                    <a:pt x="51892" y="26074"/>
                  </a:cubicBezTo>
                  <a:cubicBezTo>
                    <a:pt x="51892" y="40306"/>
                    <a:pt x="40312" y="51886"/>
                    <a:pt x="26080" y="51886"/>
                  </a:cubicBezTo>
                  <a:cubicBezTo>
                    <a:pt x="11842" y="51886"/>
                    <a:pt x="262" y="40306"/>
                    <a:pt x="262" y="26074"/>
                  </a:cubicBezTo>
                  <a:cubicBezTo>
                    <a:pt x="262" y="11842"/>
                    <a:pt x="11842" y="262"/>
                    <a:pt x="26080" y="262"/>
                  </a:cubicBezTo>
                  <a:close/>
                  <a:moveTo>
                    <a:pt x="26080" y="0"/>
                  </a:moveTo>
                  <a:cubicBezTo>
                    <a:pt x="11702" y="0"/>
                    <a:pt x="0" y="11696"/>
                    <a:pt x="0" y="26074"/>
                  </a:cubicBezTo>
                  <a:cubicBezTo>
                    <a:pt x="0" y="40452"/>
                    <a:pt x="11702" y="52154"/>
                    <a:pt x="26080" y="52154"/>
                  </a:cubicBezTo>
                  <a:cubicBezTo>
                    <a:pt x="40459" y="52154"/>
                    <a:pt x="52154" y="40452"/>
                    <a:pt x="52154" y="26074"/>
                  </a:cubicBezTo>
                  <a:cubicBezTo>
                    <a:pt x="52154" y="11696"/>
                    <a:pt x="40459" y="0"/>
                    <a:pt x="2608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9" name="Google Shape;3349;p22"/>
            <p:cNvSpPr/>
            <p:nvPr/>
          </p:nvSpPr>
          <p:spPr>
            <a:xfrm>
              <a:off x="814425" y="1478275"/>
              <a:ext cx="1373000" cy="3552225"/>
            </a:xfrm>
            <a:custGeom>
              <a:rect b="b" l="l" r="r" t="t"/>
              <a:pathLst>
                <a:path extrusionOk="0" h="142089" w="54920">
                  <a:moveTo>
                    <a:pt x="27463" y="287"/>
                  </a:moveTo>
                  <a:lnTo>
                    <a:pt x="40338" y="6438"/>
                  </a:lnTo>
                  <a:cubicBezTo>
                    <a:pt x="49305" y="10740"/>
                    <a:pt x="54658" y="21887"/>
                    <a:pt x="54658" y="30172"/>
                  </a:cubicBezTo>
                  <a:lnTo>
                    <a:pt x="54658" y="141827"/>
                  </a:lnTo>
                  <a:lnTo>
                    <a:pt x="262" y="141827"/>
                  </a:lnTo>
                  <a:lnTo>
                    <a:pt x="262" y="30172"/>
                  </a:lnTo>
                  <a:cubicBezTo>
                    <a:pt x="262" y="21887"/>
                    <a:pt x="5622" y="10746"/>
                    <a:pt x="14589" y="6444"/>
                  </a:cubicBezTo>
                  <a:lnTo>
                    <a:pt x="27463" y="287"/>
                  </a:lnTo>
                  <a:close/>
                  <a:moveTo>
                    <a:pt x="27463" y="1"/>
                  </a:moveTo>
                  <a:lnTo>
                    <a:pt x="14474" y="6202"/>
                  </a:lnTo>
                  <a:cubicBezTo>
                    <a:pt x="5418" y="10549"/>
                    <a:pt x="0" y="21804"/>
                    <a:pt x="0" y="30172"/>
                  </a:cubicBezTo>
                  <a:lnTo>
                    <a:pt x="0" y="142088"/>
                  </a:lnTo>
                  <a:lnTo>
                    <a:pt x="54920" y="142088"/>
                  </a:lnTo>
                  <a:lnTo>
                    <a:pt x="54920" y="30172"/>
                  </a:lnTo>
                  <a:cubicBezTo>
                    <a:pt x="54920" y="21804"/>
                    <a:pt x="49509" y="10549"/>
                    <a:pt x="40446" y="6202"/>
                  </a:cubicBezTo>
                  <a:lnTo>
                    <a:pt x="2746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0" name="Google Shape;3350;p22"/>
            <p:cNvSpPr/>
            <p:nvPr/>
          </p:nvSpPr>
          <p:spPr>
            <a:xfrm>
              <a:off x="1295775" y="1505525"/>
              <a:ext cx="410300" cy="104075"/>
            </a:xfrm>
            <a:custGeom>
              <a:rect b="b" l="l" r="r" t="t"/>
              <a:pathLst>
                <a:path extrusionOk="0" h="4163" w="16412">
                  <a:moveTo>
                    <a:pt x="8209" y="287"/>
                  </a:moveTo>
                  <a:lnTo>
                    <a:pt x="15150" y="3608"/>
                  </a:lnTo>
                  <a:cubicBezTo>
                    <a:pt x="12581" y="3002"/>
                    <a:pt x="10344" y="2722"/>
                    <a:pt x="8209" y="2722"/>
                  </a:cubicBezTo>
                  <a:cubicBezTo>
                    <a:pt x="6074" y="2722"/>
                    <a:pt x="3844" y="3002"/>
                    <a:pt x="1262" y="3608"/>
                  </a:cubicBezTo>
                  <a:lnTo>
                    <a:pt x="8209" y="287"/>
                  </a:lnTo>
                  <a:close/>
                  <a:moveTo>
                    <a:pt x="8209" y="0"/>
                  </a:moveTo>
                  <a:lnTo>
                    <a:pt x="0" y="3920"/>
                  </a:lnTo>
                  <a:lnTo>
                    <a:pt x="90" y="4162"/>
                  </a:lnTo>
                  <a:cubicBezTo>
                    <a:pt x="3181" y="3359"/>
                    <a:pt x="5756" y="2983"/>
                    <a:pt x="8209" y="2983"/>
                  </a:cubicBezTo>
                  <a:cubicBezTo>
                    <a:pt x="10657" y="2983"/>
                    <a:pt x="13244" y="3359"/>
                    <a:pt x="16329" y="4162"/>
                  </a:cubicBezTo>
                  <a:lnTo>
                    <a:pt x="16412" y="3920"/>
                  </a:lnTo>
                  <a:lnTo>
                    <a:pt x="820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1" name="Google Shape;3351;p22"/>
            <p:cNvSpPr/>
            <p:nvPr/>
          </p:nvSpPr>
          <p:spPr>
            <a:xfrm>
              <a:off x="1403800" y="1524175"/>
              <a:ext cx="194425" cy="46550"/>
            </a:xfrm>
            <a:custGeom>
              <a:rect b="b" l="l" r="r" t="t"/>
              <a:pathLst>
                <a:path extrusionOk="0" h="1862" w="7777">
                  <a:moveTo>
                    <a:pt x="3888" y="0"/>
                  </a:moveTo>
                  <a:lnTo>
                    <a:pt x="1" y="1861"/>
                  </a:lnTo>
                  <a:cubicBezTo>
                    <a:pt x="1288" y="1670"/>
                    <a:pt x="2582" y="1568"/>
                    <a:pt x="3888" y="1568"/>
                  </a:cubicBezTo>
                  <a:cubicBezTo>
                    <a:pt x="5188" y="1568"/>
                    <a:pt x="6489" y="1670"/>
                    <a:pt x="7776" y="1861"/>
                  </a:cubicBezTo>
                  <a:lnTo>
                    <a:pt x="388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2" name="Google Shape;3352;p22"/>
            <p:cNvSpPr/>
            <p:nvPr/>
          </p:nvSpPr>
          <p:spPr>
            <a:xfrm>
              <a:off x="2167025" y="5005600"/>
              <a:ext cx="34425" cy="36200"/>
            </a:xfrm>
            <a:custGeom>
              <a:rect b="b" l="l" r="r" t="t"/>
              <a:pathLst>
                <a:path extrusionOk="0" h="1448" w="1377">
                  <a:moveTo>
                    <a:pt x="151" y="0"/>
                  </a:moveTo>
                  <a:cubicBezTo>
                    <a:pt x="119" y="0"/>
                    <a:pt x="85" y="12"/>
                    <a:pt x="57" y="33"/>
                  </a:cubicBezTo>
                  <a:cubicBezTo>
                    <a:pt x="6" y="84"/>
                    <a:pt x="0" y="167"/>
                    <a:pt x="51" y="218"/>
                  </a:cubicBezTo>
                  <a:lnTo>
                    <a:pt x="1134" y="1403"/>
                  </a:lnTo>
                  <a:cubicBezTo>
                    <a:pt x="1160" y="1429"/>
                    <a:pt x="1192" y="1448"/>
                    <a:pt x="1230" y="1448"/>
                  </a:cubicBezTo>
                  <a:cubicBezTo>
                    <a:pt x="1262" y="1448"/>
                    <a:pt x="1294" y="1435"/>
                    <a:pt x="1319" y="1416"/>
                  </a:cubicBezTo>
                  <a:cubicBezTo>
                    <a:pt x="1370" y="1365"/>
                    <a:pt x="1377" y="1282"/>
                    <a:pt x="1326" y="1231"/>
                  </a:cubicBezTo>
                  <a:lnTo>
                    <a:pt x="242" y="39"/>
                  </a:lnTo>
                  <a:cubicBezTo>
                    <a:pt x="219" y="13"/>
                    <a:pt x="186" y="0"/>
                    <a:pt x="15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3" name="Google Shape;3353;p22"/>
            <p:cNvSpPr/>
            <p:nvPr/>
          </p:nvSpPr>
          <p:spPr>
            <a:xfrm>
              <a:off x="800550" y="5005600"/>
              <a:ext cx="34450" cy="36200"/>
            </a:xfrm>
            <a:custGeom>
              <a:rect b="b" l="l" r="r" t="t"/>
              <a:pathLst>
                <a:path extrusionOk="0" h="1448" w="1378">
                  <a:moveTo>
                    <a:pt x="1226" y="0"/>
                  </a:moveTo>
                  <a:cubicBezTo>
                    <a:pt x="1192" y="0"/>
                    <a:pt x="1159" y="13"/>
                    <a:pt x="1135" y="39"/>
                  </a:cubicBezTo>
                  <a:lnTo>
                    <a:pt x="52" y="1231"/>
                  </a:lnTo>
                  <a:cubicBezTo>
                    <a:pt x="1" y="1282"/>
                    <a:pt x="7" y="1365"/>
                    <a:pt x="58" y="1416"/>
                  </a:cubicBezTo>
                  <a:cubicBezTo>
                    <a:pt x="84" y="1435"/>
                    <a:pt x="116" y="1448"/>
                    <a:pt x="148" y="1448"/>
                  </a:cubicBezTo>
                  <a:cubicBezTo>
                    <a:pt x="186" y="1448"/>
                    <a:pt x="218" y="1435"/>
                    <a:pt x="243" y="1403"/>
                  </a:cubicBezTo>
                  <a:lnTo>
                    <a:pt x="1327" y="218"/>
                  </a:lnTo>
                  <a:cubicBezTo>
                    <a:pt x="1378" y="167"/>
                    <a:pt x="1371" y="84"/>
                    <a:pt x="1320" y="33"/>
                  </a:cubicBezTo>
                  <a:cubicBezTo>
                    <a:pt x="1293" y="12"/>
                    <a:pt x="1259" y="0"/>
                    <a:pt x="1226"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4" name="Google Shape;3354;p22"/>
            <p:cNvSpPr/>
            <p:nvPr/>
          </p:nvSpPr>
          <p:spPr>
            <a:xfrm>
              <a:off x="1497650" y="1433500"/>
              <a:ext cx="6550" cy="78900"/>
            </a:xfrm>
            <a:custGeom>
              <a:rect b="b" l="l" r="r" t="t"/>
              <a:pathLst>
                <a:path extrusionOk="0" h="3156" w="262">
                  <a:moveTo>
                    <a:pt x="134" y="1"/>
                  </a:moveTo>
                  <a:cubicBezTo>
                    <a:pt x="58" y="1"/>
                    <a:pt x="0" y="58"/>
                    <a:pt x="0" y="135"/>
                  </a:cubicBezTo>
                  <a:lnTo>
                    <a:pt x="0" y="3028"/>
                  </a:lnTo>
                  <a:cubicBezTo>
                    <a:pt x="0" y="3098"/>
                    <a:pt x="58" y="3156"/>
                    <a:pt x="134" y="3156"/>
                  </a:cubicBezTo>
                  <a:cubicBezTo>
                    <a:pt x="204" y="3156"/>
                    <a:pt x="262" y="3098"/>
                    <a:pt x="262" y="3028"/>
                  </a:cubicBezTo>
                  <a:lnTo>
                    <a:pt x="262" y="135"/>
                  </a:lnTo>
                  <a:cubicBezTo>
                    <a:pt x="262" y="58"/>
                    <a:pt x="204" y="1"/>
                    <a:pt x="134"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5" name="Google Shape;3355;p22"/>
            <p:cNvSpPr/>
            <p:nvPr/>
          </p:nvSpPr>
          <p:spPr>
            <a:xfrm>
              <a:off x="1701125" y="1603225"/>
              <a:ext cx="512125" cy="760650"/>
            </a:xfrm>
            <a:custGeom>
              <a:rect b="b" l="l" r="r" t="t"/>
              <a:pathLst>
                <a:path extrusionOk="0" h="30426" w="20485">
                  <a:moveTo>
                    <a:pt x="151" y="0"/>
                  </a:moveTo>
                  <a:cubicBezTo>
                    <a:pt x="94" y="0"/>
                    <a:pt x="41" y="32"/>
                    <a:pt x="26" y="89"/>
                  </a:cubicBezTo>
                  <a:cubicBezTo>
                    <a:pt x="0" y="159"/>
                    <a:pt x="32" y="229"/>
                    <a:pt x="102" y="254"/>
                  </a:cubicBezTo>
                  <a:cubicBezTo>
                    <a:pt x="12556" y="4601"/>
                    <a:pt x="20210" y="17227"/>
                    <a:pt x="18311" y="30286"/>
                  </a:cubicBezTo>
                  <a:cubicBezTo>
                    <a:pt x="18298" y="30356"/>
                    <a:pt x="18349" y="30419"/>
                    <a:pt x="18419" y="30426"/>
                  </a:cubicBezTo>
                  <a:lnTo>
                    <a:pt x="18438" y="30426"/>
                  </a:lnTo>
                  <a:cubicBezTo>
                    <a:pt x="18502" y="30426"/>
                    <a:pt x="18560" y="30381"/>
                    <a:pt x="18566" y="30317"/>
                  </a:cubicBezTo>
                  <a:cubicBezTo>
                    <a:pt x="20484" y="17144"/>
                    <a:pt x="12760" y="4397"/>
                    <a:pt x="191" y="6"/>
                  </a:cubicBezTo>
                  <a:cubicBezTo>
                    <a:pt x="178" y="2"/>
                    <a:pt x="164" y="0"/>
                    <a:pt x="15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6" name="Google Shape;3356;p22"/>
            <p:cNvSpPr/>
            <p:nvPr/>
          </p:nvSpPr>
          <p:spPr>
            <a:xfrm>
              <a:off x="788600" y="1603300"/>
              <a:ext cx="512300" cy="760750"/>
            </a:xfrm>
            <a:custGeom>
              <a:rect b="b" l="l" r="r" t="t"/>
              <a:pathLst>
                <a:path extrusionOk="0" h="30430" w="20492">
                  <a:moveTo>
                    <a:pt x="20352" y="0"/>
                  </a:moveTo>
                  <a:cubicBezTo>
                    <a:pt x="20337" y="0"/>
                    <a:pt x="20321" y="3"/>
                    <a:pt x="20307" y="9"/>
                  </a:cubicBezTo>
                  <a:cubicBezTo>
                    <a:pt x="7732" y="4394"/>
                    <a:pt x="1" y="17141"/>
                    <a:pt x="1919" y="30314"/>
                  </a:cubicBezTo>
                  <a:cubicBezTo>
                    <a:pt x="1932" y="30378"/>
                    <a:pt x="1983" y="30423"/>
                    <a:pt x="2053" y="30423"/>
                  </a:cubicBezTo>
                  <a:lnTo>
                    <a:pt x="2066" y="30429"/>
                  </a:lnTo>
                  <a:cubicBezTo>
                    <a:pt x="2142" y="30416"/>
                    <a:pt x="2187" y="30353"/>
                    <a:pt x="2181" y="30283"/>
                  </a:cubicBezTo>
                  <a:cubicBezTo>
                    <a:pt x="281" y="17224"/>
                    <a:pt x="7936" y="4598"/>
                    <a:pt x="20389" y="251"/>
                  </a:cubicBezTo>
                  <a:cubicBezTo>
                    <a:pt x="20460" y="226"/>
                    <a:pt x="20491" y="156"/>
                    <a:pt x="20472" y="86"/>
                  </a:cubicBezTo>
                  <a:cubicBezTo>
                    <a:pt x="20453" y="32"/>
                    <a:pt x="20403" y="0"/>
                    <a:pt x="2035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7" name="Google Shape;3357;p22"/>
            <p:cNvSpPr/>
            <p:nvPr/>
          </p:nvSpPr>
          <p:spPr>
            <a:xfrm>
              <a:off x="1685975" y="1545375"/>
              <a:ext cx="30475" cy="57200"/>
            </a:xfrm>
            <a:custGeom>
              <a:rect b="b" l="l" r="r" t="t"/>
              <a:pathLst>
                <a:path extrusionOk="0" h="2288" w="1219">
                  <a:moveTo>
                    <a:pt x="1072" y="0"/>
                  </a:moveTo>
                  <a:cubicBezTo>
                    <a:pt x="1021" y="0"/>
                    <a:pt x="975" y="30"/>
                    <a:pt x="957" y="76"/>
                  </a:cubicBezTo>
                  <a:lnTo>
                    <a:pt x="26" y="2103"/>
                  </a:lnTo>
                  <a:cubicBezTo>
                    <a:pt x="1" y="2167"/>
                    <a:pt x="26" y="2243"/>
                    <a:pt x="90" y="2275"/>
                  </a:cubicBezTo>
                  <a:cubicBezTo>
                    <a:pt x="109" y="2282"/>
                    <a:pt x="128" y="2282"/>
                    <a:pt x="147" y="2288"/>
                  </a:cubicBezTo>
                  <a:cubicBezTo>
                    <a:pt x="198" y="2282"/>
                    <a:pt x="243" y="2256"/>
                    <a:pt x="262" y="2211"/>
                  </a:cubicBezTo>
                  <a:lnTo>
                    <a:pt x="1193" y="185"/>
                  </a:lnTo>
                  <a:cubicBezTo>
                    <a:pt x="1218" y="121"/>
                    <a:pt x="1193" y="44"/>
                    <a:pt x="1129" y="13"/>
                  </a:cubicBezTo>
                  <a:cubicBezTo>
                    <a:pt x="1110" y="4"/>
                    <a:pt x="1091" y="0"/>
                    <a:pt x="107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8" name="Google Shape;3358;p22"/>
            <p:cNvSpPr/>
            <p:nvPr/>
          </p:nvSpPr>
          <p:spPr>
            <a:xfrm>
              <a:off x="1285425" y="1545375"/>
              <a:ext cx="30600" cy="57200"/>
            </a:xfrm>
            <a:custGeom>
              <a:rect b="b" l="l" r="r" t="t"/>
              <a:pathLst>
                <a:path extrusionOk="0" h="2288" w="1224">
                  <a:moveTo>
                    <a:pt x="149" y="0"/>
                  </a:moveTo>
                  <a:cubicBezTo>
                    <a:pt x="131" y="0"/>
                    <a:pt x="113" y="4"/>
                    <a:pt x="96" y="13"/>
                  </a:cubicBezTo>
                  <a:cubicBezTo>
                    <a:pt x="32" y="44"/>
                    <a:pt x="0" y="121"/>
                    <a:pt x="32" y="185"/>
                  </a:cubicBezTo>
                  <a:lnTo>
                    <a:pt x="956" y="2205"/>
                  </a:lnTo>
                  <a:cubicBezTo>
                    <a:pt x="982" y="2250"/>
                    <a:pt x="1026" y="2282"/>
                    <a:pt x="1077" y="2288"/>
                  </a:cubicBezTo>
                  <a:cubicBezTo>
                    <a:pt x="1096" y="2282"/>
                    <a:pt x="1115" y="2282"/>
                    <a:pt x="1128" y="2275"/>
                  </a:cubicBezTo>
                  <a:cubicBezTo>
                    <a:pt x="1198" y="2243"/>
                    <a:pt x="1224" y="2167"/>
                    <a:pt x="1192" y="2103"/>
                  </a:cubicBezTo>
                  <a:lnTo>
                    <a:pt x="268" y="76"/>
                  </a:lnTo>
                  <a:cubicBezTo>
                    <a:pt x="245" y="30"/>
                    <a:pt x="197" y="0"/>
                    <a:pt x="14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9" name="Google Shape;3359;p22"/>
            <p:cNvSpPr/>
            <p:nvPr/>
          </p:nvSpPr>
          <p:spPr>
            <a:xfrm>
              <a:off x="1921325" y="1694250"/>
              <a:ext cx="36350" cy="41550"/>
            </a:xfrm>
            <a:custGeom>
              <a:rect b="b" l="l" r="r" t="t"/>
              <a:pathLst>
                <a:path extrusionOk="0" h="1662" w="1454">
                  <a:moveTo>
                    <a:pt x="1305" y="0"/>
                  </a:moveTo>
                  <a:cubicBezTo>
                    <a:pt x="1267" y="0"/>
                    <a:pt x="1230" y="16"/>
                    <a:pt x="1205" y="49"/>
                  </a:cubicBezTo>
                  <a:lnTo>
                    <a:pt x="51" y="1444"/>
                  </a:lnTo>
                  <a:cubicBezTo>
                    <a:pt x="0" y="1502"/>
                    <a:pt x="13" y="1585"/>
                    <a:pt x="64" y="1629"/>
                  </a:cubicBezTo>
                  <a:cubicBezTo>
                    <a:pt x="90" y="1648"/>
                    <a:pt x="115" y="1661"/>
                    <a:pt x="147" y="1661"/>
                  </a:cubicBezTo>
                  <a:cubicBezTo>
                    <a:pt x="185" y="1661"/>
                    <a:pt x="223" y="1642"/>
                    <a:pt x="249" y="1610"/>
                  </a:cubicBezTo>
                  <a:lnTo>
                    <a:pt x="1409" y="214"/>
                  </a:lnTo>
                  <a:cubicBezTo>
                    <a:pt x="1453" y="157"/>
                    <a:pt x="1441" y="74"/>
                    <a:pt x="1390" y="29"/>
                  </a:cubicBezTo>
                  <a:cubicBezTo>
                    <a:pt x="1365" y="10"/>
                    <a:pt x="1335" y="0"/>
                    <a:pt x="130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0" name="Google Shape;3360;p22"/>
            <p:cNvSpPr/>
            <p:nvPr/>
          </p:nvSpPr>
          <p:spPr>
            <a:xfrm>
              <a:off x="1044350" y="1694250"/>
              <a:ext cx="36350" cy="41550"/>
            </a:xfrm>
            <a:custGeom>
              <a:rect b="b" l="l" r="r" t="t"/>
              <a:pathLst>
                <a:path extrusionOk="0" h="1662" w="1454">
                  <a:moveTo>
                    <a:pt x="147" y="0"/>
                  </a:moveTo>
                  <a:cubicBezTo>
                    <a:pt x="118" y="0"/>
                    <a:pt x="89" y="10"/>
                    <a:pt x="64" y="29"/>
                  </a:cubicBezTo>
                  <a:cubicBezTo>
                    <a:pt x="7" y="74"/>
                    <a:pt x="0" y="157"/>
                    <a:pt x="45" y="214"/>
                  </a:cubicBezTo>
                  <a:lnTo>
                    <a:pt x="1205" y="1610"/>
                  </a:lnTo>
                  <a:cubicBezTo>
                    <a:pt x="1230" y="1642"/>
                    <a:pt x="1269" y="1661"/>
                    <a:pt x="1307" y="1661"/>
                  </a:cubicBezTo>
                  <a:cubicBezTo>
                    <a:pt x="1332" y="1661"/>
                    <a:pt x="1364" y="1648"/>
                    <a:pt x="1390" y="1629"/>
                  </a:cubicBezTo>
                  <a:cubicBezTo>
                    <a:pt x="1441" y="1585"/>
                    <a:pt x="1453" y="1502"/>
                    <a:pt x="1409" y="1444"/>
                  </a:cubicBezTo>
                  <a:lnTo>
                    <a:pt x="249" y="49"/>
                  </a:lnTo>
                  <a:cubicBezTo>
                    <a:pt x="220" y="16"/>
                    <a:pt x="183" y="0"/>
                    <a:pt x="14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1" name="Google Shape;3361;p22"/>
            <p:cNvSpPr/>
            <p:nvPr/>
          </p:nvSpPr>
          <p:spPr>
            <a:xfrm>
              <a:off x="2070625" y="1888075"/>
              <a:ext cx="38900" cy="25850"/>
            </a:xfrm>
            <a:custGeom>
              <a:rect b="b" l="l" r="r" t="t"/>
              <a:pathLst>
                <a:path extrusionOk="0" h="1034" w="1556">
                  <a:moveTo>
                    <a:pt x="1407" y="0"/>
                  </a:moveTo>
                  <a:cubicBezTo>
                    <a:pt x="1384" y="0"/>
                    <a:pt x="1361" y="7"/>
                    <a:pt x="1339" y="20"/>
                  </a:cubicBezTo>
                  <a:lnTo>
                    <a:pt x="83" y="791"/>
                  </a:lnTo>
                  <a:cubicBezTo>
                    <a:pt x="19" y="829"/>
                    <a:pt x="0" y="912"/>
                    <a:pt x="38" y="976"/>
                  </a:cubicBezTo>
                  <a:cubicBezTo>
                    <a:pt x="64" y="1014"/>
                    <a:pt x="108" y="1033"/>
                    <a:pt x="153" y="1033"/>
                  </a:cubicBezTo>
                  <a:cubicBezTo>
                    <a:pt x="179" y="1033"/>
                    <a:pt x="198" y="1027"/>
                    <a:pt x="223" y="1014"/>
                  </a:cubicBezTo>
                  <a:lnTo>
                    <a:pt x="1479" y="243"/>
                  </a:lnTo>
                  <a:cubicBezTo>
                    <a:pt x="1536" y="205"/>
                    <a:pt x="1555" y="128"/>
                    <a:pt x="1517" y="65"/>
                  </a:cubicBezTo>
                  <a:cubicBezTo>
                    <a:pt x="1492" y="23"/>
                    <a:pt x="1451" y="0"/>
                    <a:pt x="140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2" name="Google Shape;3362;p22"/>
            <p:cNvSpPr/>
            <p:nvPr/>
          </p:nvSpPr>
          <p:spPr>
            <a:xfrm>
              <a:off x="892350" y="1888175"/>
              <a:ext cx="38900" cy="25750"/>
            </a:xfrm>
            <a:custGeom>
              <a:rect b="b" l="l" r="r" t="t"/>
              <a:pathLst>
                <a:path extrusionOk="0" h="1030" w="1556">
                  <a:moveTo>
                    <a:pt x="155" y="1"/>
                  </a:moveTo>
                  <a:cubicBezTo>
                    <a:pt x="110" y="1"/>
                    <a:pt x="64" y="22"/>
                    <a:pt x="38" y="61"/>
                  </a:cubicBezTo>
                  <a:cubicBezTo>
                    <a:pt x="0" y="124"/>
                    <a:pt x="19" y="201"/>
                    <a:pt x="83" y="239"/>
                  </a:cubicBezTo>
                  <a:lnTo>
                    <a:pt x="1338" y="1010"/>
                  </a:lnTo>
                  <a:cubicBezTo>
                    <a:pt x="1358" y="1023"/>
                    <a:pt x="1383" y="1029"/>
                    <a:pt x="1409" y="1029"/>
                  </a:cubicBezTo>
                  <a:cubicBezTo>
                    <a:pt x="1453" y="1029"/>
                    <a:pt x="1491" y="1010"/>
                    <a:pt x="1517" y="972"/>
                  </a:cubicBezTo>
                  <a:cubicBezTo>
                    <a:pt x="1555" y="908"/>
                    <a:pt x="1536" y="825"/>
                    <a:pt x="1472" y="787"/>
                  </a:cubicBezTo>
                  <a:lnTo>
                    <a:pt x="217" y="16"/>
                  </a:lnTo>
                  <a:cubicBezTo>
                    <a:pt x="198" y="6"/>
                    <a:pt x="177" y="1"/>
                    <a:pt x="15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3" name="Google Shape;3363;p22"/>
            <p:cNvSpPr/>
            <p:nvPr/>
          </p:nvSpPr>
          <p:spPr>
            <a:xfrm>
              <a:off x="2151400" y="2109825"/>
              <a:ext cx="37950" cy="12975"/>
            </a:xfrm>
            <a:custGeom>
              <a:rect b="b" l="l" r="r" t="t"/>
              <a:pathLst>
                <a:path extrusionOk="0" h="519" w="1518">
                  <a:moveTo>
                    <a:pt x="1375" y="1"/>
                  </a:moveTo>
                  <a:cubicBezTo>
                    <a:pt x="1368" y="1"/>
                    <a:pt x="1360" y="1"/>
                    <a:pt x="1352" y="3"/>
                  </a:cubicBezTo>
                  <a:lnTo>
                    <a:pt x="115" y="264"/>
                  </a:lnTo>
                  <a:cubicBezTo>
                    <a:pt x="45" y="277"/>
                    <a:pt x="0" y="347"/>
                    <a:pt x="13" y="417"/>
                  </a:cubicBezTo>
                  <a:cubicBezTo>
                    <a:pt x="26" y="481"/>
                    <a:pt x="77" y="519"/>
                    <a:pt x="141" y="519"/>
                  </a:cubicBezTo>
                  <a:lnTo>
                    <a:pt x="166" y="519"/>
                  </a:lnTo>
                  <a:lnTo>
                    <a:pt x="1403" y="258"/>
                  </a:lnTo>
                  <a:cubicBezTo>
                    <a:pt x="1473" y="245"/>
                    <a:pt x="1517" y="175"/>
                    <a:pt x="1505" y="105"/>
                  </a:cubicBezTo>
                  <a:cubicBezTo>
                    <a:pt x="1488" y="43"/>
                    <a:pt x="1436" y="1"/>
                    <a:pt x="137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4" name="Google Shape;3364;p22"/>
            <p:cNvSpPr/>
            <p:nvPr/>
          </p:nvSpPr>
          <p:spPr>
            <a:xfrm>
              <a:off x="812500" y="2109975"/>
              <a:ext cx="38125" cy="12950"/>
            </a:xfrm>
            <a:custGeom>
              <a:rect b="b" l="l" r="r" t="t"/>
              <a:pathLst>
                <a:path extrusionOk="0" h="518" w="1525">
                  <a:moveTo>
                    <a:pt x="149" y="1"/>
                  </a:moveTo>
                  <a:cubicBezTo>
                    <a:pt x="88" y="1"/>
                    <a:pt x="31" y="43"/>
                    <a:pt x="20" y="105"/>
                  </a:cubicBezTo>
                  <a:cubicBezTo>
                    <a:pt x="1" y="169"/>
                    <a:pt x="46" y="239"/>
                    <a:pt x="116" y="258"/>
                  </a:cubicBezTo>
                  <a:lnTo>
                    <a:pt x="1359" y="513"/>
                  </a:lnTo>
                  <a:cubicBezTo>
                    <a:pt x="1362" y="516"/>
                    <a:pt x="1365" y="518"/>
                    <a:pt x="1369" y="518"/>
                  </a:cubicBezTo>
                  <a:cubicBezTo>
                    <a:pt x="1373" y="518"/>
                    <a:pt x="1378" y="516"/>
                    <a:pt x="1384" y="513"/>
                  </a:cubicBezTo>
                  <a:cubicBezTo>
                    <a:pt x="1441" y="513"/>
                    <a:pt x="1492" y="475"/>
                    <a:pt x="1511" y="417"/>
                  </a:cubicBezTo>
                  <a:cubicBezTo>
                    <a:pt x="1524" y="347"/>
                    <a:pt x="1480" y="277"/>
                    <a:pt x="1410" y="264"/>
                  </a:cubicBezTo>
                  <a:lnTo>
                    <a:pt x="173" y="3"/>
                  </a:lnTo>
                  <a:cubicBezTo>
                    <a:pt x="165" y="2"/>
                    <a:pt x="157" y="1"/>
                    <a:pt x="14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5" name="Google Shape;3365;p22"/>
            <p:cNvSpPr/>
            <p:nvPr/>
          </p:nvSpPr>
          <p:spPr>
            <a:xfrm>
              <a:off x="2158875" y="2385850"/>
              <a:ext cx="42100" cy="6550"/>
            </a:xfrm>
            <a:custGeom>
              <a:rect b="b" l="l" r="r" t="t"/>
              <a:pathLst>
                <a:path extrusionOk="0" h="262" w="1684">
                  <a:moveTo>
                    <a:pt x="128" y="0"/>
                  </a:moveTo>
                  <a:cubicBezTo>
                    <a:pt x="58" y="0"/>
                    <a:pt x="1" y="58"/>
                    <a:pt x="1" y="128"/>
                  </a:cubicBezTo>
                  <a:cubicBezTo>
                    <a:pt x="1" y="198"/>
                    <a:pt x="58" y="262"/>
                    <a:pt x="128" y="262"/>
                  </a:cubicBezTo>
                  <a:lnTo>
                    <a:pt x="1556" y="262"/>
                  </a:lnTo>
                  <a:cubicBezTo>
                    <a:pt x="1626" y="262"/>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6" name="Google Shape;3366;p22"/>
            <p:cNvSpPr/>
            <p:nvPr/>
          </p:nvSpPr>
          <p:spPr>
            <a:xfrm>
              <a:off x="2158875" y="2770800"/>
              <a:ext cx="42100" cy="6400"/>
            </a:xfrm>
            <a:custGeom>
              <a:rect b="b" l="l" r="r" t="t"/>
              <a:pathLst>
                <a:path extrusionOk="0" h="256" w="1684">
                  <a:moveTo>
                    <a:pt x="128" y="0"/>
                  </a:moveTo>
                  <a:cubicBezTo>
                    <a:pt x="58" y="0"/>
                    <a:pt x="1" y="58"/>
                    <a:pt x="1" y="128"/>
                  </a:cubicBezTo>
                  <a:cubicBezTo>
                    <a:pt x="1" y="198"/>
                    <a:pt x="58" y="255"/>
                    <a:pt x="128" y="255"/>
                  </a:cubicBezTo>
                  <a:lnTo>
                    <a:pt x="1556" y="255"/>
                  </a:lnTo>
                  <a:cubicBezTo>
                    <a:pt x="1626" y="255"/>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7" name="Google Shape;3367;p22"/>
            <p:cNvSpPr/>
            <p:nvPr/>
          </p:nvSpPr>
          <p:spPr>
            <a:xfrm>
              <a:off x="2158875" y="3155750"/>
              <a:ext cx="42100" cy="6400"/>
            </a:xfrm>
            <a:custGeom>
              <a:rect b="b" l="l" r="r" t="t"/>
              <a:pathLst>
                <a:path extrusionOk="0" h="256" w="1684">
                  <a:moveTo>
                    <a:pt x="128" y="0"/>
                  </a:moveTo>
                  <a:cubicBezTo>
                    <a:pt x="58" y="0"/>
                    <a:pt x="1" y="58"/>
                    <a:pt x="1" y="128"/>
                  </a:cubicBezTo>
                  <a:cubicBezTo>
                    <a:pt x="1" y="198"/>
                    <a:pt x="58" y="255"/>
                    <a:pt x="128" y="255"/>
                  </a:cubicBezTo>
                  <a:lnTo>
                    <a:pt x="1556" y="255"/>
                  </a:lnTo>
                  <a:cubicBezTo>
                    <a:pt x="1626" y="255"/>
                    <a:pt x="1684" y="198"/>
                    <a:pt x="1684" y="128"/>
                  </a:cubicBezTo>
                  <a:cubicBezTo>
                    <a:pt x="1684" y="58"/>
                    <a:pt x="1626" y="0"/>
                    <a:pt x="155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8" name="Google Shape;3368;p22"/>
            <p:cNvSpPr/>
            <p:nvPr/>
          </p:nvSpPr>
          <p:spPr>
            <a:xfrm>
              <a:off x="2167500" y="3540550"/>
              <a:ext cx="33475" cy="6550"/>
            </a:xfrm>
            <a:custGeom>
              <a:rect b="b" l="l" r="r" t="t"/>
              <a:pathLst>
                <a:path extrusionOk="0" h="262" w="1339">
                  <a:moveTo>
                    <a:pt x="128" y="0"/>
                  </a:moveTo>
                  <a:cubicBezTo>
                    <a:pt x="57" y="0"/>
                    <a:pt x="0" y="57"/>
                    <a:pt x="0" y="134"/>
                  </a:cubicBezTo>
                  <a:cubicBezTo>
                    <a:pt x="0" y="204"/>
                    <a:pt x="57" y="261"/>
                    <a:pt x="128" y="261"/>
                  </a:cubicBezTo>
                  <a:lnTo>
                    <a:pt x="1211"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9" name="Google Shape;3369;p22"/>
            <p:cNvSpPr/>
            <p:nvPr/>
          </p:nvSpPr>
          <p:spPr>
            <a:xfrm>
              <a:off x="2167500" y="3925500"/>
              <a:ext cx="33475" cy="6550"/>
            </a:xfrm>
            <a:custGeom>
              <a:rect b="b" l="l" r="r" t="t"/>
              <a:pathLst>
                <a:path extrusionOk="0" h="262" w="1339">
                  <a:moveTo>
                    <a:pt x="128" y="0"/>
                  </a:moveTo>
                  <a:cubicBezTo>
                    <a:pt x="57" y="0"/>
                    <a:pt x="0" y="58"/>
                    <a:pt x="0" y="134"/>
                  </a:cubicBezTo>
                  <a:cubicBezTo>
                    <a:pt x="0" y="204"/>
                    <a:pt x="57" y="261"/>
                    <a:pt x="128" y="261"/>
                  </a:cubicBezTo>
                  <a:lnTo>
                    <a:pt x="1211" y="261"/>
                  </a:lnTo>
                  <a:cubicBezTo>
                    <a:pt x="1281" y="261"/>
                    <a:pt x="1339" y="204"/>
                    <a:pt x="1339" y="134"/>
                  </a:cubicBezTo>
                  <a:cubicBezTo>
                    <a:pt x="1339" y="58"/>
                    <a:pt x="1281" y="0"/>
                    <a:pt x="121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0" name="Google Shape;3370;p22"/>
            <p:cNvSpPr/>
            <p:nvPr/>
          </p:nvSpPr>
          <p:spPr>
            <a:xfrm>
              <a:off x="801050" y="2770800"/>
              <a:ext cx="42075" cy="6400"/>
            </a:xfrm>
            <a:custGeom>
              <a:rect b="b" l="l" r="r" t="t"/>
              <a:pathLst>
                <a:path extrusionOk="0" h="256" w="1683">
                  <a:moveTo>
                    <a:pt x="128" y="0"/>
                  </a:moveTo>
                  <a:cubicBezTo>
                    <a:pt x="57" y="0"/>
                    <a:pt x="0" y="58"/>
                    <a:pt x="0" y="128"/>
                  </a:cubicBezTo>
                  <a:cubicBezTo>
                    <a:pt x="0" y="198"/>
                    <a:pt x="57" y="255"/>
                    <a:pt x="128" y="255"/>
                  </a:cubicBezTo>
                  <a:lnTo>
                    <a:pt x="1555" y="255"/>
                  </a:lnTo>
                  <a:cubicBezTo>
                    <a:pt x="1558" y="256"/>
                    <a:pt x="1562" y="256"/>
                    <a:pt x="1565" y="256"/>
                  </a:cubicBezTo>
                  <a:cubicBezTo>
                    <a:pt x="1631" y="256"/>
                    <a:pt x="1683" y="195"/>
                    <a:pt x="1683" y="128"/>
                  </a:cubicBezTo>
                  <a:cubicBezTo>
                    <a:pt x="1683" y="58"/>
                    <a:pt x="1625" y="0"/>
                    <a:pt x="155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1" name="Google Shape;3371;p22"/>
            <p:cNvSpPr/>
            <p:nvPr/>
          </p:nvSpPr>
          <p:spPr>
            <a:xfrm>
              <a:off x="801050" y="3155750"/>
              <a:ext cx="33475" cy="6400"/>
            </a:xfrm>
            <a:custGeom>
              <a:rect b="b" l="l" r="r" t="t"/>
              <a:pathLst>
                <a:path extrusionOk="0" h="256" w="1339">
                  <a:moveTo>
                    <a:pt x="128" y="0"/>
                  </a:moveTo>
                  <a:cubicBezTo>
                    <a:pt x="57" y="0"/>
                    <a:pt x="0" y="58"/>
                    <a:pt x="0" y="128"/>
                  </a:cubicBezTo>
                  <a:cubicBezTo>
                    <a:pt x="0" y="198"/>
                    <a:pt x="57" y="255"/>
                    <a:pt x="128" y="255"/>
                  </a:cubicBezTo>
                  <a:lnTo>
                    <a:pt x="1205" y="255"/>
                  </a:lnTo>
                  <a:cubicBezTo>
                    <a:pt x="1281" y="255"/>
                    <a:pt x="1339" y="198"/>
                    <a:pt x="1339" y="128"/>
                  </a:cubicBezTo>
                  <a:cubicBezTo>
                    <a:pt x="1339" y="58"/>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2" name="Google Shape;3372;p22"/>
            <p:cNvSpPr/>
            <p:nvPr/>
          </p:nvSpPr>
          <p:spPr>
            <a:xfrm>
              <a:off x="801050" y="3540550"/>
              <a:ext cx="33475" cy="6550"/>
            </a:xfrm>
            <a:custGeom>
              <a:rect b="b" l="l" r="r" t="t"/>
              <a:pathLst>
                <a:path extrusionOk="0" h="262" w="1339">
                  <a:moveTo>
                    <a:pt x="128" y="0"/>
                  </a:moveTo>
                  <a:cubicBezTo>
                    <a:pt x="57" y="0"/>
                    <a:pt x="0" y="57"/>
                    <a:pt x="0" y="134"/>
                  </a:cubicBezTo>
                  <a:cubicBezTo>
                    <a:pt x="0" y="204"/>
                    <a:pt x="57" y="261"/>
                    <a:pt x="128" y="261"/>
                  </a:cubicBezTo>
                  <a:lnTo>
                    <a:pt x="1205"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3" name="Google Shape;3373;p22"/>
            <p:cNvSpPr/>
            <p:nvPr/>
          </p:nvSpPr>
          <p:spPr>
            <a:xfrm>
              <a:off x="801050" y="3925500"/>
              <a:ext cx="33475" cy="6550"/>
            </a:xfrm>
            <a:custGeom>
              <a:rect b="b" l="l" r="r" t="t"/>
              <a:pathLst>
                <a:path extrusionOk="0" h="262" w="1339">
                  <a:moveTo>
                    <a:pt x="128" y="0"/>
                  </a:moveTo>
                  <a:cubicBezTo>
                    <a:pt x="57" y="0"/>
                    <a:pt x="0" y="58"/>
                    <a:pt x="0" y="134"/>
                  </a:cubicBezTo>
                  <a:cubicBezTo>
                    <a:pt x="0" y="204"/>
                    <a:pt x="57" y="261"/>
                    <a:pt x="128" y="261"/>
                  </a:cubicBezTo>
                  <a:lnTo>
                    <a:pt x="1205" y="261"/>
                  </a:lnTo>
                  <a:cubicBezTo>
                    <a:pt x="1281" y="261"/>
                    <a:pt x="1339" y="204"/>
                    <a:pt x="1339" y="134"/>
                  </a:cubicBezTo>
                  <a:cubicBezTo>
                    <a:pt x="1339" y="58"/>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4" name="Google Shape;3374;p22"/>
            <p:cNvSpPr/>
            <p:nvPr/>
          </p:nvSpPr>
          <p:spPr>
            <a:xfrm>
              <a:off x="801050" y="2385850"/>
              <a:ext cx="42075" cy="6550"/>
            </a:xfrm>
            <a:custGeom>
              <a:rect b="b" l="l" r="r" t="t"/>
              <a:pathLst>
                <a:path extrusionOk="0" h="262" w="1683">
                  <a:moveTo>
                    <a:pt x="128" y="0"/>
                  </a:moveTo>
                  <a:cubicBezTo>
                    <a:pt x="57" y="0"/>
                    <a:pt x="0" y="58"/>
                    <a:pt x="0" y="128"/>
                  </a:cubicBezTo>
                  <a:cubicBezTo>
                    <a:pt x="0" y="198"/>
                    <a:pt x="57" y="262"/>
                    <a:pt x="128" y="262"/>
                  </a:cubicBezTo>
                  <a:lnTo>
                    <a:pt x="1555" y="262"/>
                  </a:lnTo>
                  <a:cubicBezTo>
                    <a:pt x="1625" y="262"/>
                    <a:pt x="1683" y="204"/>
                    <a:pt x="1683" y="128"/>
                  </a:cubicBezTo>
                  <a:cubicBezTo>
                    <a:pt x="1683" y="58"/>
                    <a:pt x="1625" y="0"/>
                    <a:pt x="155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5" name="Google Shape;3375;p22"/>
            <p:cNvSpPr/>
            <p:nvPr/>
          </p:nvSpPr>
          <p:spPr>
            <a:xfrm>
              <a:off x="1338150" y="2919300"/>
              <a:ext cx="325550" cy="285075"/>
            </a:xfrm>
            <a:custGeom>
              <a:rect b="b" l="l" r="r" t="t"/>
              <a:pathLst>
                <a:path extrusionOk="0" h="11403" w="13022">
                  <a:moveTo>
                    <a:pt x="1" y="0"/>
                  </a:moveTo>
                  <a:lnTo>
                    <a:pt x="1" y="0"/>
                  </a:lnTo>
                  <a:cubicBezTo>
                    <a:pt x="3085" y="3442"/>
                    <a:pt x="5367" y="7546"/>
                    <a:pt x="6514" y="11402"/>
                  </a:cubicBezTo>
                  <a:cubicBezTo>
                    <a:pt x="7662" y="7546"/>
                    <a:pt x="9937" y="3442"/>
                    <a:pt x="13022" y="0"/>
                  </a:cubicBezTo>
                  <a:lnTo>
                    <a:pt x="13022" y="0"/>
                  </a:lnTo>
                  <a:cubicBezTo>
                    <a:pt x="10874" y="421"/>
                    <a:pt x="8700" y="638"/>
                    <a:pt x="6514" y="650"/>
                  </a:cubicBezTo>
                  <a:cubicBezTo>
                    <a:pt x="4328" y="638"/>
                    <a:pt x="2149" y="421"/>
                    <a:pt x="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6" name="Google Shape;3376;p22"/>
            <p:cNvSpPr/>
            <p:nvPr/>
          </p:nvSpPr>
          <p:spPr>
            <a:xfrm>
              <a:off x="1409225" y="2919125"/>
              <a:ext cx="183575" cy="183600"/>
            </a:xfrm>
            <a:custGeom>
              <a:rect b="b" l="l" r="r" t="t"/>
              <a:pathLst>
                <a:path extrusionOk="0" h="7344" w="7343">
                  <a:moveTo>
                    <a:pt x="3671" y="1"/>
                  </a:moveTo>
                  <a:cubicBezTo>
                    <a:pt x="1645" y="1"/>
                    <a:pt x="0" y="1645"/>
                    <a:pt x="0" y="3672"/>
                  </a:cubicBezTo>
                  <a:cubicBezTo>
                    <a:pt x="0" y="5699"/>
                    <a:pt x="1645" y="7343"/>
                    <a:pt x="3671" y="7343"/>
                  </a:cubicBezTo>
                  <a:cubicBezTo>
                    <a:pt x="5698" y="7343"/>
                    <a:pt x="7342" y="5699"/>
                    <a:pt x="7342" y="3672"/>
                  </a:cubicBezTo>
                  <a:cubicBezTo>
                    <a:pt x="7342" y="1645"/>
                    <a:pt x="5698" y="1"/>
                    <a:pt x="367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7" name="Google Shape;3377;p22"/>
            <p:cNvSpPr/>
            <p:nvPr/>
          </p:nvSpPr>
          <p:spPr>
            <a:xfrm>
              <a:off x="1441400" y="2951475"/>
              <a:ext cx="119200" cy="119225"/>
            </a:xfrm>
            <a:custGeom>
              <a:rect b="b" l="l" r="r" t="t"/>
              <a:pathLst>
                <a:path extrusionOk="0" h="4769" w="4768">
                  <a:moveTo>
                    <a:pt x="2123" y="1"/>
                  </a:moveTo>
                  <a:cubicBezTo>
                    <a:pt x="1900" y="20"/>
                    <a:pt x="1677" y="77"/>
                    <a:pt x="1467" y="166"/>
                  </a:cubicBezTo>
                  <a:cubicBezTo>
                    <a:pt x="1256" y="256"/>
                    <a:pt x="1059" y="370"/>
                    <a:pt x="880" y="517"/>
                  </a:cubicBezTo>
                  <a:lnTo>
                    <a:pt x="887" y="517"/>
                  </a:lnTo>
                  <a:cubicBezTo>
                    <a:pt x="982" y="544"/>
                    <a:pt x="1082" y="557"/>
                    <a:pt x="1183" y="557"/>
                  </a:cubicBezTo>
                  <a:cubicBezTo>
                    <a:pt x="1323" y="557"/>
                    <a:pt x="1464" y="531"/>
                    <a:pt x="1594" y="479"/>
                  </a:cubicBezTo>
                  <a:cubicBezTo>
                    <a:pt x="1823" y="383"/>
                    <a:pt x="2008" y="217"/>
                    <a:pt x="2123" y="1"/>
                  </a:cubicBezTo>
                  <a:close/>
                  <a:moveTo>
                    <a:pt x="2639" y="1"/>
                  </a:moveTo>
                  <a:cubicBezTo>
                    <a:pt x="2754" y="217"/>
                    <a:pt x="2945" y="383"/>
                    <a:pt x="3168" y="479"/>
                  </a:cubicBezTo>
                  <a:cubicBezTo>
                    <a:pt x="3301" y="534"/>
                    <a:pt x="3441" y="562"/>
                    <a:pt x="3582" y="562"/>
                  </a:cubicBezTo>
                  <a:cubicBezTo>
                    <a:pt x="3685" y="562"/>
                    <a:pt x="3789" y="547"/>
                    <a:pt x="3888" y="517"/>
                  </a:cubicBezTo>
                  <a:cubicBezTo>
                    <a:pt x="3710" y="370"/>
                    <a:pt x="3512" y="256"/>
                    <a:pt x="3302" y="166"/>
                  </a:cubicBezTo>
                  <a:cubicBezTo>
                    <a:pt x="3092" y="84"/>
                    <a:pt x="2869" y="26"/>
                    <a:pt x="2639" y="1"/>
                  </a:cubicBezTo>
                  <a:close/>
                  <a:moveTo>
                    <a:pt x="517" y="880"/>
                  </a:moveTo>
                  <a:lnTo>
                    <a:pt x="517" y="880"/>
                  </a:lnTo>
                  <a:cubicBezTo>
                    <a:pt x="377" y="1059"/>
                    <a:pt x="256" y="1256"/>
                    <a:pt x="173" y="1467"/>
                  </a:cubicBezTo>
                  <a:cubicBezTo>
                    <a:pt x="84" y="1677"/>
                    <a:pt x="26" y="1900"/>
                    <a:pt x="1" y="2123"/>
                  </a:cubicBezTo>
                  <a:cubicBezTo>
                    <a:pt x="217" y="2008"/>
                    <a:pt x="389" y="1824"/>
                    <a:pt x="479" y="1594"/>
                  </a:cubicBezTo>
                  <a:lnTo>
                    <a:pt x="485" y="1594"/>
                  </a:lnTo>
                  <a:cubicBezTo>
                    <a:pt x="581" y="1365"/>
                    <a:pt x="593" y="1116"/>
                    <a:pt x="517" y="880"/>
                  </a:cubicBezTo>
                  <a:close/>
                  <a:moveTo>
                    <a:pt x="4252" y="880"/>
                  </a:moveTo>
                  <a:lnTo>
                    <a:pt x="4252" y="880"/>
                  </a:lnTo>
                  <a:cubicBezTo>
                    <a:pt x="4182" y="1116"/>
                    <a:pt x="4194" y="1365"/>
                    <a:pt x="4290" y="1594"/>
                  </a:cubicBezTo>
                  <a:cubicBezTo>
                    <a:pt x="4379" y="1824"/>
                    <a:pt x="4551" y="2008"/>
                    <a:pt x="4768" y="2123"/>
                  </a:cubicBezTo>
                  <a:cubicBezTo>
                    <a:pt x="4742" y="1900"/>
                    <a:pt x="4685" y="1677"/>
                    <a:pt x="4596" y="1467"/>
                  </a:cubicBezTo>
                  <a:cubicBezTo>
                    <a:pt x="4513" y="1256"/>
                    <a:pt x="4392" y="1059"/>
                    <a:pt x="4252" y="880"/>
                  </a:cubicBezTo>
                  <a:close/>
                  <a:moveTo>
                    <a:pt x="4762" y="2639"/>
                  </a:moveTo>
                  <a:lnTo>
                    <a:pt x="4762" y="2639"/>
                  </a:lnTo>
                  <a:cubicBezTo>
                    <a:pt x="4551" y="2754"/>
                    <a:pt x="4379" y="2939"/>
                    <a:pt x="4284" y="3168"/>
                  </a:cubicBezTo>
                  <a:cubicBezTo>
                    <a:pt x="4188" y="3398"/>
                    <a:pt x="4175" y="3646"/>
                    <a:pt x="4245" y="3882"/>
                  </a:cubicBezTo>
                  <a:cubicBezTo>
                    <a:pt x="4392" y="3704"/>
                    <a:pt x="4507" y="3506"/>
                    <a:pt x="4596" y="3296"/>
                  </a:cubicBezTo>
                  <a:cubicBezTo>
                    <a:pt x="4685" y="3085"/>
                    <a:pt x="4742" y="2862"/>
                    <a:pt x="4762" y="2639"/>
                  </a:cubicBezTo>
                  <a:close/>
                  <a:moveTo>
                    <a:pt x="1" y="2639"/>
                  </a:moveTo>
                  <a:cubicBezTo>
                    <a:pt x="26" y="2869"/>
                    <a:pt x="77" y="3085"/>
                    <a:pt x="166" y="3302"/>
                  </a:cubicBezTo>
                  <a:cubicBezTo>
                    <a:pt x="256" y="3513"/>
                    <a:pt x="370" y="3710"/>
                    <a:pt x="517" y="3889"/>
                  </a:cubicBezTo>
                  <a:lnTo>
                    <a:pt x="517" y="3882"/>
                  </a:lnTo>
                  <a:cubicBezTo>
                    <a:pt x="587" y="3646"/>
                    <a:pt x="574" y="3398"/>
                    <a:pt x="479" y="3168"/>
                  </a:cubicBezTo>
                  <a:cubicBezTo>
                    <a:pt x="383" y="2945"/>
                    <a:pt x="217" y="2754"/>
                    <a:pt x="1" y="2639"/>
                  </a:cubicBezTo>
                  <a:close/>
                  <a:moveTo>
                    <a:pt x="1186" y="4201"/>
                  </a:moveTo>
                  <a:cubicBezTo>
                    <a:pt x="1083" y="4201"/>
                    <a:pt x="980" y="4216"/>
                    <a:pt x="880" y="4245"/>
                  </a:cubicBezTo>
                  <a:cubicBezTo>
                    <a:pt x="1059" y="4392"/>
                    <a:pt x="1256" y="4507"/>
                    <a:pt x="1467" y="4596"/>
                  </a:cubicBezTo>
                  <a:cubicBezTo>
                    <a:pt x="1677" y="4679"/>
                    <a:pt x="1900" y="4736"/>
                    <a:pt x="2129" y="4762"/>
                  </a:cubicBezTo>
                  <a:cubicBezTo>
                    <a:pt x="2008" y="4545"/>
                    <a:pt x="1823" y="4379"/>
                    <a:pt x="1594" y="4284"/>
                  </a:cubicBezTo>
                  <a:cubicBezTo>
                    <a:pt x="1465" y="4229"/>
                    <a:pt x="1326" y="4201"/>
                    <a:pt x="1186" y="4201"/>
                  </a:cubicBezTo>
                  <a:close/>
                  <a:moveTo>
                    <a:pt x="3596" y="4203"/>
                  </a:moveTo>
                  <a:cubicBezTo>
                    <a:pt x="3451" y="4203"/>
                    <a:pt x="3305" y="4233"/>
                    <a:pt x="3168" y="4290"/>
                  </a:cubicBezTo>
                  <a:cubicBezTo>
                    <a:pt x="2945" y="4379"/>
                    <a:pt x="2754" y="4551"/>
                    <a:pt x="2639" y="4768"/>
                  </a:cubicBezTo>
                  <a:cubicBezTo>
                    <a:pt x="2869" y="4743"/>
                    <a:pt x="3092" y="4685"/>
                    <a:pt x="3302" y="4596"/>
                  </a:cubicBezTo>
                  <a:cubicBezTo>
                    <a:pt x="3512" y="4513"/>
                    <a:pt x="3710" y="4392"/>
                    <a:pt x="3888" y="4252"/>
                  </a:cubicBezTo>
                  <a:lnTo>
                    <a:pt x="3888" y="4245"/>
                  </a:lnTo>
                  <a:cubicBezTo>
                    <a:pt x="3793" y="4217"/>
                    <a:pt x="3695" y="4203"/>
                    <a:pt x="3596" y="4203"/>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8" name="Google Shape;3378;p22"/>
            <p:cNvSpPr/>
            <p:nvPr/>
          </p:nvSpPr>
          <p:spPr>
            <a:xfrm>
              <a:off x="1422275" y="2932350"/>
              <a:ext cx="157300" cy="157300"/>
            </a:xfrm>
            <a:custGeom>
              <a:rect b="b" l="l" r="r" t="t"/>
              <a:pathLst>
                <a:path extrusionOk="0" h="6292" w="6292">
                  <a:moveTo>
                    <a:pt x="3149" y="281"/>
                  </a:moveTo>
                  <a:cubicBezTo>
                    <a:pt x="4730" y="288"/>
                    <a:pt x="6011" y="1562"/>
                    <a:pt x="6011" y="3143"/>
                  </a:cubicBezTo>
                  <a:cubicBezTo>
                    <a:pt x="6011" y="4724"/>
                    <a:pt x="4730" y="6005"/>
                    <a:pt x="3149" y="6011"/>
                  </a:cubicBezTo>
                  <a:cubicBezTo>
                    <a:pt x="1569" y="6005"/>
                    <a:pt x="288" y="4724"/>
                    <a:pt x="288" y="3143"/>
                  </a:cubicBezTo>
                  <a:cubicBezTo>
                    <a:pt x="288" y="1562"/>
                    <a:pt x="1569" y="288"/>
                    <a:pt x="3149" y="281"/>
                  </a:cubicBezTo>
                  <a:close/>
                  <a:moveTo>
                    <a:pt x="3149" y="1"/>
                  </a:moveTo>
                  <a:cubicBezTo>
                    <a:pt x="1409" y="1"/>
                    <a:pt x="7" y="1409"/>
                    <a:pt x="1" y="3143"/>
                  </a:cubicBezTo>
                  <a:cubicBezTo>
                    <a:pt x="7" y="4883"/>
                    <a:pt x="1409" y="6285"/>
                    <a:pt x="3149" y="6291"/>
                  </a:cubicBezTo>
                  <a:cubicBezTo>
                    <a:pt x="4883" y="6285"/>
                    <a:pt x="6291" y="4883"/>
                    <a:pt x="6291" y="3143"/>
                  </a:cubicBezTo>
                  <a:cubicBezTo>
                    <a:pt x="6291" y="1409"/>
                    <a:pt x="4883" y="1"/>
                    <a:pt x="3149"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9" name="Google Shape;3379;p22"/>
            <p:cNvSpPr/>
            <p:nvPr/>
          </p:nvSpPr>
          <p:spPr>
            <a:xfrm>
              <a:off x="1455425" y="2965500"/>
              <a:ext cx="91000" cy="91000"/>
            </a:xfrm>
            <a:custGeom>
              <a:rect b="b" l="l" r="r" t="t"/>
              <a:pathLst>
                <a:path extrusionOk="0" h="3640" w="3640">
                  <a:moveTo>
                    <a:pt x="1823" y="1"/>
                  </a:moveTo>
                  <a:cubicBezTo>
                    <a:pt x="816" y="1"/>
                    <a:pt x="1" y="816"/>
                    <a:pt x="1" y="1817"/>
                  </a:cubicBezTo>
                  <a:cubicBezTo>
                    <a:pt x="1" y="2824"/>
                    <a:pt x="816" y="3640"/>
                    <a:pt x="1823" y="3640"/>
                  </a:cubicBezTo>
                  <a:cubicBezTo>
                    <a:pt x="2830" y="3640"/>
                    <a:pt x="3640" y="2824"/>
                    <a:pt x="3640" y="1817"/>
                  </a:cubicBezTo>
                  <a:cubicBezTo>
                    <a:pt x="3640" y="816"/>
                    <a:pt x="2830" y="1"/>
                    <a:pt x="18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0" name="Google Shape;3380;p22"/>
            <p:cNvSpPr/>
            <p:nvPr/>
          </p:nvSpPr>
          <p:spPr>
            <a:xfrm>
              <a:off x="1271725" y="2878200"/>
              <a:ext cx="458575" cy="454750"/>
            </a:xfrm>
            <a:custGeom>
              <a:rect b="b" l="l" r="r" t="t"/>
              <a:pathLst>
                <a:path extrusionOk="0" h="18190" w="18343">
                  <a:moveTo>
                    <a:pt x="733" y="529"/>
                  </a:moveTo>
                  <a:cubicBezTo>
                    <a:pt x="2250" y="1013"/>
                    <a:pt x="5672" y="1676"/>
                    <a:pt x="9171" y="1676"/>
                  </a:cubicBezTo>
                  <a:cubicBezTo>
                    <a:pt x="12664" y="1676"/>
                    <a:pt x="16093" y="1013"/>
                    <a:pt x="17610" y="529"/>
                  </a:cubicBezTo>
                  <a:lnTo>
                    <a:pt x="17610" y="529"/>
                  </a:lnTo>
                  <a:cubicBezTo>
                    <a:pt x="13231" y="4761"/>
                    <a:pt x="10019" y="10561"/>
                    <a:pt x="9171" y="15755"/>
                  </a:cubicBezTo>
                  <a:cubicBezTo>
                    <a:pt x="8324" y="10567"/>
                    <a:pt x="5111" y="4761"/>
                    <a:pt x="733" y="529"/>
                  </a:cubicBezTo>
                  <a:close/>
                  <a:moveTo>
                    <a:pt x="166" y="0"/>
                  </a:moveTo>
                  <a:lnTo>
                    <a:pt x="0" y="223"/>
                  </a:lnTo>
                  <a:cubicBezTo>
                    <a:pt x="4908" y="4723"/>
                    <a:pt x="8458" y="11243"/>
                    <a:pt x="9031" y="16832"/>
                  </a:cubicBezTo>
                  <a:lnTo>
                    <a:pt x="9171" y="18190"/>
                  </a:lnTo>
                  <a:lnTo>
                    <a:pt x="9312" y="16832"/>
                  </a:lnTo>
                  <a:cubicBezTo>
                    <a:pt x="9885" y="11243"/>
                    <a:pt x="13429" y="4723"/>
                    <a:pt x="18343" y="223"/>
                  </a:cubicBezTo>
                  <a:lnTo>
                    <a:pt x="18171" y="0"/>
                  </a:lnTo>
                  <a:cubicBezTo>
                    <a:pt x="17520" y="414"/>
                    <a:pt x="13333" y="1396"/>
                    <a:pt x="9171" y="1396"/>
                  </a:cubicBezTo>
                  <a:cubicBezTo>
                    <a:pt x="5010" y="1396"/>
                    <a:pt x="822" y="414"/>
                    <a:pt x="16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1" name="Google Shape;3381;p22"/>
            <p:cNvSpPr/>
            <p:nvPr/>
          </p:nvSpPr>
          <p:spPr>
            <a:xfrm>
              <a:off x="1098825" y="1850625"/>
              <a:ext cx="804200" cy="798675"/>
            </a:xfrm>
            <a:custGeom>
              <a:rect b="b" l="l" r="r" t="t"/>
              <a:pathLst>
                <a:path extrusionOk="0" h="31947" w="32168">
                  <a:moveTo>
                    <a:pt x="20878" y="0"/>
                  </a:moveTo>
                  <a:cubicBezTo>
                    <a:pt x="20329" y="0"/>
                    <a:pt x="19781" y="107"/>
                    <a:pt x="19261" y="320"/>
                  </a:cubicBezTo>
                  <a:cubicBezTo>
                    <a:pt x="19185" y="352"/>
                    <a:pt x="19115" y="403"/>
                    <a:pt x="19038" y="441"/>
                  </a:cubicBezTo>
                  <a:cubicBezTo>
                    <a:pt x="19930" y="2219"/>
                    <a:pt x="20306" y="4201"/>
                    <a:pt x="20141" y="6177"/>
                  </a:cubicBezTo>
                  <a:lnTo>
                    <a:pt x="20141" y="6177"/>
                  </a:lnTo>
                  <a:cubicBezTo>
                    <a:pt x="21422" y="4660"/>
                    <a:pt x="23092" y="3526"/>
                    <a:pt x="24978" y="2901"/>
                  </a:cubicBezTo>
                  <a:cubicBezTo>
                    <a:pt x="24953" y="2825"/>
                    <a:pt x="24940" y="2742"/>
                    <a:pt x="24908" y="2659"/>
                  </a:cubicBezTo>
                  <a:cubicBezTo>
                    <a:pt x="24468" y="1607"/>
                    <a:pt x="23627" y="772"/>
                    <a:pt x="22569" y="352"/>
                  </a:cubicBezTo>
                  <a:lnTo>
                    <a:pt x="22550" y="345"/>
                  </a:lnTo>
                  <a:cubicBezTo>
                    <a:pt x="22015" y="115"/>
                    <a:pt x="21446" y="0"/>
                    <a:pt x="20878" y="0"/>
                  </a:cubicBezTo>
                  <a:close/>
                  <a:moveTo>
                    <a:pt x="11300" y="3"/>
                  </a:moveTo>
                  <a:cubicBezTo>
                    <a:pt x="10729" y="3"/>
                    <a:pt x="10159" y="117"/>
                    <a:pt x="9625" y="345"/>
                  </a:cubicBezTo>
                  <a:lnTo>
                    <a:pt x="9606" y="352"/>
                  </a:lnTo>
                  <a:cubicBezTo>
                    <a:pt x="8548" y="779"/>
                    <a:pt x="7706" y="1607"/>
                    <a:pt x="7267" y="2659"/>
                  </a:cubicBezTo>
                  <a:cubicBezTo>
                    <a:pt x="7235" y="2742"/>
                    <a:pt x="7222" y="2825"/>
                    <a:pt x="7196" y="2901"/>
                  </a:cubicBezTo>
                  <a:cubicBezTo>
                    <a:pt x="9077" y="3526"/>
                    <a:pt x="10753" y="4660"/>
                    <a:pt x="12034" y="6177"/>
                  </a:cubicBezTo>
                  <a:cubicBezTo>
                    <a:pt x="11862" y="4201"/>
                    <a:pt x="12244" y="2219"/>
                    <a:pt x="13130" y="441"/>
                  </a:cubicBezTo>
                  <a:cubicBezTo>
                    <a:pt x="13054" y="403"/>
                    <a:pt x="12990" y="352"/>
                    <a:pt x="12907" y="320"/>
                  </a:cubicBezTo>
                  <a:cubicBezTo>
                    <a:pt x="12393" y="108"/>
                    <a:pt x="11846" y="3"/>
                    <a:pt x="11300" y="3"/>
                  </a:cubicBezTo>
                  <a:close/>
                  <a:moveTo>
                    <a:pt x="3009" y="7082"/>
                  </a:moveTo>
                  <a:cubicBezTo>
                    <a:pt x="2933" y="7108"/>
                    <a:pt x="2850" y="7120"/>
                    <a:pt x="2773" y="7158"/>
                  </a:cubicBezTo>
                  <a:lnTo>
                    <a:pt x="2773" y="7152"/>
                  </a:lnTo>
                  <a:cubicBezTo>
                    <a:pt x="1722" y="7592"/>
                    <a:pt x="887" y="8433"/>
                    <a:pt x="460" y="9491"/>
                  </a:cubicBezTo>
                  <a:lnTo>
                    <a:pt x="453" y="9510"/>
                  </a:lnTo>
                  <a:cubicBezTo>
                    <a:pt x="7" y="10562"/>
                    <a:pt x="1" y="11741"/>
                    <a:pt x="434" y="12799"/>
                  </a:cubicBezTo>
                  <a:cubicBezTo>
                    <a:pt x="466" y="12875"/>
                    <a:pt x="511" y="12946"/>
                    <a:pt x="555" y="13022"/>
                  </a:cubicBezTo>
                  <a:cubicBezTo>
                    <a:pt x="2055" y="12267"/>
                    <a:pt x="3706" y="11881"/>
                    <a:pt x="5379" y="11881"/>
                  </a:cubicBezTo>
                  <a:cubicBezTo>
                    <a:pt x="5683" y="11881"/>
                    <a:pt x="5987" y="11894"/>
                    <a:pt x="6291" y="11919"/>
                  </a:cubicBezTo>
                  <a:cubicBezTo>
                    <a:pt x="4775" y="10638"/>
                    <a:pt x="3640" y="8969"/>
                    <a:pt x="3009" y="7082"/>
                  </a:cubicBezTo>
                  <a:close/>
                  <a:moveTo>
                    <a:pt x="29159" y="7082"/>
                  </a:moveTo>
                  <a:cubicBezTo>
                    <a:pt x="28528" y="8962"/>
                    <a:pt x="27394" y="10638"/>
                    <a:pt x="25877" y="11919"/>
                  </a:cubicBezTo>
                  <a:cubicBezTo>
                    <a:pt x="26186" y="11893"/>
                    <a:pt x="26496" y="11879"/>
                    <a:pt x="26805" y="11879"/>
                  </a:cubicBezTo>
                  <a:cubicBezTo>
                    <a:pt x="28473" y="11879"/>
                    <a:pt x="30118" y="12269"/>
                    <a:pt x="31613" y="13022"/>
                  </a:cubicBezTo>
                  <a:cubicBezTo>
                    <a:pt x="31651" y="12939"/>
                    <a:pt x="31702" y="12875"/>
                    <a:pt x="31734" y="12793"/>
                  </a:cubicBezTo>
                  <a:cubicBezTo>
                    <a:pt x="32167" y="11741"/>
                    <a:pt x="32161" y="10562"/>
                    <a:pt x="31715" y="9510"/>
                  </a:cubicBezTo>
                  <a:lnTo>
                    <a:pt x="31708" y="9491"/>
                  </a:lnTo>
                  <a:cubicBezTo>
                    <a:pt x="31281" y="8433"/>
                    <a:pt x="30447" y="7592"/>
                    <a:pt x="29395" y="7152"/>
                  </a:cubicBezTo>
                  <a:cubicBezTo>
                    <a:pt x="29325" y="7120"/>
                    <a:pt x="29236" y="7108"/>
                    <a:pt x="29159" y="7082"/>
                  </a:cubicBezTo>
                  <a:close/>
                  <a:moveTo>
                    <a:pt x="555" y="18930"/>
                  </a:moveTo>
                  <a:cubicBezTo>
                    <a:pt x="517" y="19013"/>
                    <a:pt x="466" y="19077"/>
                    <a:pt x="434" y="19153"/>
                  </a:cubicBezTo>
                  <a:cubicBezTo>
                    <a:pt x="1" y="20211"/>
                    <a:pt x="14" y="21390"/>
                    <a:pt x="460" y="22442"/>
                  </a:cubicBezTo>
                  <a:lnTo>
                    <a:pt x="466" y="22461"/>
                  </a:lnTo>
                  <a:cubicBezTo>
                    <a:pt x="893" y="23513"/>
                    <a:pt x="1722" y="24360"/>
                    <a:pt x="2773" y="24794"/>
                  </a:cubicBezTo>
                  <a:cubicBezTo>
                    <a:pt x="2850" y="24825"/>
                    <a:pt x="2933" y="24838"/>
                    <a:pt x="3016" y="24870"/>
                  </a:cubicBezTo>
                  <a:cubicBezTo>
                    <a:pt x="3640" y="22984"/>
                    <a:pt x="4775" y="21314"/>
                    <a:pt x="6291" y="20033"/>
                  </a:cubicBezTo>
                  <a:lnTo>
                    <a:pt x="6291" y="20033"/>
                  </a:lnTo>
                  <a:cubicBezTo>
                    <a:pt x="5991" y="20058"/>
                    <a:pt x="5690" y="20070"/>
                    <a:pt x="5390" y="20070"/>
                  </a:cubicBezTo>
                  <a:cubicBezTo>
                    <a:pt x="3717" y="20070"/>
                    <a:pt x="2063" y="19681"/>
                    <a:pt x="555" y="18930"/>
                  </a:cubicBezTo>
                  <a:close/>
                  <a:moveTo>
                    <a:pt x="31619" y="18930"/>
                  </a:moveTo>
                  <a:cubicBezTo>
                    <a:pt x="30112" y="19681"/>
                    <a:pt x="28457" y="20070"/>
                    <a:pt x="26784" y="20070"/>
                  </a:cubicBezTo>
                  <a:cubicBezTo>
                    <a:pt x="26484" y="20070"/>
                    <a:pt x="26184" y="20058"/>
                    <a:pt x="25883" y="20033"/>
                  </a:cubicBezTo>
                  <a:lnTo>
                    <a:pt x="25883" y="20033"/>
                  </a:lnTo>
                  <a:cubicBezTo>
                    <a:pt x="27394" y="21314"/>
                    <a:pt x="28528" y="22984"/>
                    <a:pt x="29159" y="24870"/>
                  </a:cubicBezTo>
                  <a:cubicBezTo>
                    <a:pt x="29236" y="24838"/>
                    <a:pt x="29325" y="24825"/>
                    <a:pt x="29408" y="24794"/>
                  </a:cubicBezTo>
                  <a:cubicBezTo>
                    <a:pt x="30453" y="24354"/>
                    <a:pt x="31281" y="23513"/>
                    <a:pt x="31708" y="22461"/>
                  </a:cubicBezTo>
                  <a:lnTo>
                    <a:pt x="31715" y="22442"/>
                  </a:lnTo>
                  <a:cubicBezTo>
                    <a:pt x="32161" y="21390"/>
                    <a:pt x="32167" y="20211"/>
                    <a:pt x="31740" y="19153"/>
                  </a:cubicBezTo>
                  <a:cubicBezTo>
                    <a:pt x="31702" y="19077"/>
                    <a:pt x="31657" y="19007"/>
                    <a:pt x="31619" y="18930"/>
                  </a:cubicBezTo>
                  <a:close/>
                  <a:moveTo>
                    <a:pt x="12027" y="25769"/>
                  </a:moveTo>
                  <a:lnTo>
                    <a:pt x="12027" y="25769"/>
                  </a:lnTo>
                  <a:cubicBezTo>
                    <a:pt x="10753" y="27286"/>
                    <a:pt x="9077" y="28420"/>
                    <a:pt x="7196" y="29051"/>
                  </a:cubicBezTo>
                  <a:cubicBezTo>
                    <a:pt x="7222" y="29127"/>
                    <a:pt x="7235" y="29210"/>
                    <a:pt x="7267" y="29293"/>
                  </a:cubicBezTo>
                  <a:lnTo>
                    <a:pt x="7267" y="29287"/>
                  </a:lnTo>
                  <a:cubicBezTo>
                    <a:pt x="7706" y="30338"/>
                    <a:pt x="8548" y="31173"/>
                    <a:pt x="9606" y="31600"/>
                  </a:cubicBezTo>
                  <a:lnTo>
                    <a:pt x="9625" y="31607"/>
                  </a:lnTo>
                  <a:cubicBezTo>
                    <a:pt x="10155" y="31833"/>
                    <a:pt x="10721" y="31946"/>
                    <a:pt x="11288" y="31946"/>
                  </a:cubicBezTo>
                  <a:cubicBezTo>
                    <a:pt x="11838" y="31946"/>
                    <a:pt x="12389" y="31839"/>
                    <a:pt x="12907" y="31626"/>
                  </a:cubicBezTo>
                  <a:cubicBezTo>
                    <a:pt x="12990" y="31594"/>
                    <a:pt x="13054" y="31549"/>
                    <a:pt x="13130" y="31505"/>
                  </a:cubicBezTo>
                  <a:cubicBezTo>
                    <a:pt x="12244" y="29733"/>
                    <a:pt x="11862" y="27751"/>
                    <a:pt x="12027" y="25769"/>
                  </a:cubicBezTo>
                  <a:close/>
                  <a:moveTo>
                    <a:pt x="20141" y="25769"/>
                  </a:moveTo>
                  <a:lnTo>
                    <a:pt x="20141" y="25769"/>
                  </a:lnTo>
                  <a:cubicBezTo>
                    <a:pt x="20313" y="27744"/>
                    <a:pt x="19930" y="29727"/>
                    <a:pt x="19045" y="31505"/>
                  </a:cubicBezTo>
                  <a:cubicBezTo>
                    <a:pt x="19121" y="31543"/>
                    <a:pt x="19185" y="31594"/>
                    <a:pt x="19268" y="31626"/>
                  </a:cubicBezTo>
                  <a:cubicBezTo>
                    <a:pt x="19786" y="31839"/>
                    <a:pt x="20336" y="31946"/>
                    <a:pt x="20887" y="31946"/>
                  </a:cubicBezTo>
                  <a:cubicBezTo>
                    <a:pt x="21453" y="31946"/>
                    <a:pt x="22020" y="31833"/>
                    <a:pt x="22550" y="31607"/>
                  </a:cubicBezTo>
                  <a:lnTo>
                    <a:pt x="22569" y="31594"/>
                  </a:lnTo>
                  <a:cubicBezTo>
                    <a:pt x="23627" y="31167"/>
                    <a:pt x="24468" y="30338"/>
                    <a:pt x="24908" y="29287"/>
                  </a:cubicBezTo>
                  <a:cubicBezTo>
                    <a:pt x="24940" y="29210"/>
                    <a:pt x="24953" y="29127"/>
                    <a:pt x="24978" y="29045"/>
                  </a:cubicBezTo>
                  <a:cubicBezTo>
                    <a:pt x="23098" y="28420"/>
                    <a:pt x="21422" y="27286"/>
                    <a:pt x="20141" y="25769"/>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2" name="Google Shape;3382;p22"/>
            <p:cNvSpPr/>
            <p:nvPr/>
          </p:nvSpPr>
          <p:spPr>
            <a:xfrm>
              <a:off x="1125925" y="1874850"/>
              <a:ext cx="750175" cy="750350"/>
            </a:xfrm>
            <a:custGeom>
              <a:rect b="b" l="l" r="r" t="t"/>
              <a:pathLst>
                <a:path extrusionOk="0" h="30014" w="30007">
                  <a:moveTo>
                    <a:pt x="12855" y="1"/>
                  </a:moveTo>
                  <a:cubicBezTo>
                    <a:pt x="11938" y="1900"/>
                    <a:pt x="11657" y="4042"/>
                    <a:pt x="12052" y="6113"/>
                  </a:cubicBezTo>
                  <a:cubicBezTo>
                    <a:pt x="13002" y="5801"/>
                    <a:pt x="14003" y="5641"/>
                    <a:pt x="15003" y="5641"/>
                  </a:cubicBezTo>
                  <a:cubicBezTo>
                    <a:pt x="16004" y="5641"/>
                    <a:pt x="16998" y="5801"/>
                    <a:pt x="17948" y="6113"/>
                  </a:cubicBezTo>
                  <a:cubicBezTo>
                    <a:pt x="18343" y="4042"/>
                    <a:pt x="18063" y="1900"/>
                    <a:pt x="17145" y="1"/>
                  </a:cubicBezTo>
                  <a:cubicBezTo>
                    <a:pt x="16597" y="447"/>
                    <a:pt x="16170" y="1021"/>
                    <a:pt x="15902" y="1677"/>
                  </a:cubicBezTo>
                  <a:lnTo>
                    <a:pt x="15003" y="3940"/>
                  </a:lnTo>
                  <a:lnTo>
                    <a:pt x="14105" y="1677"/>
                  </a:lnTo>
                  <a:cubicBezTo>
                    <a:pt x="13837" y="1021"/>
                    <a:pt x="13404" y="447"/>
                    <a:pt x="12855" y="1"/>
                  </a:cubicBezTo>
                  <a:close/>
                  <a:moveTo>
                    <a:pt x="15704" y="8560"/>
                  </a:moveTo>
                  <a:lnTo>
                    <a:pt x="15704" y="8560"/>
                  </a:lnTo>
                  <a:cubicBezTo>
                    <a:pt x="16017" y="9147"/>
                    <a:pt x="16520" y="9606"/>
                    <a:pt x="17138" y="9861"/>
                  </a:cubicBezTo>
                  <a:cubicBezTo>
                    <a:pt x="17488" y="10006"/>
                    <a:pt x="17861" y="10079"/>
                    <a:pt x="18235" y="10079"/>
                  </a:cubicBezTo>
                  <a:cubicBezTo>
                    <a:pt x="18515" y="10079"/>
                    <a:pt x="18796" y="10038"/>
                    <a:pt x="19070" y="9956"/>
                  </a:cubicBezTo>
                  <a:cubicBezTo>
                    <a:pt x="18585" y="9567"/>
                    <a:pt x="18056" y="9249"/>
                    <a:pt x="17489" y="9013"/>
                  </a:cubicBezTo>
                  <a:cubicBezTo>
                    <a:pt x="16915" y="8777"/>
                    <a:pt x="16316" y="8624"/>
                    <a:pt x="15704" y="8560"/>
                  </a:cubicBezTo>
                  <a:close/>
                  <a:moveTo>
                    <a:pt x="14302" y="8560"/>
                  </a:moveTo>
                  <a:lnTo>
                    <a:pt x="14302" y="8560"/>
                  </a:lnTo>
                  <a:cubicBezTo>
                    <a:pt x="13690" y="8624"/>
                    <a:pt x="13091" y="8777"/>
                    <a:pt x="12518" y="9013"/>
                  </a:cubicBezTo>
                  <a:cubicBezTo>
                    <a:pt x="11950" y="9249"/>
                    <a:pt x="11415" y="9567"/>
                    <a:pt x="10937" y="9956"/>
                  </a:cubicBezTo>
                  <a:cubicBezTo>
                    <a:pt x="11209" y="10040"/>
                    <a:pt x="11489" y="10082"/>
                    <a:pt x="11768" y="10082"/>
                  </a:cubicBezTo>
                  <a:cubicBezTo>
                    <a:pt x="12143" y="10082"/>
                    <a:pt x="12517" y="10007"/>
                    <a:pt x="12868" y="9861"/>
                  </a:cubicBezTo>
                  <a:cubicBezTo>
                    <a:pt x="13486" y="9606"/>
                    <a:pt x="13990" y="9147"/>
                    <a:pt x="14302" y="8560"/>
                  </a:cubicBezTo>
                  <a:close/>
                  <a:moveTo>
                    <a:pt x="5909" y="2882"/>
                  </a:moveTo>
                  <a:lnTo>
                    <a:pt x="5909" y="2882"/>
                  </a:lnTo>
                  <a:cubicBezTo>
                    <a:pt x="5832" y="3583"/>
                    <a:pt x="5934" y="4290"/>
                    <a:pt x="6208" y="4947"/>
                  </a:cubicBezTo>
                  <a:lnTo>
                    <a:pt x="7177" y="7184"/>
                  </a:lnTo>
                  <a:lnTo>
                    <a:pt x="7177" y="7184"/>
                  </a:lnTo>
                  <a:lnTo>
                    <a:pt x="4940" y="6215"/>
                  </a:lnTo>
                  <a:cubicBezTo>
                    <a:pt x="4430" y="6000"/>
                    <a:pt x="3880" y="5891"/>
                    <a:pt x="3328" y="5891"/>
                  </a:cubicBezTo>
                  <a:cubicBezTo>
                    <a:pt x="3177" y="5891"/>
                    <a:pt x="3026" y="5899"/>
                    <a:pt x="2875" y="5915"/>
                  </a:cubicBezTo>
                  <a:cubicBezTo>
                    <a:pt x="3570" y="7904"/>
                    <a:pt x="4882" y="9618"/>
                    <a:pt x="6629" y="10797"/>
                  </a:cubicBezTo>
                  <a:cubicBezTo>
                    <a:pt x="7075" y="9905"/>
                    <a:pt x="7661" y="9083"/>
                    <a:pt x="8375" y="8376"/>
                  </a:cubicBezTo>
                  <a:cubicBezTo>
                    <a:pt x="9082" y="7668"/>
                    <a:pt x="9898" y="7082"/>
                    <a:pt x="10797" y="6636"/>
                  </a:cubicBezTo>
                  <a:cubicBezTo>
                    <a:pt x="9611" y="4889"/>
                    <a:pt x="7897" y="3576"/>
                    <a:pt x="5909" y="2882"/>
                  </a:cubicBezTo>
                  <a:close/>
                  <a:moveTo>
                    <a:pt x="24098" y="2882"/>
                  </a:moveTo>
                  <a:cubicBezTo>
                    <a:pt x="22110" y="3576"/>
                    <a:pt x="20395" y="4889"/>
                    <a:pt x="19210" y="6636"/>
                  </a:cubicBezTo>
                  <a:cubicBezTo>
                    <a:pt x="20108" y="7082"/>
                    <a:pt x="20924" y="7668"/>
                    <a:pt x="21632" y="8376"/>
                  </a:cubicBezTo>
                  <a:cubicBezTo>
                    <a:pt x="22339" y="9083"/>
                    <a:pt x="22932" y="9905"/>
                    <a:pt x="23378" y="10804"/>
                  </a:cubicBezTo>
                  <a:cubicBezTo>
                    <a:pt x="25118" y="9618"/>
                    <a:pt x="26431" y="7904"/>
                    <a:pt x="27125" y="5915"/>
                  </a:cubicBezTo>
                  <a:cubicBezTo>
                    <a:pt x="26975" y="5899"/>
                    <a:pt x="26823" y="5891"/>
                    <a:pt x="26672" y="5891"/>
                  </a:cubicBezTo>
                  <a:cubicBezTo>
                    <a:pt x="26120" y="5891"/>
                    <a:pt x="25571" y="6000"/>
                    <a:pt x="25061" y="6215"/>
                  </a:cubicBezTo>
                  <a:lnTo>
                    <a:pt x="22823" y="7184"/>
                  </a:lnTo>
                  <a:lnTo>
                    <a:pt x="23792" y="4947"/>
                  </a:lnTo>
                  <a:cubicBezTo>
                    <a:pt x="24066" y="4297"/>
                    <a:pt x="24175" y="3583"/>
                    <a:pt x="24098" y="2882"/>
                  </a:cubicBezTo>
                  <a:close/>
                  <a:moveTo>
                    <a:pt x="9956" y="10944"/>
                  </a:moveTo>
                  <a:lnTo>
                    <a:pt x="9956" y="10944"/>
                  </a:lnTo>
                  <a:cubicBezTo>
                    <a:pt x="9567" y="11422"/>
                    <a:pt x="9248" y="11957"/>
                    <a:pt x="9012" y="12525"/>
                  </a:cubicBezTo>
                  <a:cubicBezTo>
                    <a:pt x="8777" y="13098"/>
                    <a:pt x="8624" y="13697"/>
                    <a:pt x="8560" y="14309"/>
                  </a:cubicBezTo>
                  <a:cubicBezTo>
                    <a:pt x="9146" y="13997"/>
                    <a:pt x="9605" y="13487"/>
                    <a:pt x="9860" y="12875"/>
                  </a:cubicBezTo>
                  <a:cubicBezTo>
                    <a:pt x="10115" y="12263"/>
                    <a:pt x="10147" y="11575"/>
                    <a:pt x="9956" y="10944"/>
                  </a:cubicBezTo>
                  <a:close/>
                  <a:moveTo>
                    <a:pt x="20051" y="10938"/>
                  </a:moveTo>
                  <a:lnTo>
                    <a:pt x="20051" y="10938"/>
                  </a:lnTo>
                  <a:cubicBezTo>
                    <a:pt x="19860" y="11575"/>
                    <a:pt x="19892" y="12263"/>
                    <a:pt x="20147" y="12875"/>
                  </a:cubicBezTo>
                  <a:cubicBezTo>
                    <a:pt x="20402" y="13487"/>
                    <a:pt x="20860" y="13997"/>
                    <a:pt x="21447" y="14309"/>
                  </a:cubicBezTo>
                  <a:cubicBezTo>
                    <a:pt x="21383" y="13697"/>
                    <a:pt x="21230" y="13092"/>
                    <a:pt x="20994" y="12525"/>
                  </a:cubicBezTo>
                  <a:cubicBezTo>
                    <a:pt x="20758" y="11951"/>
                    <a:pt x="20440" y="11422"/>
                    <a:pt x="20051" y="10938"/>
                  </a:cubicBezTo>
                  <a:close/>
                  <a:moveTo>
                    <a:pt x="4270" y="11885"/>
                  </a:moveTo>
                  <a:cubicBezTo>
                    <a:pt x="2799" y="11885"/>
                    <a:pt x="1340" y="12215"/>
                    <a:pt x="0" y="12862"/>
                  </a:cubicBezTo>
                  <a:cubicBezTo>
                    <a:pt x="440" y="13411"/>
                    <a:pt x="1020" y="13838"/>
                    <a:pt x="1670" y="14105"/>
                  </a:cubicBezTo>
                  <a:lnTo>
                    <a:pt x="3939" y="15004"/>
                  </a:lnTo>
                  <a:lnTo>
                    <a:pt x="1670" y="15903"/>
                  </a:lnTo>
                  <a:cubicBezTo>
                    <a:pt x="1020" y="16170"/>
                    <a:pt x="440" y="16597"/>
                    <a:pt x="0" y="17152"/>
                  </a:cubicBezTo>
                  <a:cubicBezTo>
                    <a:pt x="1340" y="17799"/>
                    <a:pt x="2799" y="18129"/>
                    <a:pt x="4270" y="18129"/>
                  </a:cubicBezTo>
                  <a:cubicBezTo>
                    <a:pt x="4885" y="18129"/>
                    <a:pt x="5502" y="18071"/>
                    <a:pt x="6112" y="17955"/>
                  </a:cubicBezTo>
                  <a:cubicBezTo>
                    <a:pt x="5800" y="16999"/>
                    <a:pt x="5641" y="16004"/>
                    <a:pt x="5641" y="15004"/>
                  </a:cubicBezTo>
                  <a:cubicBezTo>
                    <a:pt x="5641" y="14003"/>
                    <a:pt x="5800" y="13009"/>
                    <a:pt x="6112" y="12059"/>
                  </a:cubicBezTo>
                  <a:cubicBezTo>
                    <a:pt x="5502" y="11943"/>
                    <a:pt x="4885" y="11885"/>
                    <a:pt x="4270" y="11885"/>
                  </a:cubicBezTo>
                  <a:close/>
                  <a:moveTo>
                    <a:pt x="25737" y="11885"/>
                  </a:moveTo>
                  <a:cubicBezTo>
                    <a:pt x="25122" y="11885"/>
                    <a:pt x="24505" y="11943"/>
                    <a:pt x="23894" y="12059"/>
                  </a:cubicBezTo>
                  <a:cubicBezTo>
                    <a:pt x="24206" y="13009"/>
                    <a:pt x="24366" y="14010"/>
                    <a:pt x="24366" y="15010"/>
                  </a:cubicBezTo>
                  <a:cubicBezTo>
                    <a:pt x="24366" y="16011"/>
                    <a:pt x="24206" y="17005"/>
                    <a:pt x="23894" y="17955"/>
                  </a:cubicBezTo>
                  <a:cubicBezTo>
                    <a:pt x="24505" y="18071"/>
                    <a:pt x="25122" y="18129"/>
                    <a:pt x="25737" y="18129"/>
                  </a:cubicBezTo>
                  <a:cubicBezTo>
                    <a:pt x="27208" y="18129"/>
                    <a:pt x="28667" y="17799"/>
                    <a:pt x="30006" y="17152"/>
                  </a:cubicBezTo>
                  <a:cubicBezTo>
                    <a:pt x="29560" y="16604"/>
                    <a:pt x="28986" y="16177"/>
                    <a:pt x="28330" y="15909"/>
                  </a:cubicBezTo>
                  <a:lnTo>
                    <a:pt x="26067" y="15010"/>
                  </a:lnTo>
                  <a:lnTo>
                    <a:pt x="28330" y="14112"/>
                  </a:lnTo>
                  <a:cubicBezTo>
                    <a:pt x="28986" y="13844"/>
                    <a:pt x="29560" y="13411"/>
                    <a:pt x="30006" y="12862"/>
                  </a:cubicBezTo>
                  <a:cubicBezTo>
                    <a:pt x="28667" y="12215"/>
                    <a:pt x="27208" y="11885"/>
                    <a:pt x="25737" y="11885"/>
                  </a:cubicBezTo>
                  <a:close/>
                  <a:moveTo>
                    <a:pt x="8560" y="15705"/>
                  </a:moveTo>
                  <a:cubicBezTo>
                    <a:pt x="8624" y="16317"/>
                    <a:pt x="8777" y="16916"/>
                    <a:pt x="9012" y="17489"/>
                  </a:cubicBezTo>
                  <a:cubicBezTo>
                    <a:pt x="9248" y="18057"/>
                    <a:pt x="9567" y="18592"/>
                    <a:pt x="9956" y="19070"/>
                  </a:cubicBezTo>
                  <a:cubicBezTo>
                    <a:pt x="10147" y="18433"/>
                    <a:pt x="10115" y="17751"/>
                    <a:pt x="9860" y="17139"/>
                  </a:cubicBezTo>
                  <a:cubicBezTo>
                    <a:pt x="9605" y="16521"/>
                    <a:pt x="9146" y="16017"/>
                    <a:pt x="8560" y="15705"/>
                  </a:cubicBezTo>
                  <a:close/>
                  <a:moveTo>
                    <a:pt x="21447" y="15705"/>
                  </a:moveTo>
                  <a:cubicBezTo>
                    <a:pt x="20860" y="16017"/>
                    <a:pt x="20402" y="16521"/>
                    <a:pt x="20140" y="17139"/>
                  </a:cubicBezTo>
                  <a:cubicBezTo>
                    <a:pt x="19892" y="17751"/>
                    <a:pt x="19860" y="18433"/>
                    <a:pt x="20051" y="19070"/>
                  </a:cubicBezTo>
                  <a:cubicBezTo>
                    <a:pt x="20440" y="18592"/>
                    <a:pt x="20758" y="18057"/>
                    <a:pt x="20994" y="17489"/>
                  </a:cubicBezTo>
                  <a:cubicBezTo>
                    <a:pt x="21230" y="16916"/>
                    <a:pt x="21383" y="16317"/>
                    <a:pt x="21447" y="15705"/>
                  </a:cubicBezTo>
                  <a:close/>
                  <a:moveTo>
                    <a:pt x="11782" y="19930"/>
                  </a:moveTo>
                  <a:cubicBezTo>
                    <a:pt x="11498" y="19930"/>
                    <a:pt x="11213" y="19972"/>
                    <a:pt x="10937" y="20058"/>
                  </a:cubicBezTo>
                  <a:cubicBezTo>
                    <a:pt x="11415" y="20440"/>
                    <a:pt x="11950" y="20759"/>
                    <a:pt x="12524" y="20995"/>
                  </a:cubicBezTo>
                  <a:cubicBezTo>
                    <a:pt x="13091" y="21231"/>
                    <a:pt x="13690" y="21384"/>
                    <a:pt x="14309" y="21447"/>
                  </a:cubicBezTo>
                  <a:cubicBezTo>
                    <a:pt x="13990" y="20861"/>
                    <a:pt x="13486" y="20402"/>
                    <a:pt x="12875" y="20147"/>
                  </a:cubicBezTo>
                  <a:cubicBezTo>
                    <a:pt x="12524" y="20003"/>
                    <a:pt x="12153" y="19930"/>
                    <a:pt x="11782" y="19930"/>
                  </a:cubicBezTo>
                  <a:close/>
                  <a:moveTo>
                    <a:pt x="18225" y="19930"/>
                  </a:moveTo>
                  <a:cubicBezTo>
                    <a:pt x="17853" y="19930"/>
                    <a:pt x="17482" y="20003"/>
                    <a:pt x="17132" y="20147"/>
                  </a:cubicBezTo>
                  <a:cubicBezTo>
                    <a:pt x="16520" y="20402"/>
                    <a:pt x="16010" y="20861"/>
                    <a:pt x="15698" y="21447"/>
                  </a:cubicBezTo>
                  <a:cubicBezTo>
                    <a:pt x="16316" y="21384"/>
                    <a:pt x="16915" y="21231"/>
                    <a:pt x="17489" y="20995"/>
                  </a:cubicBezTo>
                  <a:cubicBezTo>
                    <a:pt x="18056" y="20759"/>
                    <a:pt x="18585" y="20440"/>
                    <a:pt x="19070" y="20058"/>
                  </a:cubicBezTo>
                  <a:cubicBezTo>
                    <a:pt x="18793" y="19972"/>
                    <a:pt x="18509" y="19930"/>
                    <a:pt x="18225" y="19930"/>
                  </a:cubicBezTo>
                  <a:close/>
                  <a:moveTo>
                    <a:pt x="6629" y="19210"/>
                  </a:moveTo>
                  <a:cubicBezTo>
                    <a:pt x="4882" y="20396"/>
                    <a:pt x="3570" y="22110"/>
                    <a:pt x="2875" y="24099"/>
                  </a:cubicBezTo>
                  <a:cubicBezTo>
                    <a:pt x="3026" y="24115"/>
                    <a:pt x="3177" y="24123"/>
                    <a:pt x="3328" y="24123"/>
                  </a:cubicBezTo>
                  <a:cubicBezTo>
                    <a:pt x="3880" y="24123"/>
                    <a:pt x="4430" y="24014"/>
                    <a:pt x="4940" y="23799"/>
                  </a:cubicBezTo>
                  <a:lnTo>
                    <a:pt x="7177" y="22830"/>
                  </a:lnTo>
                  <a:lnTo>
                    <a:pt x="6208" y="25067"/>
                  </a:lnTo>
                  <a:cubicBezTo>
                    <a:pt x="5934" y="25717"/>
                    <a:pt x="5832" y="26431"/>
                    <a:pt x="5909" y="27132"/>
                  </a:cubicBezTo>
                  <a:cubicBezTo>
                    <a:pt x="7897" y="26438"/>
                    <a:pt x="9611" y="25125"/>
                    <a:pt x="10797" y="23378"/>
                  </a:cubicBezTo>
                  <a:cubicBezTo>
                    <a:pt x="9898" y="22932"/>
                    <a:pt x="9082" y="22346"/>
                    <a:pt x="8375" y="21639"/>
                  </a:cubicBezTo>
                  <a:lnTo>
                    <a:pt x="8369" y="21639"/>
                  </a:lnTo>
                  <a:cubicBezTo>
                    <a:pt x="7661" y="20925"/>
                    <a:pt x="7075" y="20109"/>
                    <a:pt x="6629" y="19210"/>
                  </a:cubicBezTo>
                  <a:close/>
                  <a:moveTo>
                    <a:pt x="23372" y="19210"/>
                  </a:moveTo>
                  <a:cubicBezTo>
                    <a:pt x="22925" y="20109"/>
                    <a:pt x="22339" y="20925"/>
                    <a:pt x="21632" y="21632"/>
                  </a:cubicBezTo>
                  <a:lnTo>
                    <a:pt x="21632" y="21639"/>
                  </a:lnTo>
                  <a:cubicBezTo>
                    <a:pt x="20924" y="22346"/>
                    <a:pt x="20102" y="22932"/>
                    <a:pt x="19210" y="23378"/>
                  </a:cubicBezTo>
                  <a:cubicBezTo>
                    <a:pt x="20395" y="25125"/>
                    <a:pt x="22110" y="26438"/>
                    <a:pt x="24098" y="27132"/>
                  </a:cubicBezTo>
                  <a:cubicBezTo>
                    <a:pt x="24175" y="26431"/>
                    <a:pt x="24073" y="25717"/>
                    <a:pt x="23799" y="25067"/>
                  </a:cubicBezTo>
                  <a:lnTo>
                    <a:pt x="22823" y="22830"/>
                  </a:lnTo>
                  <a:lnTo>
                    <a:pt x="25061" y="23799"/>
                  </a:lnTo>
                  <a:cubicBezTo>
                    <a:pt x="25571" y="24014"/>
                    <a:pt x="26120" y="24123"/>
                    <a:pt x="26672" y="24123"/>
                  </a:cubicBezTo>
                  <a:cubicBezTo>
                    <a:pt x="26823" y="24123"/>
                    <a:pt x="26975" y="24115"/>
                    <a:pt x="27125" y="24099"/>
                  </a:cubicBezTo>
                  <a:cubicBezTo>
                    <a:pt x="26431" y="22110"/>
                    <a:pt x="25118" y="20396"/>
                    <a:pt x="23372" y="19210"/>
                  </a:cubicBezTo>
                  <a:close/>
                  <a:moveTo>
                    <a:pt x="12052" y="23901"/>
                  </a:moveTo>
                  <a:lnTo>
                    <a:pt x="12052" y="23901"/>
                  </a:lnTo>
                  <a:cubicBezTo>
                    <a:pt x="11657" y="25972"/>
                    <a:pt x="11938" y="28114"/>
                    <a:pt x="12855" y="30013"/>
                  </a:cubicBezTo>
                  <a:cubicBezTo>
                    <a:pt x="13410" y="29567"/>
                    <a:pt x="13837" y="28993"/>
                    <a:pt x="14105" y="28343"/>
                  </a:cubicBezTo>
                  <a:lnTo>
                    <a:pt x="15003" y="26074"/>
                  </a:lnTo>
                  <a:lnTo>
                    <a:pt x="15896" y="28337"/>
                  </a:lnTo>
                  <a:cubicBezTo>
                    <a:pt x="16170" y="28987"/>
                    <a:pt x="16597" y="29567"/>
                    <a:pt x="17145" y="30007"/>
                  </a:cubicBezTo>
                  <a:cubicBezTo>
                    <a:pt x="18063" y="28114"/>
                    <a:pt x="18343" y="25966"/>
                    <a:pt x="17948" y="23901"/>
                  </a:cubicBezTo>
                  <a:lnTo>
                    <a:pt x="17948" y="23901"/>
                  </a:lnTo>
                  <a:cubicBezTo>
                    <a:pt x="16998" y="24207"/>
                    <a:pt x="16004" y="24366"/>
                    <a:pt x="15003" y="24366"/>
                  </a:cubicBezTo>
                  <a:cubicBezTo>
                    <a:pt x="14003" y="24366"/>
                    <a:pt x="13002" y="24207"/>
                    <a:pt x="12052" y="2390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3" name="Google Shape;3383;p22"/>
            <p:cNvSpPr/>
            <p:nvPr/>
          </p:nvSpPr>
          <p:spPr>
            <a:xfrm>
              <a:off x="1358075" y="2104552"/>
              <a:ext cx="285875" cy="285700"/>
            </a:xfrm>
            <a:custGeom>
              <a:rect b="b" l="l" r="r" t="t"/>
              <a:pathLst>
                <a:path extrusionOk="0" h="11428" w="11435">
                  <a:moveTo>
                    <a:pt x="5717" y="0"/>
                  </a:moveTo>
                  <a:cubicBezTo>
                    <a:pt x="5392" y="497"/>
                    <a:pt x="4953" y="918"/>
                    <a:pt x="4430" y="1218"/>
                  </a:cubicBezTo>
                  <a:cubicBezTo>
                    <a:pt x="4768" y="1485"/>
                    <a:pt x="5182" y="1632"/>
                    <a:pt x="5615" y="1632"/>
                  </a:cubicBezTo>
                  <a:lnTo>
                    <a:pt x="5819" y="1632"/>
                  </a:lnTo>
                  <a:cubicBezTo>
                    <a:pt x="6246" y="1632"/>
                    <a:pt x="6661" y="1485"/>
                    <a:pt x="6998" y="1218"/>
                  </a:cubicBezTo>
                  <a:cubicBezTo>
                    <a:pt x="6482" y="918"/>
                    <a:pt x="6042" y="497"/>
                    <a:pt x="5717" y="0"/>
                  </a:cubicBezTo>
                  <a:close/>
                  <a:moveTo>
                    <a:pt x="3308" y="1657"/>
                  </a:moveTo>
                  <a:cubicBezTo>
                    <a:pt x="3030" y="1720"/>
                    <a:pt x="2744" y="1752"/>
                    <a:pt x="2459" y="1752"/>
                  </a:cubicBezTo>
                  <a:cubicBezTo>
                    <a:pt x="2196" y="1752"/>
                    <a:pt x="1933" y="1725"/>
                    <a:pt x="1677" y="1670"/>
                  </a:cubicBezTo>
                  <a:lnTo>
                    <a:pt x="1677" y="1670"/>
                  </a:lnTo>
                  <a:cubicBezTo>
                    <a:pt x="1785" y="2212"/>
                    <a:pt x="1785" y="2766"/>
                    <a:pt x="1664" y="3302"/>
                  </a:cubicBezTo>
                  <a:cubicBezTo>
                    <a:pt x="2097" y="3283"/>
                    <a:pt x="2505" y="3111"/>
                    <a:pt x="2830" y="2824"/>
                  </a:cubicBezTo>
                  <a:cubicBezTo>
                    <a:pt x="3117" y="2499"/>
                    <a:pt x="3283" y="2091"/>
                    <a:pt x="3308" y="1657"/>
                  </a:cubicBezTo>
                  <a:close/>
                  <a:moveTo>
                    <a:pt x="8126" y="1657"/>
                  </a:moveTo>
                  <a:lnTo>
                    <a:pt x="8126" y="1657"/>
                  </a:lnTo>
                  <a:cubicBezTo>
                    <a:pt x="8146" y="2091"/>
                    <a:pt x="8318" y="2505"/>
                    <a:pt x="8604" y="2824"/>
                  </a:cubicBezTo>
                  <a:cubicBezTo>
                    <a:pt x="8930" y="3111"/>
                    <a:pt x="9337" y="3283"/>
                    <a:pt x="9771" y="3302"/>
                  </a:cubicBezTo>
                  <a:cubicBezTo>
                    <a:pt x="9650" y="2766"/>
                    <a:pt x="9643" y="2212"/>
                    <a:pt x="9758" y="1670"/>
                  </a:cubicBezTo>
                  <a:lnTo>
                    <a:pt x="9758" y="1670"/>
                  </a:lnTo>
                  <a:cubicBezTo>
                    <a:pt x="9498" y="1725"/>
                    <a:pt x="9235" y="1752"/>
                    <a:pt x="8973" y="1752"/>
                  </a:cubicBezTo>
                  <a:cubicBezTo>
                    <a:pt x="8689" y="1752"/>
                    <a:pt x="8405" y="1720"/>
                    <a:pt x="8126" y="1657"/>
                  </a:cubicBezTo>
                  <a:close/>
                  <a:moveTo>
                    <a:pt x="1224" y="4430"/>
                  </a:moveTo>
                  <a:cubicBezTo>
                    <a:pt x="918" y="4946"/>
                    <a:pt x="504" y="5386"/>
                    <a:pt x="0" y="5711"/>
                  </a:cubicBezTo>
                  <a:cubicBezTo>
                    <a:pt x="504" y="6036"/>
                    <a:pt x="918" y="6476"/>
                    <a:pt x="1224" y="6998"/>
                  </a:cubicBezTo>
                  <a:cubicBezTo>
                    <a:pt x="1485" y="6660"/>
                    <a:pt x="1632" y="6246"/>
                    <a:pt x="1632" y="5813"/>
                  </a:cubicBezTo>
                  <a:lnTo>
                    <a:pt x="1632" y="5781"/>
                  </a:lnTo>
                  <a:lnTo>
                    <a:pt x="1632" y="5711"/>
                  </a:lnTo>
                  <a:lnTo>
                    <a:pt x="1632" y="5641"/>
                  </a:lnTo>
                  <a:lnTo>
                    <a:pt x="1632" y="5609"/>
                  </a:lnTo>
                  <a:cubicBezTo>
                    <a:pt x="1632" y="5182"/>
                    <a:pt x="1485" y="4768"/>
                    <a:pt x="1224" y="4430"/>
                  </a:cubicBezTo>
                  <a:close/>
                  <a:moveTo>
                    <a:pt x="10211" y="4430"/>
                  </a:moveTo>
                  <a:cubicBezTo>
                    <a:pt x="9943" y="4768"/>
                    <a:pt x="9796" y="5182"/>
                    <a:pt x="9796" y="5609"/>
                  </a:cubicBezTo>
                  <a:lnTo>
                    <a:pt x="9796" y="5647"/>
                  </a:lnTo>
                  <a:lnTo>
                    <a:pt x="9796" y="5711"/>
                  </a:lnTo>
                  <a:lnTo>
                    <a:pt x="9796" y="5781"/>
                  </a:lnTo>
                  <a:lnTo>
                    <a:pt x="9796" y="5819"/>
                  </a:lnTo>
                  <a:cubicBezTo>
                    <a:pt x="9796" y="6246"/>
                    <a:pt x="9943" y="6660"/>
                    <a:pt x="10211" y="6998"/>
                  </a:cubicBezTo>
                  <a:cubicBezTo>
                    <a:pt x="10509" y="6484"/>
                    <a:pt x="10928" y="6045"/>
                    <a:pt x="11429" y="5714"/>
                  </a:cubicBezTo>
                  <a:lnTo>
                    <a:pt x="11429" y="5714"/>
                  </a:lnTo>
                  <a:cubicBezTo>
                    <a:pt x="11431" y="5715"/>
                    <a:pt x="11433" y="5716"/>
                    <a:pt x="11434" y="5717"/>
                  </a:cubicBezTo>
                  <a:lnTo>
                    <a:pt x="11434" y="5711"/>
                  </a:lnTo>
                  <a:cubicBezTo>
                    <a:pt x="11433" y="5712"/>
                    <a:pt x="11431" y="5713"/>
                    <a:pt x="11429" y="5714"/>
                  </a:cubicBezTo>
                  <a:lnTo>
                    <a:pt x="11429" y="5714"/>
                  </a:lnTo>
                  <a:cubicBezTo>
                    <a:pt x="10928" y="5383"/>
                    <a:pt x="10509" y="4944"/>
                    <a:pt x="10211" y="4430"/>
                  </a:cubicBezTo>
                  <a:close/>
                  <a:moveTo>
                    <a:pt x="4200" y="2225"/>
                  </a:moveTo>
                  <a:cubicBezTo>
                    <a:pt x="4086" y="2703"/>
                    <a:pt x="3850" y="3149"/>
                    <a:pt x="3512" y="3506"/>
                  </a:cubicBezTo>
                  <a:cubicBezTo>
                    <a:pt x="3149" y="3843"/>
                    <a:pt x="2709" y="4086"/>
                    <a:pt x="2231" y="4200"/>
                  </a:cubicBezTo>
                  <a:cubicBezTo>
                    <a:pt x="2480" y="4647"/>
                    <a:pt x="2607" y="5150"/>
                    <a:pt x="2601" y="5666"/>
                  </a:cubicBezTo>
                  <a:lnTo>
                    <a:pt x="2601" y="5717"/>
                  </a:lnTo>
                  <a:lnTo>
                    <a:pt x="2601" y="5768"/>
                  </a:lnTo>
                  <a:cubicBezTo>
                    <a:pt x="2607" y="6278"/>
                    <a:pt x="2480" y="6782"/>
                    <a:pt x="2231" y="7228"/>
                  </a:cubicBezTo>
                  <a:cubicBezTo>
                    <a:pt x="2709" y="7342"/>
                    <a:pt x="3149" y="7585"/>
                    <a:pt x="3512" y="7922"/>
                  </a:cubicBezTo>
                  <a:cubicBezTo>
                    <a:pt x="3850" y="8279"/>
                    <a:pt x="4086" y="8725"/>
                    <a:pt x="4200" y="9203"/>
                  </a:cubicBezTo>
                  <a:cubicBezTo>
                    <a:pt x="4636" y="8961"/>
                    <a:pt x="5126" y="8834"/>
                    <a:pt x="5629" y="8834"/>
                  </a:cubicBezTo>
                  <a:cubicBezTo>
                    <a:pt x="5642" y="8834"/>
                    <a:pt x="5654" y="8834"/>
                    <a:pt x="5666" y="8834"/>
                  </a:cubicBezTo>
                  <a:lnTo>
                    <a:pt x="5768" y="8834"/>
                  </a:lnTo>
                  <a:cubicBezTo>
                    <a:pt x="5780" y="8834"/>
                    <a:pt x="5793" y="8834"/>
                    <a:pt x="5805" y="8834"/>
                  </a:cubicBezTo>
                  <a:cubicBezTo>
                    <a:pt x="6302" y="8834"/>
                    <a:pt x="6792" y="8961"/>
                    <a:pt x="7228" y="9203"/>
                  </a:cubicBezTo>
                  <a:cubicBezTo>
                    <a:pt x="7349" y="8725"/>
                    <a:pt x="7585" y="8279"/>
                    <a:pt x="7923" y="7922"/>
                  </a:cubicBezTo>
                  <a:cubicBezTo>
                    <a:pt x="8279" y="7585"/>
                    <a:pt x="8726" y="7342"/>
                    <a:pt x="9204" y="7228"/>
                  </a:cubicBezTo>
                  <a:cubicBezTo>
                    <a:pt x="8955" y="6782"/>
                    <a:pt x="8828" y="6278"/>
                    <a:pt x="8834" y="5768"/>
                  </a:cubicBezTo>
                  <a:lnTo>
                    <a:pt x="8834" y="5717"/>
                  </a:lnTo>
                  <a:lnTo>
                    <a:pt x="8834" y="5666"/>
                  </a:lnTo>
                  <a:cubicBezTo>
                    <a:pt x="8828" y="5150"/>
                    <a:pt x="8955" y="4647"/>
                    <a:pt x="9204" y="4200"/>
                  </a:cubicBezTo>
                  <a:cubicBezTo>
                    <a:pt x="8726" y="4086"/>
                    <a:pt x="8279" y="3850"/>
                    <a:pt x="7923" y="3512"/>
                  </a:cubicBezTo>
                  <a:cubicBezTo>
                    <a:pt x="7585" y="3149"/>
                    <a:pt x="7349" y="2709"/>
                    <a:pt x="7228" y="2231"/>
                  </a:cubicBezTo>
                  <a:cubicBezTo>
                    <a:pt x="6792" y="2474"/>
                    <a:pt x="6302" y="2601"/>
                    <a:pt x="5805" y="2601"/>
                  </a:cubicBezTo>
                  <a:cubicBezTo>
                    <a:pt x="5793" y="2601"/>
                    <a:pt x="5780" y="2601"/>
                    <a:pt x="5768" y="2601"/>
                  </a:cubicBezTo>
                  <a:lnTo>
                    <a:pt x="5717" y="2594"/>
                  </a:lnTo>
                  <a:lnTo>
                    <a:pt x="5666" y="2594"/>
                  </a:lnTo>
                  <a:cubicBezTo>
                    <a:pt x="5654" y="2594"/>
                    <a:pt x="5642" y="2595"/>
                    <a:pt x="5629" y="2595"/>
                  </a:cubicBezTo>
                  <a:cubicBezTo>
                    <a:pt x="5126" y="2595"/>
                    <a:pt x="4636" y="2467"/>
                    <a:pt x="4200" y="2225"/>
                  </a:cubicBezTo>
                  <a:close/>
                  <a:moveTo>
                    <a:pt x="1664" y="8126"/>
                  </a:moveTo>
                  <a:lnTo>
                    <a:pt x="1664" y="8126"/>
                  </a:lnTo>
                  <a:cubicBezTo>
                    <a:pt x="1785" y="8662"/>
                    <a:pt x="1785" y="9216"/>
                    <a:pt x="1677" y="9758"/>
                  </a:cubicBezTo>
                  <a:cubicBezTo>
                    <a:pt x="1933" y="9703"/>
                    <a:pt x="2196" y="9676"/>
                    <a:pt x="2459" y="9676"/>
                  </a:cubicBezTo>
                  <a:cubicBezTo>
                    <a:pt x="2744" y="9676"/>
                    <a:pt x="3030" y="9708"/>
                    <a:pt x="3308" y="9771"/>
                  </a:cubicBezTo>
                  <a:cubicBezTo>
                    <a:pt x="3283" y="9337"/>
                    <a:pt x="3117" y="8923"/>
                    <a:pt x="2830" y="8604"/>
                  </a:cubicBezTo>
                  <a:cubicBezTo>
                    <a:pt x="2505" y="8318"/>
                    <a:pt x="2091" y="8145"/>
                    <a:pt x="1664" y="8126"/>
                  </a:cubicBezTo>
                  <a:close/>
                  <a:moveTo>
                    <a:pt x="9771" y="8120"/>
                  </a:moveTo>
                  <a:lnTo>
                    <a:pt x="9771" y="8120"/>
                  </a:lnTo>
                  <a:cubicBezTo>
                    <a:pt x="9337" y="8145"/>
                    <a:pt x="8930" y="8311"/>
                    <a:pt x="8604" y="8604"/>
                  </a:cubicBezTo>
                  <a:cubicBezTo>
                    <a:pt x="8318" y="8923"/>
                    <a:pt x="8146" y="9337"/>
                    <a:pt x="8126" y="9771"/>
                  </a:cubicBezTo>
                  <a:cubicBezTo>
                    <a:pt x="8405" y="9708"/>
                    <a:pt x="8690" y="9676"/>
                    <a:pt x="8976" y="9676"/>
                  </a:cubicBezTo>
                  <a:cubicBezTo>
                    <a:pt x="9239" y="9676"/>
                    <a:pt x="9501" y="9703"/>
                    <a:pt x="9758" y="9758"/>
                  </a:cubicBezTo>
                  <a:cubicBezTo>
                    <a:pt x="9643" y="9216"/>
                    <a:pt x="9650" y="8662"/>
                    <a:pt x="9771" y="8120"/>
                  </a:cubicBezTo>
                  <a:close/>
                  <a:moveTo>
                    <a:pt x="5615" y="9790"/>
                  </a:moveTo>
                  <a:cubicBezTo>
                    <a:pt x="5188" y="9790"/>
                    <a:pt x="4768" y="9936"/>
                    <a:pt x="4436" y="10204"/>
                  </a:cubicBezTo>
                  <a:cubicBezTo>
                    <a:pt x="4953" y="10504"/>
                    <a:pt x="5392" y="10924"/>
                    <a:pt x="5717" y="11428"/>
                  </a:cubicBezTo>
                  <a:cubicBezTo>
                    <a:pt x="6042" y="10924"/>
                    <a:pt x="6482" y="10504"/>
                    <a:pt x="6998" y="10204"/>
                  </a:cubicBezTo>
                  <a:cubicBezTo>
                    <a:pt x="6661" y="9936"/>
                    <a:pt x="6246" y="9790"/>
                    <a:pt x="5819" y="979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4" name="Google Shape;3384;p22"/>
            <p:cNvSpPr/>
            <p:nvPr/>
          </p:nvSpPr>
          <p:spPr>
            <a:xfrm>
              <a:off x="877050" y="1623352"/>
              <a:ext cx="1247775" cy="1247925"/>
            </a:xfrm>
            <a:custGeom>
              <a:rect b="b" l="l" r="r" t="t"/>
              <a:pathLst>
                <a:path extrusionOk="0" h="49917" w="49911">
                  <a:moveTo>
                    <a:pt x="24952" y="1"/>
                  </a:moveTo>
                  <a:cubicBezTo>
                    <a:pt x="23970" y="1"/>
                    <a:pt x="23174" y="797"/>
                    <a:pt x="23174" y="1779"/>
                  </a:cubicBezTo>
                  <a:cubicBezTo>
                    <a:pt x="23174" y="2767"/>
                    <a:pt x="23970" y="3563"/>
                    <a:pt x="24958" y="3563"/>
                  </a:cubicBezTo>
                  <a:cubicBezTo>
                    <a:pt x="25940" y="3563"/>
                    <a:pt x="26736" y="2767"/>
                    <a:pt x="26736" y="1785"/>
                  </a:cubicBezTo>
                  <a:cubicBezTo>
                    <a:pt x="26736" y="797"/>
                    <a:pt x="25940" y="7"/>
                    <a:pt x="24958" y="7"/>
                  </a:cubicBezTo>
                  <a:lnTo>
                    <a:pt x="24952" y="1"/>
                  </a:lnTo>
                  <a:close/>
                  <a:moveTo>
                    <a:pt x="31222" y="3280"/>
                  </a:moveTo>
                  <a:cubicBezTo>
                    <a:pt x="30403" y="3280"/>
                    <a:pt x="29586" y="3438"/>
                    <a:pt x="28821" y="3755"/>
                  </a:cubicBezTo>
                  <a:cubicBezTo>
                    <a:pt x="27259" y="4405"/>
                    <a:pt x="26029" y="5654"/>
                    <a:pt x="25404" y="7228"/>
                  </a:cubicBezTo>
                  <a:lnTo>
                    <a:pt x="24958" y="8356"/>
                  </a:lnTo>
                  <a:lnTo>
                    <a:pt x="24512" y="7228"/>
                  </a:lnTo>
                  <a:cubicBezTo>
                    <a:pt x="23881" y="5660"/>
                    <a:pt x="22651" y="4411"/>
                    <a:pt x="21096" y="3761"/>
                  </a:cubicBezTo>
                  <a:cubicBezTo>
                    <a:pt x="20330" y="3444"/>
                    <a:pt x="19512" y="3283"/>
                    <a:pt x="18691" y="3283"/>
                  </a:cubicBezTo>
                  <a:cubicBezTo>
                    <a:pt x="18127" y="3283"/>
                    <a:pt x="17561" y="3359"/>
                    <a:pt x="17011" y="3512"/>
                  </a:cubicBezTo>
                  <a:lnTo>
                    <a:pt x="18553" y="7286"/>
                  </a:lnTo>
                  <a:cubicBezTo>
                    <a:pt x="19086" y="7141"/>
                    <a:pt x="19632" y="7068"/>
                    <a:pt x="20177" y="7068"/>
                  </a:cubicBezTo>
                  <a:cubicBezTo>
                    <a:pt x="20976" y="7068"/>
                    <a:pt x="21771" y="7224"/>
                    <a:pt x="22517" y="7534"/>
                  </a:cubicBezTo>
                  <a:cubicBezTo>
                    <a:pt x="23473" y="7929"/>
                    <a:pt x="24315" y="8567"/>
                    <a:pt x="24958" y="9376"/>
                  </a:cubicBezTo>
                  <a:cubicBezTo>
                    <a:pt x="25602" y="8567"/>
                    <a:pt x="26437" y="7929"/>
                    <a:pt x="27393" y="7528"/>
                  </a:cubicBezTo>
                  <a:cubicBezTo>
                    <a:pt x="28146" y="7220"/>
                    <a:pt x="28946" y="7064"/>
                    <a:pt x="29748" y="7064"/>
                  </a:cubicBezTo>
                  <a:cubicBezTo>
                    <a:pt x="30291" y="7064"/>
                    <a:pt x="30834" y="7135"/>
                    <a:pt x="31364" y="7279"/>
                  </a:cubicBezTo>
                  <a:lnTo>
                    <a:pt x="32906" y="3506"/>
                  </a:lnTo>
                  <a:cubicBezTo>
                    <a:pt x="32354" y="3355"/>
                    <a:pt x="31787" y="3280"/>
                    <a:pt x="31222" y="3280"/>
                  </a:cubicBezTo>
                  <a:close/>
                  <a:moveTo>
                    <a:pt x="8568" y="6796"/>
                  </a:moveTo>
                  <a:cubicBezTo>
                    <a:pt x="8114" y="6796"/>
                    <a:pt x="7658" y="6970"/>
                    <a:pt x="7310" y="7317"/>
                  </a:cubicBezTo>
                  <a:cubicBezTo>
                    <a:pt x="6616" y="8012"/>
                    <a:pt x="6616" y="9134"/>
                    <a:pt x="7310" y="9828"/>
                  </a:cubicBezTo>
                  <a:cubicBezTo>
                    <a:pt x="7658" y="10176"/>
                    <a:pt x="8114" y="10350"/>
                    <a:pt x="8568" y="10350"/>
                  </a:cubicBezTo>
                  <a:cubicBezTo>
                    <a:pt x="9023" y="10350"/>
                    <a:pt x="9477" y="10176"/>
                    <a:pt x="9822" y="9828"/>
                  </a:cubicBezTo>
                  <a:cubicBezTo>
                    <a:pt x="10516" y="9134"/>
                    <a:pt x="10516" y="8012"/>
                    <a:pt x="9822" y="7317"/>
                  </a:cubicBezTo>
                  <a:cubicBezTo>
                    <a:pt x="9477" y="6970"/>
                    <a:pt x="9023" y="6796"/>
                    <a:pt x="8568" y="6796"/>
                  </a:cubicBezTo>
                  <a:close/>
                  <a:moveTo>
                    <a:pt x="41347" y="6796"/>
                  </a:moveTo>
                  <a:cubicBezTo>
                    <a:pt x="40892" y="6796"/>
                    <a:pt x="40436" y="6970"/>
                    <a:pt x="40089" y="7317"/>
                  </a:cubicBezTo>
                  <a:cubicBezTo>
                    <a:pt x="39394" y="8012"/>
                    <a:pt x="39394" y="9134"/>
                    <a:pt x="40089" y="9828"/>
                  </a:cubicBezTo>
                  <a:cubicBezTo>
                    <a:pt x="40436" y="10176"/>
                    <a:pt x="40892" y="10350"/>
                    <a:pt x="41347" y="10350"/>
                  </a:cubicBezTo>
                  <a:cubicBezTo>
                    <a:pt x="41802" y="10350"/>
                    <a:pt x="42256" y="10176"/>
                    <a:pt x="42600" y="9828"/>
                  </a:cubicBezTo>
                  <a:cubicBezTo>
                    <a:pt x="43295" y="9134"/>
                    <a:pt x="43295" y="8012"/>
                    <a:pt x="42600" y="7317"/>
                  </a:cubicBezTo>
                  <a:cubicBezTo>
                    <a:pt x="42256" y="6970"/>
                    <a:pt x="41802" y="6796"/>
                    <a:pt x="41347" y="6796"/>
                  </a:cubicBezTo>
                  <a:close/>
                  <a:moveTo>
                    <a:pt x="15398" y="4175"/>
                  </a:moveTo>
                  <a:cubicBezTo>
                    <a:pt x="14181" y="4864"/>
                    <a:pt x="13225" y="5941"/>
                    <a:pt x="12683" y="7235"/>
                  </a:cubicBezTo>
                  <a:cubicBezTo>
                    <a:pt x="12046" y="8796"/>
                    <a:pt x="12059" y="10549"/>
                    <a:pt x="12728" y="12104"/>
                  </a:cubicBezTo>
                  <a:lnTo>
                    <a:pt x="13206" y="13219"/>
                  </a:lnTo>
                  <a:lnTo>
                    <a:pt x="13206" y="13219"/>
                  </a:lnTo>
                  <a:lnTo>
                    <a:pt x="12090" y="12735"/>
                  </a:lnTo>
                  <a:cubicBezTo>
                    <a:pt x="11299" y="12396"/>
                    <a:pt x="10455" y="12225"/>
                    <a:pt x="9609" y="12225"/>
                  </a:cubicBezTo>
                  <a:cubicBezTo>
                    <a:pt x="8801" y="12225"/>
                    <a:pt x="7991" y="12382"/>
                    <a:pt x="7228" y="12697"/>
                  </a:cubicBezTo>
                  <a:cubicBezTo>
                    <a:pt x="5934" y="13232"/>
                    <a:pt x="4857" y="14188"/>
                    <a:pt x="4162" y="15412"/>
                  </a:cubicBezTo>
                  <a:lnTo>
                    <a:pt x="7922" y="16986"/>
                  </a:lnTo>
                  <a:cubicBezTo>
                    <a:pt x="8598" y="15807"/>
                    <a:pt x="9649" y="14883"/>
                    <a:pt x="10905" y="14360"/>
                  </a:cubicBezTo>
                  <a:cubicBezTo>
                    <a:pt x="11643" y="14055"/>
                    <a:pt x="12434" y="13898"/>
                    <a:pt x="13229" y="13898"/>
                  </a:cubicBezTo>
                  <a:cubicBezTo>
                    <a:pt x="13463" y="13898"/>
                    <a:pt x="13698" y="13912"/>
                    <a:pt x="13932" y="13939"/>
                  </a:cubicBezTo>
                  <a:cubicBezTo>
                    <a:pt x="13811" y="12907"/>
                    <a:pt x="13958" y="11868"/>
                    <a:pt x="14353" y="10912"/>
                  </a:cubicBezTo>
                  <a:cubicBezTo>
                    <a:pt x="14876" y="9656"/>
                    <a:pt x="15800" y="8605"/>
                    <a:pt x="16979" y="7929"/>
                  </a:cubicBezTo>
                  <a:lnTo>
                    <a:pt x="15398" y="4175"/>
                  </a:lnTo>
                  <a:close/>
                  <a:moveTo>
                    <a:pt x="34506" y="4175"/>
                  </a:moveTo>
                  <a:lnTo>
                    <a:pt x="32931" y="7929"/>
                  </a:lnTo>
                  <a:cubicBezTo>
                    <a:pt x="34110" y="8611"/>
                    <a:pt x="35035" y="9656"/>
                    <a:pt x="35557" y="10912"/>
                  </a:cubicBezTo>
                  <a:cubicBezTo>
                    <a:pt x="35952" y="11868"/>
                    <a:pt x="36093" y="12913"/>
                    <a:pt x="35978" y="13939"/>
                  </a:cubicBezTo>
                  <a:cubicBezTo>
                    <a:pt x="36213" y="13912"/>
                    <a:pt x="36448" y="13898"/>
                    <a:pt x="36683" y="13898"/>
                  </a:cubicBezTo>
                  <a:cubicBezTo>
                    <a:pt x="37475" y="13898"/>
                    <a:pt x="38263" y="14054"/>
                    <a:pt x="39005" y="14354"/>
                  </a:cubicBezTo>
                  <a:cubicBezTo>
                    <a:pt x="40261" y="14883"/>
                    <a:pt x="41306" y="15807"/>
                    <a:pt x="41982" y="16986"/>
                  </a:cubicBezTo>
                  <a:lnTo>
                    <a:pt x="45742" y="15405"/>
                  </a:lnTo>
                  <a:cubicBezTo>
                    <a:pt x="45047" y="14188"/>
                    <a:pt x="43970" y="13232"/>
                    <a:pt x="42676" y="12690"/>
                  </a:cubicBezTo>
                  <a:cubicBezTo>
                    <a:pt x="41913" y="12378"/>
                    <a:pt x="41103" y="12222"/>
                    <a:pt x="40295" y="12222"/>
                  </a:cubicBezTo>
                  <a:cubicBezTo>
                    <a:pt x="39449" y="12222"/>
                    <a:pt x="38605" y="12393"/>
                    <a:pt x="37813" y="12735"/>
                  </a:cubicBezTo>
                  <a:lnTo>
                    <a:pt x="36698" y="13213"/>
                  </a:lnTo>
                  <a:lnTo>
                    <a:pt x="37176" y="12097"/>
                  </a:lnTo>
                  <a:cubicBezTo>
                    <a:pt x="37845" y="10549"/>
                    <a:pt x="37858" y="8796"/>
                    <a:pt x="37221" y="7235"/>
                  </a:cubicBezTo>
                  <a:cubicBezTo>
                    <a:pt x="36679" y="5941"/>
                    <a:pt x="35723" y="4864"/>
                    <a:pt x="34506" y="4175"/>
                  </a:cubicBezTo>
                  <a:close/>
                  <a:moveTo>
                    <a:pt x="1778" y="23181"/>
                  </a:moveTo>
                  <a:cubicBezTo>
                    <a:pt x="797" y="23181"/>
                    <a:pt x="0" y="23977"/>
                    <a:pt x="0" y="24959"/>
                  </a:cubicBezTo>
                  <a:cubicBezTo>
                    <a:pt x="0" y="25940"/>
                    <a:pt x="797" y="26737"/>
                    <a:pt x="1778" y="26737"/>
                  </a:cubicBezTo>
                  <a:cubicBezTo>
                    <a:pt x="2760" y="26737"/>
                    <a:pt x="3557" y="25940"/>
                    <a:pt x="3557" y="24959"/>
                  </a:cubicBezTo>
                  <a:cubicBezTo>
                    <a:pt x="3557" y="23977"/>
                    <a:pt x="2760" y="23181"/>
                    <a:pt x="1778" y="23181"/>
                  </a:cubicBezTo>
                  <a:close/>
                  <a:moveTo>
                    <a:pt x="48132" y="23181"/>
                  </a:moveTo>
                  <a:cubicBezTo>
                    <a:pt x="47150" y="23181"/>
                    <a:pt x="46354" y="23977"/>
                    <a:pt x="46354" y="24959"/>
                  </a:cubicBezTo>
                  <a:cubicBezTo>
                    <a:pt x="46354" y="25940"/>
                    <a:pt x="47150" y="26737"/>
                    <a:pt x="48132" y="26737"/>
                  </a:cubicBezTo>
                  <a:cubicBezTo>
                    <a:pt x="49113" y="26737"/>
                    <a:pt x="49910" y="25940"/>
                    <a:pt x="49910" y="24959"/>
                  </a:cubicBezTo>
                  <a:cubicBezTo>
                    <a:pt x="49910" y="23977"/>
                    <a:pt x="49113" y="23181"/>
                    <a:pt x="48132" y="23181"/>
                  </a:cubicBezTo>
                  <a:close/>
                  <a:moveTo>
                    <a:pt x="3506" y="17011"/>
                  </a:moveTo>
                  <a:cubicBezTo>
                    <a:pt x="3130" y="18362"/>
                    <a:pt x="3219" y="19803"/>
                    <a:pt x="3748" y="21097"/>
                  </a:cubicBezTo>
                  <a:cubicBezTo>
                    <a:pt x="4404" y="22658"/>
                    <a:pt x="5653" y="23888"/>
                    <a:pt x="7221" y="24513"/>
                  </a:cubicBezTo>
                  <a:lnTo>
                    <a:pt x="8356" y="24959"/>
                  </a:lnTo>
                  <a:lnTo>
                    <a:pt x="7221" y="25405"/>
                  </a:lnTo>
                  <a:cubicBezTo>
                    <a:pt x="5653" y="26036"/>
                    <a:pt x="4404" y="27260"/>
                    <a:pt x="3754" y="28821"/>
                  </a:cubicBezTo>
                  <a:cubicBezTo>
                    <a:pt x="3219" y="30115"/>
                    <a:pt x="3136" y="31555"/>
                    <a:pt x="3506" y="32906"/>
                  </a:cubicBezTo>
                  <a:lnTo>
                    <a:pt x="7279" y="31364"/>
                  </a:lnTo>
                  <a:cubicBezTo>
                    <a:pt x="6922" y="30051"/>
                    <a:pt x="7005" y="28655"/>
                    <a:pt x="7527" y="27393"/>
                  </a:cubicBezTo>
                  <a:cubicBezTo>
                    <a:pt x="7922" y="26444"/>
                    <a:pt x="8560" y="25603"/>
                    <a:pt x="9369" y="24959"/>
                  </a:cubicBezTo>
                  <a:cubicBezTo>
                    <a:pt x="8560" y="24315"/>
                    <a:pt x="7922" y="23474"/>
                    <a:pt x="7527" y="22524"/>
                  </a:cubicBezTo>
                  <a:cubicBezTo>
                    <a:pt x="7005" y="21262"/>
                    <a:pt x="6922" y="19867"/>
                    <a:pt x="7279" y="18554"/>
                  </a:cubicBezTo>
                  <a:lnTo>
                    <a:pt x="3506" y="17011"/>
                  </a:lnTo>
                  <a:close/>
                  <a:moveTo>
                    <a:pt x="46411" y="17018"/>
                  </a:moveTo>
                  <a:lnTo>
                    <a:pt x="42638" y="18554"/>
                  </a:lnTo>
                  <a:cubicBezTo>
                    <a:pt x="42995" y="19867"/>
                    <a:pt x="42906" y="21262"/>
                    <a:pt x="42389" y="22524"/>
                  </a:cubicBezTo>
                  <a:cubicBezTo>
                    <a:pt x="41988" y="23480"/>
                    <a:pt x="41357" y="24315"/>
                    <a:pt x="40548" y="24959"/>
                  </a:cubicBezTo>
                  <a:cubicBezTo>
                    <a:pt x="41357" y="25603"/>
                    <a:pt x="41988" y="26444"/>
                    <a:pt x="42389" y="27400"/>
                  </a:cubicBezTo>
                  <a:cubicBezTo>
                    <a:pt x="42906" y="28655"/>
                    <a:pt x="42995" y="30051"/>
                    <a:pt x="42638" y="31364"/>
                  </a:cubicBezTo>
                  <a:lnTo>
                    <a:pt x="46411" y="32906"/>
                  </a:lnTo>
                  <a:cubicBezTo>
                    <a:pt x="46781" y="31555"/>
                    <a:pt x="46692" y="30115"/>
                    <a:pt x="46163" y="28821"/>
                  </a:cubicBezTo>
                  <a:cubicBezTo>
                    <a:pt x="45512" y="27266"/>
                    <a:pt x="44257" y="26036"/>
                    <a:pt x="42689" y="25411"/>
                  </a:cubicBezTo>
                  <a:lnTo>
                    <a:pt x="41561" y="24959"/>
                  </a:lnTo>
                  <a:lnTo>
                    <a:pt x="42689" y="24513"/>
                  </a:lnTo>
                  <a:cubicBezTo>
                    <a:pt x="44257" y="23882"/>
                    <a:pt x="45506" y="22658"/>
                    <a:pt x="46163" y="21103"/>
                  </a:cubicBezTo>
                  <a:cubicBezTo>
                    <a:pt x="46698" y="19803"/>
                    <a:pt x="46781" y="18369"/>
                    <a:pt x="46411" y="17018"/>
                  </a:cubicBezTo>
                  <a:close/>
                  <a:moveTo>
                    <a:pt x="35978" y="35978"/>
                  </a:moveTo>
                  <a:lnTo>
                    <a:pt x="35978" y="35985"/>
                  </a:lnTo>
                  <a:cubicBezTo>
                    <a:pt x="35978" y="35985"/>
                    <a:pt x="35978" y="35985"/>
                    <a:pt x="35979" y="35985"/>
                  </a:cubicBezTo>
                  <a:lnTo>
                    <a:pt x="35979" y="35985"/>
                  </a:lnTo>
                  <a:cubicBezTo>
                    <a:pt x="35978" y="35983"/>
                    <a:pt x="35978" y="35981"/>
                    <a:pt x="35978" y="35978"/>
                  </a:cubicBezTo>
                  <a:close/>
                  <a:moveTo>
                    <a:pt x="8568" y="39575"/>
                  </a:moveTo>
                  <a:cubicBezTo>
                    <a:pt x="8114" y="39575"/>
                    <a:pt x="7658" y="39748"/>
                    <a:pt x="7310" y="40096"/>
                  </a:cubicBezTo>
                  <a:cubicBezTo>
                    <a:pt x="6616" y="40790"/>
                    <a:pt x="6616" y="41912"/>
                    <a:pt x="7310" y="42607"/>
                  </a:cubicBezTo>
                  <a:cubicBezTo>
                    <a:pt x="7658" y="42954"/>
                    <a:pt x="8114" y="43128"/>
                    <a:pt x="8568" y="43128"/>
                  </a:cubicBezTo>
                  <a:cubicBezTo>
                    <a:pt x="9023" y="43128"/>
                    <a:pt x="9477" y="42954"/>
                    <a:pt x="9822" y="42607"/>
                  </a:cubicBezTo>
                  <a:cubicBezTo>
                    <a:pt x="10516" y="41912"/>
                    <a:pt x="10516" y="40790"/>
                    <a:pt x="9822" y="40096"/>
                  </a:cubicBezTo>
                  <a:cubicBezTo>
                    <a:pt x="9477" y="39748"/>
                    <a:pt x="9023" y="39575"/>
                    <a:pt x="8568" y="39575"/>
                  </a:cubicBezTo>
                  <a:close/>
                  <a:moveTo>
                    <a:pt x="41347" y="39575"/>
                  </a:moveTo>
                  <a:cubicBezTo>
                    <a:pt x="40892" y="39575"/>
                    <a:pt x="40436" y="39748"/>
                    <a:pt x="40089" y="40096"/>
                  </a:cubicBezTo>
                  <a:cubicBezTo>
                    <a:pt x="39394" y="40790"/>
                    <a:pt x="39394" y="41912"/>
                    <a:pt x="40089" y="42607"/>
                  </a:cubicBezTo>
                  <a:cubicBezTo>
                    <a:pt x="40436" y="42954"/>
                    <a:pt x="40892" y="43128"/>
                    <a:pt x="41347" y="43128"/>
                  </a:cubicBezTo>
                  <a:cubicBezTo>
                    <a:pt x="41802" y="43128"/>
                    <a:pt x="42256" y="42954"/>
                    <a:pt x="42600" y="42607"/>
                  </a:cubicBezTo>
                  <a:cubicBezTo>
                    <a:pt x="43295" y="41912"/>
                    <a:pt x="43295" y="40790"/>
                    <a:pt x="42600" y="40096"/>
                  </a:cubicBezTo>
                  <a:cubicBezTo>
                    <a:pt x="42256" y="39748"/>
                    <a:pt x="41802" y="39575"/>
                    <a:pt x="41347" y="39575"/>
                  </a:cubicBezTo>
                  <a:close/>
                  <a:moveTo>
                    <a:pt x="7922" y="32932"/>
                  </a:moveTo>
                  <a:lnTo>
                    <a:pt x="4168" y="34513"/>
                  </a:lnTo>
                  <a:cubicBezTo>
                    <a:pt x="4857" y="35730"/>
                    <a:pt x="5934" y="36686"/>
                    <a:pt x="7228" y="37228"/>
                  </a:cubicBezTo>
                  <a:cubicBezTo>
                    <a:pt x="7991" y="37539"/>
                    <a:pt x="8802" y="37695"/>
                    <a:pt x="9612" y="37695"/>
                  </a:cubicBezTo>
                  <a:cubicBezTo>
                    <a:pt x="10459" y="37695"/>
                    <a:pt x="11306" y="37525"/>
                    <a:pt x="12097" y="37183"/>
                  </a:cubicBezTo>
                  <a:lnTo>
                    <a:pt x="13212" y="36705"/>
                  </a:lnTo>
                  <a:lnTo>
                    <a:pt x="13212" y="36705"/>
                  </a:lnTo>
                  <a:lnTo>
                    <a:pt x="12728" y="37820"/>
                  </a:lnTo>
                  <a:cubicBezTo>
                    <a:pt x="12065" y="39369"/>
                    <a:pt x="12046" y="41122"/>
                    <a:pt x="12690" y="42683"/>
                  </a:cubicBezTo>
                  <a:cubicBezTo>
                    <a:pt x="13231" y="43977"/>
                    <a:pt x="14181" y="45054"/>
                    <a:pt x="15405" y="45749"/>
                  </a:cubicBezTo>
                  <a:lnTo>
                    <a:pt x="16979" y="41988"/>
                  </a:lnTo>
                  <a:cubicBezTo>
                    <a:pt x="15800" y="41313"/>
                    <a:pt x="14876" y="40268"/>
                    <a:pt x="14353" y="39012"/>
                  </a:cubicBezTo>
                  <a:cubicBezTo>
                    <a:pt x="13958" y="38056"/>
                    <a:pt x="13818" y="37011"/>
                    <a:pt x="13932" y="35985"/>
                  </a:cubicBezTo>
                  <a:lnTo>
                    <a:pt x="13932" y="35978"/>
                  </a:lnTo>
                  <a:cubicBezTo>
                    <a:pt x="13698" y="36006"/>
                    <a:pt x="13462" y="36020"/>
                    <a:pt x="13227" y="36020"/>
                  </a:cubicBezTo>
                  <a:cubicBezTo>
                    <a:pt x="12433" y="36020"/>
                    <a:pt x="11642" y="35864"/>
                    <a:pt x="10905" y="35564"/>
                  </a:cubicBezTo>
                  <a:cubicBezTo>
                    <a:pt x="9649" y="35035"/>
                    <a:pt x="8604" y="34111"/>
                    <a:pt x="7922" y="32932"/>
                  </a:cubicBezTo>
                  <a:close/>
                  <a:moveTo>
                    <a:pt x="41988" y="32932"/>
                  </a:moveTo>
                  <a:cubicBezTo>
                    <a:pt x="41306" y="34111"/>
                    <a:pt x="40261" y="35035"/>
                    <a:pt x="39005" y="35564"/>
                  </a:cubicBezTo>
                  <a:cubicBezTo>
                    <a:pt x="38261" y="35867"/>
                    <a:pt x="37462" y="36023"/>
                    <a:pt x="36661" y="36023"/>
                  </a:cubicBezTo>
                  <a:cubicBezTo>
                    <a:pt x="36433" y="36023"/>
                    <a:pt x="36205" y="36010"/>
                    <a:pt x="35979" y="35985"/>
                  </a:cubicBezTo>
                  <a:lnTo>
                    <a:pt x="35979" y="35985"/>
                  </a:lnTo>
                  <a:cubicBezTo>
                    <a:pt x="36092" y="37015"/>
                    <a:pt x="35952" y="38052"/>
                    <a:pt x="35557" y="39006"/>
                  </a:cubicBezTo>
                  <a:cubicBezTo>
                    <a:pt x="35035" y="40261"/>
                    <a:pt x="34110" y="41313"/>
                    <a:pt x="32931" y="41988"/>
                  </a:cubicBezTo>
                  <a:lnTo>
                    <a:pt x="34506" y="45749"/>
                  </a:lnTo>
                  <a:cubicBezTo>
                    <a:pt x="35729" y="45054"/>
                    <a:pt x="36679" y="43977"/>
                    <a:pt x="37221" y="42683"/>
                  </a:cubicBezTo>
                  <a:cubicBezTo>
                    <a:pt x="37858" y="41122"/>
                    <a:pt x="37845" y="39369"/>
                    <a:pt x="37182" y="37820"/>
                  </a:cubicBezTo>
                  <a:lnTo>
                    <a:pt x="36698" y="36705"/>
                  </a:lnTo>
                  <a:lnTo>
                    <a:pt x="37813" y="37183"/>
                  </a:lnTo>
                  <a:cubicBezTo>
                    <a:pt x="38605" y="37525"/>
                    <a:pt x="39449" y="37695"/>
                    <a:pt x="40295" y="37695"/>
                  </a:cubicBezTo>
                  <a:cubicBezTo>
                    <a:pt x="41105" y="37695"/>
                    <a:pt x="41916" y="37539"/>
                    <a:pt x="42683" y="37228"/>
                  </a:cubicBezTo>
                  <a:cubicBezTo>
                    <a:pt x="43976" y="36686"/>
                    <a:pt x="45054" y="35730"/>
                    <a:pt x="45742" y="34513"/>
                  </a:cubicBezTo>
                  <a:lnTo>
                    <a:pt x="41988" y="32932"/>
                  </a:lnTo>
                  <a:close/>
                  <a:moveTo>
                    <a:pt x="24958" y="40548"/>
                  </a:moveTo>
                  <a:cubicBezTo>
                    <a:pt x="24315" y="41358"/>
                    <a:pt x="23473" y="41988"/>
                    <a:pt x="22524" y="42390"/>
                  </a:cubicBezTo>
                  <a:cubicBezTo>
                    <a:pt x="21771" y="42698"/>
                    <a:pt x="20971" y="42854"/>
                    <a:pt x="20169" y="42854"/>
                  </a:cubicBezTo>
                  <a:cubicBezTo>
                    <a:pt x="19626" y="42854"/>
                    <a:pt x="19083" y="42783"/>
                    <a:pt x="18553" y="42639"/>
                  </a:cubicBezTo>
                  <a:lnTo>
                    <a:pt x="17011" y="46412"/>
                  </a:lnTo>
                  <a:cubicBezTo>
                    <a:pt x="17563" y="46563"/>
                    <a:pt x="18129" y="46638"/>
                    <a:pt x="18695" y="46638"/>
                  </a:cubicBezTo>
                  <a:cubicBezTo>
                    <a:pt x="19514" y="46638"/>
                    <a:pt x="20331" y="46480"/>
                    <a:pt x="21096" y="46163"/>
                  </a:cubicBezTo>
                  <a:cubicBezTo>
                    <a:pt x="22658" y="45513"/>
                    <a:pt x="23881" y="44264"/>
                    <a:pt x="24512" y="42696"/>
                  </a:cubicBezTo>
                  <a:lnTo>
                    <a:pt x="24958" y="41561"/>
                  </a:lnTo>
                  <a:lnTo>
                    <a:pt x="25404" y="42696"/>
                  </a:lnTo>
                  <a:cubicBezTo>
                    <a:pt x="26029" y="44264"/>
                    <a:pt x="27259" y="45513"/>
                    <a:pt x="28821" y="46163"/>
                  </a:cubicBezTo>
                  <a:cubicBezTo>
                    <a:pt x="29586" y="46480"/>
                    <a:pt x="30403" y="46638"/>
                    <a:pt x="31222" y="46638"/>
                  </a:cubicBezTo>
                  <a:cubicBezTo>
                    <a:pt x="31787" y="46638"/>
                    <a:pt x="32354" y="46563"/>
                    <a:pt x="32906" y="46412"/>
                  </a:cubicBezTo>
                  <a:lnTo>
                    <a:pt x="31364" y="42639"/>
                  </a:lnTo>
                  <a:cubicBezTo>
                    <a:pt x="30834" y="42783"/>
                    <a:pt x="30291" y="42854"/>
                    <a:pt x="29748" y="42854"/>
                  </a:cubicBezTo>
                  <a:cubicBezTo>
                    <a:pt x="28946" y="42854"/>
                    <a:pt x="28146" y="42698"/>
                    <a:pt x="27393" y="42390"/>
                  </a:cubicBezTo>
                  <a:cubicBezTo>
                    <a:pt x="26437" y="41988"/>
                    <a:pt x="25602" y="41358"/>
                    <a:pt x="24958" y="40548"/>
                  </a:cubicBezTo>
                  <a:close/>
                  <a:moveTo>
                    <a:pt x="24958" y="46361"/>
                  </a:moveTo>
                  <a:cubicBezTo>
                    <a:pt x="23977" y="46361"/>
                    <a:pt x="23180" y="47157"/>
                    <a:pt x="23180" y="48139"/>
                  </a:cubicBezTo>
                  <a:cubicBezTo>
                    <a:pt x="23180" y="49120"/>
                    <a:pt x="23977" y="49917"/>
                    <a:pt x="24958" y="49917"/>
                  </a:cubicBezTo>
                  <a:cubicBezTo>
                    <a:pt x="25940" y="49917"/>
                    <a:pt x="26736" y="49120"/>
                    <a:pt x="26736" y="48139"/>
                  </a:cubicBezTo>
                  <a:cubicBezTo>
                    <a:pt x="26736" y="47157"/>
                    <a:pt x="25940" y="46361"/>
                    <a:pt x="24958" y="4636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5" name="Google Shape;3385;p22"/>
            <p:cNvSpPr/>
            <p:nvPr/>
          </p:nvSpPr>
          <p:spPr>
            <a:xfrm>
              <a:off x="1159375" y="3839450"/>
              <a:ext cx="86400" cy="122725"/>
            </a:xfrm>
            <a:custGeom>
              <a:rect b="b" l="l" r="r" t="t"/>
              <a:pathLst>
                <a:path extrusionOk="0" h="4909" w="3456">
                  <a:moveTo>
                    <a:pt x="2238" y="1"/>
                  </a:moveTo>
                  <a:lnTo>
                    <a:pt x="1" y="2238"/>
                  </a:lnTo>
                  <a:cubicBezTo>
                    <a:pt x="1581"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6" name="Google Shape;3386;p22"/>
            <p:cNvSpPr/>
            <p:nvPr/>
          </p:nvSpPr>
          <p:spPr>
            <a:xfrm>
              <a:off x="1094850" y="3778900"/>
              <a:ext cx="114750" cy="114750"/>
            </a:xfrm>
            <a:custGeom>
              <a:rect b="b" l="l" r="r" t="t"/>
              <a:pathLst>
                <a:path extrusionOk="0" h="4590" w="4590">
                  <a:moveTo>
                    <a:pt x="2295" y="1"/>
                  </a:moveTo>
                  <a:lnTo>
                    <a:pt x="1" y="2295"/>
                  </a:lnTo>
                  <a:lnTo>
                    <a:pt x="2295" y="4590"/>
                  </a:lnTo>
                  <a:lnTo>
                    <a:pt x="4589"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7" name="Google Shape;3387;p22"/>
            <p:cNvSpPr/>
            <p:nvPr/>
          </p:nvSpPr>
          <p:spPr>
            <a:xfrm>
              <a:off x="1059650" y="3901125"/>
              <a:ext cx="185150" cy="185150"/>
            </a:xfrm>
            <a:custGeom>
              <a:rect b="b" l="l" r="r" t="t"/>
              <a:pathLst>
                <a:path extrusionOk="0" h="7406" w="7406">
                  <a:moveTo>
                    <a:pt x="3703" y="0"/>
                  </a:moveTo>
                  <a:cubicBezTo>
                    <a:pt x="1657" y="6"/>
                    <a:pt x="6" y="1663"/>
                    <a:pt x="0" y="3703"/>
                  </a:cubicBezTo>
                  <a:cubicBezTo>
                    <a:pt x="6" y="5749"/>
                    <a:pt x="1657" y="7406"/>
                    <a:pt x="3703" y="7406"/>
                  </a:cubicBezTo>
                  <a:cubicBezTo>
                    <a:pt x="5749" y="7406"/>
                    <a:pt x="7400" y="5749"/>
                    <a:pt x="7406" y="3703"/>
                  </a:cubicBezTo>
                  <a:cubicBezTo>
                    <a:pt x="7406" y="1663"/>
                    <a:pt x="5749"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8" name="Google Shape;3388;p22"/>
            <p:cNvSpPr/>
            <p:nvPr/>
          </p:nvSpPr>
          <p:spPr>
            <a:xfrm>
              <a:off x="1159375" y="3710550"/>
              <a:ext cx="86400" cy="122550"/>
            </a:xfrm>
            <a:custGeom>
              <a:rect b="b" l="l" r="r" t="t"/>
              <a:pathLst>
                <a:path extrusionOk="0" h="4902" w="3456">
                  <a:moveTo>
                    <a:pt x="3455" y="1"/>
                  </a:moveTo>
                  <a:cubicBezTo>
                    <a:pt x="2945" y="1498"/>
                    <a:pt x="1581" y="2550"/>
                    <a:pt x="1" y="2665"/>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9" name="Google Shape;3389;p22"/>
            <p:cNvSpPr/>
            <p:nvPr/>
          </p:nvSpPr>
          <p:spPr>
            <a:xfrm>
              <a:off x="1059650" y="3586275"/>
              <a:ext cx="185150" cy="185000"/>
            </a:xfrm>
            <a:custGeom>
              <a:rect b="b" l="l" r="r" t="t"/>
              <a:pathLst>
                <a:path extrusionOk="0" h="7400" w="7406">
                  <a:moveTo>
                    <a:pt x="3703" y="0"/>
                  </a:moveTo>
                  <a:cubicBezTo>
                    <a:pt x="1657" y="0"/>
                    <a:pt x="6" y="1657"/>
                    <a:pt x="0" y="3703"/>
                  </a:cubicBezTo>
                  <a:cubicBezTo>
                    <a:pt x="6" y="5743"/>
                    <a:pt x="1657" y="7400"/>
                    <a:pt x="3703" y="7400"/>
                  </a:cubicBezTo>
                  <a:cubicBezTo>
                    <a:pt x="5742" y="7400"/>
                    <a:pt x="7400" y="5743"/>
                    <a:pt x="7406" y="3703"/>
                  </a:cubicBezTo>
                  <a:cubicBezTo>
                    <a:pt x="7400" y="1657"/>
                    <a:pt x="5749"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0" name="Google Shape;3390;p22"/>
            <p:cNvSpPr/>
            <p:nvPr/>
          </p:nvSpPr>
          <p:spPr>
            <a:xfrm>
              <a:off x="1058675" y="4494150"/>
              <a:ext cx="86400" cy="122725"/>
            </a:xfrm>
            <a:custGeom>
              <a:rect b="b" l="l" r="r" t="t"/>
              <a:pathLst>
                <a:path extrusionOk="0" h="4909" w="3456">
                  <a:moveTo>
                    <a:pt x="1" y="1"/>
                  </a:moveTo>
                  <a:lnTo>
                    <a:pt x="1" y="4908"/>
                  </a:lnTo>
                  <a:cubicBezTo>
                    <a:pt x="511"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1" name="Google Shape;3391;p22"/>
            <p:cNvSpPr/>
            <p:nvPr/>
          </p:nvSpPr>
          <p:spPr>
            <a:xfrm>
              <a:off x="1159375" y="4494150"/>
              <a:ext cx="86400" cy="122725"/>
            </a:xfrm>
            <a:custGeom>
              <a:rect b="b" l="l" r="r" t="t"/>
              <a:pathLst>
                <a:path extrusionOk="0" h="4909" w="3456">
                  <a:moveTo>
                    <a:pt x="2238" y="1"/>
                  </a:moveTo>
                  <a:lnTo>
                    <a:pt x="1" y="2238"/>
                  </a:lnTo>
                  <a:cubicBezTo>
                    <a:pt x="1581"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2" name="Google Shape;3392;p22"/>
            <p:cNvSpPr/>
            <p:nvPr/>
          </p:nvSpPr>
          <p:spPr>
            <a:xfrm>
              <a:off x="1183125" y="4680100"/>
              <a:ext cx="62650" cy="62325"/>
            </a:xfrm>
            <a:custGeom>
              <a:rect b="b" l="l" r="r" t="t"/>
              <a:pathLst>
                <a:path extrusionOk="0" h="2493" w="2506">
                  <a:moveTo>
                    <a:pt x="2505" y="0"/>
                  </a:moveTo>
                  <a:cubicBezTo>
                    <a:pt x="2104" y="1180"/>
                    <a:pt x="1173"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3" name="Google Shape;3393;p22"/>
            <p:cNvSpPr/>
            <p:nvPr/>
          </p:nvSpPr>
          <p:spPr>
            <a:xfrm>
              <a:off x="1012000" y="4188550"/>
              <a:ext cx="280450" cy="38575"/>
            </a:xfrm>
            <a:custGeom>
              <a:rect b="b" l="l" r="r" t="t"/>
              <a:pathLst>
                <a:path extrusionOk="0" h="1543" w="11218">
                  <a:moveTo>
                    <a:pt x="0" y="1"/>
                  </a:moveTo>
                  <a:lnTo>
                    <a:pt x="1543" y="1543"/>
                  </a:lnTo>
                  <a:lnTo>
                    <a:pt x="9675" y="1543"/>
                  </a:lnTo>
                  <a:lnTo>
                    <a:pt x="1121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4" name="Google Shape;3394;p22"/>
            <p:cNvSpPr/>
            <p:nvPr/>
          </p:nvSpPr>
          <p:spPr>
            <a:xfrm>
              <a:off x="1058675" y="3839450"/>
              <a:ext cx="86400" cy="122725"/>
            </a:xfrm>
            <a:custGeom>
              <a:rect b="b" l="l" r="r" t="t"/>
              <a:pathLst>
                <a:path extrusionOk="0" h="4909" w="3456">
                  <a:moveTo>
                    <a:pt x="1" y="1"/>
                  </a:moveTo>
                  <a:lnTo>
                    <a:pt x="1" y="4908"/>
                  </a:lnTo>
                  <a:cubicBezTo>
                    <a:pt x="511" y="3404"/>
                    <a:pt x="1875"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5" name="Google Shape;3395;p22"/>
            <p:cNvSpPr/>
            <p:nvPr/>
          </p:nvSpPr>
          <p:spPr>
            <a:xfrm>
              <a:off x="1059650" y="4555975"/>
              <a:ext cx="185150" cy="185025"/>
            </a:xfrm>
            <a:custGeom>
              <a:rect b="b" l="l" r="r" t="t"/>
              <a:pathLst>
                <a:path extrusionOk="0" h="7401" w="7406">
                  <a:moveTo>
                    <a:pt x="3703" y="1"/>
                  </a:moveTo>
                  <a:cubicBezTo>
                    <a:pt x="1657" y="1"/>
                    <a:pt x="6" y="1658"/>
                    <a:pt x="0" y="3704"/>
                  </a:cubicBezTo>
                  <a:cubicBezTo>
                    <a:pt x="6" y="5743"/>
                    <a:pt x="1657" y="7400"/>
                    <a:pt x="3703" y="7400"/>
                  </a:cubicBezTo>
                  <a:cubicBezTo>
                    <a:pt x="5749" y="7400"/>
                    <a:pt x="7400" y="5743"/>
                    <a:pt x="7406" y="3704"/>
                  </a:cubicBezTo>
                  <a:cubicBezTo>
                    <a:pt x="7406" y="1658"/>
                    <a:pt x="5749"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6" name="Google Shape;3396;p22"/>
            <p:cNvSpPr/>
            <p:nvPr/>
          </p:nvSpPr>
          <p:spPr>
            <a:xfrm>
              <a:off x="1258175" y="3538150"/>
              <a:ext cx="38750" cy="596250"/>
            </a:xfrm>
            <a:custGeom>
              <a:rect b="b" l="l" r="r" t="t"/>
              <a:pathLst>
                <a:path extrusionOk="0" h="23850" w="1550">
                  <a:moveTo>
                    <a:pt x="1549" y="1"/>
                  </a:moveTo>
                  <a:lnTo>
                    <a:pt x="0" y="1549"/>
                  </a:lnTo>
                  <a:lnTo>
                    <a:pt x="0"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7" name="Google Shape;3397;p22"/>
            <p:cNvSpPr/>
            <p:nvPr/>
          </p:nvSpPr>
          <p:spPr>
            <a:xfrm>
              <a:off x="1007550" y="3538300"/>
              <a:ext cx="38725" cy="595950"/>
            </a:xfrm>
            <a:custGeom>
              <a:rect b="b" l="l" r="r" t="t"/>
              <a:pathLst>
                <a:path extrusionOk="0" h="23838" w="1549">
                  <a:moveTo>
                    <a:pt x="0" y="1"/>
                  </a:moveTo>
                  <a:lnTo>
                    <a:pt x="0" y="23837"/>
                  </a:lnTo>
                  <a:lnTo>
                    <a:pt x="1549" y="22295"/>
                  </a:lnTo>
                  <a:lnTo>
                    <a:pt x="1549"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8" name="Google Shape;3398;p22"/>
            <p:cNvSpPr/>
            <p:nvPr/>
          </p:nvSpPr>
          <p:spPr>
            <a:xfrm>
              <a:off x="1012950" y="3534800"/>
              <a:ext cx="278550" cy="37625"/>
            </a:xfrm>
            <a:custGeom>
              <a:rect b="b" l="l" r="r" t="t"/>
              <a:pathLst>
                <a:path extrusionOk="0" h="1505" w="11142">
                  <a:moveTo>
                    <a:pt x="1" y="1"/>
                  </a:moveTo>
                  <a:lnTo>
                    <a:pt x="1505" y="1505"/>
                  </a:lnTo>
                  <a:lnTo>
                    <a:pt x="9637" y="1505"/>
                  </a:lnTo>
                  <a:lnTo>
                    <a:pt x="1114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9" name="Google Shape;3399;p22"/>
            <p:cNvSpPr/>
            <p:nvPr/>
          </p:nvSpPr>
          <p:spPr>
            <a:xfrm>
              <a:off x="1007550" y="4193025"/>
              <a:ext cx="38725" cy="596075"/>
            </a:xfrm>
            <a:custGeom>
              <a:rect b="b" l="l" r="r" t="t"/>
              <a:pathLst>
                <a:path extrusionOk="0" h="23843" w="1549">
                  <a:moveTo>
                    <a:pt x="0" y="0"/>
                  </a:moveTo>
                  <a:lnTo>
                    <a:pt x="0" y="23843"/>
                  </a:lnTo>
                  <a:lnTo>
                    <a:pt x="1549" y="22294"/>
                  </a:lnTo>
                  <a:lnTo>
                    <a:pt x="1549"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0" name="Google Shape;3400;p22"/>
            <p:cNvSpPr/>
            <p:nvPr/>
          </p:nvSpPr>
          <p:spPr>
            <a:xfrm>
              <a:off x="944925" y="3946127"/>
              <a:ext cx="37625" cy="189800"/>
            </a:xfrm>
            <a:custGeom>
              <a:rect b="b" l="l" r="r" t="t"/>
              <a:pathLst>
                <a:path extrusionOk="0" h="7592" w="1505">
                  <a:moveTo>
                    <a:pt x="0" y="1"/>
                  </a:moveTo>
                  <a:lnTo>
                    <a:pt x="0" y="7591"/>
                  </a:lnTo>
                  <a:lnTo>
                    <a:pt x="1504" y="759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1" name="Google Shape;3401;p22"/>
            <p:cNvSpPr/>
            <p:nvPr/>
          </p:nvSpPr>
          <p:spPr>
            <a:xfrm>
              <a:off x="1058675" y="4025400"/>
              <a:ext cx="62800" cy="62150"/>
            </a:xfrm>
            <a:custGeom>
              <a:rect b="b" l="l" r="r" t="t"/>
              <a:pathLst>
                <a:path extrusionOk="0" h="2486" w="2512">
                  <a:moveTo>
                    <a:pt x="1" y="0"/>
                  </a:moveTo>
                  <a:lnTo>
                    <a:pt x="1" y="2486"/>
                  </a:lnTo>
                  <a:lnTo>
                    <a:pt x="2512" y="2486"/>
                  </a:lnTo>
                  <a:cubicBezTo>
                    <a:pt x="1333" y="2091"/>
                    <a:pt x="402" y="1173"/>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2" name="Google Shape;3402;p22"/>
            <p:cNvSpPr/>
            <p:nvPr/>
          </p:nvSpPr>
          <p:spPr>
            <a:xfrm>
              <a:off x="1182975" y="3585000"/>
              <a:ext cx="62800" cy="62150"/>
            </a:xfrm>
            <a:custGeom>
              <a:rect b="b" l="l" r="r" t="t"/>
              <a:pathLst>
                <a:path extrusionOk="0" h="2486" w="2512">
                  <a:moveTo>
                    <a:pt x="0" y="0"/>
                  </a:moveTo>
                  <a:cubicBezTo>
                    <a:pt x="1179" y="389"/>
                    <a:pt x="2110" y="1307"/>
                    <a:pt x="2511" y="2486"/>
                  </a:cubicBez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3" name="Google Shape;3403;p22"/>
            <p:cNvSpPr/>
            <p:nvPr/>
          </p:nvSpPr>
          <p:spPr>
            <a:xfrm>
              <a:off x="1182975" y="4025400"/>
              <a:ext cx="62800" cy="62150"/>
            </a:xfrm>
            <a:custGeom>
              <a:rect b="b" l="l" r="r" t="t"/>
              <a:pathLst>
                <a:path extrusionOk="0" h="2486" w="2512">
                  <a:moveTo>
                    <a:pt x="2511" y="0"/>
                  </a:moveTo>
                  <a:cubicBezTo>
                    <a:pt x="2110" y="1179"/>
                    <a:pt x="1179" y="2097"/>
                    <a:pt x="0" y="2486"/>
                  </a:cubicBezTo>
                  <a:lnTo>
                    <a:pt x="2511" y="2486"/>
                  </a:ln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4" name="Google Shape;3404;p22"/>
            <p:cNvSpPr/>
            <p:nvPr/>
          </p:nvSpPr>
          <p:spPr>
            <a:xfrm>
              <a:off x="1012150" y="4100125"/>
              <a:ext cx="279975" cy="38425"/>
            </a:xfrm>
            <a:custGeom>
              <a:rect b="b" l="l" r="r" t="t"/>
              <a:pathLst>
                <a:path extrusionOk="0" h="1537" w="11199">
                  <a:moveTo>
                    <a:pt x="1537" y="0"/>
                  </a:moveTo>
                  <a:lnTo>
                    <a:pt x="1" y="1536"/>
                  </a:lnTo>
                  <a:lnTo>
                    <a:pt x="11199" y="1536"/>
                  </a:lnTo>
                  <a:lnTo>
                    <a:pt x="966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5" name="Google Shape;3405;p22"/>
            <p:cNvSpPr/>
            <p:nvPr/>
          </p:nvSpPr>
          <p:spPr>
            <a:xfrm>
              <a:off x="1058675" y="3585000"/>
              <a:ext cx="62800" cy="62150"/>
            </a:xfrm>
            <a:custGeom>
              <a:rect b="b" l="l" r="r" t="t"/>
              <a:pathLst>
                <a:path extrusionOk="0" h="2486" w="2512">
                  <a:moveTo>
                    <a:pt x="1" y="0"/>
                  </a:moveTo>
                  <a:lnTo>
                    <a:pt x="1" y="2486"/>
                  </a:lnTo>
                  <a:cubicBezTo>
                    <a:pt x="402" y="1307"/>
                    <a:pt x="1333" y="389"/>
                    <a:pt x="25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6" name="Google Shape;3406;p22"/>
            <p:cNvSpPr/>
            <p:nvPr/>
          </p:nvSpPr>
          <p:spPr>
            <a:xfrm>
              <a:off x="1058675" y="3710400"/>
              <a:ext cx="86225" cy="122700"/>
            </a:xfrm>
            <a:custGeom>
              <a:rect b="b" l="l" r="r" t="t"/>
              <a:pathLst>
                <a:path extrusionOk="0" h="4908" w="3449">
                  <a:moveTo>
                    <a:pt x="1" y="0"/>
                  </a:moveTo>
                  <a:lnTo>
                    <a:pt x="1" y="4908"/>
                  </a:lnTo>
                  <a:lnTo>
                    <a:pt x="1218" y="4908"/>
                  </a:lnTo>
                  <a:lnTo>
                    <a:pt x="3449" y="2671"/>
                  </a:lnTo>
                  <a:cubicBezTo>
                    <a:pt x="1868" y="2556"/>
                    <a:pt x="511" y="1504"/>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7" name="Google Shape;3407;p22"/>
            <p:cNvSpPr/>
            <p:nvPr/>
          </p:nvSpPr>
          <p:spPr>
            <a:xfrm>
              <a:off x="944925" y="4842450"/>
              <a:ext cx="37625" cy="52625"/>
            </a:xfrm>
            <a:custGeom>
              <a:rect b="b" l="l" r="r" t="t"/>
              <a:pathLst>
                <a:path extrusionOk="0" h="2105" w="1505">
                  <a:moveTo>
                    <a:pt x="0" y="1"/>
                  </a:moveTo>
                  <a:lnTo>
                    <a:pt x="0" y="2104"/>
                  </a:lnTo>
                  <a:lnTo>
                    <a:pt x="1504" y="2104"/>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8" name="Google Shape;3408;p22"/>
            <p:cNvSpPr/>
            <p:nvPr/>
          </p:nvSpPr>
          <p:spPr>
            <a:xfrm>
              <a:off x="881350" y="353480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9" name="Google Shape;3409;p22"/>
            <p:cNvSpPr/>
            <p:nvPr/>
          </p:nvSpPr>
          <p:spPr>
            <a:xfrm>
              <a:off x="1371925" y="460250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0" name="Google Shape;3410;p22"/>
            <p:cNvSpPr/>
            <p:nvPr/>
          </p:nvSpPr>
          <p:spPr>
            <a:xfrm>
              <a:off x="1007375" y="3032750"/>
              <a:ext cx="141675" cy="446950"/>
            </a:xfrm>
            <a:custGeom>
              <a:rect b="b" l="l" r="r" t="t"/>
              <a:pathLst>
                <a:path extrusionOk="0" h="17878" w="5667">
                  <a:moveTo>
                    <a:pt x="5667" y="0"/>
                  </a:moveTo>
                  <a:cubicBezTo>
                    <a:pt x="4360" y="1116"/>
                    <a:pt x="3245" y="2441"/>
                    <a:pt x="2352" y="3913"/>
                  </a:cubicBezTo>
                  <a:cubicBezTo>
                    <a:pt x="810" y="6482"/>
                    <a:pt x="1" y="9420"/>
                    <a:pt x="7" y="12416"/>
                  </a:cubicBezTo>
                  <a:lnTo>
                    <a:pt x="7" y="17877"/>
                  </a:lnTo>
                  <a:lnTo>
                    <a:pt x="1556" y="16329"/>
                  </a:lnTo>
                  <a:lnTo>
                    <a:pt x="1556" y="12588"/>
                  </a:lnTo>
                  <a:cubicBezTo>
                    <a:pt x="1549" y="9758"/>
                    <a:pt x="2314" y="6979"/>
                    <a:pt x="3767" y="4557"/>
                  </a:cubicBezTo>
                  <a:cubicBezTo>
                    <a:pt x="4296" y="3678"/>
                    <a:pt x="4914" y="2855"/>
                    <a:pt x="5609"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1" name="Google Shape;3411;p22"/>
            <p:cNvSpPr/>
            <p:nvPr/>
          </p:nvSpPr>
          <p:spPr>
            <a:xfrm>
              <a:off x="1308675" y="3221725"/>
              <a:ext cx="50700" cy="167475"/>
            </a:xfrm>
            <a:custGeom>
              <a:rect b="b" l="l" r="r" t="t"/>
              <a:pathLst>
                <a:path extrusionOk="0" h="6699" w="2028">
                  <a:moveTo>
                    <a:pt x="1396" y="0"/>
                  </a:moveTo>
                  <a:lnTo>
                    <a:pt x="1" y="599"/>
                  </a:lnTo>
                  <a:cubicBezTo>
                    <a:pt x="351" y="1989"/>
                    <a:pt x="530" y="3416"/>
                    <a:pt x="530" y="4857"/>
                  </a:cubicBezTo>
                  <a:lnTo>
                    <a:pt x="530" y="6698"/>
                  </a:lnTo>
                  <a:lnTo>
                    <a:pt x="2027" y="6698"/>
                  </a:lnTo>
                  <a:lnTo>
                    <a:pt x="2027" y="4857"/>
                  </a:lnTo>
                  <a:cubicBezTo>
                    <a:pt x="2027" y="3219"/>
                    <a:pt x="1817"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2" name="Google Shape;3412;p22"/>
            <p:cNvSpPr/>
            <p:nvPr/>
          </p:nvSpPr>
          <p:spPr>
            <a:xfrm>
              <a:off x="1155400" y="3032750"/>
              <a:ext cx="141675" cy="446950"/>
            </a:xfrm>
            <a:custGeom>
              <a:rect b="b" l="l" r="r" t="t"/>
              <a:pathLst>
                <a:path extrusionOk="0" h="17878" w="5667">
                  <a:moveTo>
                    <a:pt x="0" y="0"/>
                  </a:moveTo>
                  <a:lnTo>
                    <a:pt x="0" y="2033"/>
                  </a:lnTo>
                  <a:lnTo>
                    <a:pt x="58" y="2097"/>
                  </a:lnTo>
                  <a:cubicBezTo>
                    <a:pt x="753" y="2855"/>
                    <a:pt x="1371" y="3678"/>
                    <a:pt x="1900" y="4557"/>
                  </a:cubicBezTo>
                  <a:cubicBezTo>
                    <a:pt x="3353" y="6979"/>
                    <a:pt x="4124" y="9758"/>
                    <a:pt x="4118" y="12588"/>
                  </a:cubicBezTo>
                  <a:lnTo>
                    <a:pt x="4118" y="16329"/>
                  </a:lnTo>
                  <a:lnTo>
                    <a:pt x="5666" y="17877"/>
                  </a:lnTo>
                  <a:lnTo>
                    <a:pt x="5666" y="12416"/>
                  </a:lnTo>
                  <a:cubicBezTo>
                    <a:pt x="5666" y="9420"/>
                    <a:pt x="4857" y="6482"/>
                    <a:pt x="3315" y="3913"/>
                  </a:cubicBezTo>
                  <a:cubicBezTo>
                    <a:pt x="2422"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3" name="Google Shape;3413;p22"/>
            <p:cNvSpPr/>
            <p:nvPr/>
          </p:nvSpPr>
          <p:spPr>
            <a:xfrm>
              <a:off x="1292750" y="3035925"/>
              <a:ext cx="108200" cy="174650"/>
            </a:xfrm>
            <a:custGeom>
              <a:rect b="b" l="l" r="r" t="t"/>
              <a:pathLst>
                <a:path extrusionOk="0" h="6986" w="4328">
                  <a:moveTo>
                    <a:pt x="1377" y="1"/>
                  </a:moveTo>
                  <a:lnTo>
                    <a:pt x="0" y="1626"/>
                  </a:lnTo>
                  <a:cubicBezTo>
                    <a:pt x="128" y="1830"/>
                    <a:pt x="262" y="2027"/>
                    <a:pt x="389" y="2238"/>
                  </a:cubicBezTo>
                  <a:cubicBezTo>
                    <a:pt x="1281" y="3716"/>
                    <a:pt x="1970" y="5316"/>
                    <a:pt x="2435" y="6986"/>
                  </a:cubicBezTo>
                  <a:lnTo>
                    <a:pt x="4328" y="6170"/>
                  </a:lnTo>
                  <a:cubicBezTo>
                    <a:pt x="3684" y="3965"/>
                    <a:pt x="2690" y="1887"/>
                    <a:pt x="137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4" name="Google Shape;3414;p22"/>
            <p:cNvSpPr/>
            <p:nvPr/>
          </p:nvSpPr>
          <p:spPr>
            <a:xfrm>
              <a:off x="881350" y="3196225"/>
              <a:ext cx="67900" cy="193125"/>
            </a:xfrm>
            <a:custGeom>
              <a:rect b="b" l="l" r="r" t="t"/>
              <a:pathLst>
                <a:path extrusionOk="0" h="7725" w="2716">
                  <a:moveTo>
                    <a:pt x="816" y="0"/>
                  </a:moveTo>
                  <a:cubicBezTo>
                    <a:pt x="274" y="1912"/>
                    <a:pt x="0" y="3888"/>
                    <a:pt x="0" y="5877"/>
                  </a:cubicBezTo>
                  <a:lnTo>
                    <a:pt x="0" y="7725"/>
                  </a:lnTo>
                  <a:lnTo>
                    <a:pt x="2046" y="7725"/>
                  </a:lnTo>
                  <a:lnTo>
                    <a:pt x="2046" y="5877"/>
                  </a:lnTo>
                  <a:cubicBezTo>
                    <a:pt x="2046" y="4168"/>
                    <a:pt x="2269" y="2467"/>
                    <a:pt x="2715" y="816"/>
                  </a:cubicBezTo>
                  <a:lnTo>
                    <a:pt x="81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5" name="Google Shape;3415;p22"/>
            <p:cNvSpPr/>
            <p:nvPr/>
          </p:nvSpPr>
          <p:spPr>
            <a:xfrm>
              <a:off x="903650" y="3033302"/>
              <a:ext cx="108225" cy="174650"/>
            </a:xfrm>
            <a:custGeom>
              <a:rect b="b" l="l" r="r" t="t"/>
              <a:pathLst>
                <a:path extrusionOk="0" h="6986" w="4329">
                  <a:moveTo>
                    <a:pt x="2945" y="1"/>
                  </a:moveTo>
                  <a:cubicBezTo>
                    <a:pt x="1639" y="1887"/>
                    <a:pt x="644" y="3965"/>
                    <a:pt x="1" y="6170"/>
                  </a:cubicBezTo>
                  <a:lnTo>
                    <a:pt x="1881" y="6986"/>
                  </a:lnTo>
                  <a:cubicBezTo>
                    <a:pt x="2352" y="5316"/>
                    <a:pt x="3041" y="3716"/>
                    <a:pt x="3933" y="2238"/>
                  </a:cubicBezTo>
                  <a:cubicBezTo>
                    <a:pt x="4060" y="2027"/>
                    <a:pt x="4194" y="1830"/>
                    <a:pt x="4328"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6" name="Google Shape;3416;p22"/>
            <p:cNvSpPr/>
            <p:nvPr/>
          </p:nvSpPr>
          <p:spPr>
            <a:xfrm>
              <a:off x="1058675" y="4365100"/>
              <a:ext cx="86225" cy="122700"/>
            </a:xfrm>
            <a:custGeom>
              <a:rect b="b" l="l" r="r" t="t"/>
              <a:pathLst>
                <a:path extrusionOk="0" h="4908" w="3449">
                  <a:moveTo>
                    <a:pt x="1" y="0"/>
                  </a:moveTo>
                  <a:lnTo>
                    <a:pt x="1" y="4908"/>
                  </a:lnTo>
                  <a:lnTo>
                    <a:pt x="1218" y="4908"/>
                  </a:lnTo>
                  <a:lnTo>
                    <a:pt x="3449" y="2677"/>
                  </a:lnTo>
                  <a:cubicBezTo>
                    <a:pt x="1868" y="2556"/>
                    <a:pt x="511" y="1504"/>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7" name="Google Shape;3417;p22"/>
            <p:cNvSpPr/>
            <p:nvPr/>
          </p:nvSpPr>
          <p:spPr>
            <a:xfrm>
              <a:off x="1094850" y="4433600"/>
              <a:ext cx="114750" cy="114750"/>
            </a:xfrm>
            <a:custGeom>
              <a:rect b="b" l="l" r="r" t="t"/>
              <a:pathLst>
                <a:path extrusionOk="0" h="4590" w="4590">
                  <a:moveTo>
                    <a:pt x="2295" y="1"/>
                  </a:moveTo>
                  <a:lnTo>
                    <a:pt x="1" y="2295"/>
                  </a:lnTo>
                  <a:lnTo>
                    <a:pt x="2295" y="4590"/>
                  </a:lnTo>
                  <a:lnTo>
                    <a:pt x="4589"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8" name="Google Shape;3418;p22"/>
            <p:cNvSpPr/>
            <p:nvPr/>
          </p:nvSpPr>
          <p:spPr>
            <a:xfrm>
              <a:off x="1058675" y="4239700"/>
              <a:ext cx="62800" cy="62175"/>
            </a:xfrm>
            <a:custGeom>
              <a:rect b="b" l="l" r="r" t="t"/>
              <a:pathLst>
                <a:path extrusionOk="0" h="2487" w="2512">
                  <a:moveTo>
                    <a:pt x="1" y="0"/>
                  </a:moveTo>
                  <a:lnTo>
                    <a:pt x="1" y="2486"/>
                  </a:lnTo>
                  <a:cubicBezTo>
                    <a:pt x="402" y="1307"/>
                    <a:pt x="1333" y="389"/>
                    <a:pt x="25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9" name="Google Shape;3419;p22"/>
            <p:cNvSpPr/>
            <p:nvPr/>
          </p:nvSpPr>
          <p:spPr>
            <a:xfrm>
              <a:off x="1059650" y="4240975"/>
              <a:ext cx="185150" cy="185000"/>
            </a:xfrm>
            <a:custGeom>
              <a:rect b="b" l="l" r="r" t="t"/>
              <a:pathLst>
                <a:path extrusionOk="0" h="7400" w="7406">
                  <a:moveTo>
                    <a:pt x="3703" y="0"/>
                  </a:moveTo>
                  <a:cubicBezTo>
                    <a:pt x="1657" y="0"/>
                    <a:pt x="0" y="1658"/>
                    <a:pt x="0" y="3703"/>
                  </a:cubicBezTo>
                  <a:cubicBezTo>
                    <a:pt x="6" y="5743"/>
                    <a:pt x="1657" y="7400"/>
                    <a:pt x="3703" y="7400"/>
                  </a:cubicBezTo>
                  <a:cubicBezTo>
                    <a:pt x="5742" y="7400"/>
                    <a:pt x="7400" y="5743"/>
                    <a:pt x="7406" y="3703"/>
                  </a:cubicBezTo>
                  <a:cubicBezTo>
                    <a:pt x="7400" y="1658"/>
                    <a:pt x="5749"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0" name="Google Shape;3420;p22"/>
            <p:cNvSpPr/>
            <p:nvPr/>
          </p:nvSpPr>
          <p:spPr>
            <a:xfrm>
              <a:off x="1011525" y="3445425"/>
              <a:ext cx="281400" cy="39225"/>
            </a:xfrm>
            <a:custGeom>
              <a:rect b="b" l="l" r="r" t="t"/>
              <a:pathLst>
                <a:path extrusionOk="0" h="1569" w="11256">
                  <a:moveTo>
                    <a:pt x="1562" y="0"/>
                  </a:moveTo>
                  <a:lnTo>
                    <a:pt x="0" y="1568"/>
                  </a:lnTo>
                  <a:lnTo>
                    <a:pt x="11256"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1" name="Google Shape;3421;p22"/>
            <p:cNvSpPr/>
            <p:nvPr/>
          </p:nvSpPr>
          <p:spPr>
            <a:xfrm>
              <a:off x="1182975" y="4239700"/>
              <a:ext cx="62800" cy="62175"/>
            </a:xfrm>
            <a:custGeom>
              <a:rect b="b" l="l" r="r" t="t"/>
              <a:pathLst>
                <a:path extrusionOk="0" h="2487" w="2512">
                  <a:moveTo>
                    <a:pt x="0" y="0"/>
                  </a:moveTo>
                  <a:cubicBezTo>
                    <a:pt x="1179" y="389"/>
                    <a:pt x="2110" y="1307"/>
                    <a:pt x="2511" y="2486"/>
                  </a:cubicBezTo>
                  <a:lnTo>
                    <a:pt x="25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2" name="Google Shape;3422;p22"/>
            <p:cNvSpPr/>
            <p:nvPr/>
          </p:nvSpPr>
          <p:spPr>
            <a:xfrm>
              <a:off x="1058675" y="3098875"/>
              <a:ext cx="187250" cy="334150"/>
            </a:xfrm>
            <a:custGeom>
              <a:rect b="b" l="l" r="r" t="t"/>
              <a:pathLst>
                <a:path extrusionOk="0" h="13366" w="7490">
                  <a:moveTo>
                    <a:pt x="3742" y="2441"/>
                  </a:moveTo>
                  <a:lnTo>
                    <a:pt x="3787" y="2460"/>
                  </a:lnTo>
                  <a:cubicBezTo>
                    <a:pt x="4418" y="2722"/>
                    <a:pt x="5074" y="3282"/>
                    <a:pt x="5463" y="3888"/>
                  </a:cubicBezTo>
                  <a:lnTo>
                    <a:pt x="5597" y="4098"/>
                  </a:lnTo>
                  <a:lnTo>
                    <a:pt x="5348" y="4085"/>
                  </a:lnTo>
                  <a:cubicBezTo>
                    <a:pt x="5332" y="4084"/>
                    <a:pt x="5316" y="4084"/>
                    <a:pt x="5300" y="4084"/>
                  </a:cubicBezTo>
                  <a:cubicBezTo>
                    <a:pt x="5126" y="4084"/>
                    <a:pt x="4960" y="4148"/>
                    <a:pt x="4832" y="4270"/>
                  </a:cubicBezTo>
                  <a:cubicBezTo>
                    <a:pt x="4685" y="4398"/>
                    <a:pt x="4602" y="4576"/>
                    <a:pt x="4590" y="4767"/>
                  </a:cubicBezTo>
                  <a:lnTo>
                    <a:pt x="4590" y="6628"/>
                  </a:lnTo>
                  <a:lnTo>
                    <a:pt x="5571" y="6628"/>
                  </a:lnTo>
                  <a:cubicBezTo>
                    <a:pt x="5673" y="6622"/>
                    <a:pt x="5769" y="6571"/>
                    <a:pt x="5839" y="6495"/>
                  </a:cubicBezTo>
                  <a:cubicBezTo>
                    <a:pt x="5909" y="6418"/>
                    <a:pt x="5947" y="6316"/>
                    <a:pt x="5941" y="6214"/>
                  </a:cubicBezTo>
                  <a:lnTo>
                    <a:pt x="5928" y="5972"/>
                  </a:lnTo>
                  <a:lnTo>
                    <a:pt x="6132" y="6099"/>
                  </a:lnTo>
                  <a:cubicBezTo>
                    <a:pt x="6527" y="6354"/>
                    <a:pt x="6839" y="6724"/>
                    <a:pt x="7031" y="7151"/>
                  </a:cubicBezTo>
                  <a:lnTo>
                    <a:pt x="7050" y="7202"/>
                  </a:lnTo>
                  <a:lnTo>
                    <a:pt x="7031" y="7247"/>
                  </a:lnTo>
                  <a:cubicBezTo>
                    <a:pt x="6839" y="7674"/>
                    <a:pt x="6527" y="8043"/>
                    <a:pt x="6138" y="8298"/>
                  </a:cubicBezTo>
                  <a:lnTo>
                    <a:pt x="5928" y="8432"/>
                  </a:lnTo>
                  <a:lnTo>
                    <a:pt x="5941" y="8184"/>
                  </a:lnTo>
                  <a:cubicBezTo>
                    <a:pt x="5947" y="8082"/>
                    <a:pt x="5909" y="7980"/>
                    <a:pt x="5839" y="7903"/>
                  </a:cubicBezTo>
                  <a:cubicBezTo>
                    <a:pt x="5769" y="7827"/>
                    <a:pt x="5673" y="7776"/>
                    <a:pt x="5571" y="7776"/>
                  </a:cubicBezTo>
                  <a:lnTo>
                    <a:pt x="4590" y="7776"/>
                  </a:lnTo>
                  <a:lnTo>
                    <a:pt x="4590" y="10739"/>
                  </a:lnTo>
                  <a:cubicBezTo>
                    <a:pt x="4602" y="10930"/>
                    <a:pt x="4692" y="11109"/>
                    <a:pt x="4832" y="11230"/>
                  </a:cubicBezTo>
                  <a:cubicBezTo>
                    <a:pt x="4960" y="11353"/>
                    <a:pt x="5126" y="11416"/>
                    <a:pt x="5305" y="11416"/>
                  </a:cubicBezTo>
                  <a:cubicBezTo>
                    <a:pt x="5322" y="11416"/>
                    <a:pt x="5338" y="11416"/>
                    <a:pt x="5354" y="11415"/>
                  </a:cubicBezTo>
                  <a:lnTo>
                    <a:pt x="5597" y="11402"/>
                  </a:lnTo>
                  <a:lnTo>
                    <a:pt x="5463" y="11612"/>
                  </a:lnTo>
                  <a:cubicBezTo>
                    <a:pt x="5074" y="12218"/>
                    <a:pt x="4418" y="12779"/>
                    <a:pt x="3793" y="13040"/>
                  </a:cubicBezTo>
                  <a:lnTo>
                    <a:pt x="3742" y="13059"/>
                  </a:lnTo>
                  <a:lnTo>
                    <a:pt x="3697" y="13040"/>
                  </a:lnTo>
                  <a:cubicBezTo>
                    <a:pt x="3066" y="12779"/>
                    <a:pt x="2416" y="12218"/>
                    <a:pt x="2021" y="11612"/>
                  </a:cubicBezTo>
                  <a:lnTo>
                    <a:pt x="1894" y="11402"/>
                  </a:lnTo>
                  <a:lnTo>
                    <a:pt x="1894" y="11402"/>
                  </a:lnTo>
                  <a:lnTo>
                    <a:pt x="2136" y="11415"/>
                  </a:lnTo>
                  <a:cubicBezTo>
                    <a:pt x="2152" y="11416"/>
                    <a:pt x="2168" y="11416"/>
                    <a:pt x="2184" y="11416"/>
                  </a:cubicBezTo>
                  <a:cubicBezTo>
                    <a:pt x="2359" y="11416"/>
                    <a:pt x="2530" y="11353"/>
                    <a:pt x="2659" y="11230"/>
                  </a:cubicBezTo>
                  <a:cubicBezTo>
                    <a:pt x="2799" y="11103"/>
                    <a:pt x="2882" y="10924"/>
                    <a:pt x="2894" y="10733"/>
                  </a:cubicBezTo>
                  <a:lnTo>
                    <a:pt x="2894" y="7769"/>
                  </a:lnTo>
                  <a:lnTo>
                    <a:pt x="1913" y="7769"/>
                  </a:lnTo>
                  <a:cubicBezTo>
                    <a:pt x="1805" y="7776"/>
                    <a:pt x="1709" y="7820"/>
                    <a:pt x="1645" y="7897"/>
                  </a:cubicBezTo>
                  <a:cubicBezTo>
                    <a:pt x="1575" y="7980"/>
                    <a:pt x="1537" y="8082"/>
                    <a:pt x="1543" y="8184"/>
                  </a:cubicBezTo>
                  <a:lnTo>
                    <a:pt x="1556" y="8426"/>
                  </a:lnTo>
                  <a:lnTo>
                    <a:pt x="1556" y="8426"/>
                  </a:lnTo>
                  <a:lnTo>
                    <a:pt x="1352" y="8298"/>
                  </a:lnTo>
                  <a:cubicBezTo>
                    <a:pt x="957" y="8037"/>
                    <a:pt x="645" y="7674"/>
                    <a:pt x="453" y="7247"/>
                  </a:cubicBezTo>
                  <a:lnTo>
                    <a:pt x="434" y="7202"/>
                  </a:lnTo>
                  <a:lnTo>
                    <a:pt x="453" y="7151"/>
                  </a:lnTo>
                  <a:cubicBezTo>
                    <a:pt x="645" y="6724"/>
                    <a:pt x="957" y="6361"/>
                    <a:pt x="1352" y="6106"/>
                  </a:cubicBezTo>
                  <a:lnTo>
                    <a:pt x="1556" y="5972"/>
                  </a:lnTo>
                  <a:lnTo>
                    <a:pt x="1543" y="6214"/>
                  </a:lnTo>
                  <a:cubicBezTo>
                    <a:pt x="1537" y="6323"/>
                    <a:pt x="1575" y="6425"/>
                    <a:pt x="1645" y="6501"/>
                  </a:cubicBezTo>
                  <a:cubicBezTo>
                    <a:pt x="1715" y="6577"/>
                    <a:pt x="1811" y="6622"/>
                    <a:pt x="1919" y="6628"/>
                  </a:cubicBezTo>
                  <a:lnTo>
                    <a:pt x="2888" y="6628"/>
                  </a:lnTo>
                  <a:lnTo>
                    <a:pt x="2888" y="4761"/>
                  </a:lnTo>
                  <a:cubicBezTo>
                    <a:pt x="2875" y="4570"/>
                    <a:pt x="2792" y="4391"/>
                    <a:pt x="2652" y="4270"/>
                  </a:cubicBezTo>
                  <a:cubicBezTo>
                    <a:pt x="2524" y="4148"/>
                    <a:pt x="2358" y="4084"/>
                    <a:pt x="2184" y="4084"/>
                  </a:cubicBezTo>
                  <a:cubicBezTo>
                    <a:pt x="2168" y="4084"/>
                    <a:pt x="2152" y="4084"/>
                    <a:pt x="2136" y="4085"/>
                  </a:cubicBezTo>
                  <a:lnTo>
                    <a:pt x="1887" y="4098"/>
                  </a:lnTo>
                  <a:lnTo>
                    <a:pt x="1887" y="4098"/>
                  </a:lnTo>
                  <a:lnTo>
                    <a:pt x="2021" y="3888"/>
                  </a:lnTo>
                  <a:cubicBezTo>
                    <a:pt x="2410" y="3282"/>
                    <a:pt x="3066" y="2722"/>
                    <a:pt x="3691" y="2460"/>
                  </a:cubicBezTo>
                  <a:lnTo>
                    <a:pt x="3742" y="2441"/>
                  </a:lnTo>
                  <a:close/>
                  <a:moveTo>
                    <a:pt x="3748" y="0"/>
                  </a:moveTo>
                  <a:cubicBezTo>
                    <a:pt x="3149" y="669"/>
                    <a:pt x="2614" y="1402"/>
                    <a:pt x="2155" y="2173"/>
                  </a:cubicBezTo>
                  <a:cubicBezTo>
                    <a:pt x="740" y="4519"/>
                    <a:pt x="1" y="7202"/>
                    <a:pt x="1" y="9943"/>
                  </a:cubicBezTo>
                  <a:lnTo>
                    <a:pt x="1" y="13365"/>
                  </a:lnTo>
                  <a:lnTo>
                    <a:pt x="7483" y="13365"/>
                  </a:lnTo>
                  <a:lnTo>
                    <a:pt x="7483" y="9943"/>
                  </a:lnTo>
                  <a:cubicBezTo>
                    <a:pt x="7490" y="7202"/>
                    <a:pt x="6744"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3" name="Google Shape;3423;p22"/>
            <p:cNvSpPr/>
            <p:nvPr/>
          </p:nvSpPr>
          <p:spPr>
            <a:xfrm>
              <a:off x="1076200" y="3166750"/>
              <a:ext cx="151875" cy="251600"/>
            </a:xfrm>
            <a:custGeom>
              <a:rect b="b" l="l" r="r" t="t"/>
              <a:pathLst>
                <a:path extrusionOk="0" h="10064" w="6075">
                  <a:moveTo>
                    <a:pt x="3041" y="0"/>
                  </a:moveTo>
                  <a:cubicBezTo>
                    <a:pt x="2493" y="262"/>
                    <a:pt x="2015" y="650"/>
                    <a:pt x="1652" y="1135"/>
                  </a:cubicBezTo>
                  <a:cubicBezTo>
                    <a:pt x="1830" y="1167"/>
                    <a:pt x="1989" y="1249"/>
                    <a:pt x="2123" y="1364"/>
                  </a:cubicBezTo>
                  <a:cubicBezTo>
                    <a:pt x="2314" y="1543"/>
                    <a:pt x="2429" y="1785"/>
                    <a:pt x="2442" y="2040"/>
                  </a:cubicBezTo>
                  <a:lnTo>
                    <a:pt x="2442" y="4162"/>
                  </a:lnTo>
                  <a:lnTo>
                    <a:pt x="1205" y="4162"/>
                  </a:lnTo>
                  <a:cubicBezTo>
                    <a:pt x="1033" y="4156"/>
                    <a:pt x="868" y="4079"/>
                    <a:pt x="753" y="3952"/>
                  </a:cubicBezTo>
                  <a:cubicBezTo>
                    <a:pt x="689" y="3882"/>
                    <a:pt x="645" y="3805"/>
                    <a:pt x="619" y="3716"/>
                  </a:cubicBezTo>
                  <a:cubicBezTo>
                    <a:pt x="358" y="3920"/>
                    <a:pt x="148" y="4181"/>
                    <a:pt x="1" y="4481"/>
                  </a:cubicBezTo>
                  <a:cubicBezTo>
                    <a:pt x="148" y="4780"/>
                    <a:pt x="358" y="5042"/>
                    <a:pt x="619" y="5252"/>
                  </a:cubicBezTo>
                  <a:cubicBezTo>
                    <a:pt x="645" y="5163"/>
                    <a:pt x="689" y="5080"/>
                    <a:pt x="753" y="5010"/>
                  </a:cubicBezTo>
                  <a:cubicBezTo>
                    <a:pt x="868" y="4882"/>
                    <a:pt x="1027" y="4806"/>
                    <a:pt x="1199" y="4799"/>
                  </a:cubicBezTo>
                  <a:lnTo>
                    <a:pt x="2442" y="4799"/>
                  </a:lnTo>
                  <a:lnTo>
                    <a:pt x="2442" y="8018"/>
                  </a:lnTo>
                  <a:cubicBezTo>
                    <a:pt x="2429" y="8273"/>
                    <a:pt x="2314" y="8521"/>
                    <a:pt x="2123" y="8693"/>
                  </a:cubicBezTo>
                  <a:cubicBezTo>
                    <a:pt x="1989" y="8815"/>
                    <a:pt x="1830" y="8891"/>
                    <a:pt x="1652" y="8929"/>
                  </a:cubicBezTo>
                  <a:cubicBezTo>
                    <a:pt x="2015" y="9414"/>
                    <a:pt x="2493" y="9802"/>
                    <a:pt x="3041" y="10064"/>
                  </a:cubicBezTo>
                  <a:cubicBezTo>
                    <a:pt x="3583" y="9802"/>
                    <a:pt x="4061" y="9414"/>
                    <a:pt x="4424" y="8929"/>
                  </a:cubicBezTo>
                  <a:cubicBezTo>
                    <a:pt x="4252" y="8897"/>
                    <a:pt x="4086" y="8815"/>
                    <a:pt x="3959" y="8693"/>
                  </a:cubicBezTo>
                  <a:cubicBezTo>
                    <a:pt x="3768" y="8521"/>
                    <a:pt x="3653" y="8279"/>
                    <a:pt x="3640" y="8024"/>
                  </a:cubicBezTo>
                  <a:lnTo>
                    <a:pt x="3640" y="4806"/>
                  </a:lnTo>
                  <a:lnTo>
                    <a:pt x="4870" y="4806"/>
                  </a:lnTo>
                  <a:cubicBezTo>
                    <a:pt x="5042" y="4812"/>
                    <a:pt x="5208" y="4889"/>
                    <a:pt x="5323" y="5016"/>
                  </a:cubicBezTo>
                  <a:cubicBezTo>
                    <a:pt x="5386" y="5086"/>
                    <a:pt x="5431" y="5163"/>
                    <a:pt x="5463" y="5252"/>
                  </a:cubicBezTo>
                  <a:cubicBezTo>
                    <a:pt x="5718" y="5048"/>
                    <a:pt x="5928" y="4787"/>
                    <a:pt x="6075" y="4487"/>
                  </a:cubicBezTo>
                  <a:cubicBezTo>
                    <a:pt x="5928" y="4188"/>
                    <a:pt x="5718" y="3926"/>
                    <a:pt x="5463" y="3722"/>
                  </a:cubicBezTo>
                  <a:cubicBezTo>
                    <a:pt x="5431" y="3805"/>
                    <a:pt x="5386" y="3888"/>
                    <a:pt x="5323" y="3958"/>
                  </a:cubicBezTo>
                  <a:cubicBezTo>
                    <a:pt x="5208" y="4086"/>
                    <a:pt x="5049" y="4162"/>
                    <a:pt x="4877" y="4168"/>
                  </a:cubicBezTo>
                  <a:lnTo>
                    <a:pt x="3640" y="4168"/>
                  </a:lnTo>
                  <a:lnTo>
                    <a:pt x="3640" y="2046"/>
                  </a:lnTo>
                  <a:cubicBezTo>
                    <a:pt x="3653" y="1785"/>
                    <a:pt x="3768" y="1543"/>
                    <a:pt x="3959" y="1364"/>
                  </a:cubicBezTo>
                  <a:cubicBezTo>
                    <a:pt x="4086" y="1249"/>
                    <a:pt x="4252" y="1167"/>
                    <a:pt x="4424" y="1135"/>
                  </a:cubicBezTo>
                  <a:cubicBezTo>
                    <a:pt x="4061" y="650"/>
                    <a:pt x="3589" y="262"/>
                    <a:pt x="304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4" name="Google Shape;3424;p22"/>
            <p:cNvSpPr/>
            <p:nvPr/>
          </p:nvSpPr>
          <p:spPr>
            <a:xfrm>
              <a:off x="944925" y="4188550"/>
              <a:ext cx="37625" cy="189800"/>
            </a:xfrm>
            <a:custGeom>
              <a:rect b="b" l="l" r="r" t="t"/>
              <a:pathLst>
                <a:path extrusionOk="0" h="7592" w="1505">
                  <a:moveTo>
                    <a:pt x="0" y="1"/>
                  </a:moveTo>
                  <a:lnTo>
                    <a:pt x="0" y="7591"/>
                  </a:lnTo>
                  <a:lnTo>
                    <a:pt x="1504" y="7591"/>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5" name="Google Shape;3425;p22"/>
            <p:cNvSpPr/>
            <p:nvPr/>
          </p:nvSpPr>
          <p:spPr>
            <a:xfrm>
              <a:off x="1159375" y="4365250"/>
              <a:ext cx="86400" cy="122550"/>
            </a:xfrm>
            <a:custGeom>
              <a:rect b="b" l="l" r="r" t="t"/>
              <a:pathLst>
                <a:path extrusionOk="0" h="4902" w="3456">
                  <a:moveTo>
                    <a:pt x="3455" y="1"/>
                  </a:moveTo>
                  <a:cubicBezTo>
                    <a:pt x="2945" y="1498"/>
                    <a:pt x="1581"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6" name="Google Shape;3426;p22"/>
            <p:cNvSpPr/>
            <p:nvPr/>
          </p:nvSpPr>
          <p:spPr>
            <a:xfrm>
              <a:off x="1058675" y="4680100"/>
              <a:ext cx="62800" cy="62325"/>
            </a:xfrm>
            <a:custGeom>
              <a:rect b="b" l="l" r="r" t="t"/>
              <a:pathLst>
                <a:path extrusionOk="0" h="2493" w="2512">
                  <a:moveTo>
                    <a:pt x="1" y="0"/>
                  </a:moveTo>
                  <a:lnTo>
                    <a:pt x="1" y="2492"/>
                  </a:lnTo>
                  <a:lnTo>
                    <a:pt x="2512" y="2492"/>
                  </a:lnTo>
                  <a:cubicBezTo>
                    <a:pt x="1327" y="2097"/>
                    <a:pt x="402" y="1180"/>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7" name="Google Shape;3427;p22"/>
            <p:cNvSpPr/>
            <p:nvPr/>
          </p:nvSpPr>
          <p:spPr>
            <a:xfrm>
              <a:off x="1321900" y="4602500"/>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8" name="Google Shape;3428;p22"/>
            <p:cNvSpPr/>
            <p:nvPr/>
          </p:nvSpPr>
          <p:spPr>
            <a:xfrm>
              <a:off x="1321900" y="4842450"/>
              <a:ext cx="37475" cy="52625"/>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9" name="Google Shape;3429;p22"/>
            <p:cNvSpPr/>
            <p:nvPr/>
          </p:nvSpPr>
          <p:spPr>
            <a:xfrm>
              <a:off x="1355200" y="3193602"/>
              <a:ext cx="67900" cy="193125"/>
            </a:xfrm>
            <a:custGeom>
              <a:rect b="b" l="l" r="r" t="t"/>
              <a:pathLst>
                <a:path extrusionOk="0" h="7725" w="2716">
                  <a:moveTo>
                    <a:pt x="1900" y="0"/>
                  </a:moveTo>
                  <a:lnTo>
                    <a:pt x="1" y="822"/>
                  </a:lnTo>
                  <a:cubicBezTo>
                    <a:pt x="447" y="2467"/>
                    <a:pt x="670" y="4168"/>
                    <a:pt x="670" y="5877"/>
                  </a:cubicBezTo>
                  <a:lnTo>
                    <a:pt x="670" y="7725"/>
                  </a:lnTo>
                  <a:lnTo>
                    <a:pt x="2716" y="7725"/>
                  </a:lnTo>
                  <a:lnTo>
                    <a:pt x="2716" y="5877"/>
                  </a:lnTo>
                  <a:cubicBezTo>
                    <a:pt x="2716" y="3888"/>
                    <a:pt x="2442" y="1912"/>
                    <a:pt x="190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0" name="Google Shape;3430;p22"/>
            <p:cNvSpPr/>
            <p:nvPr/>
          </p:nvSpPr>
          <p:spPr>
            <a:xfrm>
              <a:off x="1155400" y="2953875"/>
              <a:ext cx="125250" cy="157125"/>
            </a:xfrm>
            <a:custGeom>
              <a:rect b="b" l="l" r="r" t="t"/>
              <a:pathLst>
                <a:path extrusionOk="0" h="6285" w="5010">
                  <a:moveTo>
                    <a:pt x="0" y="0"/>
                  </a:moveTo>
                  <a:lnTo>
                    <a:pt x="0" y="1849"/>
                  </a:lnTo>
                  <a:lnTo>
                    <a:pt x="185" y="1995"/>
                  </a:lnTo>
                  <a:cubicBezTo>
                    <a:pt x="1689" y="3200"/>
                    <a:pt x="2977" y="4653"/>
                    <a:pt x="3997" y="6285"/>
                  </a:cubicBezTo>
                  <a:lnTo>
                    <a:pt x="5010" y="5086"/>
                  </a:lnTo>
                  <a:cubicBezTo>
                    <a:pt x="3678" y="3085"/>
                    <a:pt x="1976"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1" name="Google Shape;3431;p22"/>
            <p:cNvSpPr/>
            <p:nvPr/>
          </p:nvSpPr>
          <p:spPr>
            <a:xfrm>
              <a:off x="1258800" y="3083977"/>
              <a:ext cx="83375" cy="143900"/>
            </a:xfrm>
            <a:custGeom>
              <a:rect b="b" l="l" r="r" t="t"/>
              <a:pathLst>
                <a:path extrusionOk="0" h="5756" w="3335">
                  <a:moveTo>
                    <a:pt x="1021" y="0"/>
                  </a:moveTo>
                  <a:lnTo>
                    <a:pt x="1" y="1192"/>
                  </a:lnTo>
                  <a:cubicBezTo>
                    <a:pt x="14" y="1211"/>
                    <a:pt x="26" y="1224"/>
                    <a:pt x="33" y="1243"/>
                  </a:cubicBezTo>
                  <a:cubicBezTo>
                    <a:pt x="880" y="2652"/>
                    <a:pt x="1518" y="4169"/>
                    <a:pt x="1938" y="5756"/>
                  </a:cubicBezTo>
                  <a:lnTo>
                    <a:pt x="3334" y="5156"/>
                  </a:lnTo>
                  <a:cubicBezTo>
                    <a:pt x="2875" y="3506"/>
                    <a:pt x="2200" y="1932"/>
                    <a:pt x="1320" y="466"/>
                  </a:cubicBezTo>
                  <a:cubicBezTo>
                    <a:pt x="1224" y="306"/>
                    <a:pt x="1116" y="153"/>
                    <a:pt x="1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2" name="Google Shape;3432;p22"/>
            <p:cNvSpPr/>
            <p:nvPr/>
          </p:nvSpPr>
          <p:spPr>
            <a:xfrm>
              <a:off x="944925" y="4602500"/>
              <a:ext cx="37625" cy="189800"/>
            </a:xfrm>
            <a:custGeom>
              <a:rect b="b" l="l" r="r" t="t"/>
              <a:pathLst>
                <a:path extrusionOk="0" h="7592" w="1505">
                  <a:moveTo>
                    <a:pt x="0" y="1"/>
                  </a:moveTo>
                  <a:lnTo>
                    <a:pt x="0" y="7591"/>
                  </a:lnTo>
                  <a:lnTo>
                    <a:pt x="1504" y="7591"/>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3" name="Google Shape;3433;p22"/>
            <p:cNvSpPr/>
            <p:nvPr/>
          </p:nvSpPr>
          <p:spPr>
            <a:xfrm>
              <a:off x="944925" y="3395550"/>
              <a:ext cx="37625" cy="89100"/>
            </a:xfrm>
            <a:custGeom>
              <a:rect b="b" l="l" r="r" t="t"/>
              <a:pathLst>
                <a:path extrusionOk="0" h="3564" w="1505">
                  <a:moveTo>
                    <a:pt x="0" y="0"/>
                  </a:moveTo>
                  <a:lnTo>
                    <a:pt x="0" y="3563"/>
                  </a:lnTo>
                  <a:lnTo>
                    <a:pt x="1504" y="3563"/>
                  </a:lnTo>
                  <a:lnTo>
                    <a:pt x="150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4" name="Google Shape;3434;p22"/>
            <p:cNvSpPr/>
            <p:nvPr/>
          </p:nvSpPr>
          <p:spPr>
            <a:xfrm>
              <a:off x="1007550" y="4842450"/>
              <a:ext cx="289375" cy="52625"/>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5" name="Google Shape;3435;p22"/>
            <p:cNvSpPr/>
            <p:nvPr/>
          </p:nvSpPr>
          <p:spPr>
            <a:xfrm>
              <a:off x="944925" y="3532177"/>
              <a:ext cx="37625" cy="189800"/>
            </a:xfrm>
            <a:custGeom>
              <a:rect b="b" l="l" r="r" t="t"/>
              <a:pathLst>
                <a:path extrusionOk="0" h="7592" w="1505">
                  <a:moveTo>
                    <a:pt x="0" y="1"/>
                  </a:moveTo>
                  <a:lnTo>
                    <a:pt x="0" y="7591"/>
                  </a:lnTo>
                  <a:lnTo>
                    <a:pt x="1504" y="759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6" name="Google Shape;3436;p22"/>
            <p:cNvSpPr/>
            <p:nvPr/>
          </p:nvSpPr>
          <p:spPr>
            <a:xfrm>
              <a:off x="1023800" y="2951252"/>
              <a:ext cx="125250" cy="157125"/>
            </a:xfrm>
            <a:custGeom>
              <a:rect b="b" l="l" r="r" t="t"/>
              <a:pathLst>
                <a:path extrusionOk="0" h="6285" w="5010">
                  <a:moveTo>
                    <a:pt x="5010" y="0"/>
                  </a:moveTo>
                  <a:cubicBezTo>
                    <a:pt x="3027" y="1358"/>
                    <a:pt x="1326" y="3085"/>
                    <a:pt x="0" y="5086"/>
                  </a:cubicBezTo>
                  <a:lnTo>
                    <a:pt x="1013" y="6285"/>
                  </a:lnTo>
                  <a:cubicBezTo>
                    <a:pt x="2033"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7" name="Google Shape;3437;p22"/>
            <p:cNvSpPr/>
            <p:nvPr/>
          </p:nvSpPr>
          <p:spPr>
            <a:xfrm>
              <a:off x="881350" y="460250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8" name="Google Shape;3438;p22"/>
            <p:cNvSpPr/>
            <p:nvPr/>
          </p:nvSpPr>
          <p:spPr>
            <a:xfrm>
              <a:off x="1321900" y="4907625"/>
              <a:ext cx="96750" cy="51175"/>
            </a:xfrm>
            <a:custGeom>
              <a:rect b="b" l="l" r="r" t="t"/>
              <a:pathLst>
                <a:path extrusionOk="0" h="2047" w="3870">
                  <a:moveTo>
                    <a:pt x="1" y="1"/>
                  </a:moveTo>
                  <a:lnTo>
                    <a:pt x="1"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9" name="Google Shape;3439;p22"/>
            <p:cNvSpPr/>
            <p:nvPr/>
          </p:nvSpPr>
          <p:spPr>
            <a:xfrm>
              <a:off x="1155400" y="2876202"/>
              <a:ext cx="167975" cy="192175"/>
            </a:xfrm>
            <a:custGeom>
              <a:rect b="b" l="l" r="r" t="t"/>
              <a:pathLst>
                <a:path extrusionOk="0" h="7687" w="6719">
                  <a:moveTo>
                    <a:pt x="0" y="1"/>
                  </a:moveTo>
                  <a:lnTo>
                    <a:pt x="0" y="2391"/>
                  </a:lnTo>
                  <a:lnTo>
                    <a:pt x="13" y="2403"/>
                  </a:lnTo>
                  <a:cubicBezTo>
                    <a:pt x="2123" y="3799"/>
                    <a:pt x="3933" y="5590"/>
                    <a:pt x="5348" y="7687"/>
                  </a:cubicBezTo>
                  <a:lnTo>
                    <a:pt x="6718" y="6074"/>
                  </a:lnTo>
                  <a:cubicBezTo>
                    <a:pt x="4946" y="3589"/>
                    <a:pt x="2652"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0" name="Google Shape;3440;p22"/>
            <p:cNvSpPr/>
            <p:nvPr/>
          </p:nvSpPr>
          <p:spPr>
            <a:xfrm>
              <a:off x="1371925" y="4842450"/>
              <a:ext cx="51175" cy="111875"/>
            </a:xfrm>
            <a:custGeom>
              <a:rect b="b" l="l" r="r" t="t"/>
              <a:pathLst>
                <a:path extrusionOk="0" h="4475" w="2047">
                  <a:moveTo>
                    <a:pt x="1" y="1"/>
                  </a:moveTo>
                  <a:lnTo>
                    <a:pt x="1" y="2429"/>
                  </a:lnTo>
                  <a:lnTo>
                    <a:pt x="2047" y="447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1" name="Google Shape;3441;p22"/>
            <p:cNvSpPr/>
            <p:nvPr/>
          </p:nvSpPr>
          <p:spPr>
            <a:xfrm>
              <a:off x="981100" y="2878825"/>
              <a:ext cx="168100" cy="192175"/>
            </a:xfrm>
            <a:custGeom>
              <a:rect b="b" l="l" r="r" t="t"/>
              <a:pathLst>
                <a:path extrusionOk="0" h="7687" w="6724">
                  <a:moveTo>
                    <a:pt x="6724" y="1"/>
                  </a:moveTo>
                  <a:cubicBezTo>
                    <a:pt x="4066" y="1517"/>
                    <a:pt x="1772" y="3589"/>
                    <a:pt x="0" y="6074"/>
                  </a:cubicBezTo>
                  <a:lnTo>
                    <a:pt x="1370" y="7687"/>
                  </a:lnTo>
                  <a:cubicBezTo>
                    <a:pt x="2785" y="5590"/>
                    <a:pt x="4602" y="3799"/>
                    <a:pt x="6711" y="2403"/>
                  </a:cubicBezTo>
                  <a:lnTo>
                    <a:pt x="6724" y="2391"/>
                  </a:lnTo>
                  <a:lnTo>
                    <a:pt x="672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2" name="Google Shape;3442;p22"/>
            <p:cNvSpPr/>
            <p:nvPr/>
          </p:nvSpPr>
          <p:spPr>
            <a:xfrm>
              <a:off x="881350" y="3392927"/>
              <a:ext cx="51175" cy="89100"/>
            </a:xfrm>
            <a:custGeom>
              <a:rect b="b" l="l" r="r" t="t"/>
              <a:pathLst>
                <a:path extrusionOk="0" h="3564" w="2047">
                  <a:moveTo>
                    <a:pt x="0" y="0"/>
                  </a:moveTo>
                  <a:lnTo>
                    <a:pt x="0" y="3563"/>
                  </a:lnTo>
                  <a:lnTo>
                    <a:pt x="2046" y="3563"/>
                  </a:lnTo>
                  <a:lnTo>
                    <a:pt x="20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3" name="Google Shape;3443;p22"/>
            <p:cNvSpPr/>
            <p:nvPr/>
          </p:nvSpPr>
          <p:spPr>
            <a:xfrm>
              <a:off x="881350" y="4842450"/>
              <a:ext cx="51175" cy="111875"/>
            </a:xfrm>
            <a:custGeom>
              <a:rect b="b" l="l" r="r" t="t"/>
              <a:pathLst>
                <a:path extrusionOk="0" h="4475" w="2047">
                  <a:moveTo>
                    <a:pt x="0" y="1"/>
                  </a:moveTo>
                  <a:lnTo>
                    <a:pt x="0" y="4475"/>
                  </a:lnTo>
                  <a:lnTo>
                    <a:pt x="2046" y="2429"/>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4" name="Google Shape;3444;p22"/>
            <p:cNvSpPr/>
            <p:nvPr/>
          </p:nvSpPr>
          <p:spPr>
            <a:xfrm>
              <a:off x="962275" y="3086600"/>
              <a:ext cx="83375" cy="143900"/>
            </a:xfrm>
            <a:custGeom>
              <a:rect b="b" l="l" r="r" t="t"/>
              <a:pathLst>
                <a:path extrusionOk="0" h="5756" w="3335">
                  <a:moveTo>
                    <a:pt x="2321" y="0"/>
                  </a:moveTo>
                  <a:cubicBezTo>
                    <a:pt x="2219" y="160"/>
                    <a:pt x="2117" y="313"/>
                    <a:pt x="2015" y="472"/>
                  </a:cubicBezTo>
                  <a:cubicBezTo>
                    <a:pt x="1135" y="1932"/>
                    <a:pt x="460" y="3506"/>
                    <a:pt x="1" y="5156"/>
                  </a:cubicBezTo>
                  <a:lnTo>
                    <a:pt x="1397" y="5756"/>
                  </a:lnTo>
                  <a:cubicBezTo>
                    <a:pt x="1817" y="4169"/>
                    <a:pt x="2455" y="2652"/>
                    <a:pt x="3302" y="1243"/>
                  </a:cubicBezTo>
                  <a:cubicBezTo>
                    <a:pt x="3309" y="1224"/>
                    <a:pt x="3321" y="1211"/>
                    <a:pt x="3334" y="1192"/>
                  </a:cubicBezTo>
                  <a:lnTo>
                    <a:pt x="232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5" name="Google Shape;3445;p22"/>
            <p:cNvSpPr/>
            <p:nvPr/>
          </p:nvSpPr>
          <p:spPr>
            <a:xfrm>
              <a:off x="885800" y="4907625"/>
              <a:ext cx="96750" cy="51175"/>
            </a:xfrm>
            <a:custGeom>
              <a:rect b="b" l="l" r="r" t="t"/>
              <a:pathLst>
                <a:path extrusionOk="0" h="2047" w="3870">
                  <a:moveTo>
                    <a:pt x="2047" y="1"/>
                  </a:moveTo>
                  <a:lnTo>
                    <a:pt x="1"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6" name="Google Shape;3446;p22"/>
            <p:cNvSpPr/>
            <p:nvPr/>
          </p:nvSpPr>
          <p:spPr>
            <a:xfrm>
              <a:off x="1007550" y="4907625"/>
              <a:ext cx="289375" cy="51175"/>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7" name="Google Shape;3447;p22"/>
            <p:cNvSpPr/>
            <p:nvPr/>
          </p:nvSpPr>
          <p:spPr>
            <a:xfrm>
              <a:off x="1371925" y="3730775"/>
              <a:ext cx="51175" cy="211625"/>
            </a:xfrm>
            <a:custGeom>
              <a:rect b="b" l="l" r="r" t="t"/>
              <a:pathLst>
                <a:path extrusionOk="0" h="8465" w="2047">
                  <a:moveTo>
                    <a:pt x="1" y="1"/>
                  </a:moveTo>
                  <a:lnTo>
                    <a:pt x="1" y="8465"/>
                  </a:lnTo>
                  <a:lnTo>
                    <a:pt x="2047" y="8465"/>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8" name="Google Shape;3448;p22"/>
            <p:cNvSpPr/>
            <p:nvPr/>
          </p:nvSpPr>
          <p:spPr>
            <a:xfrm>
              <a:off x="881350" y="3728152"/>
              <a:ext cx="51175" cy="211625"/>
            </a:xfrm>
            <a:custGeom>
              <a:rect b="b" l="l" r="r" t="t"/>
              <a:pathLst>
                <a:path extrusionOk="0" h="8465" w="2047">
                  <a:moveTo>
                    <a:pt x="0" y="1"/>
                  </a:moveTo>
                  <a:lnTo>
                    <a:pt x="0" y="8465"/>
                  </a:lnTo>
                  <a:lnTo>
                    <a:pt x="2046" y="846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9" name="Google Shape;3449;p22"/>
            <p:cNvSpPr/>
            <p:nvPr/>
          </p:nvSpPr>
          <p:spPr>
            <a:xfrm>
              <a:off x="881350" y="394875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0" name="Google Shape;3450;p22"/>
            <p:cNvSpPr/>
            <p:nvPr/>
          </p:nvSpPr>
          <p:spPr>
            <a:xfrm>
              <a:off x="944925" y="4384525"/>
              <a:ext cx="37625" cy="211800"/>
            </a:xfrm>
            <a:custGeom>
              <a:rect b="b" l="l" r="r" t="t"/>
              <a:pathLst>
                <a:path extrusionOk="0" h="8472" w="1505">
                  <a:moveTo>
                    <a:pt x="0" y="1"/>
                  </a:moveTo>
                  <a:lnTo>
                    <a:pt x="0" y="8471"/>
                  </a:lnTo>
                  <a:lnTo>
                    <a:pt x="1504" y="8471"/>
                  </a:lnTo>
                  <a:lnTo>
                    <a:pt x="150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1" name="Google Shape;3451;p22"/>
            <p:cNvSpPr/>
            <p:nvPr/>
          </p:nvSpPr>
          <p:spPr>
            <a:xfrm>
              <a:off x="881350" y="418855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2" name="Google Shape;3452;p22"/>
            <p:cNvSpPr/>
            <p:nvPr/>
          </p:nvSpPr>
          <p:spPr>
            <a:xfrm>
              <a:off x="944925" y="3730775"/>
              <a:ext cx="37625" cy="211625"/>
            </a:xfrm>
            <a:custGeom>
              <a:rect b="b" l="l" r="r" t="t"/>
              <a:pathLst>
                <a:path extrusionOk="0" h="8465" w="1505">
                  <a:moveTo>
                    <a:pt x="0" y="1"/>
                  </a:moveTo>
                  <a:lnTo>
                    <a:pt x="0" y="8465"/>
                  </a:lnTo>
                  <a:lnTo>
                    <a:pt x="1504" y="8465"/>
                  </a:lnTo>
                  <a:lnTo>
                    <a:pt x="150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3" name="Google Shape;3453;p22"/>
            <p:cNvSpPr/>
            <p:nvPr/>
          </p:nvSpPr>
          <p:spPr>
            <a:xfrm>
              <a:off x="881350" y="4384525"/>
              <a:ext cx="51175" cy="211800"/>
            </a:xfrm>
            <a:custGeom>
              <a:rect b="b" l="l" r="r" t="t"/>
              <a:pathLst>
                <a:path extrusionOk="0" h="8472" w="2047">
                  <a:moveTo>
                    <a:pt x="0" y="1"/>
                  </a:moveTo>
                  <a:lnTo>
                    <a:pt x="0" y="8471"/>
                  </a:lnTo>
                  <a:lnTo>
                    <a:pt x="2046" y="847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4" name="Google Shape;3454;p22"/>
            <p:cNvSpPr/>
            <p:nvPr/>
          </p:nvSpPr>
          <p:spPr>
            <a:xfrm>
              <a:off x="1321900" y="4188550"/>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5" name="Google Shape;3455;p22"/>
            <p:cNvSpPr/>
            <p:nvPr/>
          </p:nvSpPr>
          <p:spPr>
            <a:xfrm>
              <a:off x="1321900" y="394875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6" name="Google Shape;3456;p22"/>
            <p:cNvSpPr/>
            <p:nvPr/>
          </p:nvSpPr>
          <p:spPr>
            <a:xfrm>
              <a:off x="1321900" y="3728152"/>
              <a:ext cx="37475" cy="211625"/>
            </a:xfrm>
            <a:custGeom>
              <a:rect b="b" l="l" r="r" t="t"/>
              <a:pathLst>
                <a:path extrusionOk="0" h="8465" w="1499">
                  <a:moveTo>
                    <a:pt x="1" y="1"/>
                  </a:moveTo>
                  <a:lnTo>
                    <a:pt x="1"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7" name="Google Shape;3457;p22"/>
            <p:cNvSpPr/>
            <p:nvPr/>
          </p:nvSpPr>
          <p:spPr>
            <a:xfrm>
              <a:off x="1321900" y="353480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8" name="Google Shape;3458;p22"/>
            <p:cNvSpPr/>
            <p:nvPr/>
          </p:nvSpPr>
          <p:spPr>
            <a:xfrm>
              <a:off x="1013125" y="4754825"/>
              <a:ext cx="278200" cy="37475"/>
            </a:xfrm>
            <a:custGeom>
              <a:rect b="b" l="l" r="r" t="t"/>
              <a:pathLst>
                <a:path extrusionOk="0" h="1499" w="11128">
                  <a:moveTo>
                    <a:pt x="1498" y="1"/>
                  </a:moveTo>
                  <a:lnTo>
                    <a:pt x="0" y="1498"/>
                  </a:lnTo>
                  <a:lnTo>
                    <a:pt x="11128" y="1498"/>
                  </a:lnTo>
                  <a:lnTo>
                    <a:pt x="963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9" name="Google Shape;3459;p22"/>
            <p:cNvSpPr/>
            <p:nvPr/>
          </p:nvSpPr>
          <p:spPr>
            <a:xfrm>
              <a:off x="1371925" y="3532177"/>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0" name="Google Shape;3460;p22"/>
            <p:cNvSpPr/>
            <p:nvPr/>
          </p:nvSpPr>
          <p:spPr>
            <a:xfrm>
              <a:off x="1371925" y="3946127"/>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1" name="Google Shape;3461;p22"/>
            <p:cNvSpPr/>
            <p:nvPr/>
          </p:nvSpPr>
          <p:spPr>
            <a:xfrm>
              <a:off x="1258175" y="4193025"/>
              <a:ext cx="38750" cy="596075"/>
            </a:xfrm>
            <a:custGeom>
              <a:rect b="b" l="l" r="r" t="t"/>
              <a:pathLst>
                <a:path extrusionOk="0" h="23843" w="1550">
                  <a:moveTo>
                    <a:pt x="1549" y="0"/>
                  </a:moveTo>
                  <a:lnTo>
                    <a:pt x="0" y="1542"/>
                  </a:lnTo>
                  <a:lnTo>
                    <a:pt x="0"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2" name="Google Shape;3462;p22"/>
            <p:cNvSpPr/>
            <p:nvPr/>
          </p:nvSpPr>
          <p:spPr>
            <a:xfrm>
              <a:off x="944925" y="3219102"/>
              <a:ext cx="50850" cy="167625"/>
            </a:xfrm>
            <a:custGeom>
              <a:rect b="b" l="l" r="r" t="t"/>
              <a:pathLst>
                <a:path extrusionOk="0" h="6705" w="2034">
                  <a:moveTo>
                    <a:pt x="638" y="0"/>
                  </a:moveTo>
                  <a:cubicBezTo>
                    <a:pt x="217" y="1581"/>
                    <a:pt x="7" y="3219"/>
                    <a:pt x="0" y="4857"/>
                  </a:cubicBezTo>
                  <a:lnTo>
                    <a:pt x="0" y="6705"/>
                  </a:lnTo>
                  <a:lnTo>
                    <a:pt x="1504" y="6705"/>
                  </a:lnTo>
                  <a:lnTo>
                    <a:pt x="1504" y="4857"/>
                  </a:lnTo>
                  <a:cubicBezTo>
                    <a:pt x="1504" y="3423"/>
                    <a:pt x="1683" y="1989"/>
                    <a:pt x="2033" y="599"/>
                  </a:cubicBezTo>
                  <a:lnTo>
                    <a:pt x="63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3" name="Google Shape;3463;p22"/>
            <p:cNvSpPr/>
            <p:nvPr/>
          </p:nvSpPr>
          <p:spPr>
            <a:xfrm>
              <a:off x="1371925" y="3395550"/>
              <a:ext cx="51175" cy="89100"/>
            </a:xfrm>
            <a:custGeom>
              <a:rect b="b" l="l" r="r" t="t"/>
              <a:pathLst>
                <a:path extrusionOk="0" h="3564" w="2047">
                  <a:moveTo>
                    <a:pt x="1" y="0"/>
                  </a:moveTo>
                  <a:lnTo>
                    <a:pt x="1" y="3563"/>
                  </a:lnTo>
                  <a:lnTo>
                    <a:pt x="2047" y="3563"/>
                  </a:lnTo>
                  <a:lnTo>
                    <a:pt x="204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4" name="Google Shape;3464;p22"/>
            <p:cNvSpPr/>
            <p:nvPr/>
          </p:nvSpPr>
          <p:spPr>
            <a:xfrm>
              <a:off x="1321900" y="3392927"/>
              <a:ext cx="37475" cy="89100"/>
            </a:xfrm>
            <a:custGeom>
              <a:rect b="b" l="l" r="r" t="t"/>
              <a:pathLst>
                <a:path extrusionOk="0" h="3564" w="1499">
                  <a:moveTo>
                    <a:pt x="1" y="0"/>
                  </a:moveTo>
                  <a:lnTo>
                    <a:pt x="1"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5" name="Google Shape;3465;p22"/>
            <p:cNvSpPr/>
            <p:nvPr/>
          </p:nvSpPr>
          <p:spPr>
            <a:xfrm>
              <a:off x="1321900" y="4384525"/>
              <a:ext cx="37475" cy="211800"/>
            </a:xfrm>
            <a:custGeom>
              <a:rect b="b" l="l" r="r" t="t"/>
              <a:pathLst>
                <a:path extrusionOk="0" h="8472" w="1499">
                  <a:moveTo>
                    <a:pt x="1" y="1"/>
                  </a:moveTo>
                  <a:lnTo>
                    <a:pt x="1"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6" name="Google Shape;3466;p22"/>
            <p:cNvSpPr/>
            <p:nvPr/>
          </p:nvSpPr>
          <p:spPr>
            <a:xfrm>
              <a:off x="1371925" y="418855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7" name="Google Shape;3467;p22"/>
            <p:cNvSpPr/>
            <p:nvPr/>
          </p:nvSpPr>
          <p:spPr>
            <a:xfrm>
              <a:off x="1371925" y="4384525"/>
              <a:ext cx="51175" cy="211800"/>
            </a:xfrm>
            <a:custGeom>
              <a:rect b="b" l="l" r="r" t="t"/>
              <a:pathLst>
                <a:path extrusionOk="0" h="8472" w="2047">
                  <a:moveTo>
                    <a:pt x="1" y="1"/>
                  </a:moveTo>
                  <a:lnTo>
                    <a:pt x="1" y="8471"/>
                  </a:lnTo>
                  <a:lnTo>
                    <a:pt x="2047" y="847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8" name="Google Shape;3468;p22"/>
            <p:cNvSpPr/>
            <p:nvPr/>
          </p:nvSpPr>
          <p:spPr>
            <a:xfrm>
              <a:off x="830825" y="2833725"/>
              <a:ext cx="642800" cy="2176700"/>
            </a:xfrm>
            <a:custGeom>
              <a:rect b="b" l="l" r="r" t="t"/>
              <a:pathLst>
                <a:path extrusionOk="0" h="87068" w="25712">
                  <a:moveTo>
                    <a:pt x="12856" y="294"/>
                  </a:moveTo>
                  <a:lnTo>
                    <a:pt x="13315" y="536"/>
                  </a:lnTo>
                  <a:cubicBezTo>
                    <a:pt x="20797" y="4488"/>
                    <a:pt x="25450" y="12257"/>
                    <a:pt x="25450" y="20816"/>
                  </a:cubicBezTo>
                  <a:lnTo>
                    <a:pt x="25450" y="86812"/>
                  </a:lnTo>
                  <a:lnTo>
                    <a:pt x="262" y="86812"/>
                  </a:lnTo>
                  <a:lnTo>
                    <a:pt x="262" y="20816"/>
                  </a:lnTo>
                  <a:cubicBezTo>
                    <a:pt x="262" y="12257"/>
                    <a:pt x="4915" y="4488"/>
                    <a:pt x="12397" y="536"/>
                  </a:cubicBezTo>
                  <a:lnTo>
                    <a:pt x="12856" y="300"/>
                  </a:lnTo>
                  <a:lnTo>
                    <a:pt x="12856" y="294"/>
                  </a:lnTo>
                  <a:close/>
                  <a:moveTo>
                    <a:pt x="12856" y="1"/>
                  </a:moveTo>
                  <a:lnTo>
                    <a:pt x="12735" y="65"/>
                  </a:lnTo>
                  <a:lnTo>
                    <a:pt x="12276" y="307"/>
                  </a:lnTo>
                  <a:cubicBezTo>
                    <a:pt x="4711" y="4297"/>
                    <a:pt x="1" y="12155"/>
                    <a:pt x="1" y="20810"/>
                  </a:cubicBezTo>
                  <a:lnTo>
                    <a:pt x="1" y="87067"/>
                  </a:lnTo>
                  <a:lnTo>
                    <a:pt x="25711" y="87067"/>
                  </a:lnTo>
                  <a:lnTo>
                    <a:pt x="25711" y="20816"/>
                  </a:lnTo>
                  <a:cubicBezTo>
                    <a:pt x="25711" y="12161"/>
                    <a:pt x="21008" y="4303"/>
                    <a:pt x="13436" y="307"/>
                  </a:cubicBezTo>
                  <a:lnTo>
                    <a:pt x="12977" y="71"/>
                  </a:lnTo>
                  <a:lnTo>
                    <a:pt x="12856" y="7"/>
                  </a:lnTo>
                  <a:lnTo>
                    <a:pt x="1285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9" name="Google Shape;3469;p22"/>
            <p:cNvSpPr/>
            <p:nvPr/>
          </p:nvSpPr>
          <p:spPr>
            <a:xfrm>
              <a:off x="1857100" y="3839450"/>
              <a:ext cx="86400" cy="122550"/>
            </a:xfrm>
            <a:custGeom>
              <a:rect b="b" l="l" r="r" t="t"/>
              <a:pathLst>
                <a:path extrusionOk="0" h="4902" w="3456">
                  <a:moveTo>
                    <a:pt x="2238" y="1"/>
                  </a:moveTo>
                  <a:lnTo>
                    <a:pt x="1" y="2238"/>
                  </a:lnTo>
                  <a:cubicBezTo>
                    <a:pt x="1588" y="2352"/>
                    <a:pt x="2945" y="3404"/>
                    <a:pt x="3455" y="4902"/>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0" name="Google Shape;3470;p22"/>
            <p:cNvSpPr/>
            <p:nvPr/>
          </p:nvSpPr>
          <p:spPr>
            <a:xfrm>
              <a:off x="1792725" y="3778900"/>
              <a:ext cx="114750" cy="114750"/>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1" name="Google Shape;3471;p22"/>
            <p:cNvSpPr/>
            <p:nvPr/>
          </p:nvSpPr>
          <p:spPr>
            <a:xfrm>
              <a:off x="1757525" y="3901125"/>
              <a:ext cx="185175" cy="185150"/>
            </a:xfrm>
            <a:custGeom>
              <a:rect b="b" l="l" r="r" t="t"/>
              <a:pathLst>
                <a:path extrusionOk="0" h="7406" w="7407">
                  <a:moveTo>
                    <a:pt x="3703" y="0"/>
                  </a:moveTo>
                  <a:cubicBezTo>
                    <a:pt x="1658" y="6"/>
                    <a:pt x="0" y="1663"/>
                    <a:pt x="0" y="3703"/>
                  </a:cubicBezTo>
                  <a:cubicBezTo>
                    <a:pt x="0" y="5749"/>
                    <a:pt x="1658" y="7406"/>
                    <a:pt x="3703" y="7406"/>
                  </a:cubicBezTo>
                  <a:cubicBezTo>
                    <a:pt x="5743" y="7406"/>
                    <a:pt x="7400" y="5749"/>
                    <a:pt x="7406" y="3703"/>
                  </a:cubicBezTo>
                  <a:cubicBezTo>
                    <a:pt x="7400" y="1663"/>
                    <a:pt x="5743"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2" name="Google Shape;3472;p22"/>
            <p:cNvSpPr/>
            <p:nvPr/>
          </p:nvSpPr>
          <p:spPr>
            <a:xfrm>
              <a:off x="1857275" y="3710550"/>
              <a:ext cx="86225" cy="122550"/>
            </a:xfrm>
            <a:custGeom>
              <a:rect b="b" l="l" r="r" t="t"/>
              <a:pathLst>
                <a:path extrusionOk="0" h="4902" w="3449">
                  <a:moveTo>
                    <a:pt x="3448" y="1"/>
                  </a:moveTo>
                  <a:cubicBezTo>
                    <a:pt x="2938" y="1498"/>
                    <a:pt x="1581" y="2550"/>
                    <a:pt x="0" y="2665"/>
                  </a:cubicBezTo>
                  <a:lnTo>
                    <a:pt x="2237" y="4902"/>
                  </a:lnTo>
                  <a:lnTo>
                    <a:pt x="3448" y="4902"/>
                  </a:lnTo>
                  <a:lnTo>
                    <a:pt x="344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3" name="Google Shape;3473;p22"/>
            <p:cNvSpPr/>
            <p:nvPr/>
          </p:nvSpPr>
          <p:spPr>
            <a:xfrm>
              <a:off x="1757525" y="3586275"/>
              <a:ext cx="185175" cy="185000"/>
            </a:xfrm>
            <a:custGeom>
              <a:rect b="b" l="l" r="r" t="t"/>
              <a:pathLst>
                <a:path extrusionOk="0" h="7400" w="7407">
                  <a:moveTo>
                    <a:pt x="3703" y="0"/>
                  </a:moveTo>
                  <a:cubicBezTo>
                    <a:pt x="1658" y="0"/>
                    <a:pt x="0" y="1657"/>
                    <a:pt x="0" y="3703"/>
                  </a:cubicBezTo>
                  <a:cubicBezTo>
                    <a:pt x="0" y="5743"/>
                    <a:pt x="1658" y="7400"/>
                    <a:pt x="3703" y="7400"/>
                  </a:cubicBezTo>
                  <a:cubicBezTo>
                    <a:pt x="5743" y="7400"/>
                    <a:pt x="7400" y="5743"/>
                    <a:pt x="7406" y="3703"/>
                  </a:cubicBezTo>
                  <a:cubicBezTo>
                    <a:pt x="7400" y="1657"/>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4" name="Google Shape;3474;p22"/>
            <p:cNvSpPr/>
            <p:nvPr/>
          </p:nvSpPr>
          <p:spPr>
            <a:xfrm>
              <a:off x="1756575" y="4494150"/>
              <a:ext cx="86375" cy="122725"/>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5" name="Google Shape;3475;p22"/>
            <p:cNvSpPr/>
            <p:nvPr/>
          </p:nvSpPr>
          <p:spPr>
            <a:xfrm>
              <a:off x="1857100" y="4494150"/>
              <a:ext cx="86400" cy="122725"/>
            </a:xfrm>
            <a:custGeom>
              <a:rect b="b" l="l" r="r" t="t"/>
              <a:pathLst>
                <a:path extrusionOk="0" h="4909" w="3456">
                  <a:moveTo>
                    <a:pt x="2238" y="1"/>
                  </a:moveTo>
                  <a:lnTo>
                    <a:pt x="1" y="2238"/>
                  </a:lnTo>
                  <a:cubicBezTo>
                    <a:pt x="1588"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6" name="Google Shape;3476;p22"/>
            <p:cNvSpPr/>
            <p:nvPr/>
          </p:nvSpPr>
          <p:spPr>
            <a:xfrm>
              <a:off x="1880850" y="4680100"/>
              <a:ext cx="62650" cy="62325"/>
            </a:xfrm>
            <a:custGeom>
              <a:rect b="b" l="l" r="r" t="t"/>
              <a:pathLst>
                <a:path extrusionOk="0" h="2493" w="2506">
                  <a:moveTo>
                    <a:pt x="2505" y="0"/>
                  </a:moveTo>
                  <a:cubicBezTo>
                    <a:pt x="2104" y="1180"/>
                    <a:pt x="1180"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7" name="Google Shape;3477;p22"/>
            <p:cNvSpPr/>
            <p:nvPr/>
          </p:nvSpPr>
          <p:spPr>
            <a:xfrm>
              <a:off x="1709875" y="4188550"/>
              <a:ext cx="280300" cy="38575"/>
            </a:xfrm>
            <a:custGeom>
              <a:rect b="b" l="l" r="r" t="t"/>
              <a:pathLst>
                <a:path extrusionOk="0" h="1543" w="11212">
                  <a:moveTo>
                    <a:pt x="1" y="1"/>
                  </a:moveTo>
                  <a:lnTo>
                    <a:pt x="1543" y="1543"/>
                  </a:lnTo>
                  <a:lnTo>
                    <a:pt x="9669" y="1543"/>
                  </a:lnTo>
                  <a:lnTo>
                    <a:pt x="1121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8" name="Google Shape;3478;p22"/>
            <p:cNvSpPr/>
            <p:nvPr/>
          </p:nvSpPr>
          <p:spPr>
            <a:xfrm>
              <a:off x="1756575" y="3839450"/>
              <a:ext cx="86375" cy="122725"/>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9" name="Google Shape;3479;p22"/>
            <p:cNvSpPr/>
            <p:nvPr/>
          </p:nvSpPr>
          <p:spPr>
            <a:xfrm>
              <a:off x="1757525" y="4555975"/>
              <a:ext cx="185175" cy="185025"/>
            </a:xfrm>
            <a:custGeom>
              <a:rect b="b" l="l" r="r" t="t"/>
              <a:pathLst>
                <a:path extrusionOk="0" h="7401" w="7407">
                  <a:moveTo>
                    <a:pt x="3703" y="1"/>
                  </a:moveTo>
                  <a:cubicBezTo>
                    <a:pt x="1658" y="1"/>
                    <a:pt x="0" y="1658"/>
                    <a:pt x="0" y="3704"/>
                  </a:cubicBezTo>
                  <a:cubicBezTo>
                    <a:pt x="0" y="5743"/>
                    <a:pt x="1658" y="7400"/>
                    <a:pt x="3703" y="7400"/>
                  </a:cubicBezTo>
                  <a:cubicBezTo>
                    <a:pt x="5743" y="7400"/>
                    <a:pt x="7400" y="5743"/>
                    <a:pt x="7406" y="3704"/>
                  </a:cubicBezTo>
                  <a:cubicBezTo>
                    <a:pt x="7400" y="1658"/>
                    <a:pt x="5743"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0" name="Google Shape;3480;p22"/>
            <p:cNvSpPr/>
            <p:nvPr/>
          </p:nvSpPr>
          <p:spPr>
            <a:xfrm>
              <a:off x="1956050" y="3538150"/>
              <a:ext cx="38750" cy="596250"/>
            </a:xfrm>
            <a:custGeom>
              <a:rect b="b" l="l" r="r" t="t"/>
              <a:pathLst>
                <a:path extrusionOk="0" h="23850" w="1550">
                  <a:moveTo>
                    <a:pt x="1549" y="1"/>
                  </a:moveTo>
                  <a:lnTo>
                    <a:pt x="1" y="1549"/>
                  </a:lnTo>
                  <a:lnTo>
                    <a:pt x="1"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1" name="Google Shape;3481;p22"/>
            <p:cNvSpPr/>
            <p:nvPr/>
          </p:nvSpPr>
          <p:spPr>
            <a:xfrm>
              <a:off x="1705425" y="3538300"/>
              <a:ext cx="38575" cy="595950"/>
            </a:xfrm>
            <a:custGeom>
              <a:rect b="b" l="l" r="r" t="t"/>
              <a:pathLst>
                <a:path extrusionOk="0" h="23838" w="1543">
                  <a:moveTo>
                    <a:pt x="0" y="1"/>
                  </a:moveTo>
                  <a:lnTo>
                    <a:pt x="0" y="23837"/>
                  </a:lnTo>
                  <a:lnTo>
                    <a:pt x="1543" y="22295"/>
                  </a:lnTo>
                  <a:lnTo>
                    <a:pt x="1543"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2" name="Google Shape;3482;p22"/>
            <p:cNvSpPr/>
            <p:nvPr/>
          </p:nvSpPr>
          <p:spPr>
            <a:xfrm>
              <a:off x="1710675" y="3534800"/>
              <a:ext cx="278700" cy="37625"/>
            </a:xfrm>
            <a:custGeom>
              <a:rect b="b" l="l" r="r" t="t"/>
              <a:pathLst>
                <a:path extrusionOk="0" h="1505" w="11148">
                  <a:moveTo>
                    <a:pt x="1" y="1"/>
                  </a:moveTo>
                  <a:lnTo>
                    <a:pt x="1511" y="1505"/>
                  </a:lnTo>
                  <a:lnTo>
                    <a:pt x="9637" y="1505"/>
                  </a:lnTo>
                  <a:lnTo>
                    <a:pt x="1114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3" name="Google Shape;3483;p22"/>
            <p:cNvSpPr/>
            <p:nvPr/>
          </p:nvSpPr>
          <p:spPr>
            <a:xfrm>
              <a:off x="1705425" y="4193025"/>
              <a:ext cx="38575" cy="596075"/>
            </a:xfrm>
            <a:custGeom>
              <a:rect b="b" l="l" r="r" t="t"/>
              <a:pathLst>
                <a:path extrusionOk="0" h="23843" w="1543">
                  <a:moveTo>
                    <a:pt x="0" y="0"/>
                  </a:moveTo>
                  <a:lnTo>
                    <a:pt x="0" y="23843"/>
                  </a:lnTo>
                  <a:lnTo>
                    <a:pt x="1543" y="22294"/>
                  </a:lnTo>
                  <a:lnTo>
                    <a:pt x="1543"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4" name="Google Shape;3484;p22"/>
            <p:cNvSpPr/>
            <p:nvPr/>
          </p:nvSpPr>
          <p:spPr>
            <a:xfrm>
              <a:off x="1642800" y="3946127"/>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5" name="Google Shape;3485;p22"/>
            <p:cNvSpPr/>
            <p:nvPr/>
          </p:nvSpPr>
          <p:spPr>
            <a:xfrm>
              <a:off x="1756575" y="4025400"/>
              <a:ext cx="62625" cy="62150"/>
            </a:xfrm>
            <a:custGeom>
              <a:rect b="b" l="l" r="r" t="t"/>
              <a:pathLst>
                <a:path extrusionOk="0" h="2486" w="2505">
                  <a:moveTo>
                    <a:pt x="0" y="0"/>
                  </a:moveTo>
                  <a:lnTo>
                    <a:pt x="0" y="2486"/>
                  </a:lnTo>
                  <a:lnTo>
                    <a:pt x="2505" y="2486"/>
                  </a:lnTo>
                  <a:cubicBezTo>
                    <a:pt x="1326" y="2091"/>
                    <a:pt x="402" y="1173"/>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6" name="Google Shape;3486;p22"/>
            <p:cNvSpPr/>
            <p:nvPr/>
          </p:nvSpPr>
          <p:spPr>
            <a:xfrm>
              <a:off x="1880850" y="3585000"/>
              <a:ext cx="62650" cy="62150"/>
            </a:xfrm>
            <a:custGeom>
              <a:rect b="b" l="l" r="r" t="t"/>
              <a:pathLst>
                <a:path extrusionOk="0" h="2486"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7" name="Google Shape;3487;p22"/>
            <p:cNvSpPr/>
            <p:nvPr/>
          </p:nvSpPr>
          <p:spPr>
            <a:xfrm>
              <a:off x="1880850" y="4025400"/>
              <a:ext cx="62650" cy="62150"/>
            </a:xfrm>
            <a:custGeom>
              <a:rect b="b" l="l" r="r" t="t"/>
              <a:pathLst>
                <a:path extrusionOk="0" h="2486" w="2506">
                  <a:moveTo>
                    <a:pt x="2505" y="0"/>
                  </a:moveTo>
                  <a:cubicBezTo>
                    <a:pt x="2104" y="1179"/>
                    <a:pt x="1180" y="2097"/>
                    <a:pt x="0" y="2486"/>
                  </a:cubicBezTo>
                  <a:lnTo>
                    <a:pt x="2505" y="2486"/>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8" name="Google Shape;3488;p22"/>
            <p:cNvSpPr/>
            <p:nvPr/>
          </p:nvSpPr>
          <p:spPr>
            <a:xfrm>
              <a:off x="1710050" y="4100125"/>
              <a:ext cx="279975" cy="38425"/>
            </a:xfrm>
            <a:custGeom>
              <a:rect b="b" l="l" r="r" t="t"/>
              <a:pathLst>
                <a:path extrusionOk="0" h="1537" w="11199">
                  <a:moveTo>
                    <a:pt x="1536" y="0"/>
                  </a:moveTo>
                  <a:lnTo>
                    <a:pt x="0" y="1536"/>
                  </a:lnTo>
                  <a:lnTo>
                    <a:pt x="11198" y="1536"/>
                  </a:lnTo>
                  <a:lnTo>
                    <a:pt x="966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9" name="Google Shape;3489;p22"/>
            <p:cNvSpPr/>
            <p:nvPr/>
          </p:nvSpPr>
          <p:spPr>
            <a:xfrm>
              <a:off x="1756575" y="3585000"/>
              <a:ext cx="62625" cy="62150"/>
            </a:xfrm>
            <a:custGeom>
              <a:rect b="b" l="l" r="r" t="t"/>
              <a:pathLst>
                <a:path extrusionOk="0" h="2486"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0" name="Google Shape;3490;p22"/>
            <p:cNvSpPr/>
            <p:nvPr/>
          </p:nvSpPr>
          <p:spPr>
            <a:xfrm>
              <a:off x="1756575" y="3710400"/>
              <a:ext cx="86375" cy="122700"/>
            </a:xfrm>
            <a:custGeom>
              <a:rect b="b" l="l" r="r" t="t"/>
              <a:pathLst>
                <a:path extrusionOk="0" h="4908" w="3455">
                  <a:moveTo>
                    <a:pt x="0" y="0"/>
                  </a:moveTo>
                  <a:lnTo>
                    <a:pt x="0" y="4908"/>
                  </a:lnTo>
                  <a:lnTo>
                    <a:pt x="1218" y="4908"/>
                  </a:lnTo>
                  <a:lnTo>
                    <a:pt x="3455" y="2671"/>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1" name="Google Shape;3491;p22"/>
            <p:cNvSpPr/>
            <p:nvPr/>
          </p:nvSpPr>
          <p:spPr>
            <a:xfrm>
              <a:off x="1642800" y="4842450"/>
              <a:ext cx="37475" cy="52625"/>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2" name="Google Shape;3492;p22"/>
            <p:cNvSpPr/>
            <p:nvPr/>
          </p:nvSpPr>
          <p:spPr>
            <a:xfrm>
              <a:off x="1579225" y="353480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3" name="Google Shape;3493;p22"/>
            <p:cNvSpPr/>
            <p:nvPr/>
          </p:nvSpPr>
          <p:spPr>
            <a:xfrm>
              <a:off x="2069825" y="460250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4" name="Google Shape;3494;p22"/>
            <p:cNvSpPr/>
            <p:nvPr/>
          </p:nvSpPr>
          <p:spPr>
            <a:xfrm>
              <a:off x="1705250" y="3032750"/>
              <a:ext cx="141675" cy="446950"/>
            </a:xfrm>
            <a:custGeom>
              <a:rect b="b" l="l" r="r" t="t"/>
              <a:pathLst>
                <a:path extrusionOk="0" h="17878" w="5667">
                  <a:moveTo>
                    <a:pt x="5667" y="0"/>
                  </a:moveTo>
                  <a:cubicBezTo>
                    <a:pt x="4360" y="1116"/>
                    <a:pt x="3245" y="2441"/>
                    <a:pt x="2353" y="3913"/>
                  </a:cubicBezTo>
                  <a:cubicBezTo>
                    <a:pt x="810" y="6482"/>
                    <a:pt x="1" y="9420"/>
                    <a:pt x="7" y="12416"/>
                  </a:cubicBezTo>
                  <a:lnTo>
                    <a:pt x="7" y="17877"/>
                  </a:lnTo>
                  <a:lnTo>
                    <a:pt x="1550" y="16329"/>
                  </a:lnTo>
                  <a:lnTo>
                    <a:pt x="1550" y="12588"/>
                  </a:lnTo>
                  <a:cubicBezTo>
                    <a:pt x="1543" y="9758"/>
                    <a:pt x="2315" y="6979"/>
                    <a:pt x="3768" y="4557"/>
                  </a:cubicBezTo>
                  <a:cubicBezTo>
                    <a:pt x="4297" y="3678"/>
                    <a:pt x="4915" y="2855"/>
                    <a:pt x="5610"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5" name="Google Shape;3495;p22"/>
            <p:cNvSpPr/>
            <p:nvPr/>
          </p:nvSpPr>
          <p:spPr>
            <a:xfrm>
              <a:off x="2006575" y="3221725"/>
              <a:ext cx="50675" cy="167475"/>
            </a:xfrm>
            <a:custGeom>
              <a:rect b="b" l="l" r="r" t="t"/>
              <a:pathLst>
                <a:path extrusionOk="0" h="6699" w="2027">
                  <a:moveTo>
                    <a:pt x="1396" y="0"/>
                  </a:moveTo>
                  <a:lnTo>
                    <a:pt x="0" y="599"/>
                  </a:lnTo>
                  <a:cubicBezTo>
                    <a:pt x="351" y="1989"/>
                    <a:pt x="523" y="3416"/>
                    <a:pt x="529" y="4857"/>
                  </a:cubicBezTo>
                  <a:lnTo>
                    <a:pt x="529" y="6698"/>
                  </a:lnTo>
                  <a:lnTo>
                    <a:pt x="2027" y="6698"/>
                  </a:lnTo>
                  <a:lnTo>
                    <a:pt x="2027" y="4857"/>
                  </a:lnTo>
                  <a:cubicBezTo>
                    <a:pt x="2027" y="3219"/>
                    <a:pt x="1816"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6" name="Google Shape;3496;p22"/>
            <p:cNvSpPr/>
            <p:nvPr/>
          </p:nvSpPr>
          <p:spPr>
            <a:xfrm>
              <a:off x="1853125" y="3032750"/>
              <a:ext cx="141675" cy="446950"/>
            </a:xfrm>
            <a:custGeom>
              <a:rect b="b" l="l" r="r" t="t"/>
              <a:pathLst>
                <a:path extrusionOk="0" h="17878" w="5667">
                  <a:moveTo>
                    <a:pt x="0" y="0"/>
                  </a:moveTo>
                  <a:lnTo>
                    <a:pt x="0" y="2033"/>
                  </a:lnTo>
                  <a:lnTo>
                    <a:pt x="64" y="2097"/>
                  </a:lnTo>
                  <a:cubicBezTo>
                    <a:pt x="759" y="2855"/>
                    <a:pt x="1371" y="3678"/>
                    <a:pt x="1906" y="4557"/>
                  </a:cubicBezTo>
                  <a:cubicBezTo>
                    <a:pt x="3359" y="6979"/>
                    <a:pt x="4124" y="9758"/>
                    <a:pt x="4118" y="12588"/>
                  </a:cubicBezTo>
                  <a:lnTo>
                    <a:pt x="4118" y="16329"/>
                  </a:lnTo>
                  <a:lnTo>
                    <a:pt x="5666" y="17877"/>
                  </a:lnTo>
                  <a:lnTo>
                    <a:pt x="5666" y="12416"/>
                  </a:lnTo>
                  <a:cubicBezTo>
                    <a:pt x="5666" y="9420"/>
                    <a:pt x="4857" y="6482"/>
                    <a:pt x="3315" y="3913"/>
                  </a:cubicBezTo>
                  <a:cubicBezTo>
                    <a:pt x="2429"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7" name="Google Shape;3497;p22"/>
            <p:cNvSpPr/>
            <p:nvPr/>
          </p:nvSpPr>
          <p:spPr>
            <a:xfrm>
              <a:off x="1990625" y="3035925"/>
              <a:ext cx="108225" cy="174650"/>
            </a:xfrm>
            <a:custGeom>
              <a:rect b="b" l="l" r="r" t="t"/>
              <a:pathLst>
                <a:path extrusionOk="0" h="6986" w="4329">
                  <a:moveTo>
                    <a:pt x="1384" y="1"/>
                  </a:moveTo>
                  <a:lnTo>
                    <a:pt x="1" y="1626"/>
                  </a:lnTo>
                  <a:cubicBezTo>
                    <a:pt x="128" y="1830"/>
                    <a:pt x="268" y="2027"/>
                    <a:pt x="389" y="2238"/>
                  </a:cubicBezTo>
                  <a:cubicBezTo>
                    <a:pt x="1282" y="3716"/>
                    <a:pt x="1970" y="5316"/>
                    <a:pt x="2435" y="6986"/>
                  </a:cubicBezTo>
                  <a:lnTo>
                    <a:pt x="4328" y="6170"/>
                  </a:lnTo>
                  <a:cubicBezTo>
                    <a:pt x="3684" y="3965"/>
                    <a:pt x="2690" y="1887"/>
                    <a:pt x="13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8" name="Google Shape;3498;p22"/>
            <p:cNvSpPr/>
            <p:nvPr/>
          </p:nvSpPr>
          <p:spPr>
            <a:xfrm>
              <a:off x="1579225" y="3196225"/>
              <a:ext cx="67750" cy="193125"/>
            </a:xfrm>
            <a:custGeom>
              <a:rect b="b" l="l" r="r" t="t"/>
              <a:pathLst>
                <a:path extrusionOk="0" h="7725" w="2710">
                  <a:moveTo>
                    <a:pt x="810" y="0"/>
                  </a:moveTo>
                  <a:cubicBezTo>
                    <a:pt x="275" y="1912"/>
                    <a:pt x="1" y="3894"/>
                    <a:pt x="1" y="5883"/>
                  </a:cubicBezTo>
                  <a:lnTo>
                    <a:pt x="1" y="7725"/>
                  </a:lnTo>
                  <a:lnTo>
                    <a:pt x="2040" y="7725"/>
                  </a:lnTo>
                  <a:lnTo>
                    <a:pt x="2040" y="5877"/>
                  </a:lnTo>
                  <a:cubicBezTo>
                    <a:pt x="2047" y="4168"/>
                    <a:pt x="2270" y="2467"/>
                    <a:pt x="2709" y="822"/>
                  </a:cubicBezTo>
                  <a:lnTo>
                    <a:pt x="81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9" name="Google Shape;3499;p22"/>
            <p:cNvSpPr/>
            <p:nvPr/>
          </p:nvSpPr>
          <p:spPr>
            <a:xfrm>
              <a:off x="1601525" y="3033302"/>
              <a:ext cx="108075" cy="174650"/>
            </a:xfrm>
            <a:custGeom>
              <a:rect b="b" l="l" r="r" t="t"/>
              <a:pathLst>
                <a:path extrusionOk="0" h="6986" w="4323">
                  <a:moveTo>
                    <a:pt x="2945" y="1"/>
                  </a:moveTo>
                  <a:cubicBezTo>
                    <a:pt x="1639" y="1887"/>
                    <a:pt x="645" y="3965"/>
                    <a:pt x="1" y="6170"/>
                  </a:cubicBezTo>
                  <a:lnTo>
                    <a:pt x="1881" y="6986"/>
                  </a:lnTo>
                  <a:cubicBezTo>
                    <a:pt x="2353" y="5316"/>
                    <a:pt x="3041" y="3716"/>
                    <a:pt x="3933" y="2238"/>
                  </a:cubicBezTo>
                  <a:cubicBezTo>
                    <a:pt x="4054" y="2027"/>
                    <a:pt x="4188" y="1830"/>
                    <a:pt x="4322"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0" name="Google Shape;3500;p22"/>
            <p:cNvSpPr/>
            <p:nvPr/>
          </p:nvSpPr>
          <p:spPr>
            <a:xfrm>
              <a:off x="1756575" y="4365100"/>
              <a:ext cx="86375" cy="122700"/>
            </a:xfrm>
            <a:custGeom>
              <a:rect b="b" l="l" r="r" t="t"/>
              <a:pathLst>
                <a:path extrusionOk="0" h="4908" w="3455">
                  <a:moveTo>
                    <a:pt x="0" y="0"/>
                  </a:moveTo>
                  <a:lnTo>
                    <a:pt x="0" y="4908"/>
                  </a:lnTo>
                  <a:lnTo>
                    <a:pt x="1218" y="4908"/>
                  </a:lnTo>
                  <a:lnTo>
                    <a:pt x="3455" y="2677"/>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1" name="Google Shape;3501;p22"/>
            <p:cNvSpPr/>
            <p:nvPr/>
          </p:nvSpPr>
          <p:spPr>
            <a:xfrm>
              <a:off x="1792725" y="4433600"/>
              <a:ext cx="114750" cy="114750"/>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2" name="Google Shape;3502;p22"/>
            <p:cNvSpPr/>
            <p:nvPr/>
          </p:nvSpPr>
          <p:spPr>
            <a:xfrm>
              <a:off x="1756575" y="4239700"/>
              <a:ext cx="62625" cy="62175"/>
            </a:xfrm>
            <a:custGeom>
              <a:rect b="b" l="l" r="r" t="t"/>
              <a:pathLst>
                <a:path extrusionOk="0" h="2487"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3" name="Google Shape;3503;p22"/>
            <p:cNvSpPr/>
            <p:nvPr/>
          </p:nvSpPr>
          <p:spPr>
            <a:xfrm>
              <a:off x="1757525" y="4240975"/>
              <a:ext cx="185175" cy="185000"/>
            </a:xfrm>
            <a:custGeom>
              <a:rect b="b" l="l" r="r" t="t"/>
              <a:pathLst>
                <a:path extrusionOk="0" h="7400" w="7407">
                  <a:moveTo>
                    <a:pt x="3703" y="0"/>
                  </a:moveTo>
                  <a:cubicBezTo>
                    <a:pt x="1658" y="0"/>
                    <a:pt x="0" y="1658"/>
                    <a:pt x="0" y="3703"/>
                  </a:cubicBezTo>
                  <a:cubicBezTo>
                    <a:pt x="0" y="5743"/>
                    <a:pt x="1658" y="7400"/>
                    <a:pt x="3703" y="7400"/>
                  </a:cubicBezTo>
                  <a:cubicBezTo>
                    <a:pt x="5743" y="7400"/>
                    <a:pt x="7400" y="5743"/>
                    <a:pt x="7406" y="3703"/>
                  </a:cubicBezTo>
                  <a:cubicBezTo>
                    <a:pt x="7400" y="1658"/>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4" name="Google Shape;3504;p22"/>
            <p:cNvSpPr/>
            <p:nvPr/>
          </p:nvSpPr>
          <p:spPr>
            <a:xfrm>
              <a:off x="1709250" y="3445425"/>
              <a:ext cx="281575" cy="39225"/>
            </a:xfrm>
            <a:custGeom>
              <a:rect b="b" l="l" r="r" t="t"/>
              <a:pathLst>
                <a:path extrusionOk="0" h="1569" w="11263">
                  <a:moveTo>
                    <a:pt x="1568" y="0"/>
                  </a:moveTo>
                  <a:lnTo>
                    <a:pt x="0" y="1568"/>
                  </a:lnTo>
                  <a:lnTo>
                    <a:pt x="11262"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5" name="Google Shape;3505;p22"/>
            <p:cNvSpPr/>
            <p:nvPr/>
          </p:nvSpPr>
          <p:spPr>
            <a:xfrm>
              <a:off x="1880850" y="4239700"/>
              <a:ext cx="62650" cy="62175"/>
            </a:xfrm>
            <a:custGeom>
              <a:rect b="b" l="l" r="r" t="t"/>
              <a:pathLst>
                <a:path extrusionOk="0" h="2487"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6" name="Google Shape;3506;p22"/>
            <p:cNvSpPr/>
            <p:nvPr/>
          </p:nvSpPr>
          <p:spPr>
            <a:xfrm>
              <a:off x="1756400" y="3098875"/>
              <a:ext cx="187250" cy="334150"/>
            </a:xfrm>
            <a:custGeom>
              <a:rect b="b" l="l" r="r" t="t"/>
              <a:pathLst>
                <a:path extrusionOk="0" h="13366" w="7490">
                  <a:moveTo>
                    <a:pt x="3748" y="2441"/>
                  </a:moveTo>
                  <a:lnTo>
                    <a:pt x="3793" y="2460"/>
                  </a:lnTo>
                  <a:cubicBezTo>
                    <a:pt x="4424" y="2722"/>
                    <a:pt x="5080" y="3282"/>
                    <a:pt x="5469" y="3888"/>
                  </a:cubicBezTo>
                  <a:lnTo>
                    <a:pt x="5597" y="4098"/>
                  </a:lnTo>
                  <a:lnTo>
                    <a:pt x="5354" y="4085"/>
                  </a:lnTo>
                  <a:cubicBezTo>
                    <a:pt x="5338" y="4084"/>
                    <a:pt x="5322" y="4084"/>
                    <a:pt x="5307" y="4084"/>
                  </a:cubicBezTo>
                  <a:cubicBezTo>
                    <a:pt x="5132" y="4084"/>
                    <a:pt x="4960" y="4148"/>
                    <a:pt x="4832" y="4270"/>
                  </a:cubicBezTo>
                  <a:cubicBezTo>
                    <a:pt x="4692" y="4398"/>
                    <a:pt x="4602" y="4576"/>
                    <a:pt x="4596" y="4767"/>
                  </a:cubicBezTo>
                  <a:lnTo>
                    <a:pt x="4596" y="6628"/>
                  </a:lnTo>
                  <a:lnTo>
                    <a:pt x="5578" y="6628"/>
                  </a:lnTo>
                  <a:cubicBezTo>
                    <a:pt x="5680" y="6622"/>
                    <a:pt x="5775" y="6571"/>
                    <a:pt x="5845" y="6495"/>
                  </a:cubicBezTo>
                  <a:cubicBezTo>
                    <a:pt x="5915" y="6418"/>
                    <a:pt x="5954" y="6316"/>
                    <a:pt x="5947" y="6214"/>
                  </a:cubicBezTo>
                  <a:lnTo>
                    <a:pt x="5934" y="5972"/>
                  </a:lnTo>
                  <a:lnTo>
                    <a:pt x="6138" y="6099"/>
                  </a:lnTo>
                  <a:cubicBezTo>
                    <a:pt x="6534" y="6354"/>
                    <a:pt x="6839" y="6724"/>
                    <a:pt x="7031" y="7151"/>
                  </a:cubicBezTo>
                  <a:lnTo>
                    <a:pt x="7056" y="7196"/>
                  </a:lnTo>
                  <a:lnTo>
                    <a:pt x="7031" y="7247"/>
                  </a:lnTo>
                  <a:cubicBezTo>
                    <a:pt x="6839" y="7674"/>
                    <a:pt x="6534" y="8037"/>
                    <a:pt x="6138" y="8298"/>
                  </a:cubicBezTo>
                  <a:lnTo>
                    <a:pt x="5934" y="8432"/>
                  </a:lnTo>
                  <a:lnTo>
                    <a:pt x="5947" y="8184"/>
                  </a:lnTo>
                  <a:cubicBezTo>
                    <a:pt x="5954" y="8082"/>
                    <a:pt x="5915" y="7980"/>
                    <a:pt x="5845" y="7903"/>
                  </a:cubicBezTo>
                  <a:cubicBezTo>
                    <a:pt x="5775" y="7827"/>
                    <a:pt x="5680" y="7776"/>
                    <a:pt x="5571" y="7776"/>
                  </a:cubicBezTo>
                  <a:lnTo>
                    <a:pt x="4596" y="7776"/>
                  </a:lnTo>
                  <a:lnTo>
                    <a:pt x="4596" y="10739"/>
                  </a:lnTo>
                  <a:cubicBezTo>
                    <a:pt x="4609" y="10930"/>
                    <a:pt x="4692" y="11109"/>
                    <a:pt x="4838" y="11230"/>
                  </a:cubicBezTo>
                  <a:cubicBezTo>
                    <a:pt x="4967" y="11353"/>
                    <a:pt x="5133" y="11416"/>
                    <a:pt x="5307" y="11416"/>
                  </a:cubicBezTo>
                  <a:cubicBezTo>
                    <a:pt x="5323" y="11416"/>
                    <a:pt x="5338" y="11416"/>
                    <a:pt x="5354" y="11415"/>
                  </a:cubicBezTo>
                  <a:lnTo>
                    <a:pt x="5603" y="11402"/>
                  </a:lnTo>
                  <a:lnTo>
                    <a:pt x="5469" y="11612"/>
                  </a:lnTo>
                  <a:cubicBezTo>
                    <a:pt x="5080" y="12218"/>
                    <a:pt x="4424" y="12779"/>
                    <a:pt x="3799" y="13040"/>
                  </a:cubicBezTo>
                  <a:lnTo>
                    <a:pt x="3748" y="13059"/>
                  </a:lnTo>
                  <a:lnTo>
                    <a:pt x="3704" y="13040"/>
                  </a:lnTo>
                  <a:cubicBezTo>
                    <a:pt x="3073" y="12779"/>
                    <a:pt x="2416" y="12218"/>
                    <a:pt x="2028" y="11612"/>
                  </a:cubicBezTo>
                  <a:lnTo>
                    <a:pt x="1894" y="11402"/>
                  </a:lnTo>
                  <a:lnTo>
                    <a:pt x="2142" y="11415"/>
                  </a:lnTo>
                  <a:cubicBezTo>
                    <a:pt x="2158" y="11416"/>
                    <a:pt x="2174" y="11416"/>
                    <a:pt x="2190" y="11416"/>
                  </a:cubicBezTo>
                  <a:cubicBezTo>
                    <a:pt x="2364" y="11416"/>
                    <a:pt x="2530" y="11353"/>
                    <a:pt x="2659" y="11230"/>
                  </a:cubicBezTo>
                  <a:cubicBezTo>
                    <a:pt x="2805" y="11103"/>
                    <a:pt x="2888" y="10924"/>
                    <a:pt x="2894" y="10733"/>
                  </a:cubicBezTo>
                  <a:lnTo>
                    <a:pt x="2894" y="7769"/>
                  </a:lnTo>
                  <a:lnTo>
                    <a:pt x="1913" y="7769"/>
                  </a:lnTo>
                  <a:cubicBezTo>
                    <a:pt x="1811" y="7776"/>
                    <a:pt x="1715" y="7820"/>
                    <a:pt x="1645" y="7897"/>
                  </a:cubicBezTo>
                  <a:cubicBezTo>
                    <a:pt x="1575" y="7980"/>
                    <a:pt x="1543" y="8082"/>
                    <a:pt x="1550" y="8184"/>
                  </a:cubicBezTo>
                  <a:lnTo>
                    <a:pt x="1562" y="8426"/>
                  </a:lnTo>
                  <a:lnTo>
                    <a:pt x="1352" y="8298"/>
                  </a:lnTo>
                  <a:cubicBezTo>
                    <a:pt x="957" y="8043"/>
                    <a:pt x="645" y="7680"/>
                    <a:pt x="453" y="7253"/>
                  </a:cubicBezTo>
                  <a:lnTo>
                    <a:pt x="434" y="7202"/>
                  </a:lnTo>
                  <a:lnTo>
                    <a:pt x="453" y="7157"/>
                  </a:lnTo>
                  <a:cubicBezTo>
                    <a:pt x="645" y="6724"/>
                    <a:pt x="957" y="6361"/>
                    <a:pt x="1352" y="6106"/>
                  </a:cubicBezTo>
                  <a:lnTo>
                    <a:pt x="1556" y="5972"/>
                  </a:lnTo>
                  <a:lnTo>
                    <a:pt x="1543" y="6214"/>
                  </a:lnTo>
                  <a:cubicBezTo>
                    <a:pt x="1537" y="6316"/>
                    <a:pt x="1575" y="6418"/>
                    <a:pt x="1645" y="6501"/>
                  </a:cubicBezTo>
                  <a:cubicBezTo>
                    <a:pt x="1715" y="6577"/>
                    <a:pt x="1811" y="6622"/>
                    <a:pt x="1919" y="6628"/>
                  </a:cubicBezTo>
                  <a:lnTo>
                    <a:pt x="2894" y="6628"/>
                  </a:lnTo>
                  <a:lnTo>
                    <a:pt x="2894" y="4761"/>
                  </a:lnTo>
                  <a:cubicBezTo>
                    <a:pt x="2882" y="4570"/>
                    <a:pt x="2799" y="4391"/>
                    <a:pt x="2659" y="4270"/>
                  </a:cubicBezTo>
                  <a:cubicBezTo>
                    <a:pt x="2530" y="4148"/>
                    <a:pt x="2359" y="4084"/>
                    <a:pt x="2184" y="4084"/>
                  </a:cubicBezTo>
                  <a:cubicBezTo>
                    <a:pt x="2168" y="4084"/>
                    <a:pt x="2152" y="4084"/>
                    <a:pt x="2136" y="4085"/>
                  </a:cubicBezTo>
                  <a:lnTo>
                    <a:pt x="1894" y="4098"/>
                  </a:lnTo>
                  <a:lnTo>
                    <a:pt x="2021" y="3888"/>
                  </a:lnTo>
                  <a:cubicBezTo>
                    <a:pt x="2416" y="3282"/>
                    <a:pt x="3073" y="2722"/>
                    <a:pt x="3697" y="2460"/>
                  </a:cubicBezTo>
                  <a:lnTo>
                    <a:pt x="3748" y="2441"/>
                  </a:lnTo>
                  <a:close/>
                  <a:moveTo>
                    <a:pt x="3748" y="0"/>
                  </a:moveTo>
                  <a:cubicBezTo>
                    <a:pt x="3149" y="669"/>
                    <a:pt x="2620" y="1402"/>
                    <a:pt x="2155" y="2173"/>
                  </a:cubicBezTo>
                  <a:cubicBezTo>
                    <a:pt x="747" y="4519"/>
                    <a:pt x="1" y="7202"/>
                    <a:pt x="7" y="9943"/>
                  </a:cubicBezTo>
                  <a:lnTo>
                    <a:pt x="7" y="13365"/>
                  </a:lnTo>
                  <a:lnTo>
                    <a:pt x="7483" y="13365"/>
                  </a:lnTo>
                  <a:lnTo>
                    <a:pt x="7483" y="9943"/>
                  </a:lnTo>
                  <a:cubicBezTo>
                    <a:pt x="7490" y="7202"/>
                    <a:pt x="6750"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7" name="Google Shape;3507;p22"/>
            <p:cNvSpPr/>
            <p:nvPr/>
          </p:nvSpPr>
          <p:spPr>
            <a:xfrm>
              <a:off x="1774250" y="3166750"/>
              <a:ext cx="151725" cy="251600"/>
            </a:xfrm>
            <a:custGeom>
              <a:rect b="b" l="l" r="r" t="t"/>
              <a:pathLst>
                <a:path extrusionOk="0" h="10064" w="6069">
                  <a:moveTo>
                    <a:pt x="3034" y="0"/>
                  </a:moveTo>
                  <a:cubicBezTo>
                    <a:pt x="2486" y="262"/>
                    <a:pt x="2008" y="650"/>
                    <a:pt x="1645" y="1135"/>
                  </a:cubicBezTo>
                  <a:cubicBezTo>
                    <a:pt x="1823" y="1167"/>
                    <a:pt x="1983" y="1249"/>
                    <a:pt x="2117" y="1364"/>
                  </a:cubicBezTo>
                  <a:cubicBezTo>
                    <a:pt x="2308" y="1543"/>
                    <a:pt x="2416" y="1785"/>
                    <a:pt x="2429" y="2040"/>
                  </a:cubicBezTo>
                  <a:lnTo>
                    <a:pt x="2429" y="4162"/>
                  </a:lnTo>
                  <a:lnTo>
                    <a:pt x="1199" y="4162"/>
                  </a:lnTo>
                  <a:cubicBezTo>
                    <a:pt x="1027" y="4156"/>
                    <a:pt x="861" y="4079"/>
                    <a:pt x="746" y="3952"/>
                  </a:cubicBezTo>
                  <a:cubicBezTo>
                    <a:pt x="683" y="3882"/>
                    <a:pt x="638" y="3805"/>
                    <a:pt x="612" y="3716"/>
                  </a:cubicBezTo>
                  <a:cubicBezTo>
                    <a:pt x="351" y="3920"/>
                    <a:pt x="141" y="4188"/>
                    <a:pt x="1" y="4487"/>
                  </a:cubicBezTo>
                  <a:cubicBezTo>
                    <a:pt x="141" y="4780"/>
                    <a:pt x="351" y="5042"/>
                    <a:pt x="612" y="5252"/>
                  </a:cubicBezTo>
                  <a:cubicBezTo>
                    <a:pt x="638" y="5163"/>
                    <a:pt x="689" y="5080"/>
                    <a:pt x="746" y="5010"/>
                  </a:cubicBezTo>
                  <a:cubicBezTo>
                    <a:pt x="861" y="4882"/>
                    <a:pt x="1027" y="4812"/>
                    <a:pt x="1199" y="4799"/>
                  </a:cubicBezTo>
                  <a:lnTo>
                    <a:pt x="2435" y="4799"/>
                  </a:lnTo>
                  <a:lnTo>
                    <a:pt x="2435" y="8018"/>
                  </a:lnTo>
                  <a:cubicBezTo>
                    <a:pt x="2423" y="8279"/>
                    <a:pt x="2308" y="8521"/>
                    <a:pt x="2117" y="8700"/>
                  </a:cubicBezTo>
                  <a:cubicBezTo>
                    <a:pt x="1983" y="8815"/>
                    <a:pt x="1823" y="8897"/>
                    <a:pt x="1645" y="8929"/>
                  </a:cubicBezTo>
                  <a:cubicBezTo>
                    <a:pt x="2008" y="9414"/>
                    <a:pt x="2486" y="9802"/>
                    <a:pt x="3034" y="10064"/>
                  </a:cubicBezTo>
                  <a:cubicBezTo>
                    <a:pt x="3576" y="9802"/>
                    <a:pt x="4054" y="9414"/>
                    <a:pt x="4417" y="8929"/>
                  </a:cubicBezTo>
                  <a:cubicBezTo>
                    <a:pt x="4245" y="8897"/>
                    <a:pt x="4080" y="8815"/>
                    <a:pt x="3952" y="8700"/>
                  </a:cubicBezTo>
                  <a:cubicBezTo>
                    <a:pt x="3761" y="8521"/>
                    <a:pt x="3646" y="8279"/>
                    <a:pt x="3633" y="8024"/>
                  </a:cubicBezTo>
                  <a:lnTo>
                    <a:pt x="3633" y="4806"/>
                  </a:lnTo>
                  <a:lnTo>
                    <a:pt x="4864" y="4806"/>
                  </a:lnTo>
                  <a:cubicBezTo>
                    <a:pt x="5036" y="4812"/>
                    <a:pt x="5201" y="4889"/>
                    <a:pt x="5316" y="5016"/>
                  </a:cubicBezTo>
                  <a:cubicBezTo>
                    <a:pt x="5380" y="5086"/>
                    <a:pt x="5424" y="5163"/>
                    <a:pt x="5456" y="5252"/>
                  </a:cubicBezTo>
                  <a:cubicBezTo>
                    <a:pt x="5711" y="5048"/>
                    <a:pt x="5922" y="4787"/>
                    <a:pt x="6068" y="4487"/>
                  </a:cubicBezTo>
                  <a:cubicBezTo>
                    <a:pt x="5922" y="4188"/>
                    <a:pt x="5711" y="3926"/>
                    <a:pt x="5456" y="3722"/>
                  </a:cubicBezTo>
                  <a:cubicBezTo>
                    <a:pt x="5424" y="3805"/>
                    <a:pt x="5380" y="3888"/>
                    <a:pt x="5316" y="3958"/>
                  </a:cubicBezTo>
                  <a:cubicBezTo>
                    <a:pt x="5201" y="4086"/>
                    <a:pt x="5042" y="4162"/>
                    <a:pt x="4870" y="4168"/>
                  </a:cubicBezTo>
                  <a:lnTo>
                    <a:pt x="3633" y="4168"/>
                  </a:lnTo>
                  <a:lnTo>
                    <a:pt x="3633" y="2046"/>
                  </a:lnTo>
                  <a:cubicBezTo>
                    <a:pt x="3646" y="1785"/>
                    <a:pt x="3761" y="1543"/>
                    <a:pt x="3952" y="1364"/>
                  </a:cubicBezTo>
                  <a:cubicBezTo>
                    <a:pt x="4080" y="1249"/>
                    <a:pt x="4245" y="1167"/>
                    <a:pt x="4417" y="1135"/>
                  </a:cubicBezTo>
                  <a:cubicBezTo>
                    <a:pt x="4054" y="650"/>
                    <a:pt x="3582" y="262"/>
                    <a:pt x="30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8" name="Google Shape;3508;p22"/>
            <p:cNvSpPr/>
            <p:nvPr/>
          </p:nvSpPr>
          <p:spPr>
            <a:xfrm>
              <a:off x="1642800" y="418855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9" name="Google Shape;3509;p22"/>
            <p:cNvSpPr/>
            <p:nvPr/>
          </p:nvSpPr>
          <p:spPr>
            <a:xfrm>
              <a:off x="1857100" y="4365250"/>
              <a:ext cx="86400" cy="122550"/>
            </a:xfrm>
            <a:custGeom>
              <a:rect b="b" l="l" r="r" t="t"/>
              <a:pathLst>
                <a:path extrusionOk="0" h="4902" w="3456">
                  <a:moveTo>
                    <a:pt x="3455" y="1"/>
                  </a:moveTo>
                  <a:cubicBezTo>
                    <a:pt x="2945" y="1498"/>
                    <a:pt x="1588"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0" name="Google Shape;3510;p22"/>
            <p:cNvSpPr/>
            <p:nvPr/>
          </p:nvSpPr>
          <p:spPr>
            <a:xfrm>
              <a:off x="1756575" y="4680100"/>
              <a:ext cx="62625" cy="62325"/>
            </a:xfrm>
            <a:custGeom>
              <a:rect b="b" l="l" r="r" t="t"/>
              <a:pathLst>
                <a:path extrusionOk="0" h="2493" w="2505">
                  <a:moveTo>
                    <a:pt x="0" y="0"/>
                  </a:moveTo>
                  <a:lnTo>
                    <a:pt x="0" y="2492"/>
                  </a:lnTo>
                  <a:lnTo>
                    <a:pt x="2505" y="2492"/>
                  </a:lnTo>
                  <a:cubicBezTo>
                    <a:pt x="1326" y="2097"/>
                    <a:pt x="402" y="118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1" name="Google Shape;3511;p22"/>
            <p:cNvSpPr/>
            <p:nvPr/>
          </p:nvSpPr>
          <p:spPr>
            <a:xfrm>
              <a:off x="2019800" y="4602500"/>
              <a:ext cx="37450" cy="189800"/>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2" name="Google Shape;3512;p22"/>
            <p:cNvSpPr/>
            <p:nvPr/>
          </p:nvSpPr>
          <p:spPr>
            <a:xfrm>
              <a:off x="2019800" y="4842450"/>
              <a:ext cx="37450" cy="52625"/>
            </a:xfrm>
            <a:custGeom>
              <a:rect b="b" l="l" r="r" t="t"/>
              <a:pathLst>
                <a:path extrusionOk="0" h="2105" w="1498">
                  <a:moveTo>
                    <a:pt x="0" y="1"/>
                  </a:moveTo>
                  <a:lnTo>
                    <a:pt x="0"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3" name="Google Shape;3513;p22"/>
            <p:cNvSpPr/>
            <p:nvPr/>
          </p:nvSpPr>
          <p:spPr>
            <a:xfrm>
              <a:off x="2053100" y="3193602"/>
              <a:ext cx="67900" cy="193125"/>
            </a:xfrm>
            <a:custGeom>
              <a:rect b="b" l="l" r="r" t="t"/>
              <a:pathLst>
                <a:path extrusionOk="0" h="7725" w="2716">
                  <a:moveTo>
                    <a:pt x="1899" y="0"/>
                  </a:moveTo>
                  <a:lnTo>
                    <a:pt x="0" y="822"/>
                  </a:lnTo>
                  <a:cubicBezTo>
                    <a:pt x="446" y="2467"/>
                    <a:pt x="669" y="4168"/>
                    <a:pt x="669" y="5877"/>
                  </a:cubicBezTo>
                  <a:lnTo>
                    <a:pt x="669" y="7725"/>
                  </a:lnTo>
                  <a:lnTo>
                    <a:pt x="2715" y="7725"/>
                  </a:lnTo>
                  <a:lnTo>
                    <a:pt x="2715" y="5877"/>
                  </a:lnTo>
                  <a:cubicBezTo>
                    <a:pt x="2715" y="3888"/>
                    <a:pt x="2441" y="1912"/>
                    <a:pt x="189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4" name="Google Shape;3514;p22"/>
            <p:cNvSpPr/>
            <p:nvPr/>
          </p:nvSpPr>
          <p:spPr>
            <a:xfrm>
              <a:off x="1853125" y="2953875"/>
              <a:ext cx="125425" cy="157125"/>
            </a:xfrm>
            <a:custGeom>
              <a:rect b="b" l="l" r="r" t="t"/>
              <a:pathLst>
                <a:path extrusionOk="0" h="6285" w="5017">
                  <a:moveTo>
                    <a:pt x="0" y="0"/>
                  </a:moveTo>
                  <a:lnTo>
                    <a:pt x="0" y="1849"/>
                  </a:lnTo>
                  <a:lnTo>
                    <a:pt x="192" y="1995"/>
                  </a:lnTo>
                  <a:cubicBezTo>
                    <a:pt x="1689" y="3200"/>
                    <a:pt x="2977" y="4653"/>
                    <a:pt x="3997" y="6285"/>
                  </a:cubicBezTo>
                  <a:lnTo>
                    <a:pt x="5016" y="5086"/>
                  </a:lnTo>
                  <a:cubicBezTo>
                    <a:pt x="3684" y="3085"/>
                    <a:pt x="1983"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5" name="Google Shape;3515;p22"/>
            <p:cNvSpPr/>
            <p:nvPr/>
          </p:nvSpPr>
          <p:spPr>
            <a:xfrm>
              <a:off x="1956700" y="3083977"/>
              <a:ext cx="83200" cy="143900"/>
            </a:xfrm>
            <a:custGeom>
              <a:rect b="b" l="l" r="r" t="t"/>
              <a:pathLst>
                <a:path extrusionOk="0" h="5756" w="3328">
                  <a:moveTo>
                    <a:pt x="1014" y="0"/>
                  </a:moveTo>
                  <a:lnTo>
                    <a:pt x="0" y="1192"/>
                  </a:lnTo>
                  <a:cubicBezTo>
                    <a:pt x="13" y="1211"/>
                    <a:pt x="19" y="1224"/>
                    <a:pt x="32" y="1243"/>
                  </a:cubicBezTo>
                  <a:cubicBezTo>
                    <a:pt x="873" y="2652"/>
                    <a:pt x="1517" y="4169"/>
                    <a:pt x="1931" y="5756"/>
                  </a:cubicBezTo>
                  <a:lnTo>
                    <a:pt x="3327" y="5156"/>
                  </a:lnTo>
                  <a:cubicBezTo>
                    <a:pt x="2875" y="3506"/>
                    <a:pt x="2193" y="1932"/>
                    <a:pt x="1313" y="466"/>
                  </a:cubicBezTo>
                  <a:cubicBezTo>
                    <a:pt x="1217" y="306"/>
                    <a:pt x="1116" y="153"/>
                    <a:pt x="101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6" name="Google Shape;3516;p22"/>
            <p:cNvSpPr/>
            <p:nvPr/>
          </p:nvSpPr>
          <p:spPr>
            <a:xfrm>
              <a:off x="1642800" y="4602500"/>
              <a:ext cx="37475" cy="189800"/>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7" name="Google Shape;3517;p22"/>
            <p:cNvSpPr/>
            <p:nvPr/>
          </p:nvSpPr>
          <p:spPr>
            <a:xfrm>
              <a:off x="1642800" y="3395550"/>
              <a:ext cx="37475" cy="89100"/>
            </a:xfrm>
            <a:custGeom>
              <a:rect b="b" l="l" r="r" t="t"/>
              <a:pathLst>
                <a:path extrusionOk="0" h="3564" w="1499">
                  <a:moveTo>
                    <a:pt x="1" y="0"/>
                  </a:moveTo>
                  <a:lnTo>
                    <a:pt x="1" y="3563"/>
                  </a:lnTo>
                  <a:lnTo>
                    <a:pt x="1498" y="3563"/>
                  </a:lnTo>
                  <a:lnTo>
                    <a:pt x="149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8" name="Google Shape;3518;p22"/>
            <p:cNvSpPr/>
            <p:nvPr/>
          </p:nvSpPr>
          <p:spPr>
            <a:xfrm>
              <a:off x="1705425" y="4842450"/>
              <a:ext cx="289375" cy="52625"/>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9" name="Google Shape;3519;p22"/>
            <p:cNvSpPr/>
            <p:nvPr/>
          </p:nvSpPr>
          <p:spPr>
            <a:xfrm>
              <a:off x="1642800" y="3534800"/>
              <a:ext cx="37475" cy="189800"/>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0" name="Google Shape;3520;p22"/>
            <p:cNvSpPr/>
            <p:nvPr/>
          </p:nvSpPr>
          <p:spPr>
            <a:xfrm>
              <a:off x="1721675" y="2951252"/>
              <a:ext cx="125250" cy="157125"/>
            </a:xfrm>
            <a:custGeom>
              <a:rect b="b" l="l" r="r" t="t"/>
              <a:pathLst>
                <a:path extrusionOk="0" h="6285" w="5010">
                  <a:moveTo>
                    <a:pt x="5010" y="0"/>
                  </a:moveTo>
                  <a:cubicBezTo>
                    <a:pt x="3028" y="1358"/>
                    <a:pt x="1326" y="3085"/>
                    <a:pt x="0" y="5086"/>
                  </a:cubicBezTo>
                  <a:lnTo>
                    <a:pt x="1014" y="6285"/>
                  </a:lnTo>
                  <a:cubicBezTo>
                    <a:pt x="2034"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1" name="Google Shape;3521;p22"/>
            <p:cNvSpPr/>
            <p:nvPr/>
          </p:nvSpPr>
          <p:spPr>
            <a:xfrm>
              <a:off x="1579225" y="4602500"/>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2" name="Google Shape;3522;p22"/>
            <p:cNvSpPr/>
            <p:nvPr/>
          </p:nvSpPr>
          <p:spPr>
            <a:xfrm>
              <a:off x="2019800" y="4907625"/>
              <a:ext cx="96725" cy="51175"/>
            </a:xfrm>
            <a:custGeom>
              <a:rect b="b" l="l" r="r" t="t"/>
              <a:pathLst>
                <a:path extrusionOk="0" h="2047" w="3869">
                  <a:moveTo>
                    <a:pt x="0" y="1"/>
                  </a:moveTo>
                  <a:lnTo>
                    <a:pt x="0"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3" name="Google Shape;3523;p22"/>
            <p:cNvSpPr/>
            <p:nvPr/>
          </p:nvSpPr>
          <p:spPr>
            <a:xfrm>
              <a:off x="1853125" y="2876202"/>
              <a:ext cx="168125" cy="192175"/>
            </a:xfrm>
            <a:custGeom>
              <a:rect b="b" l="l" r="r" t="t"/>
              <a:pathLst>
                <a:path extrusionOk="0" h="7687" w="6725">
                  <a:moveTo>
                    <a:pt x="0" y="1"/>
                  </a:moveTo>
                  <a:lnTo>
                    <a:pt x="0" y="2391"/>
                  </a:lnTo>
                  <a:lnTo>
                    <a:pt x="13" y="2403"/>
                  </a:lnTo>
                  <a:cubicBezTo>
                    <a:pt x="2123" y="3799"/>
                    <a:pt x="3939" y="5590"/>
                    <a:pt x="5354" y="7687"/>
                  </a:cubicBezTo>
                  <a:lnTo>
                    <a:pt x="6724" y="6074"/>
                  </a:lnTo>
                  <a:cubicBezTo>
                    <a:pt x="4946" y="3589"/>
                    <a:pt x="2658"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4" name="Google Shape;3524;p22"/>
            <p:cNvSpPr/>
            <p:nvPr/>
          </p:nvSpPr>
          <p:spPr>
            <a:xfrm>
              <a:off x="2069825" y="4842450"/>
              <a:ext cx="51175" cy="111875"/>
            </a:xfrm>
            <a:custGeom>
              <a:rect b="b" l="l" r="r" t="t"/>
              <a:pathLst>
                <a:path extrusionOk="0" h="4475" w="2047">
                  <a:moveTo>
                    <a:pt x="0" y="1"/>
                  </a:moveTo>
                  <a:lnTo>
                    <a:pt x="0" y="2429"/>
                  </a:lnTo>
                  <a:lnTo>
                    <a:pt x="2046" y="447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5" name="Google Shape;3525;p22"/>
            <p:cNvSpPr/>
            <p:nvPr/>
          </p:nvSpPr>
          <p:spPr>
            <a:xfrm>
              <a:off x="1678975" y="2878825"/>
              <a:ext cx="167950" cy="192175"/>
            </a:xfrm>
            <a:custGeom>
              <a:rect b="b" l="l" r="r" t="t"/>
              <a:pathLst>
                <a:path extrusionOk="0" h="7687" w="6718">
                  <a:moveTo>
                    <a:pt x="6718" y="1"/>
                  </a:moveTo>
                  <a:cubicBezTo>
                    <a:pt x="4060" y="1517"/>
                    <a:pt x="1772" y="3589"/>
                    <a:pt x="0" y="6074"/>
                  </a:cubicBezTo>
                  <a:lnTo>
                    <a:pt x="1364" y="7687"/>
                  </a:lnTo>
                  <a:cubicBezTo>
                    <a:pt x="2779" y="5590"/>
                    <a:pt x="4596" y="3799"/>
                    <a:pt x="6705" y="2403"/>
                  </a:cubicBezTo>
                  <a:lnTo>
                    <a:pt x="6718" y="2391"/>
                  </a:lnTo>
                  <a:lnTo>
                    <a:pt x="671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6" name="Google Shape;3526;p22"/>
            <p:cNvSpPr/>
            <p:nvPr/>
          </p:nvSpPr>
          <p:spPr>
            <a:xfrm>
              <a:off x="1579225" y="3392927"/>
              <a:ext cx="51175" cy="89100"/>
            </a:xfrm>
            <a:custGeom>
              <a:rect b="b" l="l" r="r" t="t"/>
              <a:pathLst>
                <a:path extrusionOk="0" h="3564" w="2047">
                  <a:moveTo>
                    <a:pt x="1" y="0"/>
                  </a:moveTo>
                  <a:lnTo>
                    <a:pt x="1" y="3563"/>
                  </a:lnTo>
                  <a:lnTo>
                    <a:pt x="2047" y="3563"/>
                  </a:lnTo>
                  <a:lnTo>
                    <a:pt x="204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7" name="Google Shape;3527;p22"/>
            <p:cNvSpPr/>
            <p:nvPr/>
          </p:nvSpPr>
          <p:spPr>
            <a:xfrm>
              <a:off x="1579225" y="4842450"/>
              <a:ext cx="51175" cy="111875"/>
            </a:xfrm>
            <a:custGeom>
              <a:rect b="b" l="l" r="r" t="t"/>
              <a:pathLst>
                <a:path extrusionOk="0" h="4475" w="2047">
                  <a:moveTo>
                    <a:pt x="1" y="1"/>
                  </a:moveTo>
                  <a:lnTo>
                    <a:pt x="1" y="4475"/>
                  </a:lnTo>
                  <a:lnTo>
                    <a:pt x="2047" y="2429"/>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8" name="Google Shape;3528;p22"/>
            <p:cNvSpPr/>
            <p:nvPr/>
          </p:nvSpPr>
          <p:spPr>
            <a:xfrm>
              <a:off x="1660175" y="3086600"/>
              <a:ext cx="83350" cy="143900"/>
            </a:xfrm>
            <a:custGeom>
              <a:rect b="b" l="l" r="r" t="t"/>
              <a:pathLst>
                <a:path extrusionOk="0" h="5756" w="3334">
                  <a:moveTo>
                    <a:pt x="2314" y="0"/>
                  </a:moveTo>
                  <a:cubicBezTo>
                    <a:pt x="2212" y="160"/>
                    <a:pt x="2110" y="313"/>
                    <a:pt x="2014" y="472"/>
                  </a:cubicBezTo>
                  <a:cubicBezTo>
                    <a:pt x="1135" y="1932"/>
                    <a:pt x="453" y="3506"/>
                    <a:pt x="0" y="5156"/>
                  </a:cubicBezTo>
                  <a:lnTo>
                    <a:pt x="1396" y="5756"/>
                  </a:lnTo>
                  <a:cubicBezTo>
                    <a:pt x="1810" y="4169"/>
                    <a:pt x="2454" y="2652"/>
                    <a:pt x="3302" y="1243"/>
                  </a:cubicBezTo>
                  <a:cubicBezTo>
                    <a:pt x="3308" y="1224"/>
                    <a:pt x="3321" y="1211"/>
                    <a:pt x="3334" y="1192"/>
                  </a:cubicBezTo>
                  <a:lnTo>
                    <a:pt x="231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9" name="Google Shape;3529;p22"/>
            <p:cNvSpPr/>
            <p:nvPr/>
          </p:nvSpPr>
          <p:spPr>
            <a:xfrm>
              <a:off x="1583700" y="4907625"/>
              <a:ext cx="96725" cy="51175"/>
            </a:xfrm>
            <a:custGeom>
              <a:rect b="b" l="l" r="r" t="t"/>
              <a:pathLst>
                <a:path extrusionOk="0" h="2047" w="3869">
                  <a:moveTo>
                    <a:pt x="2040" y="1"/>
                  </a:moveTo>
                  <a:lnTo>
                    <a:pt x="0"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0" name="Google Shape;3530;p22"/>
            <p:cNvSpPr/>
            <p:nvPr/>
          </p:nvSpPr>
          <p:spPr>
            <a:xfrm>
              <a:off x="1705425" y="4907625"/>
              <a:ext cx="289375" cy="51175"/>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1" name="Google Shape;3531;p22"/>
            <p:cNvSpPr/>
            <p:nvPr/>
          </p:nvSpPr>
          <p:spPr>
            <a:xfrm>
              <a:off x="2069825" y="3730775"/>
              <a:ext cx="51175" cy="211625"/>
            </a:xfrm>
            <a:custGeom>
              <a:rect b="b" l="l" r="r" t="t"/>
              <a:pathLst>
                <a:path extrusionOk="0" h="8465" w="2047">
                  <a:moveTo>
                    <a:pt x="0" y="1"/>
                  </a:moveTo>
                  <a:lnTo>
                    <a:pt x="0" y="8465"/>
                  </a:lnTo>
                  <a:lnTo>
                    <a:pt x="2046" y="8465"/>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2" name="Google Shape;3532;p22"/>
            <p:cNvSpPr/>
            <p:nvPr/>
          </p:nvSpPr>
          <p:spPr>
            <a:xfrm>
              <a:off x="1579225" y="3730775"/>
              <a:ext cx="51175" cy="211625"/>
            </a:xfrm>
            <a:custGeom>
              <a:rect b="b" l="l" r="r" t="t"/>
              <a:pathLst>
                <a:path extrusionOk="0" h="8465" w="2047">
                  <a:moveTo>
                    <a:pt x="1" y="1"/>
                  </a:moveTo>
                  <a:lnTo>
                    <a:pt x="1" y="8465"/>
                  </a:lnTo>
                  <a:lnTo>
                    <a:pt x="2047" y="846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3" name="Google Shape;3533;p22"/>
            <p:cNvSpPr/>
            <p:nvPr/>
          </p:nvSpPr>
          <p:spPr>
            <a:xfrm>
              <a:off x="1579225" y="3948750"/>
              <a:ext cx="51175" cy="189800"/>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4" name="Google Shape;3534;p22"/>
            <p:cNvSpPr/>
            <p:nvPr/>
          </p:nvSpPr>
          <p:spPr>
            <a:xfrm>
              <a:off x="1642800" y="4384525"/>
              <a:ext cx="37475" cy="211800"/>
            </a:xfrm>
            <a:custGeom>
              <a:rect b="b" l="l" r="r" t="t"/>
              <a:pathLst>
                <a:path extrusionOk="0" h="8472" w="1499">
                  <a:moveTo>
                    <a:pt x="1" y="1"/>
                  </a:moveTo>
                  <a:lnTo>
                    <a:pt x="1" y="8471"/>
                  </a:lnTo>
                  <a:lnTo>
                    <a:pt x="1498" y="847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5" name="Google Shape;3535;p22"/>
            <p:cNvSpPr/>
            <p:nvPr/>
          </p:nvSpPr>
          <p:spPr>
            <a:xfrm>
              <a:off x="1579225" y="4188550"/>
              <a:ext cx="51175" cy="189800"/>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6" name="Google Shape;3536;p22"/>
            <p:cNvSpPr/>
            <p:nvPr/>
          </p:nvSpPr>
          <p:spPr>
            <a:xfrm>
              <a:off x="1642800" y="3730775"/>
              <a:ext cx="37475" cy="211625"/>
            </a:xfrm>
            <a:custGeom>
              <a:rect b="b" l="l" r="r" t="t"/>
              <a:pathLst>
                <a:path extrusionOk="0" h="8465" w="1499">
                  <a:moveTo>
                    <a:pt x="1" y="1"/>
                  </a:moveTo>
                  <a:lnTo>
                    <a:pt x="1" y="8465"/>
                  </a:lnTo>
                  <a:lnTo>
                    <a:pt x="1498" y="8465"/>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7" name="Google Shape;3537;p22"/>
            <p:cNvSpPr/>
            <p:nvPr/>
          </p:nvSpPr>
          <p:spPr>
            <a:xfrm>
              <a:off x="1579225" y="4384525"/>
              <a:ext cx="51175" cy="211800"/>
            </a:xfrm>
            <a:custGeom>
              <a:rect b="b" l="l" r="r" t="t"/>
              <a:pathLst>
                <a:path extrusionOk="0" h="8472" w="2047">
                  <a:moveTo>
                    <a:pt x="1" y="1"/>
                  </a:moveTo>
                  <a:lnTo>
                    <a:pt x="1" y="8471"/>
                  </a:lnTo>
                  <a:lnTo>
                    <a:pt x="2047" y="847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8" name="Google Shape;3538;p22"/>
            <p:cNvSpPr/>
            <p:nvPr/>
          </p:nvSpPr>
          <p:spPr>
            <a:xfrm>
              <a:off x="2019800" y="4188550"/>
              <a:ext cx="37450" cy="189800"/>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9" name="Google Shape;3539;p22"/>
            <p:cNvSpPr/>
            <p:nvPr/>
          </p:nvSpPr>
          <p:spPr>
            <a:xfrm>
              <a:off x="2019800" y="3948750"/>
              <a:ext cx="37450" cy="189800"/>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0" name="Google Shape;3540;p22"/>
            <p:cNvSpPr/>
            <p:nvPr/>
          </p:nvSpPr>
          <p:spPr>
            <a:xfrm>
              <a:off x="2019800" y="3730775"/>
              <a:ext cx="37450" cy="211625"/>
            </a:xfrm>
            <a:custGeom>
              <a:rect b="b" l="l" r="r" t="t"/>
              <a:pathLst>
                <a:path extrusionOk="0" h="8465" w="1498">
                  <a:moveTo>
                    <a:pt x="0" y="1"/>
                  </a:moveTo>
                  <a:lnTo>
                    <a:pt x="0"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1" name="Google Shape;3541;p22"/>
            <p:cNvSpPr/>
            <p:nvPr/>
          </p:nvSpPr>
          <p:spPr>
            <a:xfrm>
              <a:off x="2019800" y="3534800"/>
              <a:ext cx="37450" cy="189800"/>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2" name="Google Shape;3542;p22"/>
            <p:cNvSpPr/>
            <p:nvPr/>
          </p:nvSpPr>
          <p:spPr>
            <a:xfrm>
              <a:off x="1711000" y="4754825"/>
              <a:ext cx="278225" cy="37475"/>
            </a:xfrm>
            <a:custGeom>
              <a:rect b="b" l="l" r="r" t="t"/>
              <a:pathLst>
                <a:path extrusionOk="0" h="1499" w="11129">
                  <a:moveTo>
                    <a:pt x="1498" y="1"/>
                  </a:moveTo>
                  <a:lnTo>
                    <a:pt x="0" y="1498"/>
                  </a:lnTo>
                  <a:lnTo>
                    <a:pt x="11128" y="1498"/>
                  </a:lnTo>
                  <a:lnTo>
                    <a:pt x="962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3" name="Google Shape;3543;p22"/>
            <p:cNvSpPr/>
            <p:nvPr/>
          </p:nvSpPr>
          <p:spPr>
            <a:xfrm>
              <a:off x="2069825" y="353480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4" name="Google Shape;3544;p22"/>
            <p:cNvSpPr/>
            <p:nvPr/>
          </p:nvSpPr>
          <p:spPr>
            <a:xfrm>
              <a:off x="2069825" y="3948750"/>
              <a:ext cx="51175" cy="189800"/>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5" name="Google Shape;3545;p22"/>
            <p:cNvSpPr/>
            <p:nvPr/>
          </p:nvSpPr>
          <p:spPr>
            <a:xfrm>
              <a:off x="1956050" y="4193025"/>
              <a:ext cx="38750" cy="596075"/>
            </a:xfrm>
            <a:custGeom>
              <a:rect b="b" l="l" r="r" t="t"/>
              <a:pathLst>
                <a:path extrusionOk="0" h="23843" w="1550">
                  <a:moveTo>
                    <a:pt x="1549" y="0"/>
                  </a:moveTo>
                  <a:lnTo>
                    <a:pt x="1" y="1542"/>
                  </a:lnTo>
                  <a:lnTo>
                    <a:pt x="1"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6" name="Google Shape;3546;p22"/>
            <p:cNvSpPr/>
            <p:nvPr/>
          </p:nvSpPr>
          <p:spPr>
            <a:xfrm>
              <a:off x="1642800" y="3218927"/>
              <a:ext cx="50850" cy="167800"/>
            </a:xfrm>
            <a:custGeom>
              <a:rect b="b" l="l" r="r" t="t"/>
              <a:pathLst>
                <a:path extrusionOk="0" h="6712" w="2034">
                  <a:moveTo>
                    <a:pt x="638" y="1"/>
                  </a:moveTo>
                  <a:cubicBezTo>
                    <a:pt x="217" y="1588"/>
                    <a:pt x="1" y="3226"/>
                    <a:pt x="1" y="4864"/>
                  </a:cubicBezTo>
                  <a:lnTo>
                    <a:pt x="1" y="6712"/>
                  </a:lnTo>
                  <a:lnTo>
                    <a:pt x="1498" y="6712"/>
                  </a:lnTo>
                  <a:lnTo>
                    <a:pt x="1498" y="4864"/>
                  </a:lnTo>
                  <a:cubicBezTo>
                    <a:pt x="1498" y="3430"/>
                    <a:pt x="1683" y="1996"/>
                    <a:pt x="2034" y="606"/>
                  </a:cubicBezTo>
                  <a:lnTo>
                    <a:pt x="63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7" name="Google Shape;3547;p22"/>
            <p:cNvSpPr/>
            <p:nvPr/>
          </p:nvSpPr>
          <p:spPr>
            <a:xfrm>
              <a:off x="2069825" y="3395550"/>
              <a:ext cx="51175" cy="89100"/>
            </a:xfrm>
            <a:custGeom>
              <a:rect b="b" l="l" r="r" t="t"/>
              <a:pathLst>
                <a:path extrusionOk="0" h="3564" w="2047">
                  <a:moveTo>
                    <a:pt x="0" y="0"/>
                  </a:moveTo>
                  <a:lnTo>
                    <a:pt x="0" y="3563"/>
                  </a:lnTo>
                  <a:lnTo>
                    <a:pt x="2046" y="3563"/>
                  </a:lnTo>
                  <a:lnTo>
                    <a:pt x="204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8" name="Google Shape;3548;p22"/>
            <p:cNvSpPr/>
            <p:nvPr/>
          </p:nvSpPr>
          <p:spPr>
            <a:xfrm>
              <a:off x="2019800" y="3392927"/>
              <a:ext cx="37450" cy="89100"/>
            </a:xfrm>
            <a:custGeom>
              <a:rect b="b" l="l" r="r" t="t"/>
              <a:pathLst>
                <a:path extrusionOk="0" h="3564" w="1498">
                  <a:moveTo>
                    <a:pt x="0" y="0"/>
                  </a:moveTo>
                  <a:lnTo>
                    <a:pt x="0"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9" name="Google Shape;3549;p22"/>
            <p:cNvSpPr/>
            <p:nvPr/>
          </p:nvSpPr>
          <p:spPr>
            <a:xfrm>
              <a:off x="2019800" y="4384525"/>
              <a:ext cx="37450" cy="211800"/>
            </a:xfrm>
            <a:custGeom>
              <a:rect b="b" l="l" r="r" t="t"/>
              <a:pathLst>
                <a:path extrusionOk="0" h="8472" w="1498">
                  <a:moveTo>
                    <a:pt x="0" y="1"/>
                  </a:moveTo>
                  <a:lnTo>
                    <a:pt x="0"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0" name="Google Shape;3550;p22"/>
            <p:cNvSpPr/>
            <p:nvPr/>
          </p:nvSpPr>
          <p:spPr>
            <a:xfrm>
              <a:off x="2069825" y="4188550"/>
              <a:ext cx="51175" cy="189800"/>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1" name="Google Shape;3551;p22"/>
            <p:cNvSpPr/>
            <p:nvPr/>
          </p:nvSpPr>
          <p:spPr>
            <a:xfrm>
              <a:off x="2069825" y="4384525"/>
              <a:ext cx="51175" cy="211800"/>
            </a:xfrm>
            <a:custGeom>
              <a:rect b="b" l="l" r="r" t="t"/>
              <a:pathLst>
                <a:path extrusionOk="0" h="8472" w="2047">
                  <a:moveTo>
                    <a:pt x="0" y="1"/>
                  </a:moveTo>
                  <a:lnTo>
                    <a:pt x="0" y="8471"/>
                  </a:lnTo>
                  <a:lnTo>
                    <a:pt x="2046" y="847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2" name="Google Shape;3552;p22"/>
            <p:cNvSpPr/>
            <p:nvPr/>
          </p:nvSpPr>
          <p:spPr>
            <a:xfrm>
              <a:off x="1528725" y="2833725"/>
              <a:ext cx="642775" cy="2176700"/>
            </a:xfrm>
            <a:custGeom>
              <a:rect b="b" l="l" r="r" t="t"/>
              <a:pathLst>
                <a:path extrusionOk="0" h="87068" w="25711">
                  <a:moveTo>
                    <a:pt x="12855" y="294"/>
                  </a:moveTo>
                  <a:lnTo>
                    <a:pt x="13314" y="536"/>
                  </a:lnTo>
                  <a:cubicBezTo>
                    <a:pt x="20797" y="4488"/>
                    <a:pt x="25449" y="12257"/>
                    <a:pt x="25449" y="20816"/>
                  </a:cubicBezTo>
                  <a:lnTo>
                    <a:pt x="25449" y="86812"/>
                  </a:lnTo>
                  <a:lnTo>
                    <a:pt x="262" y="86812"/>
                  </a:lnTo>
                  <a:lnTo>
                    <a:pt x="262" y="20816"/>
                  </a:lnTo>
                  <a:cubicBezTo>
                    <a:pt x="262" y="12257"/>
                    <a:pt x="4908" y="4488"/>
                    <a:pt x="12390" y="536"/>
                  </a:cubicBezTo>
                  <a:lnTo>
                    <a:pt x="12849" y="300"/>
                  </a:lnTo>
                  <a:lnTo>
                    <a:pt x="12855" y="294"/>
                  </a:lnTo>
                  <a:close/>
                  <a:moveTo>
                    <a:pt x="12855" y="1"/>
                  </a:moveTo>
                  <a:lnTo>
                    <a:pt x="12734" y="65"/>
                  </a:lnTo>
                  <a:lnTo>
                    <a:pt x="12275" y="307"/>
                  </a:lnTo>
                  <a:cubicBezTo>
                    <a:pt x="4704" y="4297"/>
                    <a:pt x="0" y="12155"/>
                    <a:pt x="0" y="20810"/>
                  </a:cubicBezTo>
                  <a:lnTo>
                    <a:pt x="0" y="87067"/>
                  </a:lnTo>
                  <a:lnTo>
                    <a:pt x="25710" y="87067"/>
                  </a:lnTo>
                  <a:lnTo>
                    <a:pt x="25710" y="20816"/>
                  </a:lnTo>
                  <a:cubicBezTo>
                    <a:pt x="25710" y="12161"/>
                    <a:pt x="21007" y="4303"/>
                    <a:pt x="13435" y="307"/>
                  </a:cubicBezTo>
                  <a:lnTo>
                    <a:pt x="12976" y="71"/>
                  </a:lnTo>
                  <a:lnTo>
                    <a:pt x="12855" y="7"/>
                  </a:lnTo>
                  <a:lnTo>
                    <a:pt x="1285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3" name="Google Shape;3553;p22"/>
            <p:cNvSpPr/>
            <p:nvPr/>
          </p:nvSpPr>
          <p:spPr>
            <a:xfrm>
              <a:off x="1497650" y="3295325"/>
              <a:ext cx="6550" cy="1735175"/>
            </a:xfrm>
            <a:custGeom>
              <a:rect b="b" l="l" r="r" t="t"/>
              <a:pathLst>
                <a:path extrusionOk="0" h="69407" w="262">
                  <a:moveTo>
                    <a:pt x="134" y="1"/>
                  </a:moveTo>
                  <a:cubicBezTo>
                    <a:pt x="58" y="1"/>
                    <a:pt x="0" y="58"/>
                    <a:pt x="0" y="134"/>
                  </a:cubicBezTo>
                  <a:lnTo>
                    <a:pt x="0" y="69279"/>
                  </a:lnTo>
                  <a:cubicBezTo>
                    <a:pt x="0" y="69349"/>
                    <a:pt x="58" y="69406"/>
                    <a:pt x="134" y="69406"/>
                  </a:cubicBezTo>
                  <a:cubicBezTo>
                    <a:pt x="204" y="69406"/>
                    <a:pt x="262" y="69343"/>
                    <a:pt x="262" y="69273"/>
                  </a:cubicBezTo>
                  <a:lnTo>
                    <a:pt x="262" y="134"/>
                  </a:lnTo>
                  <a:cubicBezTo>
                    <a:pt x="262" y="58"/>
                    <a:pt x="204" y="1"/>
                    <a:pt x="13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4" name="Google Shape;3554;p22"/>
            <p:cNvSpPr/>
            <p:nvPr/>
          </p:nvSpPr>
          <p:spPr>
            <a:xfrm>
              <a:off x="867000" y="2538000"/>
              <a:ext cx="202075" cy="500350"/>
            </a:xfrm>
            <a:custGeom>
              <a:rect b="b" l="l" r="r" t="t"/>
              <a:pathLst>
                <a:path extrusionOk="0" h="20014" w="8083">
                  <a:moveTo>
                    <a:pt x="1" y="1"/>
                  </a:moveTo>
                  <a:lnTo>
                    <a:pt x="1" y="20013"/>
                  </a:lnTo>
                  <a:cubicBezTo>
                    <a:pt x="1811" y="16610"/>
                    <a:pt x="4341" y="13665"/>
                    <a:pt x="8082" y="11033"/>
                  </a:cubicBezTo>
                  <a:cubicBezTo>
                    <a:pt x="5597" y="9006"/>
                    <a:pt x="3500" y="6349"/>
                    <a:pt x="1874" y="3608"/>
                  </a:cubicBezTo>
                  <a:cubicBezTo>
                    <a:pt x="1180" y="2442"/>
                    <a:pt x="549" y="1237"/>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5" name="Google Shape;3555;p22"/>
            <p:cNvSpPr/>
            <p:nvPr/>
          </p:nvSpPr>
          <p:spPr>
            <a:xfrm>
              <a:off x="852350" y="2718050"/>
              <a:ext cx="177850" cy="178000"/>
            </a:xfrm>
            <a:custGeom>
              <a:rect b="b" l="l" r="r" t="t"/>
              <a:pathLst>
                <a:path extrusionOk="0" h="7120" w="7114">
                  <a:moveTo>
                    <a:pt x="3557" y="1"/>
                  </a:moveTo>
                  <a:cubicBezTo>
                    <a:pt x="1594" y="1"/>
                    <a:pt x="0" y="1594"/>
                    <a:pt x="0" y="3557"/>
                  </a:cubicBezTo>
                  <a:cubicBezTo>
                    <a:pt x="0" y="5527"/>
                    <a:pt x="1594" y="7120"/>
                    <a:pt x="3557" y="7120"/>
                  </a:cubicBezTo>
                  <a:cubicBezTo>
                    <a:pt x="5526" y="7120"/>
                    <a:pt x="7113" y="5527"/>
                    <a:pt x="7113" y="3557"/>
                  </a:cubicBezTo>
                  <a:cubicBezTo>
                    <a:pt x="7113" y="1594"/>
                    <a:pt x="5526" y="1"/>
                    <a:pt x="355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6" name="Google Shape;3556;p22"/>
            <p:cNvSpPr/>
            <p:nvPr/>
          </p:nvSpPr>
          <p:spPr>
            <a:xfrm>
              <a:off x="883575" y="2749275"/>
              <a:ext cx="115550" cy="115550"/>
            </a:xfrm>
            <a:custGeom>
              <a:rect b="b" l="l" r="r" t="t"/>
              <a:pathLst>
                <a:path extrusionOk="0" h="4622" w="4622">
                  <a:moveTo>
                    <a:pt x="2059" y="1"/>
                  </a:moveTo>
                  <a:cubicBezTo>
                    <a:pt x="1836" y="26"/>
                    <a:pt x="1619" y="77"/>
                    <a:pt x="1422" y="160"/>
                  </a:cubicBezTo>
                  <a:cubicBezTo>
                    <a:pt x="1211" y="250"/>
                    <a:pt x="1020" y="358"/>
                    <a:pt x="848" y="498"/>
                  </a:cubicBezTo>
                  <a:lnTo>
                    <a:pt x="855" y="498"/>
                  </a:lnTo>
                  <a:cubicBezTo>
                    <a:pt x="951" y="528"/>
                    <a:pt x="1050" y="543"/>
                    <a:pt x="1150" y="543"/>
                  </a:cubicBezTo>
                  <a:cubicBezTo>
                    <a:pt x="1282" y="543"/>
                    <a:pt x="1416" y="517"/>
                    <a:pt x="1543" y="466"/>
                  </a:cubicBezTo>
                  <a:cubicBezTo>
                    <a:pt x="1760" y="377"/>
                    <a:pt x="1944" y="211"/>
                    <a:pt x="2059" y="1"/>
                  </a:cubicBezTo>
                  <a:close/>
                  <a:moveTo>
                    <a:pt x="2556" y="1"/>
                  </a:moveTo>
                  <a:lnTo>
                    <a:pt x="2556" y="1"/>
                  </a:lnTo>
                  <a:cubicBezTo>
                    <a:pt x="2671" y="211"/>
                    <a:pt x="2849" y="377"/>
                    <a:pt x="3072" y="466"/>
                  </a:cubicBezTo>
                  <a:cubicBezTo>
                    <a:pt x="3196" y="517"/>
                    <a:pt x="3330" y="543"/>
                    <a:pt x="3463" y="543"/>
                  </a:cubicBezTo>
                  <a:cubicBezTo>
                    <a:pt x="3564" y="543"/>
                    <a:pt x="3665" y="528"/>
                    <a:pt x="3761" y="498"/>
                  </a:cubicBezTo>
                  <a:cubicBezTo>
                    <a:pt x="3589" y="358"/>
                    <a:pt x="3398" y="243"/>
                    <a:pt x="3194" y="160"/>
                  </a:cubicBezTo>
                  <a:cubicBezTo>
                    <a:pt x="2990" y="77"/>
                    <a:pt x="2779" y="20"/>
                    <a:pt x="2556" y="1"/>
                  </a:cubicBezTo>
                  <a:close/>
                  <a:moveTo>
                    <a:pt x="498" y="855"/>
                  </a:moveTo>
                  <a:lnTo>
                    <a:pt x="498" y="855"/>
                  </a:lnTo>
                  <a:cubicBezTo>
                    <a:pt x="357" y="1027"/>
                    <a:pt x="243" y="1218"/>
                    <a:pt x="160" y="1422"/>
                  </a:cubicBezTo>
                  <a:cubicBezTo>
                    <a:pt x="77" y="1626"/>
                    <a:pt x="20" y="1843"/>
                    <a:pt x="1" y="2060"/>
                  </a:cubicBezTo>
                  <a:cubicBezTo>
                    <a:pt x="211" y="1945"/>
                    <a:pt x="370" y="1766"/>
                    <a:pt x="466" y="1543"/>
                  </a:cubicBezTo>
                  <a:cubicBezTo>
                    <a:pt x="555" y="1327"/>
                    <a:pt x="568" y="1084"/>
                    <a:pt x="498" y="855"/>
                  </a:cubicBezTo>
                  <a:close/>
                  <a:moveTo>
                    <a:pt x="4118" y="855"/>
                  </a:moveTo>
                  <a:lnTo>
                    <a:pt x="4118" y="855"/>
                  </a:lnTo>
                  <a:cubicBezTo>
                    <a:pt x="4048" y="1078"/>
                    <a:pt x="4060" y="1320"/>
                    <a:pt x="4150" y="1543"/>
                  </a:cubicBezTo>
                  <a:cubicBezTo>
                    <a:pt x="4239" y="1760"/>
                    <a:pt x="4405" y="1945"/>
                    <a:pt x="4615" y="2060"/>
                  </a:cubicBezTo>
                  <a:cubicBezTo>
                    <a:pt x="4589" y="1837"/>
                    <a:pt x="4538" y="1626"/>
                    <a:pt x="4456" y="1422"/>
                  </a:cubicBezTo>
                  <a:cubicBezTo>
                    <a:pt x="4373" y="1218"/>
                    <a:pt x="4258" y="1027"/>
                    <a:pt x="4118" y="855"/>
                  </a:cubicBezTo>
                  <a:close/>
                  <a:moveTo>
                    <a:pt x="1" y="2563"/>
                  </a:moveTo>
                  <a:lnTo>
                    <a:pt x="1" y="2563"/>
                  </a:lnTo>
                  <a:cubicBezTo>
                    <a:pt x="26" y="2780"/>
                    <a:pt x="77" y="2996"/>
                    <a:pt x="160" y="3200"/>
                  </a:cubicBezTo>
                  <a:cubicBezTo>
                    <a:pt x="243" y="3404"/>
                    <a:pt x="357" y="3596"/>
                    <a:pt x="498" y="3768"/>
                  </a:cubicBezTo>
                  <a:cubicBezTo>
                    <a:pt x="568" y="3538"/>
                    <a:pt x="555" y="3296"/>
                    <a:pt x="466" y="3073"/>
                  </a:cubicBezTo>
                  <a:cubicBezTo>
                    <a:pt x="377" y="2856"/>
                    <a:pt x="211" y="2671"/>
                    <a:pt x="1" y="2563"/>
                  </a:cubicBezTo>
                  <a:close/>
                  <a:moveTo>
                    <a:pt x="4621" y="2557"/>
                  </a:moveTo>
                  <a:lnTo>
                    <a:pt x="4621" y="2557"/>
                  </a:lnTo>
                  <a:cubicBezTo>
                    <a:pt x="4411" y="2671"/>
                    <a:pt x="4245" y="2856"/>
                    <a:pt x="4156" y="3073"/>
                  </a:cubicBezTo>
                  <a:cubicBezTo>
                    <a:pt x="4067" y="3290"/>
                    <a:pt x="4054" y="3538"/>
                    <a:pt x="4124" y="3768"/>
                  </a:cubicBezTo>
                  <a:cubicBezTo>
                    <a:pt x="4258" y="3589"/>
                    <a:pt x="4373" y="3398"/>
                    <a:pt x="4462" y="3194"/>
                  </a:cubicBezTo>
                  <a:cubicBezTo>
                    <a:pt x="4545" y="2990"/>
                    <a:pt x="4596" y="2780"/>
                    <a:pt x="4621" y="2557"/>
                  </a:cubicBezTo>
                  <a:close/>
                  <a:moveTo>
                    <a:pt x="3467" y="4073"/>
                  </a:moveTo>
                  <a:cubicBezTo>
                    <a:pt x="3333" y="4073"/>
                    <a:pt x="3200" y="4099"/>
                    <a:pt x="3072" y="4150"/>
                  </a:cubicBezTo>
                  <a:cubicBezTo>
                    <a:pt x="2856" y="4239"/>
                    <a:pt x="2671" y="4405"/>
                    <a:pt x="2556" y="4615"/>
                  </a:cubicBezTo>
                  <a:cubicBezTo>
                    <a:pt x="2779" y="4596"/>
                    <a:pt x="2996" y="4539"/>
                    <a:pt x="3194" y="4456"/>
                  </a:cubicBezTo>
                  <a:cubicBezTo>
                    <a:pt x="3404" y="4373"/>
                    <a:pt x="3595" y="4258"/>
                    <a:pt x="3767" y="4118"/>
                  </a:cubicBezTo>
                  <a:cubicBezTo>
                    <a:pt x="3668" y="4088"/>
                    <a:pt x="3567" y="4073"/>
                    <a:pt x="3467" y="4073"/>
                  </a:cubicBezTo>
                  <a:close/>
                  <a:moveTo>
                    <a:pt x="1152" y="4080"/>
                  </a:moveTo>
                  <a:cubicBezTo>
                    <a:pt x="1051" y="4080"/>
                    <a:pt x="951" y="4094"/>
                    <a:pt x="855" y="4125"/>
                  </a:cubicBezTo>
                  <a:cubicBezTo>
                    <a:pt x="1027" y="4265"/>
                    <a:pt x="1218" y="4373"/>
                    <a:pt x="1422" y="4462"/>
                  </a:cubicBezTo>
                  <a:cubicBezTo>
                    <a:pt x="1626" y="4545"/>
                    <a:pt x="1842" y="4596"/>
                    <a:pt x="2059" y="4622"/>
                  </a:cubicBezTo>
                  <a:cubicBezTo>
                    <a:pt x="1944" y="4411"/>
                    <a:pt x="1766" y="4246"/>
                    <a:pt x="1543" y="4156"/>
                  </a:cubicBezTo>
                  <a:cubicBezTo>
                    <a:pt x="1419" y="4106"/>
                    <a:pt x="1286" y="4080"/>
                    <a:pt x="1152" y="4080"/>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7" name="Google Shape;3557;p22"/>
            <p:cNvSpPr/>
            <p:nvPr/>
          </p:nvSpPr>
          <p:spPr>
            <a:xfrm>
              <a:off x="865250" y="2730975"/>
              <a:ext cx="152200" cy="152175"/>
            </a:xfrm>
            <a:custGeom>
              <a:rect b="b" l="l" r="r" t="t"/>
              <a:pathLst>
                <a:path extrusionOk="0" h="6087" w="6088">
                  <a:moveTo>
                    <a:pt x="3041" y="261"/>
                  </a:moveTo>
                  <a:cubicBezTo>
                    <a:pt x="4577" y="261"/>
                    <a:pt x="5819" y="1504"/>
                    <a:pt x="5826" y="3040"/>
                  </a:cubicBezTo>
                  <a:cubicBezTo>
                    <a:pt x="5819" y="4576"/>
                    <a:pt x="4577" y="5819"/>
                    <a:pt x="3041" y="5825"/>
                  </a:cubicBezTo>
                  <a:cubicBezTo>
                    <a:pt x="1505" y="5819"/>
                    <a:pt x="262" y="4576"/>
                    <a:pt x="262" y="3040"/>
                  </a:cubicBezTo>
                  <a:cubicBezTo>
                    <a:pt x="262" y="1504"/>
                    <a:pt x="1505" y="261"/>
                    <a:pt x="3041" y="261"/>
                  </a:cubicBezTo>
                  <a:close/>
                  <a:moveTo>
                    <a:pt x="3041" y="0"/>
                  </a:moveTo>
                  <a:cubicBezTo>
                    <a:pt x="1364" y="0"/>
                    <a:pt x="1" y="1364"/>
                    <a:pt x="1" y="3040"/>
                  </a:cubicBezTo>
                  <a:cubicBezTo>
                    <a:pt x="1" y="4723"/>
                    <a:pt x="1364" y="6080"/>
                    <a:pt x="3041" y="6087"/>
                  </a:cubicBezTo>
                  <a:cubicBezTo>
                    <a:pt x="4723" y="6080"/>
                    <a:pt x="6081" y="4723"/>
                    <a:pt x="6087" y="3040"/>
                  </a:cubicBezTo>
                  <a:cubicBezTo>
                    <a:pt x="6081" y="1364"/>
                    <a:pt x="4723" y="0"/>
                    <a:pt x="304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8" name="Google Shape;3558;p22"/>
            <p:cNvSpPr/>
            <p:nvPr/>
          </p:nvSpPr>
          <p:spPr>
            <a:xfrm>
              <a:off x="898075" y="2763775"/>
              <a:ext cx="86375" cy="86400"/>
            </a:xfrm>
            <a:custGeom>
              <a:rect b="b" l="l" r="r" t="t"/>
              <a:pathLst>
                <a:path extrusionOk="0" h="3456" w="3455">
                  <a:moveTo>
                    <a:pt x="1728" y="1"/>
                  </a:moveTo>
                  <a:cubicBezTo>
                    <a:pt x="778" y="1"/>
                    <a:pt x="0" y="779"/>
                    <a:pt x="0" y="1728"/>
                  </a:cubicBezTo>
                  <a:cubicBezTo>
                    <a:pt x="0" y="2684"/>
                    <a:pt x="778" y="3455"/>
                    <a:pt x="1728" y="3455"/>
                  </a:cubicBezTo>
                  <a:cubicBezTo>
                    <a:pt x="2684" y="3455"/>
                    <a:pt x="3455" y="2684"/>
                    <a:pt x="3455" y="1728"/>
                  </a:cubicBezTo>
                  <a:cubicBezTo>
                    <a:pt x="3455" y="779"/>
                    <a:pt x="2684" y="1"/>
                    <a:pt x="172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9" name="Google Shape;3559;p22"/>
            <p:cNvSpPr/>
            <p:nvPr/>
          </p:nvSpPr>
          <p:spPr>
            <a:xfrm>
              <a:off x="837525" y="2360350"/>
              <a:ext cx="282200" cy="826800"/>
            </a:xfrm>
            <a:custGeom>
              <a:rect b="b" l="l" r="r" t="t"/>
              <a:pathLst>
                <a:path extrusionOk="0" h="33072" w="11288">
                  <a:moveTo>
                    <a:pt x="262" y="1594"/>
                  </a:moveTo>
                  <a:cubicBezTo>
                    <a:pt x="1422" y="7024"/>
                    <a:pt x="5463" y="14360"/>
                    <a:pt x="10823" y="18184"/>
                  </a:cubicBezTo>
                  <a:cubicBezTo>
                    <a:pt x="5545" y="21600"/>
                    <a:pt x="2352" y="25615"/>
                    <a:pt x="262" y="31491"/>
                  </a:cubicBezTo>
                  <a:lnTo>
                    <a:pt x="262" y="1594"/>
                  </a:lnTo>
                  <a:close/>
                  <a:moveTo>
                    <a:pt x="262" y="1"/>
                  </a:moveTo>
                  <a:lnTo>
                    <a:pt x="1" y="13"/>
                  </a:lnTo>
                  <a:lnTo>
                    <a:pt x="1" y="33072"/>
                  </a:lnTo>
                  <a:lnTo>
                    <a:pt x="256" y="32307"/>
                  </a:lnTo>
                  <a:cubicBezTo>
                    <a:pt x="2340" y="26029"/>
                    <a:pt x="5590" y="21842"/>
                    <a:pt x="11129" y="18299"/>
                  </a:cubicBezTo>
                  <a:lnTo>
                    <a:pt x="11288" y="18197"/>
                  </a:lnTo>
                  <a:lnTo>
                    <a:pt x="11129" y="18082"/>
                  </a:lnTo>
                  <a:cubicBezTo>
                    <a:pt x="4596" y="13525"/>
                    <a:pt x="785" y="4596"/>
                    <a:pt x="26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0" name="Google Shape;3560;p22"/>
            <p:cNvSpPr/>
            <p:nvPr/>
          </p:nvSpPr>
          <p:spPr>
            <a:xfrm>
              <a:off x="1932950" y="2538000"/>
              <a:ext cx="202050" cy="500350"/>
            </a:xfrm>
            <a:custGeom>
              <a:rect b="b" l="l" r="r" t="t"/>
              <a:pathLst>
                <a:path extrusionOk="0" h="20014" w="8082">
                  <a:moveTo>
                    <a:pt x="8082" y="1"/>
                  </a:moveTo>
                  <a:cubicBezTo>
                    <a:pt x="7527" y="1237"/>
                    <a:pt x="6903" y="2442"/>
                    <a:pt x="6208" y="3608"/>
                  </a:cubicBezTo>
                  <a:cubicBezTo>
                    <a:pt x="4583" y="6349"/>
                    <a:pt x="2486" y="9006"/>
                    <a:pt x="1" y="11033"/>
                  </a:cubicBezTo>
                  <a:cubicBezTo>
                    <a:pt x="3742" y="13665"/>
                    <a:pt x="6272" y="16610"/>
                    <a:pt x="8082" y="20013"/>
                  </a:cubicBezTo>
                  <a:lnTo>
                    <a:pt x="808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1" name="Google Shape;3561;p22"/>
            <p:cNvSpPr/>
            <p:nvPr/>
          </p:nvSpPr>
          <p:spPr>
            <a:xfrm>
              <a:off x="1971675" y="2718050"/>
              <a:ext cx="178000" cy="178000"/>
            </a:xfrm>
            <a:custGeom>
              <a:rect b="b" l="l" r="r" t="t"/>
              <a:pathLst>
                <a:path extrusionOk="0" h="7120" w="7120">
                  <a:moveTo>
                    <a:pt x="3557" y="1"/>
                  </a:moveTo>
                  <a:cubicBezTo>
                    <a:pt x="1594" y="1"/>
                    <a:pt x="0" y="1594"/>
                    <a:pt x="0" y="3557"/>
                  </a:cubicBezTo>
                  <a:cubicBezTo>
                    <a:pt x="0" y="5527"/>
                    <a:pt x="1594" y="7120"/>
                    <a:pt x="3557" y="7120"/>
                  </a:cubicBezTo>
                  <a:cubicBezTo>
                    <a:pt x="5526" y="7120"/>
                    <a:pt x="7119" y="5527"/>
                    <a:pt x="7119" y="3557"/>
                  </a:cubicBezTo>
                  <a:cubicBezTo>
                    <a:pt x="7119" y="1594"/>
                    <a:pt x="5526" y="1"/>
                    <a:pt x="355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2" name="Google Shape;3562;p22"/>
            <p:cNvSpPr/>
            <p:nvPr/>
          </p:nvSpPr>
          <p:spPr>
            <a:xfrm>
              <a:off x="2002900" y="2749275"/>
              <a:ext cx="115550" cy="115550"/>
            </a:xfrm>
            <a:custGeom>
              <a:rect b="b" l="l" r="r" t="t"/>
              <a:pathLst>
                <a:path extrusionOk="0" h="4622" w="4622">
                  <a:moveTo>
                    <a:pt x="2059" y="1"/>
                  </a:moveTo>
                  <a:lnTo>
                    <a:pt x="2059" y="1"/>
                  </a:lnTo>
                  <a:cubicBezTo>
                    <a:pt x="1842" y="20"/>
                    <a:pt x="1626" y="77"/>
                    <a:pt x="1422" y="160"/>
                  </a:cubicBezTo>
                  <a:cubicBezTo>
                    <a:pt x="1218" y="243"/>
                    <a:pt x="1027" y="358"/>
                    <a:pt x="854" y="498"/>
                  </a:cubicBezTo>
                  <a:cubicBezTo>
                    <a:pt x="953" y="528"/>
                    <a:pt x="1054" y="543"/>
                    <a:pt x="1155" y="543"/>
                  </a:cubicBezTo>
                  <a:cubicBezTo>
                    <a:pt x="1289" y="543"/>
                    <a:pt x="1422" y="517"/>
                    <a:pt x="1549" y="466"/>
                  </a:cubicBezTo>
                  <a:cubicBezTo>
                    <a:pt x="1766" y="377"/>
                    <a:pt x="1951" y="211"/>
                    <a:pt x="2059" y="1"/>
                  </a:cubicBezTo>
                  <a:close/>
                  <a:moveTo>
                    <a:pt x="2563" y="1"/>
                  </a:moveTo>
                  <a:lnTo>
                    <a:pt x="2563" y="1"/>
                  </a:lnTo>
                  <a:cubicBezTo>
                    <a:pt x="2677" y="211"/>
                    <a:pt x="2856" y="377"/>
                    <a:pt x="3079" y="466"/>
                  </a:cubicBezTo>
                  <a:cubicBezTo>
                    <a:pt x="3202" y="517"/>
                    <a:pt x="3334" y="543"/>
                    <a:pt x="3467" y="543"/>
                  </a:cubicBezTo>
                  <a:cubicBezTo>
                    <a:pt x="3567" y="543"/>
                    <a:pt x="3668" y="528"/>
                    <a:pt x="3767" y="498"/>
                  </a:cubicBezTo>
                  <a:cubicBezTo>
                    <a:pt x="3595" y="358"/>
                    <a:pt x="3404" y="250"/>
                    <a:pt x="3200" y="160"/>
                  </a:cubicBezTo>
                  <a:cubicBezTo>
                    <a:pt x="2996" y="77"/>
                    <a:pt x="2786" y="26"/>
                    <a:pt x="2563" y="1"/>
                  </a:cubicBezTo>
                  <a:close/>
                  <a:moveTo>
                    <a:pt x="498" y="855"/>
                  </a:moveTo>
                  <a:cubicBezTo>
                    <a:pt x="498" y="857"/>
                    <a:pt x="499" y="859"/>
                    <a:pt x="499" y="861"/>
                  </a:cubicBezTo>
                  <a:lnTo>
                    <a:pt x="499" y="861"/>
                  </a:lnTo>
                  <a:cubicBezTo>
                    <a:pt x="501" y="859"/>
                    <a:pt x="502" y="857"/>
                    <a:pt x="504" y="855"/>
                  </a:cubicBezTo>
                  <a:close/>
                  <a:moveTo>
                    <a:pt x="499" y="861"/>
                  </a:moveTo>
                  <a:cubicBezTo>
                    <a:pt x="361" y="1031"/>
                    <a:pt x="248" y="1221"/>
                    <a:pt x="166" y="1422"/>
                  </a:cubicBezTo>
                  <a:cubicBezTo>
                    <a:pt x="83" y="1626"/>
                    <a:pt x="26" y="1837"/>
                    <a:pt x="7" y="2060"/>
                  </a:cubicBezTo>
                  <a:cubicBezTo>
                    <a:pt x="217" y="1945"/>
                    <a:pt x="383" y="1760"/>
                    <a:pt x="472" y="1543"/>
                  </a:cubicBezTo>
                  <a:cubicBezTo>
                    <a:pt x="561" y="1322"/>
                    <a:pt x="568" y="1082"/>
                    <a:pt x="499" y="861"/>
                  </a:cubicBezTo>
                  <a:close/>
                  <a:moveTo>
                    <a:pt x="4124" y="855"/>
                  </a:moveTo>
                  <a:lnTo>
                    <a:pt x="4124" y="855"/>
                  </a:lnTo>
                  <a:cubicBezTo>
                    <a:pt x="4054" y="1084"/>
                    <a:pt x="4067" y="1327"/>
                    <a:pt x="4156" y="1543"/>
                  </a:cubicBezTo>
                  <a:cubicBezTo>
                    <a:pt x="4245" y="1766"/>
                    <a:pt x="4411" y="1945"/>
                    <a:pt x="4621" y="2060"/>
                  </a:cubicBezTo>
                  <a:cubicBezTo>
                    <a:pt x="4602" y="1843"/>
                    <a:pt x="4545" y="1626"/>
                    <a:pt x="4462" y="1422"/>
                  </a:cubicBezTo>
                  <a:cubicBezTo>
                    <a:pt x="4379" y="1218"/>
                    <a:pt x="4264" y="1027"/>
                    <a:pt x="4124" y="855"/>
                  </a:cubicBezTo>
                  <a:close/>
                  <a:moveTo>
                    <a:pt x="0" y="2557"/>
                  </a:moveTo>
                  <a:cubicBezTo>
                    <a:pt x="20" y="2780"/>
                    <a:pt x="77" y="2990"/>
                    <a:pt x="160" y="3194"/>
                  </a:cubicBezTo>
                  <a:cubicBezTo>
                    <a:pt x="243" y="3398"/>
                    <a:pt x="357" y="3589"/>
                    <a:pt x="498" y="3768"/>
                  </a:cubicBezTo>
                  <a:cubicBezTo>
                    <a:pt x="568" y="3538"/>
                    <a:pt x="555" y="3296"/>
                    <a:pt x="466" y="3073"/>
                  </a:cubicBezTo>
                  <a:cubicBezTo>
                    <a:pt x="376" y="2856"/>
                    <a:pt x="211" y="2671"/>
                    <a:pt x="0" y="2557"/>
                  </a:cubicBezTo>
                  <a:close/>
                  <a:moveTo>
                    <a:pt x="4621" y="2563"/>
                  </a:moveTo>
                  <a:lnTo>
                    <a:pt x="4621" y="2563"/>
                  </a:lnTo>
                  <a:cubicBezTo>
                    <a:pt x="4411" y="2671"/>
                    <a:pt x="4245" y="2856"/>
                    <a:pt x="4156" y="3073"/>
                  </a:cubicBezTo>
                  <a:cubicBezTo>
                    <a:pt x="4060" y="3296"/>
                    <a:pt x="4054" y="3538"/>
                    <a:pt x="4118" y="3768"/>
                  </a:cubicBezTo>
                  <a:lnTo>
                    <a:pt x="4124" y="3768"/>
                  </a:lnTo>
                  <a:cubicBezTo>
                    <a:pt x="4258" y="3596"/>
                    <a:pt x="4373" y="3404"/>
                    <a:pt x="4462" y="3200"/>
                  </a:cubicBezTo>
                  <a:cubicBezTo>
                    <a:pt x="4545" y="2996"/>
                    <a:pt x="4596" y="2780"/>
                    <a:pt x="4621" y="2563"/>
                  </a:cubicBezTo>
                  <a:close/>
                  <a:moveTo>
                    <a:pt x="1152" y="4073"/>
                  </a:moveTo>
                  <a:cubicBezTo>
                    <a:pt x="1051" y="4073"/>
                    <a:pt x="950" y="4088"/>
                    <a:pt x="854" y="4118"/>
                  </a:cubicBezTo>
                  <a:cubicBezTo>
                    <a:pt x="1027" y="4258"/>
                    <a:pt x="1218" y="4373"/>
                    <a:pt x="1422" y="4456"/>
                  </a:cubicBezTo>
                  <a:cubicBezTo>
                    <a:pt x="1626" y="4539"/>
                    <a:pt x="1842" y="4596"/>
                    <a:pt x="2059" y="4615"/>
                  </a:cubicBezTo>
                  <a:cubicBezTo>
                    <a:pt x="1951" y="4405"/>
                    <a:pt x="1766" y="4239"/>
                    <a:pt x="1543" y="4150"/>
                  </a:cubicBezTo>
                  <a:cubicBezTo>
                    <a:pt x="1419" y="4099"/>
                    <a:pt x="1286" y="4073"/>
                    <a:pt x="1152" y="4073"/>
                  </a:cubicBezTo>
                  <a:close/>
                  <a:moveTo>
                    <a:pt x="3466" y="4080"/>
                  </a:moveTo>
                  <a:cubicBezTo>
                    <a:pt x="3333" y="4080"/>
                    <a:pt x="3200" y="4106"/>
                    <a:pt x="3072" y="4156"/>
                  </a:cubicBezTo>
                  <a:cubicBezTo>
                    <a:pt x="2856" y="4246"/>
                    <a:pt x="2671" y="4411"/>
                    <a:pt x="2563" y="4622"/>
                  </a:cubicBezTo>
                  <a:cubicBezTo>
                    <a:pt x="2779" y="4596"/>
                    <a:pt x="2996" y="4545"/>
                    <a:pt x="3200" y="4462"/>
                  </a:cubicBezTo>
                  <a:cubicBezTo>
                    <a:pt x="3404" y="4373"/>
                    <a:pt x="3595" y="4265"/>
                    <a:pt x="3767" y="4125"/>
                  </a:cubicBezTo>
                  <a:cubicBezTo>
                    <a:pt x="3668" y="4094"/>
                    <a:pt x="3567" y="4080"/>
                    <a:pt x="3466" y="4080"/>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3" name="Google Shape;3563;p22"/>
            <p:cNvSpPr/>
            <p:nvPr/>
          </p:nvSpPr>
          <p:spPr>
            <a:xfrm>
              <a:off x="1984575" y="2730975"/>
              <a:ext cx="152200" cy="152175"/>
            </a:xfrm>
            <a:custGeom>
              <a:rect b="b" l="l" r="r" t="t"/>
              <a:pathLst>
                <a:path extrusionOk="0" h="6087" w="6088">
                  <a:moveTo>
                    <a:pt x="3041" y="261"/>
                  </a:moveTo>
                  <a:cubicBezTo>
                    <a:pt x="4577" y="261"/>
                    <a:pt x="5819" y="1504"/>
                    <a:pt x="5826" y="3040"/>
                  </a:cubicBezTo>
                  <a:cubicBezTo>
                    <a:pt x="5826" y="4576"/>
                    <a:pt x="4577" y="5819"/>
                    <a:pt x="3041" y="5825"/>
                  </a:cubicBezTo>
                  <a:cubicBezTo>
                    <a:pt x="1505" y="5819"/>
                    <a:pt x="262" y="4576"/>
                    <a:pt x="262" y="3040"/>
                  </a:cubicBezTo>
                  <a:cubicBezTo>
                    <a:pt x="262" y="1504"/>
                    <a:pt x="1511" y="261"/>
                    <a:pt x="3041" y="261"/>
                  </a:cubicBezTo>
                  <a:close/>
                  <a:moveTo>
                    <a:pt x="3041" y="0"/>
                  </a:moveTo>
                  <a:cubicBezTo>
                    <a:pt x="1364" y="0"/>
                    <a:pt x="1" y="1364"/>
                    <a:pt x="1" y="3040"/>
                  </a:cubicBezTo>
                  <a:cubicBezTo>
                    <a:pt x="1" y="4723"/>
                    <a:pt x="1364" y="6080"/>
                    <a:pt x="3041" y="6087"/>
                  </a:cubicBezTo>
                  <a:cubicBezTo>
                    <a:pt x="4723" y="6080"/>
                    <a:pt x="6081" y="4723"/>
                    <a:pt x="6087" y="3040"/>
                  </a:cubicBezTo>
                  <a:cubicBezTo>
                    <a:pt x="6081" y="1364"/>
                    <a:pt x="4723" y="0"/>
                    <a:pt x="304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4" name="Google Shape;3564;p22"/>
            <p:cNvSpPr/>
            <p:nvPr/>
          </p:nvSpPr>
          <p:spPr>
            <a:xfrm>
              <a:off x="2017550" y="2763775"/>
              <a:ext cx="86225" cy="86400"/>
            </a:xfrm>
            <a:custGeom>
              <a:rect b="b" l="l" r="r" t="t"/>
              <a:pathLst>
                <a:path extrusionOk="0" h="3456" w="3449">
                  <a:moveTo>
                    <a:pt x="1722" y="1"/>
                  </a:moveTo>
                  <a:cubicBezTo>
                    <a:pt x="772" y="1"/>
                    <a:pt x="1" y="779"/>
                    <a:pt x="1" y="1728"/>
                  </a:cubicBezTo>
                  <a:cubicBezTo>
                    <a:pt x="1" y="2684"/>
                    <a:pt x="772" y="3455"/>
                    <a:pt x="1722" y="3455"/>
                  </a:cubicBezTo>
                  <a:cubicBezTo>
                    <a:pt x="2678" y="3455"/>
                    <a:pt x="3449" y="2684"/>
                    <a:pt x="3449" y="1728"/>
                  </a:cubicBezTo>
                  <a:cubicBezTo>
                    <a:pt x="3449" y="779"/>
                    <a:pt x="2678" y="1"/>
                    <a:pt x="172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5" name="Google Shape;3565;p22"/>
            <p:cNvSpPr/>
            <p:nvPr/>
          </p:nvSpPr>
          <p:spPr>
            <a:xfrm>
              <a:off x="1882125" y="2360350"/>
              <a:ext cx="282375" cy="826800"/>
            </a:xfrm>
            <a:custGeom>
              <a:rect b="b" l="l" r="r" t="t"/>
              <a:pathLst>
                <a:path extrusionOk="0" h="33072" w="11295">
                  <a:moveTo>
                    <a:pt x="11033" y="1594"/>
                  </a:moveTo>
                  <a:lnTo>
                    <a:pt x="11033" y="31491"/>
                  </a:lnTo>
                  <a:cubicBezTo>
                    <a:pt x="8942" y="25615"/>
                    <a:pt x="5743" y="21600"/>
                    <a:pt x="472" y="18184"/>
                  </a:cubicBezTo>
                  <a:cubicBezTo>
                    <a:pt x="5826" y="14360"/>
                    <a:pt x="9873" y="7024"/>
                    <a:pt x="11033" y="1594"/>
                  </a:cubicBezTo>
                  <a:close/>
                  <a:moveTo>
                    <a:pt x="11033" y="1"/>
                  </a:moveTo>
                  <a:cubicBezTo>
                    <a:pt x="10510" y="4596"/>
                    <a:pt x="6692" y="13525"/>
                    <a:pt x="160" y="18082"/>
                  </a:cubicBezTo>
                  <a:lnTo>
                    <a:pt x="0" y="18197"/>
                  </a:lnTo>
                  <a:lnTo>
                    <a:pt x="166" y="18299"/>
                  </a:lnTo>
                  <a:cubicBezTo>
                    <a:pt x="5705" y="21842"/>
                    <a:pt x="8955" y="26029"/>
                    <a:pt x="11039" y="32307"/>
                  </a:cubicBezTo>
                  <a:lnTo>
                    <a:pt x="11294" y="33072"/>
                  </a:lnTo>
                  <a:lnTo>
                    <a:pt x="11288" y="13"/>
                  </a:lnTo>
                  <a:lnTo>
                    <a:pt x="1103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7_1_1">
    <p:spTree>
      <p:nvGrpSpPr>
        <p:cNvPr id="3566" name="Shape 3566"/>
        <p:cNvGrpSpPr/>
        <p:nvPr/>
      </p:nvGrpSpPr>
      <p:grpSpPr>
        <a:xfrm>
          <a:off x="0" y="0"/>
          <a:ext cx="0" cy="0"/>
          <a:chOff x="0" y="0"/>
          <a:chExt cx="0" cy="0"/>
        </a:xfrm>
      </p:grpSpPr>
      <p:sp>
        <p:nvSpPr>
          <p:cNvPr id="3567" name="Google Shape;3567;p23"/>
          <p:cNvSpPr/>
          <p:nvPr/>
        </p:nvSpPr>
        <p:spPr>
          <a:xfrm>
            <a:off x="6104509" y="5289397"/>
            <a:ext cx="91209" cy="17847"/>
          </a:xfrm>
          <a:custGeom>
            <a:rect b="b" l="l" r="r" t="t"/>
            <a:pathLst>
              <a:path extrusionOk="0" h="262" w="1339">
                <a:moveTo>
                  <a:pt x="128" y="0"/>
                </a:moveTo>
                <a:cubicBezTo>
                  <a:pt x="57" y="0"/>
                  <a:pt x="0" y="57"/>
                  <a:pt x="0" y="134"/>
                </a:cubicBezTo>
                <a:cubicBezTo>
                  <a:pt x="0" y="204"/>
                  <a:pt x="57" y="261"/>
                  <a:pt x="128" y="261"/>
                </a:cubicBezTo>
                <a:lnTo>
                  <a:pt x="1211"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8" name="Google Shape;3568;p23"/>
          <p:cNvSpPr/>
          <p:nvPr/>
        </p:nvSpPr>
        <p:spPr>
          <a:xfrm>
            <a:off x="10637666" y="5289397"/>
            <a:ext cx="91209" cy="17847"/>
          </a:xfrm>
          <a:custGeom>
            <a:rect b="b" l="l" r="r" t="t"/>
            <a:pathLst>
              <a:path extrusionOk="0" h="262" w="1339">
                <a:moveTo>
                  <a:pt x="128" y="0"/>
                </a:moveTo>
                <a:cubicBezTo>
                  <a:pt x="57" y="0"/>
                  <a:pt x="0" y="57"/>
                  <a:pt x="0" y="134"/>
                </a:cubicBezTo>
                <a:cubicBezTo>
                  <a:pt x="0" y="204"/>
                  <a:pt x="57" y="261"/>
                  <a:pt x="128" y="261"/>
                </a:cubicBezTo>
                <a:lnTo>
                  <a:pt x="1211"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9" name="Google Shape;3569;p23"/>
          <p:cNvSpPr/>
          <p:nvPr/>
        </p:nvSpPr>
        <p:spPr>
          <a:xfrm>
            <a:off x="10371534" y="4894319"/>
            <a:ext cx="139437" cy="242771"/>
          </a:xfrm>
          <a:custGeom>
            <a:rect b="b" l="l" r="r" t="t"/>
            <a:pathLst>
              <a:path extrusionOk="0" h="3564" w="2047">
                <a:moveTo>
                  <a:pt x="0" y="0"/>
                </a:moveTo>
                <a:lnTo>
                  <a:pt x="0" y="3563"/>
                </a:lnTo>
                <a:lnTo>
                  <a:pt x="2046" y="3563"/>
                </a:lnTo>
                <a:lnTo>
                  <a:pt x="204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70" name="Google Shape;3570;p23"/>
          <p:cNvGrpSpPr/>
          <p:nvPr/>
        </p:nvGrpSpPr>
        <p:grpSpPr>
          <a:xfrm>
            <a:off x="6933944" y="3088297"/>
            <a:ext cx="4333362" cy="6946221"/>
            <a:chOff x="6914533" y="3363528"/>
            <a:chExt cx="3734048" cy="5985542"/>
          </a:xfrm>
        </p:grpSpPr>
        <p:sp>
          <p:nvSpPr>
            <p:cNvPr id="3571" name="Google Shape;3571;p23"/>
            <p:cNvSpPr/>
            <p:nvPr/>
          </p:nvSpPr>
          <p:spPr>
            <a:xfrm>
              <a:off x="6914533" y="5289397"/>
              <a:ext cx="91209" cy="17847"/>
            </a:xfrm>
            <a:custGeom>
              <a:rect b="b" l="l" r="r" t="t"/>
              <a:pathLst>
                <a:path extrusionOk="0" h="262" w="1339">
                  <a:moveTo>
                    <a:pt x="128" y="0"/>
                  </a:moveTo>
                  <a:cubicBezTo>
                    <a:pt x="57" y="0"/>
                    <a:pt x="0" y="57"/>
                    <a:pt x="0" y="134"/>
                  </a:cubicBezTo>
                  <a:cubicBezTo>
                    <a:pt x="0" y="204"/>
                    <a:pt x="57" y="261"/>
                    <a:pt x="128" y="261"/>
                  </a:cubicBezTo>
                  <a:lnTo>
                    <a:pt x="1205"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2" name="Google Shape;3572;p23"/>
            <p:cNvSpPr/>
            <p:nvPr/>
          </p:nvSpPr>
          <p:spPr>
            <a:xfrm>
              <a:off x="8377956" y="3596692"/>
              <a:ext cx="887026" cy="776744"/>
            </a:xfrm>
            <a:custGeom>
              <a:rect b="b" l="l" r="r" t="t"/>
              <a:pathLst>
                <a:path extrusionOk="0" h="11403" w="13022">
                  <a:moveTo>
                    <a:pt x="1" y="0"/>
                  </a:moveTo>
                  <a:lnTo>
                    <a:pt x="1" y="0"/>
                  </a:lnTo>
                  <a:cubicBezTo>
                    <a:pt x="3085" y="3442"/>
                    <a:pt x="5367" y="7546"/>
                    <a:pt x="6514" y="11402"/>
                  </a:cubicBezTo>
                  <a:cubicBezTo>
                    <a:pt x="7662" y="7546"/>
                    <a:pt x="9937" y="3442"/>
                    <a:pt x="13022" y="0"/>
                  </a:cubicBezTo>
                  <a:lnTo>
                    <a:pt x="13022" y="0"/>
                  </a:lnTo>
                  <a:cubicBezTo>
                    <a:pt x="10874" y="421"/>
                    <a:pt x="8700" y="638"/>
                    <a:pt x="6514" y="650"/>
                  </a:cubicBezTo>
                  <a:cubicBezTo>
                    <a:pt x="4328" y="638"/>
                    <a:pt x="2149" y="421"/>
                    <a:pt x="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3" name="Google Shape;3573;p23"/>
            <p:cNvSpPr/>
            <p:nvPr/>
          </p:nvSpPr>
          <p:spPr>
            <a:xfrm>
              <a:off x="8571613" y="3596215"/>
              <a:ext cx="500187" cy="500255"/>
            </a:xfrm>
            <a:custGeom>
              <a:rect b="b" l="l" r="r" t="t"/>
              <a:pathLst>
                <a:path extrusionOk="0" h="7344" w="7343">
                  <a:moveTo>
                    <a:pt x="3671" y="1"/>
                  </a:moveTo>
                  <a:cubicBezTo>
                    <a:pt x="1645" y="1"/>
                    <a:pt x="0" y="1645"/>
                    <a:pt x="0" y="3672"/>
                  </a:cubicBezTo>
                  <a:cubicBezTo>
                    <a:pt x="0" y="5699"/>
                    <a:pt x="1645" y="7343"/>
                    <a:pt x="3671" y="7343"/>
                  </a:cubicBezTo>
                  <a:cubicBezTo>
                    <a:pt x="5698" y="7343"/>
                    <a:pt x="7342" y="5699"/>
                    <a:pt x="7342" y="3672"/>
                  </a:cubicBezTo>
                  <a:cubicBezTo>
                    <a:pt x="7342" y="1645"/>
                    <a:pt x="5698" y="1"/>
                    <a:pt x="367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4" name="Google Shape;3574;p23"/>
            <p:cNvSpPr/>
            <p:nvPr/>
          </p:nvSpPr>
          <p:spPr>
            <a:xfrm>
              <a:off x="8659279" y="3684359"/>
              <a:ext cx="324784" cy="324852"/>
            </a:xfrm>
            <a:custGeom>
              <a:rect b="b" l="l" r="r" t="t"/>
              <a:pathLst>
                <a:path extrusionOk="0" h="4769" w="4768">
                  <a:moveTo>
                    <a:pt x="2123" y="1"/>
                  </a:moveTo>
                  <a:cubicBezTo>
                    <a:pt x="1900" y="20"/>
                    <a:pt x="1677" y="77"/>
                    <a:pt x="1467" y="166"/>
                  </a:cubicBezTo>
                  <a:cubicBezTo>
                    <a:pt x="1256" y="256"/>
                    <a:pt x="1059" y="370"/>
                    <a:pt x="880" y="517"/>
                  </a:cubicBezTo>
                  <a:lnTo>
                    <a:pt x="887" y="517"/>
                  </a:lnTo>
                  <a:cubicBezTo>
                    <a:pt x="982" y="544"/>
                    <a:pt x="1082" y="557"/>
                    <a:pt x="1183" y="557"/>
                  </a:cubicBezTo>
                  <a:cubicBezTo>
                    <a:pt x="1323" y="557"/>
                    <a:pt x="1464" y="531"/>
                    <a:pt x="1594" y="479"/>
                  </a:cubicBezTo>
                  <a:cubicBezTo>
                    <a:pt x="1823" y="383"/>
                    <a:pt x="2008" y="217"/>
                    <a:pt x="2123" y="1"/>
                  </a:cubicBezTo>
                  <a:close/>
                  <a:moveTo>
                    <a:pt x="2639" y="1"/>
                  </a:moveTo>
                  <a:cubicBezTo>
                    <a:pt x="2754" y="217"/>
                    <a:pt x="2945" y="383"/>
                    <a:pt x="3168" y="479"/>
                  </a:cubicBezTo>
                  <a:cubicBezTo>
                    <a:pt x="3301" y="534"/>
                    <a:pt x="3441" y="562"/>
                    <a:pt x="3582" y="562"/>
                  </a:cubicBezTo>
                  <a:cubicBezTo>
                    <a:pt x="3685" y="562"/>
                    <a:pt x="3789" y="547"/>
                    <a:pt x="3888" y="517"/>
                  </a:cubicBezTo>
                  <a:cubicBezTo>
                    <a:pt x="3710" y="370"/>
                    <a:pt x="3512" y="256"/>
                    <a:pt x="3302" y="166"/>
                  </a:cubicBezTo>
                  <a:cubicBezTo>
                    <a:pt x="3092" y="84"/>
                    <a:pt x="2869" y="26"/>
                    <a:pt x="2639" y="1"/>
                  </a:cubicBezTo>
                  <a:close/>
                  <a:moveTo>
                    <a:pt x="517" y="880"/>
                  </a:moveTo>
                  <a:lnTo>
                    <a:pt x="517" y="880"/>
                  </a:lnTo>
                  <a:cubicBezTo>
                    <a:pt x="377" y="1059"/>
                    <a:pt x="256" y="1256"/>
                    <a:pt x="173" y="1467"/>
                  </a:cubicBezTo>
                  <a:cubicBezTo>
                    <a:pt x="84" y="1677"/>
                    <a:pt x="26" y="1900"/>
                    <a:pt x="1" y="2123"/>
                  </a:cubicBezTo>
                  <a:cubicBezTo>
                    <a:pt x="217" y="2008"/>
                    <a:pt x="389" y="1824"/>
                    <a:pt x="479" y="1594"/>
                  </a:cubicBezTo>
                  <a:lnTo>
                    <a:pt x="485" y="1594"/>
                  </a:lnTo>
                  <a:cubicBezTo>
                    <a:pt x="581" y="1365"/>
                    <a:pt x="593" y="1116"/>
                    <a:pt x="517" y="880"/>
                  </a:cubicBezTo>
                  <a:close/>
                  <a:moveTo>
                    <a:pt x="4252" y="880"/>
                  </a:moveTo>
                  <a:lnTo>
                    <a:pt x="4252" y="880"/>
                  </a:lnTo>
                  <a:cubicBezTo>
                    <a:pt x="4182" y="1116"/>
                    <a:pt x="4194" y="1365"/>
                    <a:pt x="4290" y="1594"/>
                  </a:cubicBezTo>
                  <a:cubicBezTo>
                    <a:pt x="4379" y="1824"/>
                    <a:pt x="4551" y="2008"/>
                    <a:pt x="4768" y="2123"/>
                  </a:cubicBezTo>
                  <a:cubicBezTo>
                    <a:pt x="4742" y="1900"/>
                    <a:pt x="4685" y="1677"/>
                    <a:pt x="4596" y="1467"/>
                  </a:cubicBezTo>
                  <a:cubicBezTo>
                    <a:pt x="4513" y="1256"/>
                    <a:pt x="4392" y="1059"/>
                    <a:pt x="4252" y="880"/>
                  </a:cubicBezTo>
                  <a:close/>
                  <a:moveTo>
                    <a:pt x="4762" y="2639"/>
                  </a:moveTo>
                  <a:lnTo>
                    <a:pt x="4762" y="2639"/>
                  </a:lnTo>
                  <a:cubicBezTo>
                    <a:pt x="4551" y="2754"/>
                    <a:pt x="4379" y="2939"/>
                    <a:pt x="4284" y="3168"/>
                  </a:cubicBezTo>
                  <a:cubicBezTo>
                    <a:pt x="4188" y="3398"/>
                    <a:pt x="4175" y="3646"/>
                    <a:pt x="4245" y="3882"/>
                  </a:cubicBezTo>
                  <a:cubicBezTo>
                    <a:pt x="4392" y="3704"/>
                    <a:pt x="4507" y="3506"/>
                    <a:pt x="4596" y="3296"/>
                  </a:cubicBezTo>
                  <a:cubicBezTo>
                    <a:pt x="4685" y="3085"/>
                    <a:pt x="4742" y="2862"/>
                    <a:pt x="4762" y="2639"/>
                  </a:cubicBezTo>
                  <a:close/>
                  <a:moveTo>
                    <a:pt x="1" y="2639"/>
                  </a:moveTo>
                  <a:cubicBezTo>
                    <a:pt x="26" y="2869"/>
                    <a:pt x="77" y="3085"/>
                    <a:pt x="166" y="3302"/>
                  </a:cubicBezTo>
                  <a:cubicBezTo>
                    <a:pt x="256" y="3513"/>
                    <a:pt x="370" y="3710"/>
                    <a:pt x="517" y="3889"/>
                  </a:cubicBezTo>
                  <a:lnTo>
                    <a:pt x="517" y="3882"/>
                  </a:lnTo>
                  <a:cubicBezTo>
                    <a:pt x="587" y="3646"/>
                    <a:pt x="574" y="3398"/>
                    <a:pt x="479" y="3168"/>
                  </a:cubicBezTo>
                  <a:cubicBezTo>
                    <a:pt x="383" y="2945"/>
                    <a:pt x="217" y="2754"/>
                    <a:pt x="1" y="2639"/>
                  </a:cubicBezTo>
                  <a:close/>
                  <a:moveTo>
                    <a:pt x="1186" y="4201"/>
                  </a:moveTo>
                  <a:cubicBezTo>
                    <a:pt x="1083" y="4201"/>
                    <a:pt x="980" y="4216"/>
                    <a:pt x="880" y="4245"/>
                  </a:cubicBezTo>
                  <a:cubicBezTo>
                    <a:pt x="1059" y="4392"/>
                    <a:pt x="1256" y="4507"/>
                    <a:pt x="1467" y="4596"/>
                  </a:cubicBezTo>
                  <a:cubicBezTo>
                    <a:pt x="1677" y="4679"/>
                    <a:pt x="1900" y="4736"/>
                    <a:pt x="2129" y="4762"/>
                  </a:cubicBezTo>
                  <a:cubicBezTo>
                    <a:pt x="2008" y="4545"/>
                    <a:pt x="1823" y="4379"/>
                    <a:pt x="1594" y="4284"/>
                  </a:cubicBezTo>
                  <a:cubicBezTo>
                    <a:pt x="1465" y="4229"/>
                    <a:pt x="1326" y="4201"/>
                    <a:pt x="1186" y="4201"/>
                  </a:cubicBezTo>
                  <a:close/>
                  <a:moveTo>
                    <a:pt x="3596" y="4203"/>
                  </a:moveTo>
                  <a:cubicBezTo>
                    <a:pt x="3451" y="4203"/>
                    <a:pt x="3305" y="4233"/>
                    <a:pt x="3168" y="4290"/>
                  </a:cubicBezTo>
                  <a:cubicBezTo>
                    <a:pt x="2945" y="4379"/>
                    <a:pt x="2754" y="4551"/>
                    <a:pt x="2639" y="4768"/>
                  </a:cubicBezTo>
                  <a:cubicBezTo>
                    <a:pt x="2869" y="4743"/>
                    <a:pt x="3092" y="4685"/>
                    <a:pt x="3302" y="4596"/>
                  </a:cubicBezTo>
                  <a:cubicBezTo>
                    <a:pt x="3512" y="4513"/>
                    <a:pt x="3710" y="4392"/>
                    <a:pt x="3888" y="4252"/>
                  </a:cubicBezTo>
                  <a:lnTo>
                    <a:pt x="3888" y="4245"/>
                  </a:lnTo>
                  <a:cubicBezTo>
                    <a:pt x="3793" y="4217"/>
                    <a:pt x="3695" y="4203"/>
                    <a:pt x="3596" y="4203"/>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5" name="Google Shape;3575;p23"/>
            <p:cNvSpPr/>
            <p:nvPr/>
          </p:nvSpPr>
          <p:spPr>
            <a:xfrm>
              <a:off x="8607170" y="3632249"/>
              <a:ext cx="428595" cy="428595"/>
            </a:xfrm>
            <a:custGeom>
              <a:rect b="b" l="l" r="r" t="t"/>
              <a:pathLst>
                <a:path extrusionOk="0" h="6292" w="6292">
                  <a:moveTo>
                    <a:pt x="3149" y="281"/>
                  </a:moveTo>
                  <a:cubicBezTo>
                    <a:pt x="4730" y="288"/>
                    <a:pt x="6011" y="1562"/>
                    <a:pt x="6011" y="3143"/>
                  </a:cubicBezTo>
                  <a:cubicBezTo>
                    <a:pt x="6011" y="4724"/>
                    <a:pt x="4730" y="6005"/>
                    <a:pt x="3149" y="6011"/>
                  </a:cubicBezTo>
                  <a:cubicBezTo>
                    <a:pt x="1569" y="6005"/>
                    <a:pt x="288" y="4724"/>
                    <a:pt x="288" y="3143"/>
                  </a:cubicBezTo>
                  <a:cubicBezTo>
                    <a:pt x="288" y="1562"/>
                    <a:pt x="1569" y="288"/>
                    <a:pt x="3149" y="281"/>
                  </a:cubicBezTo>
                  <a:close/>
                  <a:moveTo>
                    <a:pt x="3149" y="1"/>
                  </a:moveTo>
                  <a:cubicBezTo>
                    <a:pt x="1409" y="1"/>
                    <a:pt x="7" y="1409"/>
                    <a:pt x="1" y="3143"/>
                  </a:cubicBezTo>
                  <a:cubicBezTo>
                    <a:pt x="7" y="4883"/>
                    <a:pt x="1409" y="6285"/>
                    <a:pt x="3149" y="6291"/>
                  </a:cubicBezTo>
                  <a:cubicBezTo>
                    <a:pt x="4883" y="6285"/>
                    <a:pt x="6291" y="4883"/>
                    <a:pt x="6291" y="3143"/>
                  </a:cubicBezTo>
                  <a:cubicBezTo>
                    <a:pt x="6291" y="1409"/>
                    <a:pt x="4883" y="1"/>
                    <a:pt x="3149"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6" name="Google Shape;3576;p23"/>
            <p:cNvSpPr/>
            <p:nvPr/>
          </p:nvSpPr>
          <p:spPr>
            <a:xfrm>
              <a:off x="8697493" y="3722572"/>
              <a:ext cx="247948" cy="247948"/>
            </a:xfrm>
            <a:custGeom>
              <a:rect b="b" l="l" r="r" t="t"/>
              <a:pathLst>
                <a:path extrusionOk="0" h="3640" w="3640">
                  <a:moveTo>
                    <a:pt x="1823" y="1"/>
                  </a:moveTo>
                  <a:cubicBezTo>
                    <a:pt x="816" y="1"/>
                    <a:pt x="1" y="816"/>
                    <a:pt x="1" y="1817"/>
                  </a:cubicBezTo>
                  <a:cubicBezTo>
                    <a:pt x="1" y="2824"/>
                    <a:pt x="816" y="3640"/>
                    <a:pt x="1823" y="3640"/>
                  </a:cubicBezTo>
                  <a:cubicBezTo>
                    <a:pt x="2830" y="3640"/>
                    <a:pt x="3640" y="2824"/>
                    <a:pt x="3640" y="1817"/>
                  </a:cubicBezTo>
                  <a:cubicBezTo>
                    <a:pt x="3640" y="816"/>
                    <a:pt x="2830" y="1"/>
                    <a:pt x="18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7" name="Google Shape;3577;p23"/>
            <p:cNvSpPr/>
            <p:nvPr/>
          </p:nvSpPr>
          <p:spPr>
            <a:xfrm>
              <a:off x="8196970" y="3484708"/>
              <a:ext cx="1249479" cy="1239057"/>
            </a:xfrm>
            <a:custGeom>
              <a:rect b="b" l="l" r="r" t="t"/>
              <a:pathLst>
                <a:path extrusionOk="0" h="18190" w="18343">
                  <a:moveTo>
                    <a:pt x="733" y="529"/>
                  </a:moveTo>
                  <a:cubicBezTo>
                    <a:pt x="2250" y="1013"/>
                    <a:pt x="5672" y="1676"/>
                    <a:pt x="9171" y="1676"/>
                  </a:cubicBezTo>
                  <a:cubicBezTo>
                    <a:pt x="12664" y="1676"/>
                    <a:pt x="16093" y="1013"/>
                    <a:pt x="17610" y="529"/>
                  </a:cubicBezTo>
                  <a:lnTo>
                    <a:pt x="17610" y="529"/>
                  </a:lnTo>
                  <a:cubicBezTo>
                    <a:pt x="13231" y="4761"/>
                    <a:pt x="10019" y="10561"/>
                    <a:pt x="9171" y="15755"/>
                  </a:cubicBezTo>
                  <a:cubicBezTo>
                    <a:pt x="8324" y="10567"/>
                    <a:pt x="5111" y="4761"/>
                    <a:pt x="733" y="529"/>
                  </a:cubicBezTo>
                  <a:close/>
                  <a:moveTo>
                    <a:pt x="166" y="0"/>
                  </a:moveTo>
                  <a:lnTo>
                    <a:pt x="0" y="223"/>
                  </a:lnTo>
                  <a:cubicBezTo>
                    <a:pt x="4908" y="4723"/>
                    <a:pt x="8458" y="11243"/>
                    <a:pt x="9031" y="16832"/>
                  </a:cubicBezTo>
                  <a:lnTo>
                    <a:pt x="9171" y="18190"/>
                  </a:lnTo>
                  <a:lnTo>
                    <a:pt x="9312" y="16832"/>
                  </a:lnTo>
                  <a:cubicBezTo>
                    <a:pt x="9885" y="11243"/>
                    <a:pt x="13429" y="4723"/>
                    <a:pt x="18343" y="223"/>
                  </a:cubicBezTo>
                  <a:lnTo>
                    <a:pt x="18171" y="0"/>
                  </a:lnTo>
                  <a:cubicBezTo>
                    <a:pt x="17520" y="414"/>
                    <a:pt x="13333" y="1396"/>
                    <a:pt x="9171" y="1396"/>
                  </a:cubicBezTo>
                  <a:cubicBezTo>
                    <a:pt x="5010" y="1396"/>
                    <a:pt x="822" y="414"/>
                    <a:pt x="16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8" name="Google Shape;3578;p23"/>
            <p:cNvSpPr/>
            <p:nvPr/>
          </p:nvSpPr>
          <p:spPr>
            <a:xfrm>
              <a:off x="7476702" y="3905807"/>
              <a:ext cx="386022" cy="1217805"/>
            </a:xfrm>
            <a:custGeom>
              <a:rect b="b" l="l" r="r" t="t"/>
              <a:pathLst>
                <a:path extrusionOk="0" h="17878" w="5667">
                  <a:moveTo>
                    <a:pt x="5667" y="0"/>
                  </a:moveTo>
                  <a:cubicBezTo>
                    <a:pt x="4360" y="1116"/>
                    <a:pt x="3245" y="2441"/>
                    <a:pt x="2352" y="3913"/>
                  </a:cubicBezTo>
                  <a:cubicBezTo>
                    <a:pt x="810" y="6482"/>
                    <a:pt x="1" y="9420"/>
                    <a:pt x="7" y="12416"/>
                  </a:cubicBezTo>
                  <a:lnTo>
                    <a:pt x="7" y="17877"/>
                  </a:lnTo>
                  <a:lnTo>
                    <a:pt x="1556" y="16329"/>
                  </a:lnTo>
                  <a:lnTo>
                    <a:pt x="1556" y="12588"/>
                  </a:lnTo>
                  <a:cubicBezTo>
                    <a:pt x="1549" y="9758"/>
                    <a:pt x="2314" y="6979"/>
                    <a:pt x="3767" y="4557"/>
                  </a:cubicBezTo>
                  <a:cubicBezTo>
                    <a:pt x="4296" y="3678"/>
                    <a:pt x="4914" y="2855"/>
                    <a:pt x="5609"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9" name="Google Shape;3579;p23"/>
            <p:cNvSpPr/>
            <p:nvPr/>
          </p:nvSpPr>
          <p:spPr>
            <a:xfrm>
              <a:off x="8297647" y="4420702"/>
              <a:ext cx="138142" cy="456319"/>
            </a:xfrm>
            <a:custGeom>
              <a:rect b="b" l="l" r="r" t="t"/>
              <a:pathLst>
                <a:path extrusionOk="0" h="6699" w="2028">
                  <a:moveTo>
                    <a:pt x="1396" y="0"/>
                  </a:moveTo>
                  <a:lnTo>
                    <a:pt x="1" y="599"/>
                  </a:lnTo>
                  <a:cubicBezTo>
                    <a:pt x="351" y="1989"/>
                    <a:pt x="530" y="3416"/>
                    <a:pt x="530" y="4857"/>
                  </a:cubicBezTo>
                  <a:lnTo>
                    <a:pt x="530" y="6698"/>
                  </a:lnTo>
                  <a:lnTo>
                    <a:pt x="2027" y="6698"/>
                  </a:lnTo>
                  <a:lnTo>
                    <a:pt x="2027" y="4857"/>
                  </a:lnTo>
                  <a:cubicBezTo>
                    <a:pt x="2027" y="3219"/>
                    <a:pt x="1817"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0" name="Google Shape;3580;p23"/>
            <p:cNvSpPr/>
            <p:nvPr/>
          </p:nvSpPr>
          <p:spPr>
            <a:xfrm>
              <a:off x="7880022" y="3905807"/>
              <a:ext cx="386022" cy="1217805"/>
            </a:xfrm>
            <a:custGeom>
              <a:rect b="b" l="l" r="r" t="t"/>
              <a:pathLst>
                <a:path extrusionOk="0" h="17878" w="5667">
                  <a:moveTo>
                    <a:pt x="0" y="0"/>
                  </a:moveTo>
                  <a:lnTo>
                    <a:pt x="0" y="2033"/>
                  </a:lnTo>
                  <a:lnTo>
                    <a:pt x="58" y="2097"/>
                  </a:lnTo>
                  <a:cubicBezTo>
                    <a:pt x="753" y="2855"/>
                    <a:pt x="1371" y="3678"/>
                    <a:pt x="1900" y="4557"/>
                  </a:cubicBezTo>
                  <a:cubicBezTo>
                    <a:pt x="3353" y="6979"/>
                    <a:pt x="4124" y="9758"/>
                    <a:pt x="4118" y="12588"/>
                  </a:cubicBezTo>
                  <a:lnTo>
                    <a:pt x="4118" y="16329"/>
                  </a:lnTo>
                  <a:lnTo>
                    <a:pt x="5666" y="17877"/>
                  </a:lnTo>
                  <a:lnTo>
                    <a:pt x="5666" y="12416"/>
                  </a:lnTo>
                  <a:cubicBezTo>
                    <a:pt x="5666" y="9420"/>
                    <a:pt x="4857" y="6482"/>
                    <a:pt x="3315" y="3913"/>
                  </a:cubicBezTo>
                  <a:cubicBezTo>
                    <a:pt x="2422"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1" name="Google Shape;3581;p23"/>
            <p:cNvSpPr/>
            <p:nvPr/>
          </p:nvSpPr>
          <p:spPr>
            <a:xfrm>
              <a:off x="8254256" y="3914457"/>
              <a:ext cx="294813" cy="475869"/>
            </a:xfrm>
            <a:custGeom>
              <a:rect b="b" l="l" r="r" t="t"/>
              <a:pathLst>
                <a:path extrusionOk="0" h="6986" w="4328">
                  <a:moveTo>
                    <a:pt x="1377" y="1"/>
                  </a:moveTo>
                  <a:lnTo>
                    <a:pt x="0" y="1626"/>
                  </a:lnTo>
                  <a:cubicBezTo>
                    <a:pt x="128" y="1830"/>
                    <a:pt x="262" y="2027"/>
                    <a:pt x="389" y="2238"/>
                  </a:cubicBezTo>
                  <a:cubicBezTo>
                    <a:pt x="1281" y="3716"/>
                    <a:pt x="1970" y="5316"/>
                    <a:pt x="2435" y="6986"/>
                  </a:cubicBezTo>
                  <a:lnTo>
                    <a:pt x="4328" y="6170"/>
                  </a:lnTo>
                  <a:cubicBezTo>
                    <a:pt x="3684" y="3965"/>
                    <a:pt x="2690" y="1887"/>
                    <a:pt x="137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2" name="Google Shape;3582;p23"/>
            <p:cNvSpPr/>
            <p:nvPr/>
          </p:nvSpPr>
          <p:spPr>
            <a:xfrm>
              <a:off x="7133324" y="4351223"/>
              <a:ext cx="185007" cy="526208"/>
            </a:xfrm>
            <a:custGeom>
              <a:rect b="b" l="l" r="r" t="t"/>
              <a:pathLst>
                <a:path extrusionOk="0" h="7725" w="2716">
                  <a:moveTo>
                    <a:pt x="816" y="0"/>
                  </a:moveTo>
                  <a:cubicBezTo>
                    <a:pt x="274" y="1912"/>
                    <a:pt x="0" y="3888"/>
                    <a:pt x="0" y="5877"/>
                  </a:cubicBezTo>
                  <a:lnTo>
                    <a:pt x="0" y="7725"/>
                  </a:lnTo>
                  <a:lnTo>
                    <a:pt x="2046" y="7725"/>
                  </a:lnTo>
                  <a:lnTo>
                    <a:pt x="2046" y="5877"/>
                  </a:lnTo>
                  <a:cubicBezTo>
                    <a:pt x="2046" y="4168"/>
                    <a:pt x="2269" y="2467"/>
                    <a:pt x="2715" y="816"/>
                  </a:cubicBezTo>
                  <a:lnTo>
                    <a:pt x="81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3" name="Google Shape;3583;p23"/>
            <p:cNvSpPr/>
            <p:nvPr/>
          </p:nvSpPr>
          <p:spPr>
            <a:xfrm>
              <a:off x="7194085" y="3907309"/>
              <a:ext cx="294881" cy="475869"/>
            </a:xfrm>
            <a:custGeom>
              <a:rect b="b" l="l" r="r" t="t"/>
              <a:pathLst>
                <a:path extrusionOk="0" h="6986" w="4329">
                  <a:moveTo>
                    <a:pt x="2945" y="1"/>
                  </a:moveTo>
                  <a:cubicBezTo>
                    <a:pt x="1639" y="1887"/>
                    <a:pt x="644" y="3965"/>
                    <a:pt x="1" y="6170"/>
                  </a:cubicBezTo>
                  <a:lnTo>
                    <a:pt x="1881" y="6986"/>
                  </a:lnTo>
                  <a:cubicBezTo>
                    <a:pt x="2352" y="5316"/>
                    <a:pt x="3041" y="3716"/>
                    <a:pt x="3933" y="2238"/>
                  </a:cubicBezTo>
                  <a:cubicBezTo>
                    <a:pt x="4060" y="2027"/>
                    <a:pt x="4194" y="1830"/>
                    <a:pt x="4328"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4" name="Google Shape;3584;p23"/>
            <p:cNvSpPr/>
            <p:nvPr/>
          </p:nvSpPr>
          <p:spPr>
            <a:xfrm>
              <a:off x="7488009" y="5030212"/>
              <a:ext cx="766731" cy="106876"/>
            </a:xfrm>
            <a:custGeom>
              <a:rect b="b" l="l" r="r" t="t"/>
              <a:pathLst>
                <a:path extrusionOk="0" h="1569" w="11256">
                  <a:moveTo>
                    <a:pt x="1562" y="0"/>
                  </a:moveTo>
                  <a:lnTo>
                    <a:pt x="0" y="1568"/>
                  </a:lnTo>
                  <a:lnTo>
                    <a:pt x="11256"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5" name="Google Shape;3585;p23"/>
            <p:cNvSpPr/>
            <p:nvPr/>
          </p:nvSpPr>
          <p:spPr>
            <a:xfrm>
              <a:off x="7616478" y="4085976"/>
              <a:ext cx="510200" cy="910459"/>
            </a:xfrm>
            <a:custGeom>
              <a:rect b="b" l="l" r="r" t="t"/>
              <a:pathLst>
                <a:path extrusionOk="0" h="13366" w="7490">
                  <a:moveTo>
                    <a:pt x="3742" y="2441"/>
                  </a:moveTo>
                  <a:lnTo>
                    <a:pt x="3787" y="2460"/>
                  </a:lnTo>
                  <a:cubicBezTo>
                    <a:pt x="4418" y="2722"/>
                    <a:pt x="5074" y="3282"/>
                    <a:pt x="5463" y="3888"/>
                  </a:cubicBezTo>
                  <a:lnTo>
                    <a:pt x="5597" y="4098"/>
                  </a:lnTo>
                  <a:lnTo>
                    <a:pt x="5348" y="4085"/>
                  </a:lnTo>
                  <a:cubicBezTo>
                    <a:pt x="5332" y="4084"/>
                    <a:pt x="5316" y="4084"/>
                    <a:pt x="5300" y="4084"/>
                  </a:cubicBezTo>
                  <a:cubicBezTo>
                    <a:pt x="5126" y="4084"/>
                    <a:pt x="4960" y="4148"/>
                    <a:pt x="4832" y="4270"/>
                  </a:cubicBezTo>
                  <a:cubicBezTo>
                    <a:pt x="4685" y="4398"/>
                    <a:pt x="4602" y="4576"/>
                    <a:pt x="4590" y="4767"/>
                  </a:cubicBezTo>
                  <a:lnTo>
                    <a:pt x="4590" y="6628"/>
                  </a:lnTo>
                  <a:lnTo>
                    <a:pt x="5571" y="6628"/>
                  </a:lnTo>
                  <a:cubicBezTo>
                    <a:pt x="5673" y="6622"/>
                    <a:pt x="5769" y="6571"/>
                    <a:pt x="5839" y="6495"/>
                  </a:cubicBezTo>
                  <a:cubicBezTo>
                    <a:pt x="5909" y="6418"/>
                    <a:pt x="5947" y="6316"/>
                    <a:pt x="5941" y="6214"/>
                  </a:cubicBezTo>
                  <a:lnTo>
                    <a:pt x="5928" y="5972"/>
                  </a:lnTo>
                  <a:lnTo>
                    <a:pt x="6132" y="6099"/>
                  </a:lnTo>
                  <a:cubicBezTo>
                    <a:pt x="6527" y="6354"/>
                    <a:pt x="6839" y="6724"/>
                    <a:pt x="7031" y="7151"/>
                  </a:cubicBezTo>
                  <a:lnTo>
                    <a:pt x="7050" y="7202"/>
                  </a:lnTo>
                  <a:lnTo>
                    <a:pt x="7031" y="7247"/>
                  </a:lnTo>
                  <a:cubicBezTo>
                    <a:pt x="6839" y="7674"/>
                    <a:pt x="6527" y="8043"/>
                    <a:pt x="6138" y="8298"/>
                  </a:cubicBezTo>
                  <a:lnTo>
                    <a:pt x="5928" y="8432"/>
                  </a:lnTo>
                  <a:lnTo>
                    <a:pt x="5941" y="8184"/>
                  </a:lnTo>
                  <a:cubicBezTo>
                    <a:pt x="5947" y="8082"/>
                    <a:pt x="5909" y="7980"/>
                    <a:pt x="5839" y="7903"/>
                  </a:cubicBezTo>
                  <a:cubicBezTo>
                    <a:pt x="5769" y="7827"/>
                    <a:pt x="5673" y="7776"/>
                    <a:pt x="5571" y="7776"/>
                  </a:cubicBezTo>
                  <a:lnTo>
                    <a:pt x="4590" y="7776"/>
                  </a:lnTo>
                  <a:lnTo>
                    <a:pt x="4590" y="10739"/>
                  </a:lnTo>
                  <a:cubicBezTo>
                    <a:pt x="4602" y="10930"/>
                    <a:pt x="4692" y="11109"/>
                    <a:pt x="4832" y="11230"/>
                  </a:cubicBezTo>
                  <a:cubicBezTo>
                    <a:pt x="4960" y="11353"/>
                    <a:pt x="5126" y="11416"/>
                    <a:pt x="5305" y="11416"/>
                  </a:cubicBezTo>
                  <a:cubicBezTo>
                    <a:pt x="5322" y="11416"/>
                    <a:pt x="5338" y="11416"/>
                    <a:pt x="5354" y="11415"/>
                  </a:cubicBezTo>
                  <a:lnTo>
                    <a:pt x="5597" y="11402"/>
                  </a:lnTo>
                  <a:lnTo>
                    <a:pt x="5463" y="11612"/>
                  </a:lnTo>
                  <a:cubicBezTo>
                    <a:pt x="5074" y="12218"/>
                    <a:pt x="4418" y="12779"/>
                    <a:pt x="3793" y="13040"/>
                  </a:cubicBezTo>
                  <a:lnTo>
                    <a:pt x="3742" y="13059"/>
                  </a:lnTo>
                  <a:lnTo>
                    <a:pt x="3697" y="13040"/>
                  </a:lnTo>
                  <a:cubicBezTo>
                    <a:pt x="3066" y="12779"/>
                    <a:pt x="2416" y="12218"/>
                    <a:pt x="2021" y="11612"/>
                  </a:cubicBezTo>
                  <a:lnTo>
                    <a:pt x="1894" y="11402"/>
                  </a:lnTo>
                  <a:lnTo>
                    <a:pt x="1894" y="11402"/>
                  </a:lnTo>
                  <a:lnTo>
                    <a:pt x="2136" y="11415"/>
                  </a:lnTo>
                  <a:cubicBezTo>
                    <a:pt x="2152" y="11416"/>
                    <a:pt x="2168" y="11416"/>
                    <a:pt x="2184" y="11416"/>
                  </a:cubicBezTo>
                  <a:cubicBezTo>
                    <a:pt x="2359" y="11416"/>
                    <a:pt x="2530" y="11353"/>
                    <a:pt x="2659" y="11230"/>
                  </a:cubicBezTo>
                  <a:cubicBezTo>
                    <a:pt x="2799" y="11103"/>
                    <a:pt x="2882" y="10924"/>
                    <a:pt x="2894" y="10733"/>
                  </a:cubicBezTo>
                  <a:lnTo>
                    <a:pt x="2894" y="7769"/>
                  </a:lnTo>
                  <a:lnTo>
                    <a:pt x="1913" y="7769"/>
                  </a:lnTo>
                  <a:cubicBezTo>
                    <a:pt x="1805" y="7776"/>
                    <a:pt x="1709" y="7820"/>
                    <a:pt x="1645" y="7897"/>
                  </a:cubicBezTo>
                  <a:cubicBezTo>
                    <a:pt x="1575" y="7980"/>
                    <a:pt x="1537" y="8082"/>
                    <a:pt x="1543" y="8184"/>
                  </a:cubicBezTo>
                  <a:lnTo>
                    <a:pt x="1556" y="8426"/>
                  </a:lnTo>
                  <a:lnTo>
                    <a:pt x="1556" y="8426"/>
                  </a:lnTo>
                  <a:lnTo>
                    <a:pt x="1352" y="8298"/>
                  </a:lnTo>
                  <a:cubicBezTo>
                    <a:pt x="957" y="8037"/>
                    <a:pt x="645" y="7674"/>
                    <a:pt x="453" y="7247"/>
                  </a:cubicBezTo>
                  <a:lnTo>
                    <a:pt x="434" y="7202"/>
                  </a:lnTo>
                  <a:lnTo>
                    <a:pt x="453" y="7151"/>
                  </a:lnTo>
                  <a:cubicBezTo>
                    <a:pt x="645" y="6724"/>
                    <a:pt x="957" y="6361"/>
                    <a:pt x="1352" y="6106"/>
                  </a:cubicBezTo>
                  <a:lnTo>
                    <a:pt x="1556" y="5972"/>
                  </a:lnTo>
                  <a:lnTo>
                    <a:pt x="1543" y="6214"/>
                  </a:lnTo>
                  <a:cubicBezTo>
                    <a:pt x="1537" y="6323"/>
                    <a:pt x="1575" y="6425"/>
                    <a:pt x="1645" y="6501"/>
                  </a:cubicBezTo>
                  <a:cubicBezTo>
                    <a:pt x="1715" y="6577"/>
                    <a:pt x="1811" y="6622"/>
                    <a:pt x="1919" y="6628"/>
                  </a:cubicBezTo>
                  <a:lnTo>
                    <a:pt x="2888" y="6628"/>
                  </a:lnTo>
                  <a:lnTo>
                    <a:pt x="2888" y="4761"/>
                  </a:lnTo>
                  <a:cubicBezTo>
                    <a:pt x="2875" y="4570"/>
                    <a:pt x="2792" y="4391"/>
                    <a:pt x="2652" y="4270"/>
                  </a:cubicBezTo>
                  <a:cubicBezTo>
                    <a:pt x="2524" y="4148"/>
                    <a:pt x="2358" y="4084"/>
                    <a:pt x="2184" y="4084"/>
                  </a:cubicBezTo>
                  <a:cubicBezTo>
                    <a:pt x="2168" y="4084"/>
                    <a:pt x="2152" y="4084"/>
                    <a:pt x="2136" y="4085"/>
                  </a:cubicBezTo>
                  <a:lnTo>
                    <a:pt x="1887" y="4098"/>
                  </a:lnTo>
                  <a:lnTo>
                    <a:pt x="1887" y="4098"/>
                  </a:lnTo>
                  <a:lnTo>
                    <a:pt x="2021" y="3888"/>
                  </a:lnTo>
                  <a:cubicBezTo>
                    <a:pt x="2410" y="3282"/>
                    <a:pt x="3066" y="2722"/>
                    <a:pt x="3691" y="2460"/>
                  </a:cubicBezTo>
                  <a:lnTo>
                    <a:pt x="3742" y="2441"/>
                  </a:lnTo>
                  <a:close/>
                  <a:moveTo>
                    <a:pt x="3748" y="0"/>
                  </a:moveTo>
                  <a:cubicBezTo>
                    <a:pt x="3149" y="669"/>
                    <a:pt x="2614" y="1402"/>
                    <a:pt x="2155" y="2173"/>
                  </a:cubicBezTo>
                  <a:cubicBezTo>
                    <a:pt x="740" y="4519"/>
                    <a:pt x="1" y="7202"/>
                    <a:pt x="1" y="9943"/>
                  </a:cubicBezTo>
                  <a:lnTo>
                    <a:pt x="1" y="13365"/>
                  </a:lnTo>
                  <a:lnTo>
                    <a:pt x="7483" y="13365"/>
                  </a:lnTo>
                  <a:lnTo>
                    <a:pt x="7483" y="9943"/>
                  </a:lnTo>
                  <a:cubicBezTo>
                    <a:pt x="7490" y="7202"/>
                    <a:pt x="6744"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6" name="Google Shape;3586;p23"/>
            <p:cNvSpPr/>
            <p:nvPr/>
          </p:nvSpPr>
          <p:spPr>
            <a:xfrm>
              <a:off x="7664228" y="4270913"/>
              <a:ext cx="413814" cy="685535"/>
            </a:xfrm>
            <a:custGeom>
              <a:rect b="b" l="l" r="r" t="t"/>
              <a:pathLst>
                <a:path extrusionOk="0" h="10064" w="6075">
                  <a:moveTo>
                    <a:pt x="3041" y="0"/>
                  </a:moveTo>
                  <a:cubicBezTo>
                    <a:pt x="2493" y="262"/>
                    <a:pt x="2015" y="650"/>
                    <a:pt x="1652" y="1135"/>
                  </a:cubicBezTo>
                  <a:cubicBezTo>
                    <a:pt x="1830" y="1167"/>
                    <a:pt x="1989" y="1249"/>
                    <a:pt x="2123" y="1364"/>
                  </a:cubicBezTo>
                  <a:cubicBezTo>
                    <a:pt x="2314" y="1543"/>
                    <a:pt x="2429" y="1785"/>
                    <a:pt x="2442" y="2040"/>
                  </a:cubicBezTo>
                  <a:lnTo>
                    <a:pt x="2442" y="4162"/>
                  </a:lnTo>
                  <a:lnTo>
                    <a:pt x="1205" y="4162"/>
                  </a:lnTo>
                  <a:cubicBezTo>
                    <a:pt x="1033" y="4156"/>
                    <a:pt x="868" y="4079"/>
                    <a:pt x="753" y="3952"/>
                  </a:cubicBezTo>
                  <a:cubicBezTo>
                    <a:pt x="689" y="3882"/>
                    <a:pt x="645" y="3805"/>
                    <a:pt x="619" y="3716"/>
                  </a:cubicBezTo>
                  <a:cubicBezTo>
                    <a:pt x="358" y="3920"/>
                    <a:pt x="148" y="4181"/>
                    <a:pt x="1" y="4481"/>
                  </a:cubicBezTo>
                  <a:cubicBezTo>
                    <a:pt x="148" y="4780"/>
                    <a:pt x="358" y="5042"/>
                    <a:pt x="619" y="5252"/>
                  </a:cubicBezTo>
                  <a:cubicBezTo>
                    <a:pt x="645" y="5163"/>
                    <a:pt x="689" y="5080"/>
                    <a:pt x="753" y="5010"/>
                  </a:cubicBezTo>
                  <a:cubicBezTo>
                    <a:pt x="868" y="4882"/>
                    <a:pt x="1027" y="4806"/>
                    <a:pt x="1199" y="4799"/>
                  </a:cubicBezTo>
                  <a:lnTo>
                    <a:pt x="2442" y="4799"/>
                  </a:lnTo>
                  <a:lnTo>
                    <a:pt x="2442" y="8018"/>
                  </a:lnTo>
                  <a:cubicBezTo>
                    <a:pt x="2429" y="8273"/>
                    <a:pt x="2314" y="8521"/>
                    <a:pt x="2123" y="8693"/>
                  </a:cubicBezTo>
                  <a:cubicBezTo>
                    <a:pt x="1989" y="8815"/>
                    <a:pt x="1830" y="8891"/>
                    <a:pt x="1652" y="8929"/>
                  </a:cubicBezTo>
                  <a:cubicBezTo>
                    <a:pt x="2015" y="9414"/>
                    <a:pt x="2493" y="9802"/>
                    <a:pt x="3041" y="10064"/>
                  </a:cubicBezTo>
                  <a:cubicBezTo>
                    <a:pt x="3583" y="9802"/>
                    <a:pt x="4061" y="9414"/>
                    <a:pt x="4424" y="8929"/>
                  </a:cubicBezTo>
                  <a:cubicBezTo>
                    <a:pt x="4252" y="8897"/>
                    <a:pt x="4086" y="8815"/>
                    <a:pt x="3959" y="8693"/>
                  </a:cubicBezTo>
                  <a:cubicBezTo>
                    <a:pt x="3768" y="8521"/>
                    <a:pt x="3653" y="8279"/>
                    <a:pt x="3640" y="8024"/>
                  </a:cubicBezTo>
                  <a:lnTo>
                    <a:pt x="3640" y="4806"/>
                  </a:lnTo>
                  <a:lnTo>
                    <a:pt x="4870" y="4806"/>
                  </a:lnTo>
                  <a:cubicBezTo>
                    <a:pt x="5042" y="4812"/>
                    <a:pt x="5208" y="4889"/>
                    <a:pt x="5323" y="5016"/>
                  </a:cubicBezTo>
                  <a:cubicBezTo>
                    <a:pt x="5386" y="5086"/>
                    <a:pt x="5431" y="5163"/>
                    <a:pt x="5463" y="5252"/>
                  </a:cubicBezTo>
                  <a:cubicBezTo>
                    <a:pt x="5718" y="5048"/>
                    <a:pt x="5928" y="4787"/>
                    <a:pt x="6075" y="4487"/>
                  </a:cubicBezTo>
                  <a:cubicBezTo>
                    <a:pt x="5928" y="4188"/>
                    <a:pt x="5718" y="3926"/>
                    <a:pt x="5463" y="3722"/>
                  </a:cubicBezTo>
                  <a:cubicBezTo>
                    <a:pt x="5431" y="3805"/>
                    <a:pt x="5386" y="3888"/>
                    <a:pt x="5323" y="3958"/>
                  </a:cubicBezTo>
                  <a:cubicBezTo>
                    <a:pt x="5208" y="4086"/>
                    <a:pt x="5049" y="4162"/>
                    <a:pt x="4877" y="4168"/>
                  </a:cubicBezTo>
                  <a:lnTo>
                    <a:pt x="3640" y="4168"/>
                  </a:lnTo>
                  <a:lnTo>
                    <a:pt x="3640" y="2046"/>
                  </a:lnTo>
                  <a:cubicBezTo>
                    <a:pt x="3653" y="1785"/>
                    <a:pt x="3768" y="1543"/>
                    <a:pt x="3959" y="1364"/>
                  </a:cubicBezTo>
                  <a:cubicBezTo>
                    <a:pt x="4086" y="1249"/>
                    <a:pt x="4252" y="1167"/>
                    <a:pt x="4424" y="1135"/>
                  </a:cubicBezTo>
                  <a:cubicBezTo>
                    <a:pt x="4061" y="650"/>
                    <a:pt x="3589" y="262"/>
                    <a:pt x="304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7" name="Google Shape;3587;p23"/>
            <p:cNvSpPr/>
            <p:nvPr/>
          </p:nvSpPr>
          <p:spPr>
            <a:xfrm>
              <a:off x="8424412" y="4344075"/>
              <a:ext cx="185007" cy="526208"/>
            </a:xfrm>
            <a:custGeom>
              <a:rect b="b" l="l" r="r" t="t"/>
              <a:pathLst>
                <a:path extrusionOk="0" h="7725" w="2716">
                  <a:moveTo>
                    <a:pt x="1900" y="0"/>
                  </a:moveTo>
                  <a:lnTo>
                    <a:pt x="1" y="822"/>
                  </a:lnTo>
                  <a:cubicBezTo>
                    <a:pt x="447" y="2467"/>
                    <a:pt x="670" y="4168"/>
                    <a:pt x="670" y="5877"/>
                  </a:cubicBezTo>
                  <a:lnTo>
                    <a:pt x="670" y="7725"/>
                  </a:lnTo>
                  <a:lnTo>
                    <a:pt x="2716" y="7725"/>
                  </a:lnTo>
                  <a:lnTo>
                    <a:pt x="2716" y="5877"/>
                  </a:lnTo>
                  <a:cubicBezTo>
                    <a:pt x="2716" y="3888"/>
                    <a:pt x="2442" y="1912"/>
                    <a:pt x="190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8" name="Google Shape;3588;p23"/>
            <p:cNvSpPr/>
            <p:nvPr/>
          </p:nvSpPr>
          <p:spPr>
            <a:xfrm>
              <a:off x="7880022" y="3690898"/>
              <a:ext cx="341269" cy="428118"/>
            </a:xfrm>
            <a:custGeom>
              <a:rect b="b" l="l" r="r" t="t"/>
              <a:pathLst>
                <a:path extrusionOk="0" h="6285" w="5010">
                  <a:moveTo>
                    <a:pt x="0" y="0"/>
                  </a:moveTo>
                  <a:lnTo>
                    <a:pt x="0" y="1849"/>
                  </a:lnTo>
                  <a:lnTo>
                    <a:pt x="185" y="1995"/>
                  </a:lnTo>
                  <a:cubicBezTo>
                    <a:pt x="1689" y="3200"/>
                    <a:pt x="2977" y="4653"/>
                    <a:pt x="3997" y="6285"/>
                  </a:cubicBezTo>
                  <a:lnTo>
                    <a:pt x="5010" y="5086"/>
                  </a:lnTo>
                  <a:cubicBezTo>
                    <a:pt x="3678" y="3085"/>
                    <a:pt x="1976"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9" name="Google Shape;3589;p23"/>
            <p:cNvSpPr/>
            <p:nvPr/>
          </p:nvSpPr>
          <p:spPr>
            <a:xfrm>
              <a:off x="8161753" y="4045382"/>
              <a:ext cx="227172" cy="392084"/>
            </a:xfrm>
            <a:custGeom>
              <a:rect b="b" l="l" r="r" t="t"/>
              <a:pathLst>
                <a:path extrusionOk="0" h="5756" w="3335">
                  <a:moveTo>
                    <a:pt x="1021" y="0"/>
                  </a:moveTo>
                  <a:lnTo>
                    <a:pt x="1" y="1192"/>
                  </a:lnTo>
                  <a:cubicBezTo>
                    <a:pt x="14" y="1211"/>
                    <a:pt x="26" y="1224"/>
                    <a:pt x="33" y="1243"/>
                  </a:cubicBezTo>
                  <a:cubicBezTo>
                    <a:pt x="880" y="2652"/>
                    <a:pt x="1518" y="4169"/>
                    <a:pt x="1938" y="5756"/>
                  </a:cubicBezTo>
                  <a:lnTo>
                    <a:pt x="3334" y="5156"/>
                  </a:lnTo>
                  <a:cubicBezTo>
                    <a:pt x="2875" y="3506"/>
                    <a:pt x="2200" y="1932"/>
                    <a:pt x="1320" y="466"/>
                  </a:cubicBezTo>
                  <a:cubicBezTo>
                    <a:pt x="1224" y="306"/>
                    <a:pt x="1116" y="153"/>
                    <a:pt x="1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0" name="Google Shape;3590;p23"/>
            <p:cNvSpPr/>
            <p:nvPr/>
          </p:nvSpPr>
          <p:spPr>
            <a:xfrm>
              <a:off x="7306546" y="4894319"/>
              <a:ext cx="102517" cy="242771"/>
            </a:xfrm>
            <a:custGeom>
              <a:rect b="b" l="l" r="r" t="t"/>
              <a:pathLst>
                <a:path extrusionOk="0" h="3564" w="1505">
                  <a:moveTo>
                    <a:pt x="0" y="0"/>
                  </a:moveTo>
                  <a:lnTo>
                    <a:pt x="0" y="3563"/>
                  </a:lnTo>
                  <a:lnTo>
                    <a:pt x="1504" y="3563"/>
                  </a:lnTo>
                  <a:lnTo>
                    <a:pt x="150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1" name="Google Shape;3591;p23"/>
            <p:cNvSpPr/>
            <p:nvPr/>
          </p:nvSpPr>
          <p:spPr>
            <a:xfrm>
              <a:off x="7521455" y="3683750"/>
              <a:ext cx="341269" cy="428118"/>
            </a:xfrm>
            <a:custGeom>
              <a:rect b="b" l="l" r="r" t="t"/>
              <a:pathLst>
                <a:path extrusionOk="0" h="6285" w="5010">
                  <a:moveTo>
                    <a:pt x="5010" y="0"/>
                  </a:moveTo>
                  <a:cubicBezTo>
                    <a:pt x="3027" y="1358"/>
                    <a:pt x="1326" y="3085"/>
                    <a:pt x="0" y="5086"/>
                  </a:cubicBezTo>
                  <a:lnTo>
                    <a:pt x="1013" y="6285"/>
                  </a:lnTo>
                  <a:cubicBezTo>
                    <a:pt x="2033"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2" name="Google Shape;3592;p23"/>
            <p:cNvSpPr/>
            <p:nvPr/>
          </p:nvSpPr>
          <p:spPr>
            <a:xfrm>
              <a:off x="7880022" y="3479263"/>
              <a:ext cx="457681" cy="523619"/>
            </a:xfrm>
            <a:custGeom>
              <a:rect b="b" l="l" r="r" t="t"/>
              <a:pathLst>
                <a:path extrusionOk="0" h="7687" w="6719">
                  <a:moveTo>
                    <a:pt x="0" y="1"/>
                  </a:moveTo>
                  <a:lnTo>
                    <a:pt x="0" y="2391"/>
                  </a:lnTo>
                  <a:lnTo>
                    <a:pt x="13" y="2403"/>
                  </a:lnTo>
                  <a:cubicBezTo>
                    <a:pt x="2123" y="3799"/>
                    <a:pt x="3933" y="5590"/>
                    <a:pt x="5348" y="7687"/>
                  </a:cubicBezTo>
                  <a:lnTo>
                    <a:pt x="6718" y="6074"/>
                  </a:lnTo>
                  <a:cubicBezTo>
                    <a:pt x="4946" y="3589"/>
                    <a:pt x="2652"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3" name="Google Shape;3593;p23"/>
            <p:cNvSpPr/>
            <p:nvPr/>
          </p:nvSpPr>
          <p:spPr>
            <a:xfrm>
              <a:off x="7405111" y="3486411"/>
              <a:ext cx="458022" cy="523619"/>
            </a:xfrm>
            <a:custGeom>
              <a:rect b="b" l="l" r="r" t="t"/>
              <a:pathLst>
                <a:path extrusionOk="0" h="7687" w="6724">
                  <a:moveTo>
                    <a:pt x="6724" y="1"/>
                  </a:moveTo>
                  <a:cubicBezTo>
                    <a:pt x="4066" y="1517"/>
                    <a:pt x="1772" y="3589"/>
                    <a:pt x="0" y="6074"/>
                  </a:cubicBezTo>
                  <a:lnTo>
                    <a:pt x="1370" y="7687"/>
                  </a:lnTo>
                  <a:cubicBezTo>
                    <a:pt x="2785" y="5590"/>
                    <a:pt x="4602" y="3799"/>
                    <a:pt x="6711" y="2403"/>
                  </a:cubicBezTo>
                  <a:lnTo>
                    <a:pt x="6724" y="2391"/>
                  </a:lnTo>
                  <a:lnTo>
                    <a:pt x="672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4" name="Google Shape;3594;p23"/>
            <p:cNvSpPr/>
            <p:nvPr/>
          </p:nvSpPr>
          <p:spPr>
            <a:xfrm>
              <a:off x="7133324" y="4887171"/>
              <a:ext cx="139437" cy="242771"/>
            </a:xfrm>
            <a:custGeom>
              <a:rect b="b" l="l" r="r" t="t"/>
              <a:pathLst>
                <a:path extrusionOk="0" h="3564" w="2047">
                  <a:moveTo>
                    <a:pt x="0" y="0"/>
                  </a:moveTo>
                  <a:lnTo>
                    <a:pt x="0" y="3563"/>
                  </a:lnTo>
                  <a:lnTo>
                    <a:pt x="2046" y="3563"/>
                  </a:lnTo>
                  <a:lnTo>
                    <a:pt x="20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5" name="Google Shape;3595;p23"/>
            <p:cNvSpPr/>
            <p:nvPr/>
          </p:nvSpPr>
          <p:spPr>
            <a:xfrm>
              <a:off x="7353819" y="4052530"/>
              <a:ext cx="227172" cy="392084"/>
            </a:xfrm>
            <a:custGeom>
              <a:rect b="b" l="l" r="r" t="t"/>
              <a:pathLst>
                <a:path extrusionOk="0" h="5756" w="3335">
                  <a:moveTo>
                    <a:pt x="2321" y="0"/>
                  </a:moveTo>
                  <a:cubicBezTo>
                    <a:pt x="2219" y="160"/>
                    <a:pt x="2117" y="313"/>
                    <a:pt x="2015" y="472"/>
                  </a:cubicBezTo>
                  <a:cubicBezTo>
                    <a:pt x="1135" y="1932"/>
                    <a:pt x="460" y="3506"/>
                    <a:pt x="1" y="5156"/>
                  </a:cubicBezTo>
                  <a:lnTo>
                    <a:pt x="1397" y="5756"/>
                  </a:lnTo>
                  <a:cubicBezTo>
                    <a:pt x="1817" y="4169"/>
                    <a:pt x="2455" y="2652"/>
                    <a:pt x="3302" y="1243"/>
                  </a:cubicBezTo>
                  <a:cubicBezTo>
                    <a:pt x="3309" y="1224"/>
                    <a:pt x="3321" y="1211"/>
                    <a:pt x="3334" y="1192"/>
                  </a:cubicBezTo>
                  <a:lnTo>
                    <a:pt x="232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6" name="Google Shape;3596;p23"/>
            <p:cNvSpPr/>
            <p:nvPr/>
          </p:nvSpPr>
          <p:spPr>
            <a:xfrm>
              <a:off x="7306546" y="4413554"/>
              <a:ext cx="138551" cy="456728"/>
            </a:xfrm>
            <a:custGeom>
              <a:rect b="b" l="l" r="r" t="t"/>
              <a:pathLst>
                <a:path extrusionOk="0" h="6705" w="2034">
                  <a:moveTo>
                    <a:pt x="638" y="0"/>
                  </a:moveTo>
                  <a:cubicBezTo>
                    <a:pt x="217" y="1581"/>
                    <a:pt x="7" y="3219"/>
                    <a:pt x="0" y="4857"/>
                  </a:cubicBezTo>
                  <a:lnTo>
                    <a:pt x="0" y="6705"/>
                  </a:lnTo>
                  <a:lnTo>
                    <a:pt x="1504" y="6705"/>
                  </a:lnTo>
                  <a:lnTo>
                    <a:pt x="1504" y="4857"/>
                  </a:lnTo>
                  <a:cubicBezTo>
                    <a:pt x="1504" y="3423"/>
                    <a:pt x="1683" y="1989"/>
                    <a:pt x="2033" y="599"/>
                  </a:cubicBezTo>
                  <a:lnTo>
                    <a:pt x="63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7" name="Google Shape;3597;p23"/>
            <p:cNvSpPr/>
            <p:nvPr/>
          </p:nvSpPr>
          <p:spPr>
            <a:xfrm>
              <a:off x="8469982" y="4894319"/>
              <a:ext cx="139437" cy="242771"/>
            </a:xfrm>
            <a:custGeom>
              <a:rect b="b" l="l" r="r" t="t"/>
              <a:pathLst>
                <a:path extrusionOk="0" h="3564" w="2047">
                  <a:moveTo>
                    <a:pt x="1" y="0"/>
                  </a:moveTo>
                  <a:lnTo>
                    <a:pt x="1" y="3563"/>
                  </a:lnTo>
                  <a:lnTo>
                    <a:pt x="2047" y="3563"/>
                  </a:lnTo>
                  <a:lnTo>
                    <a:pt x="204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8" name="Google Shape;3598;p23"/>
            <p:cNvSpPr/>
            <p:nvPr/>
          </p:nvSpPr>
          <p:spPr>
            <a:xfrm>
              <a:off x="8333680" y="4887171"/>
              <a:ext cx="102108" cy="242771"/>
            </a:xfrm>
            <a:custGeom>
              <a:rect b="b" l="l" r="r" t="t"/>
              <a:pathLst>
                <a:path extrusionOk="0" h="3564" w="1499">
                  <a:moveTo>
                    <a:pt x="1" y="0"/>
                  </a:moveTo>
                  <a:lnTo>
                    <a:pt x="1"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9" name="Google Shape;3599;p23"/>
            <p:cNvSpPr/>
            <p:nvPr/>
          </p:nvSpPr>
          <p:spPr>
            <a:xfrm>
              <a:off x="6995660" y="3363528"/>
              <a:ext cx="1751437" cy="5930854"/>
            </a:xfrm>
            <a:custGeom>
              <a:rect b="b" l="l" r="r" t="t"/>
              <a:pathLst>
                <a:path extrusionOk="0" h="87068" w="25712">
                  <a:moveTo>
                    <a:pt x="12856" y="294"/>
                  </a:moveTo>
                  <a:lnTo>
                    <a:pt x="13315" y="536"/>
                  </a:lnTo>
                  <a:cubicBezTo>
                    <a:pt x="20797" y="4488"/>
                    <a:pt x="25450" y="12257"/>
                    <a:pt x="25450" y="20816"/>
                  </a:cubicBezTo>
                  <a:lnTo>
                    <a:pt x="25450" y="86812"/>
                  </a:lnTo>
                  <a:lnTo>
                    <a:pt x="262" y="86812"/>
                  </a:lnTo>
                  <a:lnTo>
                    <a:pt x="262" y="20816"/>
                  </a:lnTo>
                  <a:cubicBezTo>
                    <a:pt x="262" y="12257"/>
                    <a:pt x="4915" y="4488"/>
                    <a:pt x="12397" y="536"/>
                  </a:cubicBezTo>
                  <a:lnTo>
                    <a:pt x="12856" y="300"/>
                  </a:lnTo>
                  <a:lnTo>
                    <a:pt x="12856" y="294"/>
                  </a:lnTo>
                  <a:close/>
                  <a:moveTo>
                    <a:pt x="12856" y="1"/>
                  </a:moveTo>
                  <a:lnTo>
                    <a:pt x="12735" y="65"/>
                  </a:lnTo>
                  <a:lnTo>
                    <a:pt x="12276" y="307"/>
                  </a:lnTo>
                  <a:cubicBezTo>
                    <a:pt x="4711" y="4297"/>
                    <a:pt x="1" y="12155"/>
                    <a:pt x="1" y="20810"/>
                  </a:cubicBezTo>
                  <a:lnTo>
                    <a:pt x="1" y="87067"/>
                  </a:lnTo>
                  <a:lnTo>
                    <a:pt x="25711" y="87067"/>
                  </a:lnTo>
                  <a:lnTo>
                    <a:pt x="25711" y="20816"/>
                  </a:lnTo>
                  <a:cubicBezTo>
                    <a:pt x="25711" y="12161"/>
                    <a:pt x="21008" y="4303"/>
                    <a:pt x="13436" y="307"/>
                  </a:cubicBezTo>
                  <a:lnTo>
                    <a:pt x="12977" y="71"/>
                  </a:lnTo>
                  <a:lnTo>
                    <a:pt x="12856" y="7"/>
                  </a:lnTo>
                  <a:lnTo>
                    <a:pt x="1285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0" name="Google Shape;3600;p23"/>
            <p:cNvSpPr/>
            <p:nvPr/>
          </p:nvSpPr>
          <p:spPr>
            <a:xfrm>
              <a:off x="9378185" y="3905807"/>
              <a:ext cx="386022" cy="1217805"/>
            </a:xfrm>
            <a:custGeom>
              <a:rect b="b" l="l" r="r" t="t"/>
              <a:pathLst>
                <a:path extrusionOk="0" h="17878" w="5667">
                  <a:moveTo>
                    <a:pt x="5667" y="0"/>
                  </a:moveTo>
                  <a:cubicBezTo>
                    <a:pt x="4360" y="1116"/>
                    <a:pt x="3245" y="2441"/>
                    <a:pt x="2353" y="3913"/>
                  </a:cubicBezTo>
                  <a:cubicBezTo>
                    <a:pt x="810" y="6482"/>
                    <a:pt x="1" y="9420"/>
                    <a:pt x="7" y="12416"/>
                  </a:cubicBezTo>
                  <a:lnTo>
                    <a:pt x="7" y="17877"/>
                  </a:lnTo>
                  <a:lnTo>
                    <a:pt x="1550" y="16329"/>
                  </a:lnTo>
                  <a:lnTo>
                    <a:pt x="1550" y="12588"/>
                  </a:lnTo>
                  <a:cubicBezTo>
                    <a:pt x="1543" y="9758"/>
                    <a:pt x="2315" y="6979"/>
                    <a:pt x="3768" y="4557"/>
                  </a:cubicBezTo>
                  <a:cubicBezTo>
                    <a:pt x="4297" y="3678"/>
                    <a:pt x="4915" y="2855"/>
                    <a:pt x="5610"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1" name="Google Shape;3601;p23"/>
            <p:cNvSpPr/>
            <p:nvPr/>
          </p:nvSpPr>
          <p:spPr>
            <a:xfrm>
              <a:off x="10199198" y="4420702"/>
              <a:ext cx="138074" cy="456319"/>
            </a:xfrm>
            <a:custGeom>
              <a:rect b="b" l="l" r="r" t="t"/>
              <a:pathLst>
                <a:path extrusionOk="0" h="6699" w="2027">
                  <a:moveTo>
                    <a:pt x="1396" y="0"/>
                  </a:moveTo>
                  <a:lnTo>
                    <a:pt x="0" y="599"/>
                  </a:lnTo>
                  <a:cubicBezTo>
                    <a:pt x="351" y="1989"/>
                    <a:pt x="523" y="3416"/>
                    <a:pt x="529" y="4857"/>
                  </a:cubicBezTo>
                  <a:lnTo>
                    <a:pt x="529" y="6698"/>
                  </a:lnTo>
                  <a:lnTo>
                    <a:pt x="2027" y="6698"/>
                  </a:lnTo>
                  <a:lnTo>
                    <a:pt x="2027" y="4857"/>
                  </a:lnTo>
                  <a:cubicBezTo>
                    <a:pt x="2027" y="3219"/>
                    <a:pt x="1816"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2" name="Google Shape;3602;p23"/>
            <p:cNvSpPr/>
            <p:nvPr/>
          </p:nvSpPr>
          <p:spPr>
            <a:xfrm>
              <a:off x="9781096" y="3905807"/>
              <a:ext cx="386022" cy="1217805"/>
            </a:xfrm>
            <a:custGeom>
              <a:rect b="b" l="l" r="r" t="t"/>
              <a:pathLst>
                <a:path extrusionOk="0" h="17878" w="5667">
                  <a:moveTo>
                    <a:pt x="0" y="0"/>
                  </a:moveTo>
                  <a:lnTo>
                    <a:pt x="0" y="2033"/>
                  </a:lnTo>
                  <a:lnTo>
                    <a:pt x="64" y="2097"/>
                  </a:lnTo>
                  <a:cubicBezTo>
                    <a:pt x="759" y="2855"/>
                    <a:pt x="1371" y="3678"/>
                    <a:pt x="1906" y="4557"/>
                  </a:cubicBezTo>
                  <a:cubicBezTo>
                    <a:pt x="3359" y="6979"/>
                    <a:pt x="4124" y="9758"/>
                    <a:pt x="4118" y="12588"/>
                  </a:cubicBezTo>
                  <a:lnTo>
                    <a:pt x="4118" y="16329"/>
                  </a:lnTo>
                  <a:lnTo>
                    <a:pt x="5666" y="17877"/>
                  </a:lnTo>
                  <a:lnTo>
                    <a:pt x="5666" y="12416"/>
                  </a:lnTo>
                  <a:cubicBezTo>
                    <a:pt x="5666" y="9420"/>
                    <a:pt x="4857" y="6482"/>
                    <a:pt x="3315" y="3913"/>
                  </a:cubicBezTo>
                  <a:cubicBezTo>
                    <a:pt x="2429"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3" name="Google Shape;3603;p23"/>
            <p:cNvSpPr/>
            <p:nvPr/>
          </p:nvSpPr>
          <p:spPr>
            <a:xfrm>
              <a:off x="10155739" y="3914457"/>
              <a:ext cx="294881" cy="475869"/>
            </a:xfrm>
            <a:custGeom>
              <a:rect b="b" l="l" r="r" t="t"/>
              <a:pathLst>
                <a:path extrusionOk="0" h="6986" w="4329">
                  <a:moveTo>
                    <a:pt x="1384" y="1"/>
                  </a:moveTo>
                  <a:lnTo>
                    <a:pt x="1" y="1626"/>
                  </a:lnTo>
                  <a:cubicBezTo>
                    <a:pt x="128" y="1830"/>
                    <a:pt x="268" y="2027"/>
                    <a:pt x="389" y="2238"/>
                  </a:cubicBezTo>
                  <a:cubicBezTo>
                    <a:pt x="1282" y="3716"/>
                    <a:pt x="1970" y="5316"/>
                    <a:pt x="2435" y="6986"/>
                  </a:cubicBezTo>
                  <a:lnTo>
                    <a:pt x="4328" y="6170"/>
                  </a:lnTo>
                  <a:cubicBezTo>
                    <a:pt x="3684" y="3965"/>
                    <a:pt x="2690" y="1887"/>
                    <a:pt x="13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4" name="Google Shape;3604;p23"/>
            <p:cNvSpPr/>
            <p:nvPr/>
          </p:nvSpPr>
          <p:spPr>
            <a:xfrm>
              <a:off x="9034808" y="4351223"/>
              <a:ext cx="184598" cy="526208"/>
            </a:xfrm>
            <a:custGeom>
              <a:rect b="b" l="l" r="r" t="t"/>
              <a:pathLst>
                <a:path extrusionOk="0" h="7725" w="2710">
                  <a:moveTo>
                    <a:pt x="810" y="0"/>
                  </a:moveTo>
                  <a:cubicBezTo>
                    <a:pt x="275" y="1912"/>
                    <a:pt x="1" y="3894"/>
                    <a:pt x="1" y="5883"/>
                  </a:cubicBezTo>
                  <a:lnTo>
                    <a:pt x="1" y="7725"/>
                  </a:lnTo>
                  <a:lnTo>
                    <a:pt x="2040" y="7725"/>
                  </a:lnTo>
                  <a:lnTo>
                    <a:pt x="2040" y="5877"/>
                  </a:lnTo>
                  <a:cubicBezTo>
                    <a:pt x="2047" y="4168"/>
                    <a:pt x="2270" y="2467"/>
                    <a:pt x="2709" y="822"/>
                  </a:cubicBezTo>
                  <a:lnTo>
                    <a:pt x="81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5" name="Google Shape;3605;p23"/>
            <p:cNvSpPr/>
            <p:nvPr/>
          </p:nvSpPr>
          <p:spPr>
            <a:xfrm>
              <a:off x="9095568" y="3907309"/>
              <a:ext cx="294472" cy="475869"/>
            </a:xfrm>
            <a:custGeom>
              <a:rect b="b" l="l" r="r" t="t"/>
              <a:pathLst>
                <a:path extrusionOk="0" h="6986" w="4323">
                  <a:moveTo>
                    <a:pt x="2945" y="1"/>
                  </a:moveTo>
                  <a:cubicBezTo>
                    <a:pt x="1639" y="1887"/>
                    <a:pt x="645" y="3965"/>
                    <a:pt x="1" y="6170"/>
                  </a:cubicBezTo>
                  <a:lnTo>
                    <a:pt x="1881" y="6986"/>
                  </a:lnTo>
                  <a:cubicBezTo>
                    <a:pt x="2353" y="5316"/>
                    <a:pt x="3041" y="3716"/>
                    <a:pt x="3933" y="2238"/>
                  </a:cubicBezTo>
                  <a:cubicBezTo>
                    <a:pt x="4054" y="2027"/>
                    <a:pt x="4188" y="1830"/>
                    <a:pt x="4322"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6" name="Google Shape;3606;p23"/>
            <p:cNvSpPr/>
            <p:nvPr/>
          </p:nvSpPr>
          <p:spPr>
            <a:xfrm>
              <a:off x="9389084" y="5030212"/>
              <a:ext cx="767207" cy="106876"/>
            </a:xfrm>
            <a:custGeom>
              <a:rect b="b" l="l" r="r" t="t"/>
              <a:pathLst>
                <a:path extrusionOk="0" h="1569" w="11263">
                  <a:moveTo>
                    <a:pt x="1568" y="0"/>
                  </a:moveTo>
                  <a:lnTo>
                    <a:pt x="0" y="1568"/>
                  </a:lnTo>
                  <a:lnTo>
                    <a:pt x="11262"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7" name="Google Shape;3607;p23"/>
            <p:cNvSpPr/>
            <p:nvPr/>
          </p:nvSpPr>
          <p:spPr>
            <a:xfrm>
              <a:off x="9517552" y="4085976"/>
              <a:ext cx="510200" cy="910459"/>
            </a:xfrm>
            <a:custGeom>
              <a:rect b="b" l="l" r="r" t="t"/>
              <a:pathLst>
                <a:path extrusionOk="0" h="13366" w="7490">
                  <a:moveTo>
                    <a:pt x="3748" y="2441"/>
                  </a:moveTo>
                  <a:lnTo>
                    <a:pt x="3793" y="2460"/>
                  </a:lnTo>
                  <a:cubicBezTo>
                    <a:pt x="4424" y="2722"/>
                    <a:pt x="5080" y="3282"/>
                    <a:pt x="5469" y="3888"/>
                  </a:cubicBezTo>
                  <a:lnTo>
                    <a:pt x="5597" y="4098"/>
                  </a:lnTo>
                  <a:lnTo>
                    <a:pt x="5354" y="4085"/>
                  </a:lnTo>
                  <a:cubicBezTo>
                    <a:pt x="5338" y="4084"/>
                    <a:pt x="5322" y="4084"/>
                    <a:pt x="5307" y="4084"/>
                  </a:cubicBezTo>
                  <a:cubicBezTo>
                    <a:pt x="5132" y="4084"/>
                    <a:pt x="4960" y="4148"/>
                    <a:pt x="4832" y="4270"/>
                  </a:cubicBezTo>
                  <a:cubicBezTo>
                    <a:pt x="4692" y="4398"/>
                    <a:pt x="4602" y="4576"/>
                    <a:pt x="4596" y="4767"/>
                  </a:cubicBezTo>
                  <a:lnTo>
                    <a:pt x="4596" y="6628"/>
                  </a:lnTo>
                  <a:lnTo>
                    <a:pt x="5578" y="6628"/>
                  </a:lnTo>
                  <a:cubicBezTo>
                    <a:pt x="5680" y="6622"/>
                    <a:pt x="5775" y="6571"/>
                    <a:pt x="5845" y="6495"/>
                  </a:cubicBezTo>
                  <a:cubicBezTo>
                    <a:pt x="5915" y="6418"/>
                    <a:pt x="5954" y="6316"/>
                    <a:pt x="5947" y="6214"/>
                  </a:cubicBezTo>
                  <a:lnTo>
                    <a:pt x="5934" y="5972"/>
                  </a:lnTo>
                  <a:lnTo>
                    <a:pt x="6138" y="6099"/>
                  </a:lnTo>
                  <a:cubicBezTo>
                    <a:pt x="6534" y="6354"/>
                    <a:pt x="6839" y="6724"/>
                    <a:pt x="7031" y="7151"/>
                  </a:cubicBezTo>
                  <a:lnTo>
                    <a:pt x="7056" y="7196"/>
                  </a:lnTo>
                  <a:lnTo>
                    <a:pt x="7031" y="7247"/>
                  </a:lnTo>
                  <a:cubicBezTo>
                    <a:pt x="6839" y="7674"/>
                    <a:pt x="6534" y="8037"/>
                    <a:pt x="6138" y="8298"/>
                  </a:cubicBezTo>
                  <a:lnTo>
                    <a:pt x="5934" y="8432"/>
                  </a:lnTo>
                  <a:lnTo>
                    <a:pt x="5947" y="8184"/>
                  </a:lnTo>
                  <a:cubicBezTo>
                    <a:pt x="5954" y="8082"/>
                    <a:pt x="5915" y="7980"/>
                    <a:pt x="5845" y="7903"/>
                  </a:cubicBezTo>
                  <a:cubicBezTo>
                    <a:pt x="5775" y="7827"/>
                    <a:pt x="5680" y="7776"/>
                    <a:pt x="5571" y="7776"/>
                  </a:cubicBezTo>
                  <a:lnTo>
                    <a:pt x="4596" y="7776"/>
                  </a:lnTo>
                  <a:lnTo>
                    <a:pt x="4596" y="10739"/>
                  </a:lnTo>
                  <a:cubicBezTo>
                    <a:pt x="4609" y="10930"/>
                    <a:pt x="4692" y="11109"/>
                    <a:pt x="4838" y="11230"/>
                  </a:cubicBezTo>
                  <a:cubicBezTo>
                    <a:pt x="4967" y="11353"/>
                    <a:pt x="5133" y="11416"/>
                    <a:pt x="5307" y="11416"/>
                  </a:cubicBezTo>
                  <a:cubicBezTo>
                    <a:pt x="5323" y="11416"/>
                    <a:pt x="5338" y="11416"/>
                    <a:pt x="5354" y="11415"/>
                  </a:cubicBezTo>
                  <a:lnTo>
                    <a:pt x="5603" y="11402"/>
                  </a:lnTo>
                  <a:lnTo>
                    <a:pt x="5469" y="11612"/>
                  </a:lnTo>
                  <a:cubicBezTo>
                    <a:pt x="5080" y="12218"/>
                    <a:pt x="4424" y="12779"/>
                    <a:pt x="3799" y="13040"/>
                  </a:cubicBezTo>
                  <a:lnTo>
                    <a:pt x="3748" y="13059"/>
                  </a:lnTo>
                  <a:lnTo>
                    <a:pt x="3704" y="13040"/>
                  </a:lnTo>
                  <a:cubicBezTo>
                    <a:pt x="3073" y="12779"/>
                    <a:pt x="2416" y="12218"/>
                    <a:pt x="2028" y="11612"/>
                  </a:cubicBezTo>
                  <a:lnTo>
                    <a:pt x="1894" y="11402"/>
                  </a:lnTo>
                  <a:lnTo>
                    <a:pt x="2142" y="11415"/>
                  </a:lnTo>
                  <a:cubicBezTo>
                    <a:pt x="2158" y="11416"/>
                    <a:pt x="2174" y="11416"/>
                    <a:pt x="2190" y="11416"/>
                  </a:cubicBezTo>
                  <a:cubicBezTo>
                    <a:pt x="2364" y="11416"/>
                    <a:pt x="2530" y="11353"/>
                    <a:pt x="2659" y="11230"/>
                  </a:cubicBezTo>
                  <a:cubicBezTo>
                    <a:pt x="2805" y="11103"/>
                    <a:pt x="2888" y="10924"/>
                    <a:pt x="2894" y="10733"/>
                  </a:cubicBezTo>
                  <a:lnTo>
                    <a:pt x="2894" y="7769"/>
                  </a:lnTo>
                  <a:lnTo>
                    <a:pt x="1913" y="7769"/>
                  </a:lnTo>
                  <a:cubicBezTo>
                    <a:pt x="1811" y="7776"/>
                    <a:pt x="1715" y="7820"/>
                    <a:pt x="1645" y="7897"/>
                  </a:cubicBezTo>
                  <a:cubicBezTo>
                    <a:pt x="1575" y="7980"/>
                    <a:pt x="1543" y="8082"/>
                    <a:pt x="1550" y="8184"/>
                  </a:cubicBezTo>
                  <a:lnTo>
                    <a:pt x="1562" y="8426"/>
                  </a:lnTo>
                  <a:lnTo>
                    <a:pt x="1352" y="8298"/>
                  </a:lnTo>
                  <a:cubicBezTo>
                    <a:pt x="957" y="8043"/>
                    <a:pt x="645" y="7680"/>
                    <a:pt x="453" y="7253"/>
                  </a:cubicBezTo>
                  <a:lnTo>
                    <a:pt x="434" y="7202"/>
                  </a:lnTo>
                  <a:lnTo>
                    <a:pt x="453" y="7157"/>
                  </a:lnTo>
                  <a:cubicBezTo>
                    <a:pt x="645" y="6724"/>
                    <a:pt x="957" y="6361"/>
                    <a:pt x="1352" y="6106"/>
                  </a:cubicBezTo>
                  <a:lnTo>
                    <a:pt x="1556" y="5972"/>
                  </a:lnTo>
                  <a:lnTo>
                    <a:pt x="1543" y="6214"/>
                  </a:lnTo>
                  <a:cubicBezTo>
                    <a:pt x="1537" y="6316"/>
                    <a:pt x="1575" y="6418"/>
                    <a:pt x="1645" y="6501"/>
                  </a:cubicBezTo>
                  <a:cubicBezTo>
                    <a:pt x="1715" y="6577"/>
                    <a:pt x="1811" y="6622"/>
                    <a:pt x="1919" y="6628"/>
                  </a:cubicBezTo>
                  <a:lnTo>
                    <a:pt x="2894" y="6628"/>
                  </a:lnTo>
                  <a:lnTo>
                    <a:pt x="2894" y="4761"/>
                  </a:lnTo>
                  <a:cubicBezTo>
                    <a:pt x="2882" y="4570"/>
                    <a:pt x="2799" y="4391"/>
                    <a:pt x="2659" y="4270"/>
                  </a:cubicBezTo>
                  <a:cubicBezTo>
                    <a:pt x="2530" y="4148"/>
                    <a:pt x="2359" y="4084"/>
                    <a:pt x="2184" y="4084"/>
                  </a:cubicBezTo>
                  <a:cubicBezTo>
                    <a:pt x="2168" y="4084"/>
                    <a:pt x="2152" y="4084"/>
                    <a:pt x="2136" y="4085"/>
                  </a:cubicBezTo>
                  <a:lnTo>
                    <a:pt x="1894" y="4098"/>
                  </a:lnTo>
                  <a:lnTo>
                    <a:pt x="2021" y="3888"/>
                  </a:lnTo>
                  <a:cubicBezTo>
                    <a:pt x="2416" y="3282"/>
                    <a:pt x="3073" y="2722"/>
                    <a:pt x="3697" y="2460"/>
                  </a:cubicBezTo>
                  <a:lnTo>
                    <a:pt x="3748" y="2441"/>
                  </a:lnTo>
                  <a:close/>
                  <a:moveTo>
                    <a:pt x="3748" y="0"/>
                  </a:moveTo>
                  <a:cubicBezTo>
                    <a:pt x="3149" y="669"/>
                    <a:pt x="2620" y="1402"/>
                    <a:pt x="2155" y="2173"/>
                  </a:cubicBezTo>
                  <a:cubicBezTo>
                    <a:pt x="747" y="4519"/>
                    <a:pt x="1" y="7202"/>
                    <a:pt x="7" y="9943"/>
                  </a:cubicBezTo>
                  <a:lnTo>
                    <a:pt x="7" y="13365"/>
                  </a:lnTo>
                  <a:lnTo>
                    <a:pt x="7483" y="13365"/>
                  </a:lnTo>
                  <a:lnTo>
                    <a:pt x="7483" y="9943"/>
                  </a:lnTo>
                  <a:cubicBezTo>
                    <a:pt x="7490" y="7202"/>
                    <a:pt x="6750"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8" name="Google Shape;3608;p23"/>
            <p:cNvSpPr/>
            <p:nvPr/>
          </p:nvSpPr>
          <p:spPr>
            <a:xfrm>
              <a:off x="9566188" y="4270913"/>
              <a:ext cx="413405" cy="685535"/>
            </a:xfrm>
            <a:custGeom>
              <a:rect b="b" l="l" r="r" t="t"/>
              <a:pathLst>
                <a:path extrusionOk="0" h="10064" w="6069">
                  <a:moveTo>
                    <a:pt x="3034" y="0"/>
                  </a:moveTo>
                  <a:cubicBezTo>
                    <a:pt x="2486" y="262"/>
                    <a:pt x="2008" y="650"/>
                    <a:pt x="1645" y="1135"/>
                  </a:cubicBezTo>
                  <a:cubicBezTo>
                    <a:pt x="1823" y="1167"/>
                    <a:pt x="1983" y="1249"/>
                    <a:pt x="2117" y="1364"/>
                  </a:cubicBezTo>
                  <a:cubicBezTo>
                    <a:pt x="2308" y="1543"/>
                    <a:pt x="2416" y="1785"/>
                    <a:pt x="2429" y="2040"/>
                  </a:cubicBezTo>
                  <a:lnTo>
                    <a:pt x="2429" y="4162"/>
                  </a:lnTo>
                  <a:lnTo>
                    <a:pt x="1199" y="4162"/>
                  </a:lnTo>
                  <a:cubicBezTo>
                    <a:pt x="1027" y="4156"/>
                    <a:pt x="861" y="4079"/>
                    <a:pt x="746" y="3952"/>
                  </a:cubicBezTo>
                  <a:cubicBezTo>
                    <a:pt x="683" y="3882"/>
                    <a:pt x="638" y="3805"/>
                    <a:pt x="612" y="3716"/>
                  </a:cubicBezTo>
                  <a:cubicBezTo>
                    <a:pt x="351" y="3920"/>
                    <a:pt x="141" y="4188"/>
                    <a:pt x="1" y="4487"/>
                  </a:cubicBezTo>
                  <a:cubicBezTo>
                    <a:pt x="141" y="4780"/>
                    <a:pt x="351" y="5042"/>
                    <a:pt x="612" y="5252"/>
                  </a:cubicBezTo>
                  <a:cubicBezTo>
                    <a:pt x="638" y="5163"/>
                    <a:pt x="689" y="5080"/>
                    <a:pt x="746" y="5010"/>
                  </a:cubicBezTo>
                  <a:cubicBezTo>
                    <a:pt x="861" y="4882"/>
                    <a:pt x="1027" y="4812"/>
                    <a:pt x="1199" y="4799"/>
                  </a:cubicBezTo>
                  <a:lnTo>
                    <a:pt x="2435" y="4799"/>
                  </a:lnTo>
                  <a:lnTo>
                    <a:pt x="2435" y="8018"/>
                  </a:lnTo>
                  <a:cubicBezTo>
                    <a:pt x="2423" y="8279"/>
                    <a:pt x="2308" y="8521"/>
                    <a:pt x="2117" y="8700"/>
                  </a:cubicBezTo>
                  <a:cubicBezTo>
                    <a:pt x="1983" y="8815"/>
                    <a:pt x="1823" y="8897"/>
                    <a:pt x="1645" y="8929"/>
                  </a:cubicBezTo>
                  <a:cubicBezTo>
                    <a:pt x="2008" y="9414"/>
                    <a:pt x="2486" y="9802"/>
                    <a:pt x="3034" y="10064"/>
                  </a:cubicBezTo>
                  <a:cubicBezTo>
                    <a:pt x="3576" y="9802"/>
                    <a:pt x="4054" y="9414"/>
                    <a:pt x="4417" y="8929"/>
                  </a:cubicBezTo>
                  <a:cubicBezTo>
                    <a:pt x="4245" y="8897"/>
                    <a:pt x="4080" y="8815"/>
                    <a:pt x="3952" y="8700"/>
                  </a:cubicBezTo>
                  <a:cubicBezTo>
                    <a:pt x="3761" y="8521"/>
                    <a:pt x="3646" y="8279"/>
                    <a:pt x="3633" y="8024"/>
                  </a:cubicBezTo>
                  <a:lnTo>
                    <a:pt x="3633" y="4806"/>
                  </a:lnTo>
                  <a:lnTo>
                    <a:pt x="4864" y="4806"/>
                  </a:lnTo>
                  <a:cubicBezTo>
                    <a:pt x="5036" y="4812"/>
                    <a:pt x="5201" y="4889"/>
                    <a:pt x="5316" y="5016"/>
                  </a:cubicBezTo>
                  <a:cubicBezTo>
                    <a:pt x="5380" y="5086"/>
                    <a:pt x="5424" y="5163"/>
                    <a:pt x="5456" y="5252"/>
                  </a:cubicBezTo>
                  <a:cubicBezTo>
                    <a:pt x="5711" y="5048"/>
                    <a:pt x="5922" y="4787"/>
                    <a:pt x="6068" y="4487"/>
                  </a:cubicBezTo>
                  <a:cubicBezTo>
                    <a:pt x="5922" y="4188"/>
                    <a:pt x="5711" y="3926"/>
                    <a:pt x="5456" y="3722"/>
                  </a:cubicBezTo>
                  <a:cubicBezTo>
                    <a:pt x="5424" y="3805"/>
                    <a:pt x="5380" y="3888"/>
                    <a:pt x="5316" y="3958"/>
                  </a:cubicBezTo>
                  <a:cubicBezTo>
                    <a:pt x="5201" y="4086"/>
                    <a:pt x="5042" y="4162"/>
                    <a:pt x="4870" y="4168"/>
                  </a:cubicBezTo>
                  <a:lnTo>
                    <a:pt x="3633" y="4168"/>
                  </a:lnTo>
                  <a:lnTo>
                    <a:pt x="3633" y="2046"/>
                  </a:lnTo>
                  <a:cubicBezTo>
                    <a:pt x="3646" y="1785"/>
                    <a:pt x="3761" y="1543"/>
                    <a:pt x="3952" y="1364"/>
                  </a:cubicBezTo>
                  <a:cubicBezTo>
                    <a:pt x="4080" y="1249"/>
                    <a:pt x="4245" y="1167"/>
                    <a:pt x="4417" y="1135"/>
                  </a:cubicBezTo>
                  <a:cubicBezTo>
                    <a:pt x="4054" y="650"/>
                    <a:pt x="3582" y="262"/>
                    <a:pt x="30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9" name="Google Shape;3609;p23"/>
            <p:cNvSpPr/>
            <p:nvPr/>
          </p:nvSpPr>
          <p:spPr>
            <a:xfrm>
              <a:off x="10325963" y="4344075"/>
              <a:ext cx="185007" cy="526208"/>
            </a:xfrm>
            <a:custGeom>
              <a:rect b="b" l="l" r="r" t="t"/>
              <a:pathLst>
                <a:path extrusionOk="0" h="7725" w="2716">
                  <a:moveTo>
                    <a:pt x="1899" y="0"/>
                  </a:moveTo>
                  <a:lnTo>
                    <a:pt x="0" y="822"/>
                  </a:lnTo>
                  <a:cubicBezTo>
                    <a:pt x="446" y="2467"/>
                    <a:pt x="669" y="4168"/>
                    <a:pt x="669" y="5877"/>
                  </a:cubicBezTo>
                  <a:lnTo>
                    <a:pt x="669" y="7725"/>
                  </a:lnTo>
                  <a:lnTo>
                    <a:pt x="2715" y="7725"/>
                  </a:lnTo>
                  <a:lnTo>
                    <a:pt x="2715" y="5877"/>
                  </a:lnTo>
                  <a:cubicBezTo>
                    <a:pt x="2715" y="3888"/>
                    <a:pt x="2441" y="1912"/>
                    <a:pt x="189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0" name="Google Shape;3610;p23"/>
            <p:cNvSpPr/>
            <p:nvPr/>
          </p:nvSpPr>
          <p:spPr>
            <a:xfrm>
              <a:off x="9781096" y="3690898"/>
              <a:ext cx="341745" cy="428118"/>
            </a:xfrm>
            <a:custGeom>
              <a:rect b="b" l="l" r="r" t="t"/>
              <a:pathLst>
                <a:path extrusionOk="0" h="6285" w="5017">
                  <a:moveTo>
                    <a:pt x="0" y="0"/>
                  </a:moveTo>
                  <a:lnTo>
                    <a:pt x="0" y="1849"/>
                  </a:lnTo>
                  <a:lnTo>
                    <a:pt x="192" y="1995"/>
                  </a:lnTo>
                  <a:cubicBezTo>
                    <a:pt x="1689" y="3200"/>
                    <a:pt x="2977" y="4653"/>
                    <a:pt x="3997" y="6285"/>
                  </a:cubicBezTo>
                  <a:lnTo>
                    <a:pt x="5016" y="5086"/>
                  </a:lnTo>
                  <a:cubicBezTo>
                    <a:pt x="3684" y="3085"/>
                    <a:pt x="1983"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1" name="Google Shape;3611;p23"/>
            <p:cNvSpPr/>
            <p:nvPr/>
          </p:nvSpPr>
          <p:spPr>
            <a:xfrm>
              <a:off x="10063305" y="4045382"/>
              <a:ext cx="226695" cy="392084"/>
            </a:xfrm>
            <a:custGeom>
              <a:rect b="b" l="l" r="r" t="t"/>
              <a:pathLst>
                <a:path extrusionOk="0" h="5756" w="3328">
                  <a:moveTo>
                    <a:pt x="1014" y="0"/>
                  </a:moveTo>
                  <a:lnTo>
                    <a:pt x="0" y="1192"/>
                  </a:lnTo>
                  <a:cubicBezTo>
                    <a:pt x="13" y="1211"/>
                    <a:pt x="19" y="1224"/>
                    <a:pt x="32" y="1243"/>
                  </a:cubicBezTo>
                  <a:cubicBezTo>
                    <a:pt x="873" y="2652"/>
                    <a:pt x="1517" y="4169"/>
                    <a:pt x="1931" y="5756"/>
                  </a:cubicBezTo>
                  <a:lnTo>
                    <a:pt x="3327" y="5156"/>
                  </a:lnTo>
                  <a:cubicBezTo>
                    <a:pt x="2875" y="3506"/>
                    <a:pt x="2193" y="1932"/>
                    <a:pt x="1313" y="466"/>
                  </a:cubicBezTo>
                  <a:cubicBezTo>
                    <a:pt x="1217" y="306"/>
                    <a:pt x="1116" y="153"/>
                    <a:pt x="101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2" name="Google Shape;3612;p23"/>
            <p:cNvSpPr/>
            <p:nvPr/>
          </p:nvSpPr>
          <p:spPr>
            <a:xfrm>
              <a:off x="9208029" y="4894319"/>
              <a:ext cx="102108" cy="242771"/>
            </a:xfrm>
            <a:custGeom>
              <a:rect b="b" l="l" r="r" t="t"/>
              <a:pathLst>
                <a:path extrusionOk="0" h="3564" w="1499">
                  <a:moveTo>
                    <a:pt x="1" y="0"/>
                  </a:moveTo>
                  <a:lnTo>
                    <a:pt x="1" y="3563"/>
                  </a:lnTo>
                  <a:lnTo>
                    <a:pt x="1498" y="3563"/>
                  </a:lnTo>
                  <a:lnTo>
                    <a:pt x="149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3" name="Google Shape;3613;p23"/>
            <p:cNvSpPr/>
            <p:nvPr/>
          </p:nvSpPr>
          <p:spPr>
            <a:xfrm>
              <a:off x="9422938" y="3683750"/>
              <a:ext cx="341269" cy="428118"/>
            </a:xfrm>
            <a:custGeom>
              <a:rect b="b" l="l" r="r" t="t"/>
              <a:pathLst>
                <a:path extrusionOk="0" h="6285" w="5010">
                  <a:moveTo>
                    <a:pt x="5010" y="0"/>
                  </a:moveTo>
                  <a:cubicBezTo>
                    <a:pt x="3028" y="1358"/>
                    <a:pt x="1326" y="3085"/>
                    <a:pt x="0" y="5086"/>
                  </a:cubicBezTo>
                  <a:lnTo>
                    <a:pt x="1014" y="6285"/>
                  </a:lnTo>
                  <a:cubicBezTo>
                    <a:pt x="2034"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4" name="Google Shape;3614;p23"/>
            <p:cNvSpPr/>
            <p:nvPr/>
          </p:nvSpPr>
          <p:spPr>
            <a:xfrm>
              <a:off x="9781096" y="3479263"/>
              <a:ext cx="458090" cy="523619"/>
            </a:xfrm>
            <a:custGeom>
              <a:rect b="b" l="l" r="r" t="t"/>
              <a:pathLst>
                <a:path extrusionOk="0" h="7687" w="6725">
                  <a:moveTo>
                    <a:pt x="0" y="1"/>
                  </a:moveTo>
                  <a:lnTo>
                    <a:pt x="0" y="2391"/>
                  </a:lnTo>
                  <a:lnTo>
                    <a:pt x="13" y="2403"/>
                  </a:lnTo>
                  <a:cubicBezTo>
                    <a:pt x="2123" y="3799"/>
                    <a:pt x="3939" y="5590"/>
                    <a:pt x="5354" y="7687"/>
                  </a:cubicBezTo>
                  <a:lnTo>
                    <a:pt x="6724" y="6074"/>
                  </a:lnTo>
                  <a:cubicBezTo>
                    <a:pt x="4946" y="3589"/>
                    <a:pt x="2658"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5" name="Google Shape;3615;p23"/>
            <p:cNvSpPr/>
            <p:nvPr/>
          </p:nvSpPr>
          <p:spPr>
            <a:xfrm>
              <a:off x="9306594" y="3486411"/>
              <a:ext cx="457613" cy="523619"/>
            </a:xfrm>
            <a:custGeom>
              <a:rect b="b" l="l" r="r" t="t"/>
              <a:pathLst>
                <a:path extrusionOk="0" h="7687" w="6718">
                  <a:moveTo>
                    <a:pt x="6718" y="1"/>
                  </a:moveTo>
                  <a:cubicBezTo>
                    <a:pt x="4060" y="1517"/>
                    <a:pt x="1772" y="3589"/>
                    <a:pt x="0" y="6074"/>
                  </a:cubicBezTo>
                  <a:lnTo>
                    <a:pt x="1364" y="7687"/>
                  </a:lnTo>
                  <a:cubicBezTo>
                    <a:pt x="2779" y="5590"/>
                    <a:pt x="4596" y="3799"/>
                    <a:pt x="6705" y="2403"/>
                  </a:cubicBezTo>
                  <a:lnTo>
                    <a:pt x="6718" y="2391"/>
                  </a:lnTo>
                  <a:lnTo>
                    <a:pt x="671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6" name="Google Shape;3616;p23"/>
            <p:cNvSpPr/>
            <p:nvPr/>
          </p:nvSpPr>
          <p:spPr>
            <a:xfrm>
              <a:off x="9034808" y="4887171"/>
              <a:ext cx="139437" cy="242771"/>
            </a:xfrm>
            <a:custGeom>
              <a:rect b="b" l="l" r="r" t="t"/>
              <a:pathLst>
                <a:path extrusionOk="0" h="3564" w="2047">
                  <a:moveTo>
                    <a:pt x="1" y="0"/>
                  </a:moveTo>
                  <a:lnTo>
                    <a:pt x="1" y="3563"/>
                  </a:lnTo>
                  <a:lnTo>
                    <a:pt x="2047" y="3563"/>
                  </a:lnTo>
                  <a:lnTo>
                    <a:pt x="204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7" name="Google Shape;3617;p23"/>
            <p:cNvSpPr/>
            <p:nvPr/>
          </p:nvSpPr>
          <p:spPr>
            <a:xfrm>
              <a:off x="9255370" y="4052530"/>
              <a:ext cx="227104" cy="392084"/>
            </a:xfrm>
            <a:custGeom>
              <a:rect b="b" l="l" r="r" t="t"/>
              <a:pathLst>
                <a:path extrusionOk="0" h="5756" w="3334">
                  <a:moveTo>
                    <a:pt x="2314" y="0"/>
                  </a:moveTo>
                  <a:cubicBezTo>
                    <a:pt x="2212" y="160"/>
                    <a:pt x="2110" y="313"/>
                    <a:pt x="2014" y="472"/>
                  </a:cubicBezTo>
                  <a:cubicBezTo>
                    <a:pt x="1135" y="1932"/>
                    <a:pt x="453" y="3506"/>
                    <a:pt x="0" y="5156"/>
                  </a:cubicBezTo>
                  <a:lnTo>
                    <a:pt x="1396" y="5756"/>
                  </a:lnTo>
                  <a:cubicBezTo>
                    <a:pt x="1810" y="4169"/>
                    <a:pt x="2454" y="2652"/>
                    <a:pt x="3302" y="1243"/>
                  </a:cubicBezTo>
                  <a:cubicBezTo>
                    <a:pt x="3308" y="1224"/>
                    <a:pt x="3321" y="1211"/>
                    <a:pt x="3334" y="1192"/>
                  </a:cubicBezTo>
                  <a:lnTo>
                    <a:pt x="231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8" name="Google Shape;3618;p23"/>
            <p:cNvSpPr/>
            <p:nvPr/>
          </p:nvSpPr>
          <p:spPr>
            <a:xfrm>
              <a:off x="9208029" y="4413077"/>
              <a:ext cx="138551" cy="457205"/>
            </a:xfrm>
            <a:custGeom>
              <a:rect b="b" l="l" r="r" t="t"/>
              <a:pathLst>
                <a:path extrusionOk="0" h="6712" w="2034">
                  <a:moveTo>
                    <a:pt x="638" y="1"/>
                  </a:moveTo>
                  <a:cubicBezTo>
                    <a:pt x="217" y="1588"/>
                    <a:pt x="1" y="3226"/>
                    <a:pt x="1" y="4864"/>
                  </a:cubicBezTo>
                  <a:lnTo>
                    <a:pt x="1" y="6712"/>
                  </a:lnTo>
                  <a:lnTo>
                    <a:pt x="1498" y="6712"/>
                  </a:lnTo>
                  <a:lnTo>
                    <a:pt x="1498" y="4864"/>
                  </a:lnTo>
                  <a:cubicBezTo>
                    <a:pt x="1498" y="3430"/>
                    <a:pt x="1683" y="1996"/>
                    <a:pt x="2034" y="606"/>
                  </a:cubicBezTo>
                  <a:lnTo>
                    <a:pt x="63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9" name="Google Shape;3619;p23"/>
            <p:cNvSpPr/>
            <p:nvPr/>
          </p:nvSpPr>
          <p:spPr>
            <a:xfrm>
              <a:off x="10235232" y="4887171"/>
              <a:ext cx="102040" cy="242771"/>
            </a:xfrm>
            <a:custGeom>
              <a:rect b="b" l="l" r="r" t="t"/>
              <a:pathLst>
                <a:path extrusionOk="0" h="3564" w="1498">
                  <a:moveTo>
                    <a:pt x="0" y="0"/>
                  </a:moveTo>
                  <a:lnTo>
                    <a:pt x="0"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0" name="Google Shape;3620;p23"/>
            <p:cNvSpPr/>
            <p:nvPr/>
          </p:nvSpPr>
          <p:spPr>
            <a:xfrm>
              <a:off x="8897212" y="3363528"/>
              <a:ext cx="1751369" cy="5930854"/>
            </a:xfrm>
            <a:custGeom>
              <a:rect b="b" l="l" r="r" t="t"/>
              <a:pathLst>
                <a:path extrusionOk="0" h="87068" w="25711">
                  <a:moveTo>
                    <a:pt x="12855" y="294"/>
                  </a:moveTo>
                  <a:lnTo>
                    <a:pt x="13314" y="536"/>
                  </a:lnTo>
                  <a:cubicBezTo>
                    <a:pt x="20797" y="4488"/>
                    <a:pt x="25449" y="12257"/>
                    <a:pt x="25449" y="20816"/>
                  </a:cubicBezTo>
                  <a:lnTo>
                    <a:pt x="25449" y="86812"/>
                  </a:lnTo>
                  <a:lnTo>
                    <a:pt x="262" y="86812"/>
                  </a:lnTo>
                  <a:lnTo>
                    <a:pt x="262" y="20816"/>
                  </a:lnTo>
                  <a:cubicBezTo>
                    <a:pt x="262" y="12257"/>
                    <a:pt x="4908" y="4488"/>
                    <a:pt x="12390" y="536"/>
                  </a:cubicBezTo>
                  <a:lnTo>
                    <a:pt x="12849" y="300"/>
                  </a:lnTo>
                  <a:lnTo>
                    <a:pt x="12855" y="294"/>
                  </a:lnTo>
                  <a:close/>
                  <a:moveTo>
                    <a:pt x="12855" y="1"/>
                  </a:moveTo>
                  <a:lnTo>
                    <a:pt x="12734" y="65"/>
                  </a:lnTo>
                  <a:lnTo>
                    <a:pt x="12275" y="307"/>
                  </a:lnTo>
                  <a:cubicBezTo>
                    <a:pt x="4704" y="4297"/>
                    <a:pt x="0" y="12155"/>
                    <a:pt x="0" y="20810"/>
                  </a:cubicBezTo>
                  <a:lnTo>
                    <a:pt x="0" y="87067"/>
                  </a:lnTo>
                  <a:lnTo>
                    <a:pt x="25710" y="87067"/>
                  </a:lnTo>
                  <a:lnTo>
                    <a:pt x="25710" y="20816"/>
                  </a:lnTo>
                  <a:cubicBezTo>
                    <a:pt x="25710" y="12161"/>
                    <a:pt x="21007" y="4303"/>
                    <a:pt x="13435" y="307"/>
                  </a:cubicBezTo>
                  <a:lnTo>
                    <a:pt x="12976" y="71"/>
                  </a:lnTo>
                  <a:lnTo>
                    <a:pt x="12855" y="7"/>
                  </a:lnTo>
                  <a:lnTo>
                    <a:pt x="1285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1" name="Google Shape;3621;p23"/>
            <p:cNvSpPr/>
            <p:nvPr/>
          </p:nvSpPr>
          <p:spPr>
            <a:xfrm>
              <a:off x="8812542" y="4621238"/>
              <a:ext cx="17847" cy="4727831"/>
            </a:xfrm>
            <a:custGeom>
              <a:rect b="b" l="l" r="r" t="t"/>
              <a:pathLst>
                <a:path extrusionOk="0" h="69407" w="262">
                  <a:moveTo>
                    <a:pt x="134" y="1"/>
                  </a:moveTo>
                  <a:cubicBezTo>
                    <a:pt x="58" y="1"/>
                    <a:pt x="0" y="58"/>
                    <a:pt x="0" y="134"/>
                  </a:cubicBezTo>
                  <a:lnTo>
                    <a:pt x="0" y="69279"/>
                  </a:lnTo>
                  <a:cubicBezTo>
                    <a:pt x="0" y="69349"/>
                    <a:pt x="58" y="69406"/>
                    <a:pt x="134" y="69406"/>
                  </a:cubicBezTo>
                  <a:cubicBezTo>
                    <a:pt x="204" y="69406"/>
                    <a:pt x="262" y="69343"/>
                    <a:pt x="262" y="69273"/>
                  </a:cubicBezTo>
                  <a:lnTo>
                    <a:pt x="262" y="134"/>
                  </a:lnTo>
                  <a:cubicBezTo>
                    <a:pt x="262" y="58"/>
                    <a:pt x="204" y="1"/>
                    <a:pt x="13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3">
  <p:cSld name="CUSTOM_7_1_1_1">
    <p:spTree>
      <p:nvGrpSpPr>
        <p:cNvPr id="3622" name="Shape 3622"/>
        <p:cNvGrpSpPr/>
        <p:nvPr/>
      </p:nvGrpSpPr>
      <p:grpSpPr>
        <a:xfrm>
          <a:off x="0" y="0"/>
          <a:ext cx="0" cy="0"/>
          <a:chOff x="0" y="0"/>
          <a:chExt cx="0" cy="0"/>
        </a:xfrm>
      </p:grpSpPr>
      <p:grpSp>
        <p:nvGrpSpPr>
          <p:cNvPr id="3623" name="Google Shape;3623;p24"/>
          <p:cNvGrpSpPr/>
          <p:nvPr/>
        </p:nvGrpSpPr>
        <p:grpSpPr>
          <a:xfrm>
            <a:off x="-2439416" y="3088297"/>
            <a:ext cx="4624367" cy="6946221"/>
            <a:chOff x="6104509" y="3088297"/>
            <a:chExt cx="4624367" cy="6946221"/>
          </a:xfrm>
        </p:grpSpPr>
        <p:sp>
          <p:nvSpPr>
            <p:cNvPr id="3624" name="Google Shape;3624;p24"/>
            <p:cNvSpPr/>
            <p:nvPr/>
          </p:nvSpPr>
          <p:spPr>
            <a:xfrm>
              <a:off x="6104509" y="5289397"/>
              <a:ext cx="91209" cy="17847"/>
            </a:xfrm>
            <a:custGeom>
              <a:rect b="b" l="l" r="r" t="t"/>
              <a:pathLst>
                <a:path extrusionOk="0" h="262" w="1339">
                  <a:moveTo>
                    <a:pt x="128" y="0"/>
                  </a:moveTo>
                  <a:cubicBezTo>
                    <a:pt x="57" y="0"/>
                    <a:pt x="0" y="57"/>
                    <a:pt x="0" y="134"/>
                  </a:cubicBezTo>
                  <a:cubicBezTo>
                    <a:pt x="0" y="204"/>
                    <a:pt x="57" y="261"/>
                    <a:pt x="128" y="261"/>
                  </a:cubicBezTo>
                  <a:lnTo>
                    <a:pt x="1211"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5" name="Google Shape;3625;p24"/>
            <p:cNvSpPr/>
            <p:nvPr/>
          </p:nvSpPr>
          <p:spPr>
            <a:xfrm>
              <a:off x="10637666" y="5289397"/>
              <a:ext cx="91209" cy="17847"/>
            </a:xfrm>
            <a:custGeom>
              <a:rect b="b" l="l" r="r" t="t"/>
              <a:pathLst>
                <a:path extrusionOk="0" h="262" w="1339">
                  <a:moveTo>
                    <a:pt x="128" y="0"/>
                  </a:moveTo>
                  <a:cubicBezTo>
                    <a:pt x="57" y="0"/>
                    <a:pt x="0" y="57"/>
                    <a:pt x="0" y="134"/>
                  </a:cubicBezTo>
                  <a:cubicBezTo>
                    <a:pt x="0" y="204"/>
                    <a:pt x="57" y="261"/>
                    <a:pt x="128" y="261"/>
                  </a:cubicBezTo>
                  <a:lnTo>
                    <a:pt x="1211"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6" name="Google Shape;3626;p24"/>
            <p:cNvSpPr/>
            <p:nvPr/>
          </p:nvSpPr>
          <p:spPr>
            <a:xfrm>
              <a:off x="10337006" y="4855175"/>
              <a:ext cx="161923" cy="281921"/>
            </a:xfrm>
            <a:custGeom>
              <a:rect b="b" l="l" r="r" t="t"/>
              <a:pathLst>
                <a:path extrusionOk="0" h="3564" w="2047">
                  <a:moveTo>
                    <a:pt x="0" y="0"/>
                  </a:moveTo>
                  <a:lnTo>
                    <a:pt x="0" y="3563"/>
                  </a:lnTo>
                  <a:lnTo>
                    <a:pt x="2046" y="3563"/>
                  </a:lnTo>
                  <a:lnTo>
                    <a:pt x="204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27" name="Google Shape;3627;p24"/>
            <p:cNvGrpSpPr/>
            <p:nvPr/>
          </p:nvGrpSpPr>
          <p:grpSpPr>
            <a:xfrm>
              <a:off x="6324344" y="3088297"/>
              <a:ext cx="4333362" cy="6946221"/>
              <a:chOff x="6914533" y="3363528"/>
              <a:chExt cx="3734048" cy="5985542"/>
            </a:xfrm>
          </p:grpSpPr>
          <p:sp>
            <p:nvSpPr>
              <p:cNvPr id="3628" name="Google Shape;3628;p24"/>
              <p:cNvSpPr/>
              <p:nvPr/>
            </p:nvSpPr>
            <p:spPr>
              <a:xfrm>
                <a:off x="6914533" y="5289397"/>
                <a:ext cx="91209" cy="17847"/>
              </a:xfrm>
              <a:custGeom>
                <a:rect b="b" l="l" r="r" t="t"/>
                <a:pathLst>
                  <a:path extrusionOk="0" h="262" w="1339">
                    <a:moveTo>
                      <a:pt x="128" y="0"/>
                    </a:moveTo>
                    <a:cubicBezTo>
                      <a:pt x="57" y="0"/>
                      <a:pt x="0" y="57"/>
                      <a:pt x="0" y="134"/>
                    </a:cubicBezTo>
                    <a:cubicBezTo>
                      <a:pt x="0" y="204"/>
                      <a:pt x="57" y="261"/>
                      <a:pt x="128" y="261"/>
                    </a:cubicBezTo>
                    <a:lnTo>
                      <a:pt x="1205" y="261"/>
                    </a:lnTo>
                    <a:cubicBezTo>
                      <a:pt x="1281" y="261"/>
                      <a:pt x="1339" y="204"/>
                      <a:pt x="1339" y="134"/>
                    </a:cubicBezTo>
                    <a:cubicBezTo>
                      <a:pt x="1339" y="57"/>
                      <a:pt x="1281" y="0"/>
                      <a:pt x="121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9" name="Google Shape;3629;p24"/>
              <p:cNvSpPr/>
              <p:nvPr/>
            </p:nvSpPr>
            <p:spPr>
              <a:xfrm>
                <a:off x="8377956" y="3596692"/>
                <a:ext cx="887026" cy="776744"/>
              </a:xfrm>
              <a:custGeom>
                <a:rect b="b" l="l" r="r" t="t"/>
                <a:pathLst>
                  <a:path extrusionOk="0" h="11403" w="13022">
                    <a:moveTo>
                      <a:pt x="1" y="0"/>
                    </a:moveTo>
                    <a:lnTo>
                      <a:pt x="1" y="0"/>
                    </a:lnTo>
                    <a:cubicBezTo>
                      <a:pt x="3085" y="3442"/>
                      <a:pt x="5367" y="7546"/>
                      <a:pt x="6514" y="11402"/>
                    </a:cubicBezTo>
                    <a:cubicBezTo>
                      <a:pt x="7662" y="7546"/>
                      <a:pt x="9937" y="3442"/>
                      <a:pt x="13022" y="0"/>
                    </a:cubicBezTo>
                    <a:lnTo>
                      <a:pt x="13022" y="0"/>
                    </a:lnTo>
                    <a:cubicBezTo>
                      <a:pt x="10874" y="421"/>
                      <a:pt x="8700" y="638"/>
                      <a:pt x="6514" y="650"/>
                    </a:cubicBezTo>
                    <a:cubicBezTo>
                      <a:pt x="4328" y="638"/>
                      <a:pt x="2149" y="421"/>
                      <a:pt x="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0" name="Google Shape;3630;p24"/>
              <p:cNvSpPr/>
              <p:nvPr/>
            </p:nvSpPr>
            <p:spPr>
              <a:xfrm>
                <a:off x="8571613" y="3596215"/>
                <a:ext cx="500187" cy="500255"/>
              </a:xfrm>
              <a:custGeom>
                <a:rect b="b" l="l" r="r" t="t"/>
                <a:pathLst>
                  <a:path extrusionOk="0" h="7344" w="7343">
                    <a:moveTo>
                      <a:pt x="3671" y="1"/>
                    </a:moveTo>
                    <a:cubicBezTo>
                      <a:pt x="1645" y="1"/>
                      <a:pt x="0" y="1645"/>
                      <a:pt x="0" y="3672"/>
                    </a:cubicBezTo>
                    <a:cubicBezTo>
                      <a:pt x="0" y="5699"/>
                      <a:pt x="1645" y="7343"/>
                      <a:pt x="3671" y="7343"/>
                    </a:cubicBezTo>
                    <a:cubicBezTo>
                      <a:pt x="5698" y="7343"/>
                      <a:pt x="7342" y="5699"/>
                      <a:pt x="7342" y="3672"/>
                    </a:cubicBezTo>
                    <a:cubicBezTo>
                      <a:pt x="7342" y="1645"/>
                      <a:pt x="5698" y="1"/>
                      <a:pt x="367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1" name="Google Shape;3631;p24"/>
              <p:cNvSpPr/>
              <p:nvPr/>
            </p:nvSpPr>
            <p:spPr>
              <a:xfrm>
                <a:off x="8659279" y="3684359"/>
                <a:ext cx="324784" cy="324852"/>
              </a:xfrm>
              <a:custGeom>
                <a:rect b="b" l="l" r="r" t="t"/>
                <a:pathLst>
                  <a:path extrusionOk="0" h="4769" w="4768">
                    <a:moveTo>
                      <a:pt x="2123" y="1"/>
                    </a:moveTo>
                    <a:cubicBezTo>
                      <a:pt x="1900" y="20"/>
                      <a:pt x="1677" y="77"/>
                      <a:pt x="1467" y="166"/>
                    </a:cubicBezTo>
                    <a:cubicBezTo>
                      <a:pt x="1256" y="256"/>
                      <a:pt x="1059" y="370"/>
                      <a:pt x="880" y="517"/>
                    </a:cubicBezTo>
                    <a:lnTo>
                      <a:pt x="887" y="517"/>
                    </a:lnTo>
                    <a:cubicBezTo>
                      <a:pt x="982" y="544"/>
                      <a:pt x="1082" y="557"/>
                      <a:pt x="1183" y="557"/>
                    </a:cubicBezTo>
                    <a:cubicBezTo>
                      <a:pt x="1323" y="557"/>
                      <a:pt x="1464" y="531"/>
                      <a:pt x="1594" y="479"/>
                    </a:cubicBezTo>
                    <a:cubicBezTo>
                      <a:pt x="1823" y="383"/>
                      <a:pt x="2008" y="217"/>
                      <a:pt x="2123" y="1"/>
                    </a:cubicBezTo>
                    <a:close/>
                    <a:moveTo>
                      <a:pt x="2639" y="1"/>
                    </a:moveTo>
                    <a:cubicBezTo>
                      <a:pt x="2754" y="217"/>
                      <a:pt x="2945" y="383"/>
                      <a:pt x="3168" y="479"/>
                    </a:cubicBezTo>
                    <a:cubicBezTo>
                      <a:pt x="3301" y="534"/>
                      <a:pt x="3441" y="562"/>
                      <a:pt x="3582" y="562"/>
                    </a:cubicBezTo>
                    <a:cubicBezTo>
                      <a:pt x="3685" y="562"/>
                      <a:pt x="3789" y="547"/>
                      <a:pt x="3888" y="517"/>
                    </a:cubicBezTo>
                    <a:cubicBezTo>
                      <a:pt x="3710" y="370"/>
                      <a:pt x="3512" y="256"/>
                      <a:pt x="3302" y="166"/>
                    </a:cubicBezTo>
                    <a:cubicBezTo>
                      <a:pt x="3092" y="84"/>
                      <a:pt x="2869" y="26"/>
                      <a:pt x="2639" y="1"/>
                    </a:cubicBezTo>
                    <a:close/>
                    <a:moveTo>
                      <a:pt x="517" y="880"/>
                    </a:moveTo>
                    <a:lnTo>
                      <a:pt x="517" y="880"/>
                    </a:lnTo>
                    <a:cubicBezTo>
                      <a:pt x="377" y="1059"/>
                      <a:pt x="256" y="1256"/>
                      <a:pt x="173" y="1467"/>
                    </a:cubicBezTo>
                    <a:cubicBezTo>
                      <a:pt x="84" y="1677"/>
                      <a:pt x="26" y="1900"/>
                      <a:pt x="1" y="2123"/>
                    </a:cubicBezTo>
                    <a:cubicBezTo>
                      <a:pt x="217" y="2008"/>
                      <a:pt x="389" y="1824"/>
                      <a:pt x="479" y="1594"/>
                    </a:cubicBezTo>
                    <a:lnTo>
                      <a:pt x="485" y="1594"/>
                    </a:lnTo>
                    <a:cubicBezTo>
                      <a:pt x="581" y="1365"/>
                      <a:pt x="593" y="1116"/>
                      <a:pt x="517" y="880"/>
                    </a:cubicBezTo>
                    <a:close/>
                    <a:moveTo>
                      <a:pt x="4252" y="880"/>
                    </a:moveTo>
                    <a:lnTo>
                      <a:pt x="4252" y="880"/>
                    </a:lnTo>
                    <a:cubicBezTo>
                      <a:pt x="4182" y="1116"/>
                      <a:pt x="4194" y="1365"/>
                      <a:pt x="4290" y="1594"/>
                    </a:cubicBezTo>
                    <a:cubicBezTo>
                      <a:pt x="4379" y="1824"/>
                      <a:pt x="4551" y="2008"/>
                      <a:pt x="4768" y="2123"/>
                    </a:cubicBezTo>
                    <a:cubicBezTo>
                      <a:pt x="4742" y="1900"/>
                      <a:pt x="4685" y="1677"/>
                      <a:pt x="4596" y="1467"/>
                    </a:cubicBezTo>
                    <a:cubicBezTo>
                      <a:pt x="4513" y="1256"/>
                      <a:pt x="4392" y="1059"/>
                      <a:pt x="4252" y="880"/>
                    </a:cubicBezTo>
                    <a:close/>
                    <a:moveTo>
                      <a:pt x="4762" y="2639"/>
                    </a:moveTo>
                    <a:lnTo>
                      <a:pt x="4762" y="2639"/>
                    </a:lnTo>
                    <a:cubicBezTo>
                      <a:pt x="4551" y="2754"/>
                      <a:pt x="4379" y="2939"/>
                      <a:pt x="4284" y="3168"/>
                    </a:cubicBezTo>
                    <a:cubicBezTo>
                      <a:pt x="4188" y="3398"/>
                      <a:pt x="4175" y="3646"/>
                      <a:pt x="4245" y="3882"/>
                    </a:cubicBezTo>
                    <a:cubicBezTo>
                      <a:pt x="4392" y="3704"/>
                      <a:pt x="4507" y="3506"/>
                      <a:pt x="4596" y="3296"/>
                    </a:cubicBezTo>
                    <a:cubicBezTo>
                      <a:pt x="4685" y="3085"/>
                      <a:pt x="4742" y="2862"/>
                      <a:pt x="4762" y="2639"/>
                    </a:cubicBezTo>
                    <a:close/>
                    <a:moveTo>
                      <a:pt x="1" y="2639"/>
                    </a:moveTo>
                    <a:cubicBezTo>
                      <a:pt x="26" y="2869"/>
                      <a:pt x="77" y="3085"/>
                      <a:pt x="166" y="3302"/>
                    </a:cubicBezTo>
                    <a:cubicBezTo>
                      <a:pt x="256" y="3513"/>
                      <a:pt x="370" y="3710"/>
                      <a:pt x="517" y="3889"/>
                    </a:cubicBezTo>
                    <a:lnTo>
                      <a:pt x="517" y="3882"/>
                    </a:lnTo>
                    <a:cubicBezTo>
                      <a:pt x="587" y="3646"/>
                      <a:pt x="574" y="3398"/>
                      <a:pt x="479" y="3168"/>
                    </a:cubicBezTo>
                    <a:cubicBezTo>
                      <a:pt x="383" y="2945"/>
                      <a:pt x="217" y="2754"/>
                      <a:pt x="1" y="2639"/>
                    </a:cubicBezTo>
                    <a:close/>
                    <a:moveTo>
                      <a:pt x="1186" y="4201"/>
                    </a:moveTo>
                    <a:cubicBezTo>
                      <a:pt x="1083" y="4201"/>
                      <a:pt x="980" y="4216"/>
                      <a:pt x="880" y="4245"/>
                    </a:cubicBezTo>
                    <a:cubicBezTo>
                      <a:pt x="1059" y="4392"/>
                      <a:pt x="1256" y="4507"/>
                      <a:pt x="1467" y="4596"/>
                    </a:cubicBezTo>
                    <a:cubicBezTo>
                      <a:pt x="1677" y="4679"/>
                      <a:pt x="1900" y="4736"/>
                      <a:pt x="2129" y="4762"/>
                    </a:cubicBezTo>
                    <a:cubicBezTo>
                      <a:pt x="2008" y="4545"/>
                      <a:pt x="1823" y="4379"/>
                      <a:pt x="1594" y="4284"/>
                    </a:cubicBezTo>
                    <a:cubicBezTo>
                      <a:pt x="1465" y="4229"/>
                      <a:pt x="1326" y="4201"/>
                      <a:pt x="1186" y="4201"/>
                    </a:cubicBezTo>
                    <a:close/>
                    <a:moveTo>
                      <a:pt x="3596" y="4203"/>
                    </a:moveTo>
                    <a:cubicBezTo>
                      <a:pt x="3451" y="4203"/>
                      <a:pt x="3305" y="4233"/>
                      <a:pt x="3168" y="4290"/>
                    </a:cubicBezTo>
                    <a:cubicBezTo>
                      <a:pt x="2945" y="4379"/>
                      <a:pt x="2754" y="4551"/>
                      <a:pt x="2639" y="4768"/>
                    </a:cubicBezTo>
                    <a:cubicBezTo>
                      <a:pt x="2869" y="4743"/>
                      <a:pt x="3092" y="4685"/>
                      <a:pt x="3302" y="4596"/>
                    </a:cubicBezTo>
                    <a:cubicBezTo>
                      <a:pt x="3512" y="4513"/>
                      <a:pt x="3710" y="4392"/>
                      <a:pt x="3888" y="4252"/>
                    </a:cubicBezTo>
                    <a:lnTo>
                      <a:pt x="3888" y="4245"/>
                    </a:lnTo>
                    <a:cubicBezTo>
                      <a:pt x="3793" y="4217"/>
                      <a:pt x="3695" y="4203"/>
                      <a:pt x="3596" y="4203"/>
                    </a:cubicBezTo>
                    <a:close/>
                  </a:path>
                </a:pathLst>
              </a:custGeom>
              <a:solidFill>
                <a:srgbClr val="92B1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2" name="Google Shape;3632;p24"/>
              <p:cNvSpPr/>
              <p:nvPr/>
            </p:nvSpPr>
            <p:spPr>
              <a:xfrm>
                <a:off x="8607170" y="3632249"/>
                <a:ext cx="428595" cy="428595"/>
              </a:xfrm>
              <a:custGeom>
                <a:rect b="b" l="l" r="r" t="t"/>
                <a:pathLst>
                  <a:path extrusionOk="0" h="6292" w="6292">
                    <a:moveTo>
                      <a:pt x="3149" y="281"/>
                    </a:moveTo>
                    <a:cubicBezTo>
                      <a:pt x="4730" y="288"/>
                      <a:pt x="6011" y="1562"/>
                      <a:pt x="6011" y="3143"/>
                    </a:cubicBezTo>
                    <a:cubicBezTo>
                      <a:pt x="6011" y="4724"/>
                      <a:pt x="4730" y="6005"/>
                      <a:pt x="3149" y="6011"/>
                    </a:cubicBezTo>
                    <a:cubicBezTo>
                      <a:pt x="1569" y="6005"/>
                      <a:pt x="288" y="4724"/>
                      <a:pt x="288" y="3143"/>
                    </a:cubicBezTo>
                    <a:cubicBezTo>
                      <a:pt x="288" y="1562"/>
                      <a:pt x="1569" y="288"/>
                      <a:pt x="3149" y="281"/>
                    </a:cubicBezTo>
                    <a:close/>
                    <a:moveTo>
                      <a:pt x="3149" y="1"/>
                    </a:moveTo>
                    <a:cubicBezTo>
                      <a:pt x="1409" y="1"/>
                      <a:pt x="7" y="1409"/>
                      <a:pt x="1" y="3143"/>
                    </a:cubicBezTo>
                    <a:cubicBezTo>
                      <a:pt x="7" y="4883"/>
                      <a:pt x="1409" y="6285"/>
                      <a:pt x="3149" y="6291"/>
                    </a:cubicBezTo>
                    <a:cubicBezTo>
                      <a:pt x="4883" y="6285"/>
                      <a:pt x="6291" y="4883"/>
                      <a:pt x="6291" y="3143"/>
                    </a:cubicBezTo>
                    <a:cubicBezTo>
                      <a:pt x="6291" y="1409"/>
                      <a:pt x="4883" y="1"/>
                      <a:pt x="3149"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3" name="Google Shape;3633;p24"/>
              <p:cNvSpPr/>
              <p:nvPr/>
            </p:nvSpPr>
            <p:spPr>
              <a:xfrm>
                <a:off x="8697493" y="3722572"/>
                <a:ext cx="247948" cy="247948"/>
              </a:xfrm>
              <a:custGeom>
                <a:rect b="b" l="l" r="r" t="t"/>
                <a:pathLst>
                  <a:path extrusionOk="0" h="3640" w="3640">
                    <a:moveTo>
                      <a:pt x="1823" y="1"/>
                    </a:moveTo>
                    <a:cubicBezTo>
                      <a:pt x="816" y="1"/>
                      <a:pt x="1" y="816"/>
                      <a:pt x="1" y="1817"/>
                    </a:cubicBezTo>
                    <a:cubicBezTo>
                      <a:pt x="1" y="2824"/>
                      <a:pt x="816" y="3640"/>
                      <a:pt x="1823" y="3640"/>
                    </a:cubicBezTo>
                    <a:cubicBezTo>
                      <a:pt x="2830" y="3640"/>
                      <a:pt x="3640" y="2824"/>
                      <a:pt x="3640" y="1817"/>
                    </a:cubicBezTo>
                    <a:cubicBezTo>
                      <a:pt x="3640" y="816"/>
                      <a:pt x="2830" y="1"/>
                      <a:pt x="182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4" name="Google Shape;3634;p24"/>
              <p:cNvSpPr/>
              <p:nvPr/>
            </p:nvSpPr>
            <p:spPr>
              <a:xfrm>
                <a:off x="8196970" y="3484708"/>
                <a:ext cx="1249479" cy="1239057"/>
              </a:xfrm>
              <a:custGeom>
                <a:rect b="b" l="l" r="r" t="t"/>
                <a:pathLst>
                  <a:path extrusionOk="0" h="18190" w="18343">
                    <a:moveTo>
                      <a:pt x="733" y="529"/>
                    </a:moveTo>
                    <a:cubicBezTo>
                      <a:pt x="2250" y="1013"/>
                      <a:pt x="5672" y="1676"/>
                      <a:pt x="9171" y="1676"/>
                    </a:cubicBezTo>
                    <a:cubicBezTo>
                      <a:pt x="12664" y="1676"/>
                      <a:pt x="16093" y="1013"/>
                      <a:pt x="17610" y="529"/>
                    </a:cubicBezTo>
                    <a:lnTo>
                      <a:pt x="17610" y="529"/>
                    </a:lnTo>
                    <a:cubicBezTo>
                      <a:pt x="13231" y="4761"/>
                      <a:pt x="10019" y="10561"/>
                      <a:pt x="9171" y="15755"/>
                    </a:cubicBezTo>
                    <a:cubicBezTo>
                      <a:pt x="8324" y="10567"/>
                      <a:pt x="5111" y="4761"/>
                      <a:pt x="733" y="529"/>
                    </a:cubicBezTo>
                    <a:close/>
                    <a:moveTo>
                      <a:pt x="166" y="0"/>
                    </a:moveTo>
                    <a:lnTo>
                      <a:pt x="0" y="223"/>
                    </a:lnTo>
                    <a:cubicBezTo>
                      <a:pt x="4908" y="4723"/>
                      <a:pt x="8458" y="11243"/>
                      <a:pt x="9031" y="16832"/>
                    </a:cubicBezTo>
                    <a:lnTo>
                      <a:pt x="9171" y="18190"/>
                    </a:lnTo>
                    <a:lnTo>
                      <a:pt x="9312" y="16832"/>
                    </a:lnTo>
                    <a:cubicBezTo>
                      <a:pt x="9885" y="11243"/>
                      <a:pt x="13429" y="4723"/>
                      <a:pt x="18343" y="223"/>
                    </a:cubicBezTo>
                    <a:lnTo>
                      <a:pt x="18171" y="0"/>
                    </a:lnTo>
                    <a:cubicBezTo>
                      <a:pt x="17520" y="414"/>
                      <a:pt x="13333" y="1396"/>
                      <a:pt x="9171" y="1396"/>
                    </a:cubicBezTo>
                    <a:cubicBezTo>
                      <a:pt x="5010" y="1396"/>
                      <a:pt x="822" y="414"/>
                      <a:pt x="16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5" name="Google Shape;3635;p24"/>
              <p:cNvSpPr/>
              <p:nvPr/>
            </p:nvSpPr>
            <p:spPr>
              <a:xfrm>
                <a:off x="7476702" y="3905807"/>
                <a:ext cx="386022" cy="1217805"/>
              </a:xfrm>
              <a:custGeom>
                <a:rect b="b" l="l" r="r" t="t"/>
                <a:pathLst>
                  <a:path extrusionOk="0" h="17878" w="5667">
                    <a:moveTo>
                      <a:pt x="5667" y="0"/>
                    </a:moveTo>
                    <a:cubicBezTo>
                      <a:pt x="4360" y="1116"/>
                      <a:pt x="3245" y="2441"/>
                      <a:pt x="2352" y="3913"/>
                    </a:cubicBezTo>
                    <a:cubicBezTo>
                      <a:pt x="810" y="6482"/>
                      <a:pt x="1" y="9420"/>
                      <a:pt x="7" y="12416"/>
                    </a:cubicBezTo>
                    <a:lnTo>
                      <a:pt x="7" y="17877"/>
                    </a:lnTo>
                    <a:lnTo>
                      <a:pt x="1556" y="16329"/>
                    </a:lnTo>
                    <a:lnTo>
                      <a:pt x="1556" y="12588"/>
                    </a:lnTo>
                    <a:cubicBezTo>
                      <a:pt x="1549" y="9758"/>
                      <a:pt x="2314" y="6979"/>
                      <a:pt x="3767" y="4557"/>
                    </a:cubicBezTo>
                    <a:cubicBezTo>
                      <a:pt x="4296" y="3678"/>
                      <a:pt x="4914" y="2855"/>
                      <a:pt x="5609"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6" name="Google Shape;3636;p24"/>
              <p:cNvSpPr/>
              <p:nvPr/>
            </p:nvSpPr>
            <p:spPr>
              <a:xfrm>
                <a:off x="8297647" y="4420702"/>
                <a:ext cx="138142" cy="456319"/>
              </a:xfrm>
              <a:custGeom>
                <a:rect b="b" l="l" r="r" t="t"/>
                <a:pathLst>
                  <a:path extrusionOk="0" h="6699" w="2028">
                    <a:moveTo>
                      <a:pt x="1396" y="0"/>
                    </a:moveTo>
                    <a:lnTo>
                      <a:pt x="1" y="599"/>
                    </a:lnTo>
                    <a:cubicBezTo>
                      <a:pt x="351" y="1989"/>
                      <a:pt x="530" y="3416"/>
                      <a:pt x="530" y="4857"/>
                    </a:cubicBezTo>
                    <a:lnTo>
                      <a:pt x="530" y="6698"/>
                    </a:lnTo>
                    <a:lnTo>
                      <a:pt x="2027" y="6698"/>
                    </a:lnTo>
                    <a:lnTo>
                      <a:pt x="2027" y="4857"/>
                    </a:lnTo>
                    <a:cubicBezTo>
                      <a:pt x="2027" y="3219"/>
                      <a:pt x="1817"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7" name="Google Shape;3637;p24"/>
              <p:cNvSpPr/>
              <p:nvPr/>
            </p:nvSpPr>
            <p:spPr>
              <a:xfrm>
                <a:off x="7880022" y="3905807"/>
                <a:ext cx="386022" cy="1217805"/>
              </a:xfrm>
              <a:custGeom>
                <a:rect b="b" l="l" r="r" t="t"/>
                <a:pathLst>
                  <a:path extrusionOk="0" h="17878" w="5667">
                    <a:moveTo>
                      <a:pt x="0" y="0"/>
                    </a:moveTo>
                    <a:lnTo>
                      <a:pt x="0" y="2033"/>
                    </a:lnTo>
                    <a:lnTo>
                      <a:pt x="58" y="2097"/>
                    </a:lnTo>
                    <a:cubicBezTo>
                      <a:pt x="753" y="2855"/>
                      <a:pt x="1371" y="3678"/>
                      <a:pt x="1900" y="4557"/>
                    </a:cubicBezTo>
                    <a:cubicBezTo>
                      <a:pt x="3353" y="6979"/>
                      <a:pt x="4124" y="9758"/>
                      <a:pt x="4118" y="12588"/>
                    </a:cubicBezTo>
                    <a:lnTo>
                      <a:pt x="4118" y="16329"/>
                    </a:lnTo>
                    <a:lnTo>
                      <a:pt x="5666" y="17877"/>
                    </a:lnTo>
                    <a:lnTo>
                      <a:pt x="5666" y="12416"/>
                    </a:lnTo>
                    <a:cubicBezTo>
                      <a:pt x="5666" y="9420"/>
                      <a:pt x="4857" y="6482"/>
                      <a:pt x="3315" y="3913"/>
                    </a:cubicBezTo>
                    <a:cubicBezTo>
                      <a:pt x="2422"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8" name="Google Shape;3638;p24"/>
              <p:cNvSpPr/>
              <p:nvPr/>
            </p:nvSpPr>
            <p:spPr>
              <a:xfrm>
                <a:off x="8254256" y="3914457"/>
                <a:ext cx="294813" cy="475869"/>
              </a:xfrm>
              <a:custGeom>
                <a:rect b="b" l="l" r="r" t="t"/>
                <a:pathLst>
                  <a:path extrusionOk="0" h="6986" w="4328">
                    <a:moveTo>
                      <a:pt x="1377" y="1"/>
                    </a:moveTo>
                    <a:lnTo>
                      <a:pt x="0" y="1626"/>
                    </a:lnTo>
                    <a:cubicBezTo>
                      <a:pt x="128" y="1830"/>
                      <a:pt x="262" y="2027"/>
                      <a:pt x="389" y="2238"/>
                    </a:cubicBezTo>
                    <a:cubicBezTo>
                      <a:pt x="1281" y="3716"/>
                      <a:pt x="1970" y="5316"/>
                      <a:pt x="2435" y="6986"/>
                    </a:cubicBezTo>
                    <a:lnTo>
                      <a:pt x="4328" y="6170"/>
                    </a:lnTo>
                    <a:cubicBezTo>
                      <a:pt x="3684" y="3965"/>
                      <a:pt x="2690" y="1887"/>
                      <a:pt x="137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9" name="Google Shape;3639;p24"/>
              <p:cNvSpPr/>
              <p:nvPr/>
            </p:nvSpPr>
            <p:spPr>
              <a:xfrm>
                <a:off x="7133324" y="4351223"/>
                <a:ext cx="185007" cy="526208"/>
              </a:xfrm>
              <a:custGeom>
                <a:rect b="b" l="l" r="r" t="t"/>
                <a:pathLst>
                  <a:path extrusionOk="0" h="7725" w="2716">
                    <a:moveTo>
                      <a:pt x="816" y="0"/>
                    </a:moveTo>
                    <a:cubicBezTo>
                      <a:pt x="274" y="1912"/>
                      <a:pt x="0" y="3888"/>
                      <a:pt x="0" y="5877"/>
                    </a:cubicBezTo>
                    <a:lnTo>
                      <a:pt x="0" y="7725"/>
                    </a:lnTo>
                    <a:lnTo>
                      <a:pt x="2046" y="7725"/>
                    </a:lnTo>
                    <a:lnTo>
                      <a:pt x="2046" y="5877"/>
                    </a:lnTo>
                    <a:cubicBezTo>
                      <a:pt x="2046" y="4168"/>
                      <a:pt x="2269" y="2467"/>
                      <a:pt x="2715" y="816"/>
                    </a:cubicBezTo>
                    <a:lnTo>
                      <a:pt x="81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0" name="Google Shape;3640;p24"/>
              <p:cNvSpPr/>
              <p:nvPr/>
            </p:nvSpPr>
            <p:spPr>
              <a:xfrm>
                <a:off x="7194085" y="3907309"/>
                <a:ext cx="294881" cy="475869"/>
              </a:xfrm>
              <a:custGeom>
                <a:rect b="b" l="l" r="r" t="t"/>
                <a:pathLst>
                  <a:path extrusionOk="0" h="6986" w="4329">
                    <a:moveTo>
                      <a:pt x="2945" y="1"/>
                    </a:moveTo>
                    <a:cubicBezTo>
                      <a:pt x="1639" y="1887"/>
                      <a:pt x="644" y="3965"/>
                      <a:pt x="1" y="6170"/>
                    </a:cubicBezTo>
                    <a:lnTo>
                      <a:pt x="1881" y="6986"/>
                    </a:lnTo>
                    <a:cubicBezTo>
                      <a:pt x="2352" y="5316"/>
                      <a:pt x="3041" y="3716"/>
                      <a:pt x="3933" y="2238"/>
                    </a:cubicBezTo>
                    <a:cubicBezTo>
                      <a:pt x="4060" y="2027"/>
                      <a:pt x="4194" y="1830"/>
                      <a:pt x="4328"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1" name="Google Shape;3641;p24"/>
              <p:cNvSpPr/>
              <p:nvPr/>
            </p:nvSpPr>
            <p:spPr>
              <a:xfrm>
                <a:off x="7488009" y="5030212"/>
                <a:ext cx="766731" cy="106876"/>
              </a:xfrm>
              <a:custGeom>
                <a:rect b="b" l="l" r="r" t="t"/>
                <a:pathLst>
                  <a:path extrusionOk="0" h="1569" w="11256">
                    <a:moveTo>
                      <a:pt x="1562" y="0"/>
                    </a:moveTo>
                    <a:lnTo>
                      <a:pt x="0" y="1568"/>
                    </a:lnTo>
                    <a:lnTo>
                      <a:pt x="11256"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2" name="Google Shape;3642;p24"/>
              <p:cNvSpPr/>
              <p:nvPr/>
            </p:nvSpPr>
            <p:spPr>
              <a:xfrm>
                <a:off x="7616478" y="4085976"/>
                <a:ext cx="510200" cy="910459"/>
              </a:xfrm>
              <a:custGeom>
                <a:rect b="b" l="l" r="r" t="t"/>
                <a:pathLst>
                  <a:path extrusionOk="0" h="13366" w="7490">
                    <a:moveTo>
                      <a:pt x="3742" y="2441"/>
                    </a:moveTo>
                    <a:lnTo>
                      <a:pt x="3787" y="2460"/>
                    </a:lnTo>
                    <a:cubicBezTo>
                      <a:pt x="4418" y="2722"/>
                      <a:pt x="5074" y="3282"/>
                      <a:pt x="5463" y="3888"/>
                    </a:cubicBezTo>
                    <a:lnTo>
                      <a:pt x="5597" y="4098"/>
                    </a:lnTo>
                    <a:lnTo>
                      <a:pt x="5348" y="4085"/>
                    </a:lnTo>
                    <a:cubicBezTo>
                      <a:pt x="5332" y="4084"/>
                      <a:pt x="5316" y="4084"/>
                      <a:pt x="5300" y="4084"/>
                    </a:cubicBezTo>
                    <a:cubicBezTo>
                      <a:pt x="5126" y="4084"/>
                      <a:pt x="4960" y="4148"/>
                      <a:pt x="4832" y="4270"/>
                    </a:cubicBezTo>
                    <a:cubicBezTo>
                      <a:pt x="4685" y="4398"/>
                      <a:pt x="4602" y="4576"/>
                      <a:pt x="4590" y="4767"/>
                    </a:cubicBezTo>
                    <a:lnTo>
                      <a:pt x="4590" y="6628"/>
                    </a:lnTo>
                    <a:lnTo>
                      <a:pt x="5571" y="6628"/>
                    </a:lnTo>
                    <a:cubicBezTo>
                      <a:pt x="5673" y="6622"/>
                      <a:pt x="5769" y="6571"/>
                      <a:pt x="5839" y="6495"/>
                    </a:cubicBezTo>
                    <a:cubicBezTo>
                      <a:pt x="5909" y="6418"/>
                      <a:pt x="5947" y="6316"/>
                      <a:pt x="5941" y="6214"/>
                    </a:cubicBezTo>
                    <a:lnTo>
                      <a:pt x="5928" y="5972"/>
                    </a:lnTo>
                    <a:lnTo>
                      <a:pt x="6132" y="6099"/>
                    </a:lnTo>
                    <a:cubicBezTo>
                      <a:pt x="6527" y="6354"/>
                      <a:pt x="6839" y="6724"/>
                      <a:pt x="7031" y="7151"/>
                    </a:cubicBezTo>
                    <a:lnTo>
                      <a:pt x="7050" y="7202"/>
                    </a:lnTo>
                    <a:lnTo>
                      <a:pt x="7031" y="7247"/>
                    </a:lnTo>
                    <a:cubicBezTo>
                      <a:pt x="6839" y="7674"/>
                      <a:pt x="6527" y="8043"/>
                      <a:pt x="6138" y="8298"/>
                    </a:cubicBezTo>
                    <a:lnTo>
                      <a:pt x="5928" y="8432"/>
                    </a:lnTo>
                    <a:lnTo>
                      <a:pt x="5941" y="8184"/>
                    </a:lnTo>
                    <a:cubicBezTo>
                      <a:pt x="5947" y="8082"/>
                      <a:pt x="5909" y="7980"/>
                      <a:pt x="5839" y="7903"/>
                    </a:cubicBezTo>
                    <a:cubicBezTo>
                      <a:pt x="5769" y="7827"/>
                      <a:pt x="5673" y="7776"/>
                      <a:pt x="5571" y="7776"/>
                    </a:cubicBezTo>
                    <a:lnTo>
                      <a:pt x="4590" y="7776"/>
                    </a:lnTo>
                    <a:lnTo>
                      <a:pt x="4590" y="10739"/>
                    </a:lnTo>
                    <a:cubicBezTo>
                      <a:pt x="4602" y="10930"/>
                      <a:pt x="4692" y="11109"/>
                      <a:pt x="4832" y="11230"/>
                    </a:cubicBezTo>
                    <a:cubicBezTo>
                      <a:pt x="4960" y="11353"/>
                      <a:pt x="5126" y="11416"/>
                      <a:pt x="5305" y="11416"/>
                    </a:cubicBezTo>
                    <a:cubicBezTo>
                      <a:pt x="5322" y="11416"/>
                      <a:pt x="5338" y="11416"/>
                      <a:pt x="5354" y="11415"/>
                    </a:cubicBezTo>
                    <a:lnTo>
                      <a:pt x="5597" y="11402"/>
                    </a:lnTo>
                    <a:lnTo>
                      <a:pt x="5463" y="11612"/>
                    </a:lnTo>
                    <a:cubicBezTo>
                      <a:pt x="5074" y="12218"/>
                      <a:pt x="4418" y="12779"/>
                      <a:pt x="3793" y="13040"/>
                    </a:cubicBezTo>
                    <a:lnTo>
                      <a:pt x="3742" y="13059"/>
                    </a:lnTo>
                    <a:lnTo>
                      <a:pt x="3697" y="13040"/>
                    </a:lnTo>
                    <a:cubicBezTo>
                      <a:pt x="3066" y="12779"/>
                      <a:pt x="2416" y="12218"/>
                      <a:pt x="2021" y="11612"/>
                    </a:cubicBezTo>
                    <a:lnTo>
                      <a:pt x="1894" y="11402"/>
                    </a:lnTo>
                    <a:lnTo>
                      <a:pt x="1894" y="11402"/>
                    </a:lnTo>
                    <a:lnTo>
                      <a:pt x="2136" y="11415"/>
                    </a:lnTo>
                    <a:cubicBezTo>
                      <a:pt x="2152" y="11416"/>
                      <a:pt x="2168" y="11416"/>
                      <a:pt x="2184" y="11416"/>
                    </a:cubicBezTo>
                    <a:cubicBezTo>
                      <a:pt x="2359" y="11416"/>
                      <a:pt x="2530" y="11353"/>
                      <a:pt x="2659" y="11230"/>
                    </a:cubicBezTo>
                    <a:cubicBezTo>
                      <a:pt x="2799" y="11103"/>
                      <a:pt x="2882" y="10924"/>
                      <a:pt x="2894" y="10733"/>
                    </a:cubicBezTo>
                    <a:lnTo>
                      <a:pt x="2894" y="7769"/>
                    </a:lnTo>
                    <a:lnTo>
                      <a:pt x="1913" y="7769"/>
                    </a:lnTo>
                    <a:cubicBezTo>
                      <a:pt x="1805" y="7776"/>
                      <a:pt x="1709" y="7820"/>
                      <a:pt x="1645" y="7897"/>
                    </a:cubicBezTo>
                    <a:cubicBezTo>
                      <a:pt x="1575" y="7980"/>
                      <a:pt x="1537" y="8082"/>
                      <a:pt x="1543" y="8184"/>
                    </a:cubicBezTo>
                    <a:lnTo>
                      <a:pt x="1556" y="8426"/>
                    </a:lnTo>
                    <a:lnTo>
                      <a:pt x="1556" y="8426"/>
                    </a:lnTo>
                    <a:lnTo>
                      <a:pt x="1352" y="8298"/>
                    </a:lnTo>
                    <a:cubicBezTo>
                      <a:pt x="957" y="8037"/>
                      <a:pt x="645" y="7674"/>
                      <a:pt x="453" y="7247"/>
                    </a:cubicBezTo>
                    <a:lnTo>
                      <a:pt x="434" y="7202"/>
                    </a:lnTo>
                    <a:lnTo>
                      <a:pt x="453" y="7151"/>
                    </a:lnTo>
                    <a:cubicBezTo>
                      <a:pt x="645" y="6724"/>
                      <a:pt x="957" y="6361"/>
                      <a:pt x="1352" y="6106"/>
                    </a:cubicBezTo>
                    <a:lnTo>
                      <a:pt x="1556" y="5972"/>
                    </a:lnTo>
                    <a:lnTo>
                      <a:pt x="1543" y="6214"/>
                    </a:lnTo>
                    <a:cubicBezTo>
                      <a:pt x="1537" y="6323"/>
                      <a:pt x="1575" y="6425"/>
                      <a:pt x="1645" y="6501"/>
                    </a:cubicBezTo>
                    <a:cubicBezTo>
                      <a:pt x="1715" y="6577"/>
                      <a:pt x="1811" y="6622"/>
                      <a:pt x="1919" y="6628"/>
                    </a:cubicBezTo>
                    <a:lnTo>
                      <a:pt x="2888" y="6628"/>
                    </a:lnTo>
                    <a:lnTo>
                      <a:pt x="2888" y="4761"/>
                    </a:lnTo>
                    <a:cubicBezTo>
                      <a:pt x="2875" y="4570"/>
                      <a:pt x="2792" y="4391"/>
                      <a:pt x="2652" y="4270"/>
                    </a:cubicBezTo>
                    <a:cubicBezTo>
                      <a:pt x="2524" y="4148"/>
                      <a:pt x="2358" y="4084"/>
                      <a:pt x="2184" y="4084"/>
                    </a:cubicBezTo>
                    <a:cubicBezTo>
                      <a:pt x="2168" y="4084"/>
                      <a:pt x="2152" y="4084"/>
                      <a:pt x="2136" y="4085"/>
                    </a:cubicBezTo>
                    <a:lnTo>
                      <a:pt x="1887" y="4098"/>
                    </a:lnTo>
                    <a:lnTo>
                      <a:pt x="1887" y="4098"/>
                    </a:lnTo>
                    <a:lnTo>
                      <a:pt x="2021" y="3888"/>
                    </a:lnTo>
                    <a:cubicBezTo>
                      <a:pt x="2410" y="3282"/>
                      <a:pt x="3066" y="2722"/>
                      <a:pt x="3691" y="2460"/>
                    </a:cubicBezTo>
                    <a:lnTo>
                      <a:pt x="3742" y="2441"/>
                    </a:lnTo>
                    <a:close/>
                    <a:moveTo>
                      <a:pt x="3748" y="0"/>
                    </a:moveTo>
                    <a:cubicBezTo>
                      <a:pt x="3149" y="669"/>
                      <a:pt x="2614" y="1402"/>
                      <a:pt x="2155" y="2173"/>
                    </a:cubicBezTo>
                    <a:cubicBezTo>
                      <a:pt x="740" y="4519"/>
                      <a:pt x="1" y="7202"/>
                      <a:pt x="1" y="9943"/>
                    </a:cubicBezTo>
                    <a:lnTo>
                      <a:pt x="1" y="13365"/>
                    </a:lnTo>
                    <a:lnTo>
                      <a:pt x="7483" y="13365"/>
                    </a:lnTo>
                    <a:lnTo>
                      <a:pt x="7483" y="9943"/>
                    </a:lnTo>
                    <a:cubicBezTo>
                      <a:pt x="7490" y="7202"/>
                      <a:pt x="6744"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3" name="Google Shape;3643;p24"/>
              <p:cNvSpPr/>
              <p:nvPr/>
            </p:nvSpPr>
            <p:spPr>
              <a:xfrm>
                <a:off x="7664228" y="4270913"/>
                <a:ext cx="413814" cy="685535"/>
              </a:xfrm>
              <a:custGeom>
                <a:rect b="b" l="l" r="r" t="t"/>
                <a:pathLst>
                  <a:path extrusionOk="0" h="10064" w="6075">
                    <a:moveTo>
                      <a:pt x="3041" y="0"/>
                    </a:moveTo>
                    <a:cubicBezTo>
                      <a:pt x="2493" y="262"/>
                      <a:pt x="2015" y="650"/>
                      <a:pt x="1652" y="1135"/>
                    </a:cubicBezTo>
                    <a:cubicBezTo>
                      <a:pt x="1830" y="1167"/>
                      <a:pt x="1989" y="1249"/>
                      <a:pt x="2123" y="1364"/>
                    </a:cubicBezTo>
                    <a:cubicBezTo>
                      <a:pt x="2314" y="1543"/>
                      <a:pt x="2429" y="1785"/>
                      <a:pt x="2442" y="2040"/>
                    </a:cubicBezTo>
                    <a:lnTo>
                      <a:pt x="2442" y="4162"/>
                    </a:lnTo>
                    <a:lnTo>
                      <a:pt x="1205" y="4162"/>
                    </a:lnTo>
                    <a:cubicBezTo>
                      <a:pt x="1033" y="4156"/>
                      <a:pt x="868" y="4079"/>
                      <a:pt x="753" y="3952"/>
                    </a:cubicBezTo>
                    <a:cubicBezTo>
                      <a:pt x="689" y="3882"/>
                      <a:pt x="645" y="3805"/>
                      <a:pt x="619" y="3716"/>
                    </a:cubicBezTo>
                    <a:cubicBezTo>
                      <a:pt x="358" y="3920"/>
                      <a:pt x="148" y="4181"/>
                      <a:pt x="1" y="4481"/>
                    </a:cubicBezTo>
                    <a:cubicBezTo>
                      <a:pt x="148" y="4780"/>
                      <a:pt x="358" y="5042"/>
                      <a:pt x="619" y="5252"/>
                    </a:cubicBezTo>
                    <a:cubicBezTo>
                      <a:pt x="645" y="5163"/>
                      <a:pt x="689" y="5080"/>
                      <a:pt x="753" y="5010"/>
                    </a:cubicBezTo>
                    <a:cubicBezTo>
                      <a:pt x="868" y="4882"/>
                      <a:pt x="1027" y="4806"/>
                      <a:pt x="1199" y="4799"/>
                    </a:cubicBezTo>
                    <a:lnTo>
                      <a:pt x="2442" y="4799"/>
                    </a:lnTo>
                    <a:lnTo>
                      <a:pt x="2442" y="8018"/>
                    </a:lnTo>
                    <a:cubicBezTo>
                      <a:pt x="2429" y="8273"/>
                      <a:pt x="2314" y="8521"/>
                      <a:pt x="2123" y="8693"/>
                    </a:cubicBezTo>
                    <a:cubicBezTo>
                      <a:pt x="1989" y="8815"/>
                      <a:pt x="1830" y="8891"/>
                      <a:pt x="1652" y="8929"/>
                    </a:cubicBezTo>
                    <a:cubicBezTo>
                      <a:pt x="2015" y="9414"/>
                      <a:pt x="2493" y="9802"/>
                      <a:pt x="3041" y="10064"/>
                    </a:cubicBezTo>
                    <a:cubicBezTo>
                      <a:pt x="3583" y="9802"/>
                      <a:pt x="4061" y="9414"/>
                      <a:pt x="4424" y="8929"/>
                    </a:cubicBezTo>
                    <a:cubicBezTo>
                      <a:pt x="4252" y="8897"/>
                      <a:pt x="4086" y="8815"/>
                      <a:pt x="3959" y="8693"/>
                    </a:cubicBezTo>
                    <a:cubicBezTo>
                      <a:pt x="3768" y="8521"/>
                      <a:pt x="3653" y="8279"/>
                      <a:pt x="3640" y="8024"/>
                    </a:cubicBezTo>
                    <a:lnTo>
                      <a:pt x="3640" y="4806"/>
                    </a:lnTo>
                    <a:lnTo>
                      <a:pt x="4870" y="4806"/>
                    </a:lnTo>
                    <a:cubicBezTo>
                      <a:pt x="5042" y="4812"/>
                      <a:pt x="5208" y="4889"/>
                      <a:pt x="5323" y="5016"/>
                    </a:cubicBezTo>
                    <a:cubicBezTo>
                      <a:pt x="5386" y="5086"/>
                      <a:pt x="5431" y="5163"/>
                      <a:pt x="5463" y="5252"/>
                    </a:cubicBezTo>
                    <a:cubicBezTo>
                      <a:pt x="5718" y="5048"/>
                      <a:pt x="5928" y="4787"/>
                      <a:pt x="6075" y="4487"/>
                    </a:cubicBezTo>
                    <a:cubicBezTo>
                      <a:pt x="5928" y="4188"/>
                      <a:pt x="5718" y="3926"/>
                      <a:pt x="5463" y="3722"/>
                    </a:cubicBezTo>
                    <a:cubicBezTo>
                      <a:pt x="5431" y="3805"/>
                      <a:pt x="5386" y="3888"/>
                      <a:pt x="5323" y="3958"/>
                    </a:cubicBezTo>
                    <a:cubicBezTo>
                      <a:pt x="5208" y="4086"/>
                      <a:pt x="5049" y="4162"/>
                      <a:pt x="4877" y="4168"/>
                    </a:cubicBezTo>
                    <a:lnTo>
                      <a:pt x="3640" y="4168"/>
                    </a:lnTo>
                    <a:lnTo>
                      <a:pt x="3640" y="2046"/>
                    </a:lnTo>
                    <a:cubicBezTo>
                      <a:pt x="3653" y="1785"/>
                      <a:pt x="3768" y="1543"/>
                      <a:pt x="3959" y="1364"/>
                    </a:cubicBezTo>
                    <a:cubicBezTo>
                      <a:pt x="4086" y="1249"/>
                      <a:pt x="4252" y="1167"/>
                      <a:pt x="4424" y="1135"/>
                    </a:cubicBezTo>
                    <a:cubicBezTo>
                      <a:pt x="4061" y="650"/>
                      <a:pt x="3589" y="262"/>
                      <a:pt x="304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4" name="Google Shape;3644;p24"/>
              <p:cNvSpPr/>
              <p:nvPr/>
            </p:nvSpPr>
            <p:spPr>
              <a:xfrm>
                <a:off x="8424412" y="4344075"/>
                <a:ext cx="185007" cy="526208"/>
              </a:xfrm>
              <a:custGeom>
                <a:rect b="b" l="l" r="r" t="t"/>
                <a:pathLst>
                  <a:path extrusionOk="0" h="7725" w="2716">
                    <a:moveTo>
                      <a:pt x="1900" y="0"/>
                    </a:moveTo>
                    <a:lnTo>
                      <a:pt x="1" y="822"/>
                    </a:lnTo>
                    <a:cubicBezTo>
                      <a:pt x="447" y="2467"/>
                      <a:pt x="670" y="4168"/>
                      <a:pt x="670" y="5877"/>
                    </a:cubicBezTo>
                    <a:lnTo>
                      <a:pt x="670" y="7725"/>
                    </a:lnTo>
                    <a:lnTo>
                      <a:pt x="2716" y="7725"/>
                    </a:lnTo>
                    <a:lnTo>
                      <a:pt x="2716" y="5877"/>
                    </a:lnTo>
                    <a:cubicBezTo>
                      <a:pt x="2716" y="3888"/>
                      <a:pt x="2442" y="1912"/>
                      <a:pt x="190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5" name="Google Shape;3645;p24"/>
              <p:cNvSpPr/>
              <p:nvPr/>
            </p:nvSpPr>
            <p:spPr>
              <a:xfrm>
                <a:off x="7880022" y="3690898"/>
                <a:ext cx="341269" cy="428118"/>
              </a:xfrm>
              <a:custGeom>
                <a:rect b="b" l="l" r="r" t="t"/>
                <a:pathLst>
                  <a:path extrusionOk="0" h="6285" w="5010">
                    <a:moveTo>
                      <a:pt x="0" y="0"/>
                    </a:moveTo>
                    <a:lnTo>
                      <a:pt x="0" y="1849"/>
                    </a:lnTo>
                    <a:lnTo>
                      <a:pt x="185" y="1995"/>
                    </a:lnTo>
                    <a:cubicBezTo>
                      <a:pt x="1689" y="3200"/>
                      <a:pt x="2977" y="4653"/>
                      <a:pt x="3997" y="6285"/>
                    </a:cubicBezTo>
                    <a:lnTo>
                      <a:pt x="5010" y="5086"/>
                    </a:lnTo>
                    <a:cubicBezTo>
                      <a:pt x="3678" y="3085"/>
                      <a:pt x="1976"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6" name="Google Shape;3646;p24"/>
              <p:cNvSpPr/>
              <p:nvPr/>
            </p:nvSpPr>
            <p:spPr>
              <a:xfrm>
                <a:off x="8161753" y="4045382"/>
                <a:ext cx="227172" cy="392084"/>
              </a:xfrm>
              <a:custGeom>
                <a:rect b="b" l="l" r="r" t="t"/>
                <a:pathLst>
                  <a:path extrusionOk="0" h="5756" w="3335">
                    <a:moveTo>
                      <a:pt x="1021" y="0"/>
                    </a:moveTo>
                    <a:lnTo>
                      <a:pt x="1" y="1192"/>
                    </a:lnTo>
                    <a:cubicBezTo>
                      <a:pt x="14" y="1211"/>
                      <a:pt x="26" y="1224"/>
                      <a:pt x="33" y="1243"/>
                    </a:cubicBezTo>
                    <a:cubicBezTo>
                      <a:pt x="880" y="2652"/>
                      <a:pt x="1518" y="4169"/>
                      <a:pt x="1938" y="5756"/>
                    </a:cubicBezTo>
                    <a:lnTo>
                      <a:pt x="3334" y="5156"/>
                    </a:lnTo>
                    <a:cubicBezTo>
                      <a:pt x="2875" y="3506"/>
                      <a:pt x="2200" y="1932"/>
                      <a:pt x="1320" y="466"/>
                    </a:cubicBezTo>
                    <a:cubicBezTo>
                      <a:pt x="1224" y="306"/>
                      <a:pt x="1116" y="153"/>
                      <a:pt x="1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7" name="Google Shape;3647;p24"/>
              <p:cNvSpPr/>
              <p:nvPr/>
            </p:nvSpPr>
            <p:spPr>
              <a:xfrm>
                <a:off x="7306546" y="4894319"/>
                <a:ext cx="102517" cy="242771"/>
              </a:xfrm>
              <a:custGeom>
                <a:rect b="b" l="l" r="r" t="t"/>
                <a:pathLst>
                  <a:path extrusionOk="0" h="3564" w="1505">
                    <a:moveTo>
                      <a:pt x="0" y="0"/>
                    </a:moveTo>
                    <a:lnTo>
                      <a:pt x="0" y="3563"/>
                    </a:lnTo>
                    <a:lnTo>
                      <a:pt x="1504" y="3563"/>
                    </a:lnTo>
                    <a:lnTo>
                      <a:pt x="150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8" name="Google Shape;3648;p24"/>
              <p:cNvSpPr/>
              <p:nvPr/>
            </p:nvSpPr>
            <p:spPr>
              <a:xfrm>
                <a:off x="7521455" y="3683750"/>
                <a:ext cx="341269" cy="428118"/>
              </a:xfrm>
              <a:custGeom>
                <a:rect b="b" l="l" r="r" t="t"/>
                <a:pathLst>
                  <a:path extrusionOk="0" h="6285" w="5010">
                    <a:moveTo>
                      <a:pt x="5010" y="0"/>
                    </a:moveTo>
                    <a:cubicBezTo>
                      <a:pt x="3027" y="1358"/>
                      <a:pt x="1326" y="3085"/>
                      <a:pt x="0" y="5086"/>
                    </a:cubicBezTo>
                    <a:lnTo>
                      <a:pt x="1013" y="6285"/>
                    </a:lnTo>
                    <a:cubicBezTo>
                      <a:pt x="2033"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9" name="Google Shape;3649;p24"/>
              <p:cNvSpPr/>
              <p:nvPr/>
            </p:nvSpPr>
            <p:spPr>
              <a:xfrm>
                <a:off x="7880022" y="3479263"/>
                <a:ext cx="457681" cy="523619"/>
              </a:xfrm>
              <a:custGeom>
                <a:rect b="b" l="l" r="r" t="t"/>
                <a:pathLst>
                  <a:path extrusionOk="0" h="7687" w="6719">
                    <a:moveTo>
                      <a:pt x="0" y="1"/>
                    </a:moveTo>
                    <a:lnTo>
                      <a:pt x="0" y="2391"/>
                    </a:lnTo>
                    <a:lnTo>
                      <a:pt x="13" y="2403"/>
                    </a:lnTo>
                    <a:cubicBezTo>
                      <a:pt x="2123" y="3799"/>
                      <a:pt x="3933" y="5590"/>
                      <a:pt x="5348" y="7687"/>
                    </a:cubicBezTo>
                    <a:lnTo>
                      <a:pt x="6718" y="6074"/>
                    </a:lnTo>
                    <a:cubicBezTo>
                      <a:pt x="4946" y="3589"/>
                      <a:pt x="2652"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0" name="Google Shape;3650;p24"/>
              <p:cNvSpPr/>
              <p:nvPr/>
            </p:nvSpPr>
            <p:spPr>
              <a:xfrm>
                <a:off x="7405111" y="3486411"/>
                <a:ext cx="458022" cy="523619"/>
              </a:xfrm>
              <a:custGeom>
                <a:rect b="b" l="l" r="r" t="t"/>
                <a:pathLst>
                  <a:path extrusionOk="0" h="7687" w="6724">
                    <a:moveTo>
                      <a:pt x="6724" y="1"/>
                    </a:moveTo>
                    <a:cubicBezTo>
                      <a:pt x="4066" y="1517"/>
                      <a:pt x="1772" y="3589"/>
                      <a:pt x="0" y="6074"/>
                    </a:cubicBezTo>
                    <a:lnTo>
                      <a:pt x="1370" y="7687"/>
                    </a:lnTo>
                    <a:cubicBezTo>
                      <a:pt x="2785" y="5590"/>
                      <a:pt x="4602" y="3799"/>
                      <a:pt x="6711" y="2403"/>
                    </a:cubicBezTo>
                    <a:lnTo>
                      <a:pt x="6724" y="2391"/>
                    </a:lnTo>
                    <a:lnTo>
                      <a:pt x="672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1" name="Google Shape;3651;p24"/>
              <p:cNvSpPr/>
              <p:nvPr/>
            </p:nvSpPr>
            <p:spPr>
              <a:xfrm>
                <a:off x="7133324" y="4887171"/>
                <a:ext cx="139437" cy="242771"/>
              </a:xfrm>
              <a:custGeom>
                <a:rect b="b" l="l" r="r" t="t"/>
                <a:pathLst>
                  <a:path extrusionOk="0" h="3564" w="2047">
                    <a:moveTo>
                      <a:pt x="0" y="0"/>
                    </a:moveTo>
                    <a:lnTo>
                      <a:pt x="0" y="3563"/>
                    </a:lnTo>
                    <a:lnTo>
                      <a:pt x="2046" y="3563"/>
                    </a:lnTo>
                    <a:lnTo>
                      <a:pt x="20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2" name="Google Shape;3652;p24"/>
              <p:cNvSpPr/>
              <p:nvPr/>
            </p:nvSpPr>
            <p:spPr>
              <a:xfrm>
                <a:off x="7353819" y="4052530"/>
                <a:ext cx="227172" cy="392084"/>
              </a:xfrm>
              <a:custGeom>
                <a:rect b="b" l="l" r="r" t="t"/>
                <a:pathLst>
                  <a:path extrusionOk="0" h="5756" w="3335">
                    <a:moveTo>
                      <a:pt x="2321" y="0"/>
                    </a:moveTo>
                    <a:cubicBezTo>
                      <a:pt x="2219" y="160"/>
                      <a:pt x="2117" y="313"/>
                      <a:pt x="2015" y="472"/>
                    </a:cubicBezTo>
                    <a:cubicBezTo>
                      <a:pt x="1135" y="1932"/>
                      <a:pt x="460" y="3506"/>
                      <a:pt x="1" y="5156"/>
                    </a:cubicBezTo>
                    <a:lnTo>
                      <a:pt x="1397" y="5756"/>
                    </a:lnTo>
                    <a:cubicBezTo>
                      <a:pt x="1817" y="4169"/>
                      <a:pt x="2455" y="2652"/>
                      <a:pt x="3302" y="1243"/>
                    </a:cubicBezTo>
                    <a:cubicBezTo>
                      <a:pt x="3309" y="1224"/>
                      <a:pt x="3321" y="1211"/>
                      <a:pt x="3334" y="1192"/>
                    </a:cubicBezTo>
                    <a:lnTo>
                      <a:pt x="232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3" name="Google Shape;3653;p24"/>
              <p:cNvSpPr/>
              <p:nvPr/>
            </p:nvSpPr>
            <p:spPr>
              <a:xfrm>
                <a:off x="7306546" y="4413554"/>
                <a:ext cx="138551" cy="456728"/>
              </a:xfrm>
              <a:custGeom>
                <a:rect b="b" l="l" r="r" t="t"/>
                <a:pathLst>
                  <a:path extrusionOk="0" h="6705" w="2034">
                    <a:moveTo>
                      <a:pt x="638" y="0"/>
                    </a:moveTo>
                    <a:cubicBezTo>
                      <a:pt x="217" y="1581"/>
                      <a:pt x="7" y="3219"/>
                      <a:pt x="0" y="4857"/>
                    </a:cubicBezTo>
                    <a:lnTo>
                      <a:pt x="0" y="6705"/>
                    </a:lnTo>
                    <a:lnTo>
                      <a:pt x="1504" y="6705"/>
                    </a:lnTo>
                    <a:lnTo>
                      <a:pt x="1504" y="4857"/>
                    </a:lnTo>
                    <a:cubicBezTo>
                      <a:pt x="1504" y="3423"/>
                      <a:pt x="1683" y="1989"/>
                      <a:pt x="2033" y="599"/>
                    </a:cubicBezTo>
                    <a:lnTo>
                      <a:pt x="63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4" name="Google Shape;3654;p24"/>
              <p:cNvSpPr/>
              <p:nvPr/>
            </p:nvSpPr>
            <p:spPr>
              <a:xfrm>
                <a:off x="8469982" y="4894319"/>
                <a:ext cx="139437" cy="242771"/>
              </a:xfrm>
              <a:custGeom>
                <a:rect b="b" l="l" r="r" t="t"/>
                <a:pathLst>
                  <a:path extrusionOk="0" h="3564" w="2047">
                    <a:moveTo>
                      <a:pt x="1" y="0"/>
                    </a:moveTo>
                    <a:lnTo>
                      <a:pt x="1" y="3563"/>
                    </a:lnTo>
                    <a:lnTo>
                      <a:pt x="2047" y="3563"/>
                    </a:lnTo>
                    <a:lnTo>
                      <a:pt x="204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5" name="Google Shape;3655;p24"/>
              <p:cNvSpPr/>
              <p:nvPr/>
            </p:nvSpPr>
            <p:spPr>
              <a:xfrm>
                <a:off x="8333680" y="4887171"/>
                <a:ext cx="102108" cy="242771"/>
              </a:xfrm>
              <a:custGeom>
                <a:rect b="b" l="l" r="r" t="t"/>
                <a:pathLst>
                  <a:path extrusionOk="0" h="3564" w="1499">
                    <a:moveTo>
                      <a:pt x="1" y="0"/>
                    </a:moveTo>
                    <a:lnTo>
                      <a:pt x="1"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6" name="Google Shape;3656;p24"/>
              <p:cNvSpPr/>
              <p:nvPr/>
            </p:nvSpPr>
            <p:spPr>
              <a:xfrm>
                <a:off x="6995660" y="3363528"/>
                <a:ext cx="1751437" cy="5930854"/>
              </a:xfrm>
              <a:custGeom>
                <a:rect b="b" l="l" r="r" t="t"/>
                <a:pathLst>
                  <a:path extrusionOk="0" h="87068" w="25712">
                    <a:moveTo>
                      <a:pt x="12856" y="294"/>
                    </a:moveTo>
                    <a:lnTo>
                      <a:pt x="13315" y="536"/>
                    </a:lnTo>
                    <a:cubicBezTo>
                      <a:pt x="20797" y="4488"/>
                      <a:pt x="25450" y="12257"/>
                      <a:pt x="25450" y="20816"/>
                    </a:cubicBezTo>
                    <a:lnTo>
                      <a:pt x="25450" y="86812"/>
                    </a:lnTo>
                    <a:lnTo>
                      <a:pt x="262" y="86812"/>
                    </a:lnTo>
                    <a:lnTo>
                      <a:pt x="262" y="20816"/>
                    </a:lnTo>
                    <a:cubicBezTo>
                      <a:pt x="262" y="12257"/>
                      <a:pt x="4915" y="4488"/>
                      <a:pt x="12397" y="536"/>
                    </a:cubicBezTo>
                    <a:lnTo>
                      <a:pt x="12856" y="300"/>
                    </a:lnTo>
                    <a:lnTo>
                      <a:pt x="12856" y="294"/>
                    </a:lnTo>
                    <a:close/>
                    <a:moveTo>
                      <a:pt x="12856" y="1"/>
                    </a:moveTo>
                    <a:lnTo>
                      <a:pt x="12735" y="65"/>
                    </a:lnTo>
                    <a:lnTo>
                      <a:pt x="12276" y="307"/>
                    </a:lnTo>
                    <a:cubicBezTo>
                      <a:pt x="4711" y="4297"/>
                      <a:pt x="1" y="12155"/>
                      <a:pt x="1" y="20810"/>
                    </a:cubicBezTo>
                    <a:lnTo>
                      <a:pt x="1" y="87067"/>
                    </a:lnTo>
                    <a:lnTo>
                      <a:pt x="25711" y="87067"/>
                    </a:lnTo>
                    <a:lnTo>
                      <a:pt x="25711" y="20816"/>
                    </a:lnTo>
                    <a:cubicBezTo>
                      <a:pt x="25711" y="12161"/>
                      <a:pt x="21008" y="4303"/>
                      <a:pt x="13436" y="307"/>
                    </a:cubicBezTo>
                    <a:lnTo>
                      <a:pt x="12977" y="71"/>
                    </a:lnTo>
                    <a:lnTo>
                      <a:pt x="12856" y="7"/>
                    </a:lnTo>
                    <a:lnTo>
                      <a:pt x="1285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7" name="Google Shape;3657;p24"/>
              <p:cNvSpPr/>
              <p:nvPr/>
            </p:nvSpPr>
            <p:spPr>
              <a:xfrm>
                <a:off x="9378185" y="3905807"/>
                <a:ext cx="386022" cy="1217805"/>
              </a:xfrm>
              <a:custGeom>
                <a:rect b="b" l="l" r="r" t="t"/>
                <a:pathLst>
                  <a:path extrusionOk="0" h="17878" w="5667">
                    <a:moveTo>
                      <a:pt x="5667" y="0"/>
                    </a:moveTo>
                    <a:cubicBezTo>
                      <a:pt x="4360" y="1116"/>
                      <a:pt x="3245" y="2441"/>
                      <a:pt x="2353" y="3913"/>
                    </a:cubicBezTo>
                    <a:cubicBezTo>
                      <a:pt x="810" y="6482"/>
                      <a:pt x="1" y="9420"/>
                      <a:pt x="7" y="12416"/>
                    </a:cubicBezTo>
                    <a:lnTo>
                      <a:pt x="7" y="17877"/>
                    </a:lnTo>
                    <a:lnTo>
                      <a:pt x="1550" y="16329"/>
                    </a:lnTo>
                    <a:lnTo>
                      <a:pt x="1550" y="12588"/>
                    </a:lnTo>
                    <a:cubicBezTo>
                      <a:pt x="1543" y="9758"/>
                      <a:pt x="2315" y="6979"/>
                      <a:pt x="3768" y="4557"/>
                    </a:cubicBezTo>
                    <a:cubicBezTo>
                      <a:pt x="4297" y="3678"/>
                      <a:pt x="4915" y="2855"/>
                      <a:pt x="5610"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8" name="Google Shape;3658;p24"/>
              <p:cNvSpPr/>
              <p:nvPr/>
            </p:nvSpPr>
            <p:spPr>
              <a:xfrm>
                <a:off x="10199198" y="4420702"/>
                <a:ext cx="138074" cy="456319"/>
              </a:xfrm>
              <a:custGeom>
                <a:rect b="b" l="l" r="r" t="t"/>
                <a:pathLst>
                  <a:path extrusionOk="0" h="6699" w="2027">
                    <a:moveTo>
                      <a:pt x="1396" y="0"/>
                    </a:moveTo>
                    <a:lnTo>
                      <a:pt x="0" y="599"/>
                    </a:lnTo>
                    <a:cubicBezTo>
                      <a:pt x="351" y="1989"/>
                      <a:pt x="523" y="3416"/>
                      <a:pt x="529" y="4857"/>
                    </a:cubicBezTo>
                    <a:lnTo>
                      <a:pt x="529" y="6698"/>
                    </a:lnTo>
                    <a:lnTo>
                      <a:pt x="2027" y="6698"/>
                    </a:lnTo>
                    <a:lnTo>
                      <a:pt x="2027" y="4857"/>
                    </a:lnTo>
                    <a:cubicBezTo>
                      <a:pt x="2027" y="3219"/>
                      <a:pt x="1816"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9" name="Google Shape;3659;p24"/>
              <p:cNvSpPr/>
              <p:nvPr/>
            </p:nvSpPr>
            <p:spPr>
              <a:xfrm>
                <a:off x="9781096" y="3905807"/>
                <a:ext cx="386022" cy="1217805"/>
              </a:xfrm>
              <a:custGeom>
                <a:rect b="b" l="l" r="r" t="t"/>
                <a:pathLst>
                  <a:path extrusionOk="0" h="17878" w="5667">
                    <a:moveTo>
                      <a:pt x="0" y="0"/>
                    </a:moveTo>
                    <a:lnTo>
                      <a:pt x="0" y="2033"/>
                    </a:lnTo>
                    <a:lnTo>
                      <a:pt x="64" y="2097"/>
                    </a:lnTo>
                    <a:cubicBezTo>
                      <a:pt x="759" y="2855"/>
                      <a:pt x="1371" y="3678"/>
                      <a:pt x="1906" y="4557"/>
                    </a:cubicBezTo>
                    <a:cubicBezTo>
                      <a:pt x="3359" y="6979"/>
                      <a:pt x="4124" y="9758"/>
                      <a:pt x="4118" y="12588"/>
                    </a:cubicBezTo>
                    <a:lnTo>
                      <a:pt x="4118" y="16329"/>
                    </a:lnTo>
                    <a:lnTo>
                      <a:pt x="5666" y="17877"/>
                    </a:lnTo>
                    <a:lnTo>
                      <a:pt x="5666" y="12416"/>
                    </a:lnTo>
                    <a:cubicBezTo>
                      <a:pt x="5666" y="9420"/>
                      <a:pt x="4857" y="6482"/>
                      <a:pt x="3315" y="3913"/>
                    </a:cubicBezTo>
                    <a:cubicBezTo>
                      <a:pt x="2429"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0" name="Google Shape;3660;p24"/>
              <p:cNvSpPr/>
              <p:nvPr/>
            </p:nvSpPr>
            <p:spPr>
              <a:xfrm>
                <a:off x="10155739" y="3914457"/>
                <a:ext cx="294881" cy="475869"/>
              </a:xfrm>
              <a:custGeom>
                <a:rect b="b" l="l" r="r" t="t"/>
                <a:pathLst>
                  <a:path extrusionOk="0" h="6986" w="4329">
                    <a:moveTo>
                      <a:pt x="1384" y="1"/>
                    </a:moveTo>
                    <a:lnTo>
                      <a:pt x="1" y="1626"/>
                    </a:lnTo>
                    <a:cubicBezTo>
                      <a:pt x="128" y="1830"/>
                      <a:pt x="268" y="2027"/>
                      <a:pt x="389" y="2238"/>
                    </a:cubicBezTo>
                    <a:cubicBezTo>
                      <a:pt x="1282" y="3716"/>
                      <a:pt x="1970" y="5316"/>
                      <a:pt x="2435" y="6986"/>
                    </a:cubicBezTo>
                    <a:lnTo>
                      <a:pt x="4328" y="6170"/>
                    </a:lnTo>
                    <a:cubicBezTo>
                      <a:pt x="3684" y="3965"/>
                      <a:pt x="2690" y="1887"/>
                      <a:pt x="13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1" name="Google Shape;3661;p24"/>
              <p:cNvSpPr/>
              <p:nvPr/>
            </p:nvSpPr>
            <p:spPr>
              <a:xfrm>
                <a:off x="9034808" y="4351223"/>
                <a:ext cx="184598" cy="526208"/>
              </a:xfrm>
              <a:custGeom>
                <a:rect b="b" l="l" r="r" t="t"/>
                <a:pathLst>
                  <a:path extrusionOk="0" h="7725" w="2710">
                    <a:moveTo>
                      <a:pt x="810" y="0"/>
                    </a:moveTo>
                    <a:cubicBezTo>
                      <a:pt x="275" y="1912"/>
                      <a:pt x="1" y="3894"/>
                      <a:pt x="1" y="5883"/>
                    </a:cubicBezTo>
                    <a:lnTo>
                      <a:pt x="1" y="7725"/>
                    </a:lnTo>
                    <a:lnTo>
                      <a:pt x="2040" y="7725"/>
                    </a:lnTo>
                    <a:lnTo>
                      <a:pt x="2040" y="5877"/>
                    </a:lnTo>
                    <a:cubicBezTo>
                      <a:pt x="2047" y="4168"/>
                      <a:pt x="2270" y="2467"/>
                      <a:pt x="2709" y="822"/>
                    </a:cubicBezTo>
                    <a:lnTo>
                      <a:pt x="81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2" name="Google Shape;3662;p24"/>
              <p:cNvSpPr/>
              <p:nvPr/>
            </p:nvSpPr>
            <p:spPr>
              <a:xfrm>
                <a:off x="9095568" y="3907309"/>
                <a:ext cx="294472" cy="475869"/>
              </a:xfrm>
              <a:custGeom>
                <a:rect b="b" l="l" r="r" t="t"/>
                <a:pathLst>
                  <a:path extrusionOk="0" h="6986" w="4323">
                    <a:moveTo>
                      <a:pt x="2945" y="1"/>
                    </a:moveTo>
                    <a:cubicBezTo>
                      <a:pt x="1639" y="1887"/>
                      <a:pt x="645" y="3965"/>
                      <a:pt x="1" y="6170"/>
                    </a:cubicBezTo>
                    <a:lnTo>
                      <a:pt x="1881" y="6986"/>
                    </a:lnTo>
                    <a:cubicBezTo>
                      <a:pt x="2353" y="5316"/>
                      <a:pt x="3041" y="3716"/>
                      <a:pt x="3933" y="2238"/>
                    </a:cubicBezTo>
                    <a:cubicBezTo>
                      <a:pt x="4054" y="2027"/>
                      <a:pt x="4188" y="1830"/>
                      <a:pt x="4322"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3" name="Google Shape;3663;p24"/>
              <p:cNvSpPr/>
              <p:nvPr/>
            </p:nvSpPr>
            <p:spPr>
              <a:xfrm>
                <a:off x="9389084" y="5030212"/>
                <a:ext cx="767207" cy="106876"/>
              </a:xfrm>
              <a:custGeom>
                <a:rect b="b" l="l" r="r" t="t"/>
                <a:pathLst>
                  <a:path extrusionOk="0" h="1569" w="11263">
                    <a:moveTo>
                      <a:pt x="1568" y="0"/>
                    </a:moveTo>
                    <a:lnTo>
                      <a:pt x="0" y="1568"/>
                    </a:lnTo>
                    <a:lnTo>
                      <a:pt x="11262"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4" name="Google Shape;3664;p24"/>
              <p:cNvSpPr/>
              <p:nvPr/>
            </p:nvSpPr>
            <p:spPr>
              <a:xfrm>
                <a:off x="9517552" y="4085976"/>
                <a:ext cx="510200" cy="910459"/>
              </a:xfrm>
              <a:custGeom>
                <a:rect b="b" l="l" r="r" t="t"/>
                <a:pathLst>
                  <a:path extrusionOk="0" h="13366" w="7490">
                    <a:moveTo>
                      <a:pt x="3748" y="2441"/>
                    </a:moveTo>
                    <a:lnTo>
                      <a:pt x="3793" y="2460"/>
                    </a:lnTo>
                    <a:cubicBezTo>
                      <a:pt x="4424" y="2722"/>
                      <a:pt x="5080" y="3282"/>
                      <a:pt x="5469" y="3888"/>
                    </a:cubicBezTo>
                    <a:lnTo>
                      <a:pt x="5597" y="4098"/>
                    </a:lnTo>
                    <a:lnTo>
                      <a:pt x="5354" y="4085"/>
                    </a:lnTo>
                    <a:cubicBezTo>
                      <a:pt x="5338" y="4084"/>
                      <a:pt x="5322" y="4084"/>
                      <a:pt x="5307" y="4084"/>
                    </a:cubicBezTo>
                    <a:cubicBezTo>
                      <a:pt x="5132" y="4084"/>
                      <a:pt x="4960" y="4148"/>
                      <a:pt x="4832" y="4270"/>
                    </a:cubicBezTo>
                    <a:cubicBezTo>
                      <a:pt x="4692" y="4398"/>
                      <a:pt x="4602" y="4576"/>
                      <a:pt x="4596" y="4767"/>
                    </a:cubicBezTo>
                    <a:lnTo>
                      <a:pt x="4596" y="6628"/>
                    </a:lnTo>
                    <a:lnTo>
                      <a:pt x="5578" y="6628"/>
                    </a:lnTo>
                    <a:cubicBezTo>
                      <a:pt x="5680" y="6622"/>
                      <a:pt x="5775" y="6571"/>
                      <a:pt x="5845" y="6495"/>
                    </a:cubicBezTo>
                    <a:cubicBezTo>
                      <a:pt x="5915" y="6418"/>
                      <a:pt x="5954" y="6316"/>
                      <a:pt x="5947" y="6214"/>
                    </a:cubicBezTo>
                    <a:lnTo>
                      <a:pt x="5934" y="5972"/>
                    </a:lnTo>
                    <a:lnTo>
                      <a:pt x="6138" y="6099"/>
                    </a:lnTo>
                    <a:cubicBezTo>
                      <a:pt x="6534" y="6354"/>
                      <a:pt x="6839" y="6724"/>
                      <a:pt x="7031" y="7151"/>
                    </a:cubicBezTo>
                    <a:lnTo>
                      <a:pt x="7056" y="7196"/>
                    </a:lnTo>
                    <a:lnTo>
                      <a:pt x="7031" y="7247"/>
                    </a:lnTo>
                    <a:cubicBezTo>
                      <a:pt x="6839" y="7674"/>
                      <a:pt x="6534" y="8037"/>
                      <a:pt x="6138" y="8298"/>
                    </a:cubicBezTo>
                    <a:lnTo>
                      <a:pt x="5934" y="8432"/>
                    </a:lnTo>
                    <a:lnTo>
                      <a:pt x="5947" y="8184"/>
                    </a:lnTo>
                    <a:cubicBezTo>
                      <a:pt x="5954" y="8082"/>
                      <a:pt x="5915" y="7980"/>
                      <a:pt x="5845" y="7903"/>
                    </a:cubicBezTo>
                    <a:cubicBezTo>
                      <a:pt x="5775" y="7827"/>
                      <a:pt x="5680" y="7776"/>
                      <a:pt x="5571" y="7776"/>
                    </a:cubicBezTo>
                    <a:lnTo>
                      <a:pt x="4596" y="7776"/>
                    </a:lnTo>
                    <a:lnTo>
                      <a:pt x="4596" y="10739"/>
                    </a:lnTo>
                    <a:cubicBezTo>
                      <a:pt x="4609" y="10930"/>
                      <a:pt x="4692" y="11109"/>
                      <a:pt x="4838" y="11230"/>
                    </a:cubicBezTo>
                    <a:cubicBezTo>
                      <a:pt x="4967" y="11353"/>
                      <a:pt x="5133" y="11416"/>
                      <a:pt x="5307" y="11416"/>
                    </a:cubicBezTo>
                    <a:cubicBezTo>
                      <a:pt x="5323" y="11416"/>
                      <a:pt x="5338" y="11416"/>
                      <a:pt x="5354" y="11415"/>
                    </a:cubicBezTo>
                    <a:lnTo>
                      <a:pt x="5603" y="11402"/>
                    </a:lnTo>
                    <a:lnTo>
                      <a:pt x="5469" y="11612"/>
                    </a:lnTo>
                    <a:cubicBezTo>
                      <a:pt x="5080" y="12218"/>
                      <a:pt x="4424" y="12779"/>
                      <a:pt x="3799" y="13040"/>
                    </a:cubicBezTo>
                    <a:lnTo>
                      <a:pt x="3748" y="13059"/>
                    </a:lnTo>
                    <a:lnTo>
                      <a:pt x="3704" y="13040"/>
                    </a:lnTo>
                    <a:cubicBezTo>
                      <a:pt x="3073" y="12779"/>
                      <a:pt x="2416" y="12218"/>
                      <a:pt x="2028" y="11612"/>
                    </a:cubicBezTo>
                    <a:lnTo>
                      <a:pt x="1894" y="11402"/>
                    </a:lnTo>
                    <a:lnTo>
                      <a:pt x="2142" y="11415"/>
                    </a:lnTo>
                    <a:cubicBezTo>
                      <a:pt x="2158" y="11416"/>
                      <a:pt x="2174" y="11416"/>
                      <a:pt x="2190" y="11416"/>
                    </a:cubicBezTo>
                    <a:cubicBezTo>
                      <a:pt x="2364" y="11416"/>
                      <a:pt x="2530" y="11353"/>
                      <a:pt x="2659" y="11230"/>
                    </a:cubicBezTo>
                    <a:cubicBezTo>
                      <a:pt x="2805" y="11103"/>
                      <a:pt x="2888" y="10924"/>
                      <a:pt x="2894" y="10733"/>
                    </a:cubicBezTo>
                    <a:lnTo>
                      <a:pt x="2894" y="7769"/>
                    </a:lnTo>
                    <a:lnTo>
                      <a:pt x="1913" y="7769"/>
                    </a:lnTo>
                    <a:cubicBezTo>
                      <a:pt x="1811" y="7776"/>
                      <a:pt x="1715" y="7820"/>
                      <a:pt x="1645" y="7897"/>
                    </a:cubicBezTo>
                    <a:cubicBezTo>
                      <a:pt x="1575" y="7980"/>
                      <a:pt x="1543" y="8082"/>
                      <a:pt x="1550" y="8184"/>
                    </a:cubicBezTo>
                    <a:lnTo>
                      <a:pt x="1562" y="8426"/>
                    </a:lnTo>
                    <a:lnTo>
                      <a:pt x="1352" y="8298"/>
                    </a:lnTo>
                    <a:cubicBezTo>
                      <a:pt x="957" y="8043"/>
                      <a:pt x="645" y="7680"/>
                      <a:pt x="453" y="7253"/>
                    </a:cubicBezTo>
                    <a:lnTo>
                      <a:pt x="434" y="7202"/>
                    </a:lnTo>
                    <a:lnTo>
                      <a:pt x="453" y="7157"/>
                    </a:lnTo>
                    <a:cubicBezTo>
                      <a:pt x="645" y="6724"/>
                      <a:pt x="957" y="6361"/>
                      <a:pt x="1352" y="6106"/>
                    </a:cubicBezTo>
                    <a:lnTo>
                      <a:pt x="1556" y="5972"/>
                    </a:lnTo>
                    <a:lnTo>
                      <a:pt x="1543" y="6214"/>
                    </a:lnTo>
                    <a:cubicBezTo>
                      <a:pt x="1537" y="6316"/>
                      <a:pt x="1575" y="6418"/>
                      <a:pt x="1645" y="6501"/>
                    </a:cubicBezTo>
                    <a:cubicBezTo>
                      <a:pt x="1715" y="6577"/>
                      <a:pt x="1811" y="6622"/>
                      <a:pt x="1919" y="6628"/>
                    </a:cubicBezTo>
                    <a:lnTo>
                      <a:pt x="2894" y="6628"/>
                    </a:lnTo>
                    <a:lnTo>
                      <a:pt x="2894" y="4761"/>
                    </a:lnTo>
                    <a:cubicBezTo>
                      <a:pt x="2882" y="4570"/>
                      <a:pt x="2799" y="4391"/>
                      <a:pt x="2659" y="4270"/>
                    </a:cubicBezTo>
                    <a:cubicBezTo>
                      <a:pt x="2530" y="4148"/>
                      <a:pt x="2359" y="4084"/>
                      <a:pt x="2184" y="4084"/>
                    </a:cubicBezTo>
                    <a:cubicBezTo>
                      <a:pt x="2168" y="4084"/>
                      <a:pt x="2152" y="4084"/>
                      <a:pt x="2136" y="4085"/>
                    </a:cubicBezTo>
                    <a:lnTo>
                      <a:pt x="1894" y="4098"/>
                    </a:lnTo>
                    <a:lnTo>
                      <a:pt x="2021" y="3888"/>
                    </a:lnTo>
                    <a:cubicBezTo>
                      <a:pt x="2416" y="3282"/>
                      <a:pt x="3073" y="2722"/>
                      <a:pt x="3697" y="2460"/>
                    </a:cubicBezTo>
                    <a:lnTo>
                      <a:pt x="3748" y="2441"/>
                    </a:lnTo>
                    <a:close/>
                    <a:moveTo>
                      <a:pt x="3748" y="0"/>
                    </a:moveTo>
                    <a:cubicBezTo>
                      <a:pt x="3149" y="669"/>
                      <a:pt x="2620" y="1402"/>
                      <a:pt x="2155" y="2173"/>
                    </a:cubicBezTo>
                    <a:cubicBezTo>
                      <a:pt x="747" y="4519"/>
                      <a:pt x="1" y="7202"/>
                      <a:pt x="7" y="9943"/>
                    </a:cubicBezTo>
                    <a:lnTo>
                      <a:pt x="7" y="13365"/>
                    </a:lnTo>
                    <a:lnTo>
                      <a:pt x="7483" y="13365"/>
                    </a:lnTo>
                    <a:lnTo>
                      <a:pt x="7483" y="9943"/>
                    </a:lnTo>
                    <a:cubicBezTo>
                      <a:pt x="7490" y="7202"/>
                      <a:pt x="6750"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5" name="Google Shape;3665;p24"/>
              <p:cNvSpPr/>
              <p:nvPr/>
            </p:nvSpPr>
            <p:spPr>
              <a:xfrm>
                <a:off x="9566188" y="4270913"/>
                <a:ext cx="413405" cy="685535"/>
              </a:xfrm>
              <a:custGeom>
                <a:rect b="b" l="l" r="r" t="t"/>
                <a:pathLst>
                  <a:path extrusionOk="0" h="10064" w="6069">
                    <a:moveTo>
                      <a:pt x="3034" y="0"/>
                    </a:moveTo>
                    <a:cubicBezTo>
                      <a:pt x="2486" y="262"/>
                      <a:pt x="2008" y="650"/>
                      <a:pt x="1645" y="1135"/>
                    </a:cubicBezTo>
                    <a:cubicBezTo>
                      <a:pt x="1823" y="1167"/>
                      <a:pt x="1983" y="1249"/>
                      <a:pt x="2117" y="1364"/>
                    </a:cubicBezTo>
                    <a:cubicBezTo>
                      <a:pt x="2308" y="1543"/>
                      <a:pt x="2416" y="1785"/>
                      <a:pt x="2429" y="2040"/>
                    </a:cubicBezTo>
                    <a:lnTo>
                      <a:pt x="2429" y="4162"/>
                    </a:lnTo>
                    <a:lnTo>
                      <a:pt x="1199" y="4162"/>
                    </a:lnTo>
                    <a:cubicBezTo>
                      <a:pt x="1027" y="4156"/>
                      <a:pt x="861" y="4079"/>
                      <a:pt x="746" y="3952"/>
                    </a:cubicBezTo>
                    <a:cubicBezTo>
                      <a:pt x="683" y="3882"/>
                      <a:pt x="638" y="3805"/>
                      <a:pt x="612" y="3716"/>
                    </a:cubicBezTo>
                    <a:cubicBezTo>
                      <a:pt x="351" y="3920"/>
                      <a:pt x="141" y="4188"/>
                      <a:pt x="1" y="4487"/>
                    </a:cubicBezTo>
                    <a:cubicBezTo>
                      <a:pt x="141" y="4780"/>
                      <a:pt x="351" y="5042"/>
                      <a:pt x="612" y="5252"/>
                    </a:cubicBezTo>
                    <a:cubicBezTo>
                      <a:pt x="638" y="5163"/>
                      <a:pt x="689" y="5080"/>
                      <a:pt x="746" y="5010"/>
                    </a:cubicBezTo>
                    <a:cubicBezTo>
                      <a:pt x="861" y="4882"/>
                      <a:pt x="1027" y="4812"/>
                      <a:pt x="1199" y="4799"/>
                    </a:cubicBezTo>
                    <a:lnTo>
                      <a:pt x="2435" y="4799"/>
                    </a:lnTo>
                    <a:lnTo>
                      <a:pt x="2435" y="8018"/>
                    </a:lnTo>
                    <a:cubicBezTo>
                      <a:pt x="2423" y="8279"/>
                      <a:pt x="2308" y="8521"/>
                      <a:pt x="2117" y="8700"/>
                    </a:cubicBezTo>
                    <a:cubicBezTo>
                      <a:pt x="1983" y="8815"/>
                      <a:pt x="1823" y="8897"/>
                      <a:pt x="1645" y="8929"/>
                    </a:cubicBezTo>
                    <a:cubicBezTo>
                      <a:pt x="2008" y="9414"/>
                      <a:pt x="2486" y="9802"/>
                      <a:pt x="3034" y="10064"/>
                    </a:cubicBezTo>
                    <a:cubicBezTo>
                      <a:pt x="3576" y="9802"/>
                      <a:pt x="4054" y="9414"/>
                      <a:pt x="4417" y="8929"/>
                    </a:cubicBezTo>
                    <a:cubicBezTo>
                      <a:pt x="4245" y="8897"/>
                      <a:pt x="4080" y="8815"/>
                      <a:pt x="3952" y="8700"/>
                    </a:cubicBezTo>
                    <a:cubicBezTo>
                      <a:pt x="3761" y="8521"/>
                      <a:pt x="3646" y="8279"/>
                      <a:pt x="3633" y="8024"/>
                    </a:cubicBezTo>
                    <a:lnTo>
                      <a:pt x="3633" y="4806"/>
                    </a:lnTo>
                    <a:lnTo>
                      <a:pt x="4864" y="4806"/>
                    </a:lnTo>
                    <a:cubicBezTo>
                      <a:pt x="5036" y="4812"/>
                      <a:pt x="5201" y="4889"/>
                      <a:pt x="5316" y="5016"/>
                    </a:cubicBezTo>
                    <a:cubicBezTo>
                      <a:pt x="5380" y="5086"/>
                      <a:pt x="5424" y="5163"/>
                      <a:pt x="5456" y="5252"/>
                    </a:cubicBezTo>
                    <a:cubicBezTo>
                      <a:pt x="5711" y="5048"/>
                      <a:pt x="5922" y="4787"/>
                      <a:pt x="6068" y="4487"/>
                    </a:cubicBezTo>
                    <a:cubicBezTo>
                      <a:pt x="5922" y="4188"/>
                      <a:pt x="5711" y="3926"/>
                      <a:pt x="5456" y="3722"/>
                    </a:cubicBezTo>
                    <a:cubicBezTo>
                      <a:pt x="5424" y="3805"/>
                      <a:pt x="5380" y="3888"/>
                      <a:pt x="5316" y="3958"/>
                    </a:cubicBezTo>
                    <a:cubicBezTo>
                      <a:pt x="5201" y="4086"/>
                      <a:pt x="5042" y="4162"/>
                      <a:pt x="4870" y="4168"/>
                    </a:cubicBezTo>
                    <a:lnTo>
                      <a:pt x="3633" y="4168"/>
                    </a:lnTo>
                    <a:lnTo>
                      <a:pt x="3633" y="2046"/>
                    </a:lnTo>
                    <a:cubicBezTo>
                      <a:pt x="3646" y="1785"/>
                      <a:pt x="3761" y="1543"/>
                      <a:pt x="3952" y="1364"/>
                    </a:cubicBezTo>
                    <a:cubicBezTo>
                      <a:pt x="4080" y="1249"/>
                      <a:pt x="4245" y="1167"/>
                      <a:pt x="4417" y="1135"/>
                    </a:cubicBezTo>
                    <a:cubicBezTo>
                      <a:pt x="4054" y="650"/>
                      <a:pt x="3582" y="262"/>
                      <a:pt x="30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6" name="Google Shape;3666;p24"/>
              <p:cNvSpPr/>
              <p:nvPr/>
            </p:nvSpPr>
            <p:spPr>
              <a:xfrm>
                <a:off x="10325963" y="4344075"/>
                <a:ext cx="185007" cy="526208"/>
              </a:xfrm>
              <a:custGeom>
                <a:rect b="b" l="l" r="r" t="t"/>
                <a:pathLst>
                  <a:path extrusionOk="0" h="7725" w="2716">
                    <a:moveTo>
                      <a:pt x="1899" y="0"/>
                    </a:moveTo>
                    <a:lnTo>
                      <a:pt x="0" y="822"/>
                    </a:lnTo>
                    <a:cubicBezTo>
                      <a:pt x="446" y="2467"/>
                      <a:pt x="669" y="4168"/>
                      <a:pt x="669" y="5877"/>
                    </a:cubicBezTo>
                    <a:lnTo>
                      <a:pt x="669" y="7725"/>
                    </a:lnTo>
                    <a:lnTo>
                      <a:pt x="2715" y="7725"/>
                    </a:lnTo>
                    <a:lnTo>
                      <a:pt x="2715" y="5877"/>
                    </a:lnTo>
                    <a:cubicBezTo>
                      <a:pt x="2715" y="3888"/>
                      <a:pt x="2441" y="1912"/>
                      <a:pt x="189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7" name="Google Shape;3667;p24"/>
              <p:cNvSpPr/>
              <p:nvPr/>
            </p:nvSpPr>
            <p:spPr>
              <a:xfrm>
                <a:off x="9781096" y="3690898"/>
                <a:ext cx="341745" cy="428118"/>
              </a:xfrm>
              <a:custGeom>
                <a:rect b="b" l="l" r="r" t="t"/>
                <a:pathLst>
                  <a:path extrusionOk="0" h="6285" w="5017">
                    <a:moveTo>
                      <a:pt x="0" y="0"/>
                    </a:moveTo>
                    <a:lnTo>
                      <a:pt x="0" y="1849"/>
                    </a:lnTo>
                    <a:lnTo>
                      <a:pt x="192" y="1995"/>
                    </a:lnTo>
                    <a:cubicBezTo>
                      <a:pt x="1689" y="3200"/>
                      <a:pt x="2977" y="4653"/>
                      <a:pt x="3997" y="6285"/>
                    </a:cubicBezTo>
                    <a:lnTo>
                      <a:pt x="5016" y="5086"/>
                    </a:lnTo>
                    <a:cubicBezTo>
                      <a:pt x="3684" y="3085"/>
                      <a:pt x="1983"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8" name="Google Shape;3668;p24"/>
              <p:cNvSpPr/>
              <p:nvPr/>
            </p:nvSpPr>
            <p:spPr>
              <a:xfrm>
                <a:off x="10063305" y="4045382"/>
                <a:ext cx="226695" cy="392084"/>
              </a:xfrm>
              <a:custGeom>
                <a:rect b="b" l="l" r="r" t="t"/>
                <a:pathLst>
                  <a:path extrusionOk="0" h="5756" w="3328">
                    <a:moveTo>
                      <a:pt x="1014" y="0"/>
                    </a:moveTo>
                    <a:lnTo>
                      <a:pt x="0" y="1192"/>
                    </a:lnTo>
                    <a:cubicBezTo>
                      <a:pt x="13" y="1211"/>
                      <a:pt x="19" y="1224"/>
                      <a:pt x="32" y="1243"/>
                    </a:cubicBezTo>
                    <a:cubicBezTo>
                      <a:pt x="873" y="2652"/>
                      <a:pt x="1517" y="4169"/>
                      <a:pt x="1931" y="5756"/>
                    </a:cubicBezTo>
                    <a:lnTo>
                      <a:pt x="3327" y="5156"/>
                    </a:lnTo>
                    <a:cubicBezTo>
                      <a:pt x="2875" y="3506"/>
                      <a:pt x="2193" y="1932"/>
                      <a:pt x="1313" y="466"/>
                    </a:cubicBezTo>
                    <a:cubicBezTo>
                      <a:pt x="1217" y="306"/>
                      <a:pt x="1116" y="153"/>
                      <a:pt x="101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9" name="Google Shape;3669;p24"/>
              <p:cNvSpPr/>
              <p:nvPr/>
            </p:nvSpPr>
            <p:spPr>
              <a:xfrm>
                <a:off x="9208029" y="4894319"/>
                <a:ext cx="102108" cy="242771"/>
              </a:xfrm>
              <a:custGeom>
                <a:rect b="b" l="l" r="r" t="t"/>
                <a:pathLst>
                  <a:path extrusionOk="0" h="3564" w="1499">
                    <a:moveTo>
                      <a:pt x="1" y="0"/>
                    </a:moveTo>
                    <a:lnTo>
                      <a:pt x="1" y="3563"/>
                    </a:lnTo>
                    <a:lnTo>
                      <a:pt x="1498" y="3563"/>
                    </a:lnTo>
                    <a:lnTo>
                      <a:pt x="149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0" name="Google Shape;3670;p24"/>
              <p:cNvSpPr/>
              <p:nvPr/>
            </p:nvSpPr>
            <p:spPr>
              <a:xfrm>
                <a:off x="9422938" y="3683750"/>
                <a:ext cx="341269" cy="428118"/>
              </a:xfrm>
              <a:custGeom>
                <a:rect b="b" l="l" r="r" t="t"/>
                <a:pathLst>
                  <a:path extrusionOk="0" h="6285" w="5010">
                    <a:moveTo>
                      <a:pt x="5010" y="0"/>
                    </a:moveTo>
                    <a:cubicBezTo>
                      <a:pt x="3028" y="1358"/>
                      <a:pt x="1326" y="3085"/>
                      <a:pt x="0" y="5086"/>
                    </a:cubicBezTo>
                    <a:lnTo>
                      <a:pt x="1014" y="6285"/>
                    </a:lnTo>
                    <a:cubicBezTo>
                      <a:pt x="2034"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1" name="Google Shape;3671;p24"/>
              <p:cNvSpPr/>
              <p:nvPr/>
            </p:nvSpPr>
            <p:spPr>
              <a:xfrm>
                <a:off x="9781096" y="3479263"/>
                <a:ext cx="458090" cy="523619"/>
              </a:xfrm>
              <a:custGeom>
                <a:rect b="b" l="l" r="r" t="t"/>
                <a:pathLst>
                  <a:path extrusionOk="0" h="7687" w="6725">
                    <a:moveTo>
                      <a:pt x="0" y="1"/>
                    </a:moveTo>
                    <a:lnTo>
                      <a:pt x="0" y="2391"/>
                    </a:lnTo>
                    <a:lnTo>
                      <a:pt x="13" y="2403"/>
                    </a:lnTo>
                    <a:cubicBezTo>
                      <a:pt x="2123" y="3799"/>
                      <a:pt x="3939" y="5590"/>
                      <a:pt x="5354" y="7687"/>
                    </a:cubicBezTo>
                    <a:lnTo>
                      <a:pt x="6724" y="6074"/>
                    </a:lnTo>
                    <a:cubicBezTo>
                      <a:pt x="4946" y="3589"/>
                      <a:pt x="2658"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2" name="Google Shape;3672;p24"/>
              <p:cNvSpPr/>
              <p:nvPr/>
            </p:nvSpPr>
            <p:spPr>
              <a:xfrm>
                <a:off x="9306594" y="3486411"/>
                <a:ext cx="457613" cy="523619"/>
              </a:xfrm>
              <a:custGeom>
                <a:rect b="b" l="l" r="r" t="t"/>
                <a:pathLst>
                  <a:path extrusionOk="0" h="7687" w="6718">
                    <a:moveTo>
                      <a:pt x="6718" y="1"/>
                    </a:moveTo>
                    <a:cubicBezTo>
                      <a:pt x="4060" y="1517"/>
                      <a:pt x="1772" y="3589"/>
                      <a:pt x="0" y="6074"/>
                    </a:cubicBezTo>
                    <a:lnTo>
                      <a:pt x="1364" y="7687"/>
                    </a:lnTo>
                    <a:cubicBezTo>
                      <a:pt x="2779" y="5590"/>
                      <a:pt x="4596" y="3799"/>
                      <a:pt x="6705" y="2403"/>
                    </a:cubicBezTo>
                    <a:lnTo>
                      <a:pt x="6718" y="2391"/>
                    </a:lnTo>
                    <a:lnTo>
                      <a:pt x="671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3" name="Google Shape;3673;p24"/>
              <p:cNvSpPr/>
              <p:nvPr/>
            </p:nvSpPr>
            <p:spPr>
              <a:xfrm>
                <a:off x="9034808" y="4887171"/>
                <a:ext cx="139437" cy="242771"/>
              </a:xfrm>
              <a:custGeom>
                <a:rect b="b" l="l" r="r" t="t"/>
                <a:pathLst>
                  <a:path extrusionOk="0" h="3564" w="2047">
                    <a:moveTo>
                      <a:pt x="1" y="0"/>
                    </a:moveTo>
                    <a:lnTo>
                      <a:pt x="1" y="3563"/>
                    </a:lnTo>
                    <a:lnTo>
                      <a:pt x="2047" y="3563"/>
                    </a:lnTo>
                    <a:lnTo>
                      <a:pt x="204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4" name="Google Shape;3674;p24"/>
              <p:cNvSpPr/>
              <p:nvPr/>
            </p:nvSpPr>
            <p:spPr>
              <a:xfrm>
                <a:off x="9255370" y="4052530"/>
                <a:ext cx="227104" cy="392084"/>
              </a:xfrm>
              <a:custGeom>
                <a:rect b="b" l="l" r="r" t="t"/>
                <a:pathLst>
                  <a:path extrusionOk="0" h="5756" w="3334">
                    <a:moveTo>
                      <a:pt x="2314" y="0"/>
                    </a:moveTo>
                    <a:cubicBezTo>
                      <a:pt x="2212" y="160"/>
                      <a:pt x="2110" y="313"/>
                      <a:pt x="2014" y="472"/>
                    </a:cubicBezTo>
                    <a:cubicBezTo>
                      <a:pt x="1135" y="1932"/>
                      <a:pt x="453" y="3506"/>
                      <a:pt x="0" y="5156"/>
                    </a:cubicBezTo>
                    <a:lnTo>
                      <a:pt x="1396" y="5756"/>
                    </a:lnTo>
                    <a:cubicBezTo>
                      <a:pt x="1810" y="4169"/>
                      <a:pt x="2454" y="2652"/>
                      <a:pt x="3302" y="1243"/>
                    </a:cubicBezTo>
                    <a:cubicBezTo>
                      <a:pt x="3308" y="1224"/>
                      <a:pt x="3321" y="1211"/>
                      <a:pt x="3334" y="1192"/>
                    </a:cubicBezTo>
                    <a:lnTo>
                      <a:pt x="231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5" name="Google Shape;3675;p24"/>
              <p:cNvSpPr/>
              <p:nvPr/>
            </p:nvSpPr>
            <p:spPr>
              <a:xfrm>
                <a:off x="9208029" y="4413077"/>
                <a:ext cx="138551" cy="457205"/>
              </a:xfrm>
              <a:custGeom>
                <a:rect b="b" l="l" r="r" t="t"/>
                <a:pathLst>
                  <a:path extrusionOk="0" h="6712" w="2034">
                    <a:moveTo>
                      <a:pt x="638" y="1"/>
                    </a:moveTo>
                    <a:cubicBezTo>
                      <a:pt x="217" y="1588"/>
                      <a:pt x="1" y="3226"/>
                      <a:pt x="1" y="4864"/>
                    </a:cubicBezTo>
                    <a:lnTo>
                      <a:pt x="1" y="6712"/>
                    </a:lnTo>
                    <a:lnTo>
                      <a:pt x="1498" y="6712"/>
                    </a:lnTo>
                    <a:lnTo>
                      <a:pt x="1498" y="4864"/>
                    </a:lnTo>
                    <a:cubicBezTo>
                      <a:pt x="1498" y="3430"/>
                      <a:pt x="1683" y="1996"/>
                      <a:pt x="2034" y="606"/>
                    </a:cubicBezTo>
                    <a:lnTo>
                      <a:pt x="63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6" name="Google Shape;3676;p24"/>
              <p:cNvSpPr/>
              <p:nvPr/>
            </p:nvSpPr>
            <p:spPr>
              <a:xfrm>
                <a:off x="10235232" y="4887171"/>
                <a:ext cx="102040" cy="242771"/>
              </a:xfrm>
              <a:custGeom>
                <a:rect b="b" l="l" r="r" t="t"/>
                <a:pathLst>
                  <a:path extrusionOk="0" h="3564" w="1498">
                    <a:moveTo>
                      <a:pt x="0" y="0"/>
                    </a:moveTo>
                    <a:lnTo>
                      <a:pt x="0"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7" name="Google Shape;3677;p24"/>
              <p:cNvSpPr/>
              <p:nvPr/>
            </p:nvSpPr>
            <p:spPr>
              <a:xfrm>
                <a:off x="8897212" y="3363528"/>
                <a:ext cx="1751369" cy="5930854"/>
              </a:xfrm>
              <a:custGeom>
                <a:rect b="b" l="l" r="r" t="t"/>
                <a:pathLst>
                  <a:path extrusionOk="0" h="87068" w="25711">
                    <a:moveTo>
                      <a:pt x="12855" y="294"/>
                    </a:moveTo>
                    <a:lnTo>
                      <a:pt x="13314" y="536"/>
                    </a:lnTo>
                    <a:cubicBezTo>
                      <a:pt x="20797" y="4488"/>
                      <a:pt x="25449" y="12257"/>
                      <a:pt x="25449" y="20816"/>
                    </a:cubicBezTo>
                    <a:lnTo>
                      <a:pt x="25449" y="86812"/>
                    </a:lnTo>
                    <a:lnTo>
                      <a:pt x="262" y="86812"/>
                    </a:lnTo>
                    <a:lnTo>
                      <a:pt x="262" y="20816"/>
                    </a:lnTo>
                    <a:cubicBezTo>
                      <a:pt x="262" y="12257"/>
                      <a:pt x="4908" y="4488"/>
                      <a:pt x="12390" y="536"/>
                    </a:cubicBezTo>
                    <a:lnTo>
                      <a:pt x="12849" y="300"/>
                    </a:lnTo>
                    <a:lnTo>
                      <a:pt x="12855" y="294"/>
                    </a:lnTo>
                    <a:close/>
                    <a:moveTo>
                      <a:pt x="12855" y="1"/>
                    </a:moveTo>
                    <a:lnTo>
                      <a:pt x="12734" y="65"/>
                    </a:lnTo>
                    <a:lnTo>
                      <a:pt x="12275" y="307"/>
                    </a:lnTo>
                    <a:cubicBezTo>
                      <a:pt x="4704" y="4297"/>
                      <a:pt x="0" y="12155"/>
                      <a:pt x="0" y="20810"/>
                    </a:cubicBezTo>
                    <a:lnTo>
                      <a:pt x="0" y="87067"/>
                    </a:lnTo>
                    <a:lnTo>
                      <a:pt x="25710" y="87067"/>
                    </a:lnTo>
                    <a:lnTo>
                      <a:pt x="25710" y="20816"/>
                    </a:lnTo>
                    <a:cubicBezTo>
                      <a:pt x="25710" y="12161"/>
                      <a:pt x="21007" y="4303"/>
                      <a:pt x="13435" y="307"/>
                    </a:cubicBezTo>
                    <a:lnTo>
                      <a:pt x="12976" y="71"/>
                    </a:lnTo>
                    <a:lnTo>
                      <a:pt x="12855" y="7"/>
                    </a:lnTo>
                    <a:lnTo>
                      <a:pt x="1285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8" name="Google Shape;3678;p24"/>
              <p:cNvSpPr/>
              <p:nvPr/>
            </p:nvSpPr>
            <p:spPr>
              <a:xfrm>
                <a:off x="8812542" y="4621238"/>
                <a:ext cx="17847" cy="4727831"/>
              </a:xfrm>
              <a:custGeom>
                <a:rect b="b" l="l" r="r" t="t"/>
                <a:pathLst>
                  <a:path extrusionOk="0" h="69407" w="262">
                    <a:moveTo>
                      <a:pt x="134" y="1"/>
                    </a:moveTo>
                    <a:cubicBezTo>
                      <a:pt x="58" y="1"/>
                      <a:pt x="0" y="58"/>
                      <a:pt x="0" y="134"/>
                    </a:cubicBezTo>
                    <a:lnTo>
                      <a:pt x="0" y="69279"/>
                    </a:lnTo>
                    <a:cubicBezTo>
                      <a:pt x="0" y="69349"/>
                      <a:pt x="58" y="69406"/>
                      <a:pt x="134" y="69406"/>
                    </a:cubicBezTo>
                    <a:cubicBezTo>
                      <a:pt x="204" y="69406"/>
                      <a:pt x="262" y="69343"/>
                      <a:pt x="262" y="69273"/>
                    </a:cubicBezTo>
                    <a:lnTo>
                      <a:pt x="262" y="134"/>
                    </a:lnTo>
                    <a:cubicBezTo>
                      <a:pt x="262" y="58"/>
                      <a:pt x="204" y="1"/>
                      <a:pt x="13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60" name="Shape 460"/>
        <p:cNvGrpSpPr/>
        <p:nvPr/>
      </p:nvGrpSpPr>
      <p:grpSpPr>
        <a:xfrm>
          <a:off x="0" y="0"/>
          <a:ext cx="0" cy="0"/>
          <a:chOff x="0" y="0"/>
          <a:chExt cx="0" cy="0"/>
        </a:xfrm>
      </p:grpSpPr>
      <p:sp>
        <p:nvSpPr>
          <p:cNvPr id="461" name="Google Shape;461;p4"/>
          <p:cNvSpPr txBox="1"/>
          <p:nvPr>
            <p:ph idx="1" type="body"/>
          </p:nvPr>
        </p:nvSpPr>
        <p:spPr>
          <a:xfrm>
            <a:off x="713225" y="1076275"/>
            <a:ext cx="7173000" cy="3567300"/>
          </a:xfrm>
          <a:prstGeom prst="rect">
            <a:avLst/>
          </a:prstGeom>
        </p:spPr>
        <p:txBody>
          <a:bodyPr anchorCtr="0" anchor="t" bIns="91425" lIns="91425" spcFirstLastPara="1" rIns="91425" wrap="square" tIns="91425">
            <a:noAutofit/>
          </a:bodyPr>
          <a:lstStyle>
            <a:lvl1pPr indent="-298450" lvl="0" marL="457200">
              <a:lnSpc>
                <a:spcPct val="100000"/>
              </a:lnSpc>
              <a:spcBef>
                <a:spcPts val="0"/>
              </a:spcBef>
              <a:spcAft>
                <a:spcPts val="0"/>
              </a:spcAft>
              <a:buSzPts val="1100"/>
              <a:buAutoNum type="arabicPeriod"/>
              <a:defRPr sz="1100"/>
            </a:lvl1pPr>
            <a:lvl2pPr indent="-304800" lvl="1" marL="914400">
              <a:lnSpc>
                <a:spcPct val="100000"/>
              </a:lnSpc>
              <a:spcBef>
                <a:spcPts val="0"/>
              </a:spcBef>
              <a:spcAft>
                <a:spcPts val="0"/>
              </a:spcAft>
              <a:buSzPts val="1200"/>
              <a:buAutoNum type="alphaLcPeriod"/>
              <a:defRPr sz="1200"/>
            </a:lvl2pPr>
            <a:lvl3pPr indent="-304800" lvl="2" marL="1371600">
              <a:lnSpc>
                <a:spcPct val="100000"/>
              </a:lnSpc>
              <a:spcBef>
                <a:spcPts val="0"/>
              </a:spcBef>
              <a:spcAft>
                <a:spcPts val="0"/>
              </a:spcAft>
              <a:buSzPts val="1200"/>
              <a:buAutoNum type="romanLcPeriod"/>
              <a:defRPr sz="1200"/>
            </a:lvl3pPr>
            <a:lvl4pPr indent="-304800" lvl="3" marL="1828800">
              <a:lnSpc>
                <a:spcPct val="100000"/>
              </a:lnSpc>
              <a:spcBef>
                <a:spcPts val="0"/>
              </a:spcBef>
              <a:spcAft>
                <a:spcPts val="0"/>
              </a:spcAft>
              <a:buSzPts val="1200"/>
              <a:buAutoNum type="arabicPeriod"/>
              <a:defRPr sz="1200"/>
            </a:lvl4pPr>
            <a:lvl5pPr indent="-304800" lvl="4" marL="2286000">
              <a:lnSpc>
                <a:spcPct val="100000"/>
              </a:lnSpc>
              <a:spcBef>
                <a:spcPts val="0"/>
              </a:spcBef>
              <a:spcAft>
                <a:spcPts val="0"/>
              </a:spcAft>
              <a:buSzPts val="1200"/>
              <a:buAutoNum type="alphaLcPeriod"/>
              <a:defRPr sz="1200"/>
            </a:lvl5pPr>
            <a:lvl6pPr indent="-304800" lvl="5" marL="2743200">
              <a:lnSpc>
                <a:spcPct val="100000"/>
              </a:lnSpc>
              <a:spcBef>
                <a:spcPts val="0"/>
              </a:spcBef>
              <a:spcAft>
                <a:spcPts val="0"/>
              </a:spcAft>
              <a:buSzPts val="1200"/>
              <a:buAutoNum type="romanLcPeriod"/>
              <a:defRPr sz="1200"/>
            </a:lvl6pPr>
            <a:lvl7pPr indent="-304800" lvl="6" marL="3200400">
              <a:lnSpc>
                <a:spcPct val="100000"/>
              </a:lnSpc>
              <a:spcBef>
                <a:spcPts val="0"/>
              </a:spcBef>
              <a:spcAft>
                <a:spcPts val="0"/>
              </a:spcAft>
              <a:buSzPts val="1200"/>
              <a:buAutoNum type="arabicPeriod"/>
              <a:defRPr sz="1200"/>
            </a:lvl7pPr>
            <a:lvl8pPr indent="-304800" lvl="7" marL="3657600">
              <a:lnSpc>
                <a:spcPct val="100000"/>
              </a:lnSpc>
              <a:spcBef>
                <a:spcPts val="0"/>
              </a:spcBef>
              <a:spcAft>
                <a:spcPts val="0"/>
              </a:spcAft>
              <a:buSzPts val="1200"/>
              <a:buAutoNum type="alphaLcPeriod"/>
              <a:defRPr sz="1200"/>
            </a:lvl8pPr>
            <a:lvl9pPr indent="-304800" lvl="8" marL="4114800">
              <a:lnSpc>
                <a:spcPct val="100000"/>
              </a:lnSpc>
              <a:spcBef>
                <a:spcPts val="0"/>
              </a:spcBef>
              <a:spcAft>
                <a:spcPts val="0"/>
              </a:spcAft>
              <a:buSzPts val="1200"/>
              <a:buAutoNum type="romanLcPeriod"/>
              <a:defRPr sz="1200"/>
            </a:lvl9pPr>
          </a:lstStyle>
          <a:p/>
        </p:txBody>
      </p:sp>
      <p:sp>
        <p:nvSpPr>
          <p:cNvPr id="462" name="Google Shape;462;p4"/>
          <p:cNvSpPr txBox="1"/>
          <p:nvPr>
            <p:ph type="title"/>
          </p:nvPr>
        </p:nvSpPr>
        <p:spPr>
          <a:xfrm>
            <a:off x="713225" y="368825"/>
            <a:ext cx="7725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400"/>
              <a:buNone/>
              <a:defRPr>
                <a:latin typeface="Fraunces SemiBold"/>
                <a:ea typeface="Fraunces SemiBold"/>
                <a:cs typeface="Fraunces SemiBold"/>
                <a:sym typeface="Fraunces Semi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463" name="Google Shape;463;p4"/>
          <p:cNvGrpSpPr/>
          <p:nvPr/>
        </p:nvGrpSpPr>
        <p:grpSpPr>
          <a:xfrm>
            <a:off x="7914944" y="1033441"/>
            <a:ext cx="2032655" cy="4192966"/>
            <a:chOff x="7886290" y="941513"/>
            <a:chExt cx="2446624" cy="5046902"/>
          </a:xfrm>
        </p:grpSpPr>
        <p:sp>
          <p:nvSpPr>
            <p:cNvPr id="464" name="Google Shape;464;p4"/>
            <p:cNvSpPr/>
            <p:nvPr/>
          </p:nvSpPr>
          <p:spPr>
            <a:xfrm>
              <a:off x="8349439" y="3717637"/>
              <a:ext cx="228884" cy="228884"/>
            </a:xfrm>
            <a:custGeom>
              <a:rect b="b" l="l" r="r" t="t"/>
              <a:pathLst>
                <a:path extrusionOk="0" h="3940" w="3940">
                  <a:moveTo>
                    <a:pt x="3939" y="0"/>
                  </a:moveTo>
                  <a:lnTo>
                    <a:pt x="1" y="3939"/>
                  </a:lnTo>
                  <a:lnTo>
                    <a:pt x="3939" y="3939"/>
                  </a:lnTo>
                  <a:lnTo>
                    <a:pt x="393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4"/>
            <p:cNvSpPr/>
            <p:nvPr/>
          </p:nvSpPr>
          <p:spPr>
            <a:xfrm>
              <a:off x="8349439" y="4004963"/>
              <a:ext cx="228884" cy="229233"/>
            </a:xfrm>
            <a:custGeom>
              <a:rect b="b" l="l" r="r" t="t"/>
              <a:pathLst>
                <a:path extrusionOk="0" h="3946" w="3940">
                  <a:moveTo>
                    <a:pt x="1" y="0"/>
                  </a:moveTo>
                  <a:lnTo>
                    <a:pt x="3939" y="3945"/>
                  </a:lnTo>
                  <a:lnTo>
                    <a:pt x="393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4"/>
            <p:cNvSpPr/>
            <p:nvPr/>
          </p:nvSpPr>
          <p:spPr>
            <a:xfrm>
              <a:off x="8349439" y="4523264"/>
              <a:ext cx="228884" cy="228884"/>
            </a:xfrm>
            <a:custGeom>
              <a:rect b="b" l="l" r="r" t="t"/>
              <a:pathLst>
                <a:path extrusionOk="0" h="3940" w="3940">
                  <a:moveTo>
                    <a:pt x="3939" y="1"/>
                  </a:moveTo>
                  <a:lnTo>
                    <a:pt x="1" y="3940"/>
                  </a:lnTo>
                  <a:lnTo>
                    <a:pt x="3939" y="3940"/>
                  </a:lnTo>
                  <a:lnTo>
                    <a:pt x="393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4"/>
            <p:cNvSpPr/>
            <p:nvPr/>
          </p:nvSpPr>
          <p:spPr>
            <a:xfrm>
              <a:off x="8607486" y="4004963"/>
              <a:ext cx="230395" cy="230337"/>
            </a:xfrm>
            <a:custGeom>
              <a:rect b="b" l="l" r="r" t="t"/>
              <a:pathLst>
                <a:path extrusionOk="0" h="3965" w="3966">
                  <a:moveTo>
                    <a:pt x="1" y="0"/>
                  </a:moveTo>
                  <a:lnTo>
                    <a:pt x="1" y="3964"/>
                  </a:lnTo>
                  <a:lnTo>
                    <a:pt x="396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4"/>
            <p:cNvSpPr/>
            <p:nvPr/>
          </p:nvSpPr>
          <p:spPr>
            <a:xfrm>
              <a:off x="8315768" y="4008274"/>
              <a:ext cx="266993" cy="740563"/>
            </a:xfrm>
            <a:custGeom>
              <a:rect b="b" l="l" r="r" t="t"/>
              <a:pathLst>
                <a:path extrusionOk="0" h="12748" w="4596">
                  <a:moveTo>
                    <a:pt x="0" y="1"/>
                  </a:moveTo>
                  <a:lnTo>
                    <a:pt x="0" y="12747"/>
                  </a:lnTo>
                  <a:lnTo>
                    <a:pt x="4595" y="8152"/>
                  </a:lnTo>
                  <a:lnTo>
                    <a:pt x="4595" y="4596"/>
                  </a:lnTo>
                  <a:lnTo>
                    <a:pt x="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4"/>
            <p:cNvSpPr/>
            <p:nvPr/>
          </p:nvSpPr>
          <p:spPr>
            <a:xfrm>
              <a:off x="8607486" y="3716533"/>
              <a:ext cx="230395" cy="229988"/>
            </a:xfrm>
            <a:custGeom>
              <a:rect b="b" l="l" r="r" t="t"/>
              <a:pathLst>
                <a:path extrusionOk="0" h="3959" w="3966">
                  <a:moveTo>
                    <a:pt x="1" y="0"/>
                  </a:moveTo>
                  <a:lnTo>
                    <a:pt x="1" y="3958"/>
                  </a:lnTo>
                  <a:lnTo>
                    <a:pt x="3965" y="3958"/>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4"/>
            <p:cNvSpPr/>
            <p:nvPr/>
          </p:nvSpPr>
          <p:spPr>
            <a:xfrm>
              <a:off x="8607486" y="4521812"/>
              <a:ext cx="230395" cy="230337"/>
            </a:xfrm>
            <a:custGeom>
              <a:rect b="b" l="l" r="r" t="t"/>
              <a:pathLst>
                <a:path extrusionOk="0" h="3965" w="3966">
                  <a:moveTo>
                    <a:pt x="1" y="0"/>
                  </a:moveTo>
                  <a:lnTo>
                    <a:pt x="1" y="3965"/>
                  </a:lnTo>
                  <a:lnTo>
                    <a:pt x="3965" y="3965"/>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4"/>
            <p:cNvSpPr/>
            <p:nvPr/>
          </p:nvSpPr>
          <p:spPr>
            <a:xfrm>
              <a:off x="8315768" y="3360717"/>
              <a:ext cx="266993" cy="582842"/>
            </a:xfrm>
            <a:custGeom>
              <a:rect b="b" l="l" r="r" t="t"/>
              <a:pathLst>
                <a:path extrusionOk="0" h="10033" w="4596">
                  <a:moveTo>
                    <a:pt x="4595" y="1"/>
                  </a:moveTo>
                  <a:lnTo>
                    <a:pt x="0" y="4596"/>
                  </a:lnTo>
                  <a:lnTo>
                    <a:pt x="0" y="10032"/>
                  </a:lnTo>
                  <a:lnTo>
                    <a:pt x="4595" y="5431"/>
                  </a:lnTo>
                  <a:lnTo>
                    <a:pt x="4595"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4"/>
            <p:cNvSpPr/>
            <p:nvPr/>
          </p:nvSpPr>
          <p:spPr>
            <a:xfrm>
              <a:off x="8011770" y="3199278"/>
              <a:ext cx="64134" cy="157779"/>
            </a:xfrm>
            <a:custGeom>
              <a:rect b="b" l="l" r="r" t="t"/>
              <a:pathLst>
                <a:path extrusionOk="0" h="2716" w="1104">
                  <a:moveTo>
                    <a:pt x="115" y="1"/>
                  </a:moveTo>
                  <a:cubicBezTo>
                    <a:pt x="90" y="326"/>
                    <a:pt x="33" y="1435"/>
                    <a:pt x="20" y="1671"/>
                  </a:cubicBezTo>
                  <a:cubicBezTo>
                    <a:pt x="7" y="2015"/>
                    <a:pt x="7" y="2365"/>
                    <a:pt x="1" y="2716"/>
                  </a:cubicBezTo>
                  <a:lnTo>
                    <a:pt x="989" y="2716"/>
                  </a:lnTo>
                  <a:cubicBezTo>
                    <a:pt x="1008" y="1804"/>
                    <a:pt x="1046" y="899"/>
                    <a:pt x="110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4"/>
            <p:cNvSpPr/>
            <p:nvPr/>
          </p:nvSpPr>
          <p:spPr>
            <a:xfrm>
              <a:off x="9647887" y="3064155"/>
              <a:ext cx="235158" cy="77089"/>
            </a:xfrm>
            <a:custGeom>
              <a:rect b="b" l="l" r="r" t="t"/>
              <a:pathLst>
                <a:path extrusionOk="0" h="1327" w="4048">
                  <a:moveTo>
                    <a:pt x="2021" y="0"/>
                  </a:moveTo>
                  <a:cubicBezTo>
                    <a:pt x="1148" y="0"/>
                    <a:pt x="351" y="523"/>
                    <a:pt x="1" y="1326"/>
                  </a:cubicBezTo>
                  <a:lnTo>
                    <a:pt x="4048" y="1326"/>
                  </a:lnTo>
                  <a:cubicBezTo>
                    <a:pt x="3691" y="523"/>
                    <a:pt x="2901" y="0"/>
                    <a:pt x="2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4"/>
            <p:cNvSpPr/>
            <p:nvPr/>
          </p:nvSpPr>
          <p:spPr>
            <a:xfrm>
              <a:off x="9928938" y="2889006"/>
              <a:ext cx="180726" cy="252238"/>
            </a:xfrm>
            <a:custGeom>
              <a:rect b="b" l="l" r="r" t="t"/>
              <a:pathLst>
                <a:path extrusionOk="0" h="4342" w="3111">
                  <a:moveTo>
                    <a:pt x="2568" y="1"/>
                  </a:moveTo>
                  <a:cubicBezTo>
                    <a:pt x="1287" y="1148"/>
                    <a:pt x="389" y="2665"/>
                    <a:pt x="0" y="4341"/>
                  </a:cubicBezTo>
                  <a:lnTo>
                    <a:pt x="3110" y="4341"/>
                  </a:lnTo>
                  <a:cubicBezTo>
                    <a:pt x="2989" y="2875"/>
                    <a:pt x="2804" y="1435"/>
                    <a:pt x="256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4"/>
            <p:cNvSpPr/>
            <p:nvPr/>
          </p:nvSpPr>
          <p:spPr>
            <a:xfrm>
              <a:off x="8611923" y="3359264"/>
              <a:ext cx="264786" cy="580576"/>
            </a:xfrm>
            <a:custGeom>
              <a:rect b="b" l="l" r="r" t="t"/>
              <a:pathLst>
                <a:path extrusionOk="0" h="9994" w="4558">
                  <a:moveTo>
                    <a:pt x="1" y="0"/>
                  </a:moveTo>
                  <a:lnTo>
                    <a:pt x="1" y="5437"/>
                  </a:lnTo>
                  <a:lnTo>
                    <a:pt x="4558" y="9993"/>
                  </a:lnTo>
                  <a:lnTo>
                    <a:pt x="4558" y="4557"/>
                  </a:ln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4"/>
            <p:cNvSpPr/>
            <p:nvPr/>
          </p:nvSpPr>
          <p:spPr>
            <a:xfrm>
              <a:off x="9924814" y="3199278"/>
              <a:ext cx="197050" cy="747244"/>
            </a:xfrm>
            <a:custGeom>
              <a:rect b="b" l="l" r="r" t="t"/>
              <a:pathLst>
                <a:path extrusionOk="0" h="12863" w="3392">
                  <a:moveTo>
                    <a:pt x="1" y="1"/>
                  </a:moveTo>
                  <a:cubicBezTo>
                    <a:pt x="90" y="1256"/>
                    <a:pt x="135" y="2525"/>
                    <a:pt x="135" y="3799"/>
                  </a:cubicBezTo>
                  <a:lnTo>
                    <a:pt x="135" y="12862"/>
                  </a:lnTo>
                  <a:lnTo>
                    <a:pt x="3392" y="12862"/>
                  </a:lnTo>
                  <a:lnTo>
                    <a:pt x="3392" y="3799"/>
                  </a:lnTo>
                  <a:cubicBezTo>
                    <a:pt x="3392" y="2525"/>
                    <a:pt x="3347" y="1256"/>
                    <a:pt x="326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4"/>
            <p:cNvSpPr/>
            <p:nvPr/>
          </p:nvSpPr>
          <p:spPr>
            <a:xfrm>
              <a:off x="9168043" y="4004963"/>
              <a:ext cx="145580" cy="747186"/>
            </a:xfrm>
            <a:custGeom>
              <a:rect b="b" l="l" r="r" t="t"/>
              <a:pathLst>
                <a:path extrusionOk="0" h="12862" w="2506">
                  <a:moveTo>
                    <a:pt x="1" y="0"/>
                  </a:moveTo>
                  <a:lnTo>
                    <a:pt x="1" y="12862"/>
                  </a:lnTo>
                  <a:lnTo>
                    <a:pt x="2505" y="12862"/>
                  </a:lnTo>
                  <a:lnTo>
                    <a:pt x="25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4"/>
            <p:cNvSpPr/>
            <p:nvPr/>
          </p:nvSpPr>
          <p:spPr>
            <a:xfrm>
              <a:off x="8349439" y="4810589"/>
              <a:ext cx="228884" cy="228884"/>
            </a:xfrm>
            <a:custGeom>
              <a:rect b="b" l="l" r="r" t="t"/>
              <a:pathLst>
                <a:path extrusionOk="0" h="3940" w="3940">
                  <a:moveTo>
                    <a:pt x="1" y="1"/>
                  </a:moveTo>
                  <a:lnTo>
                    <a:pt x="3939" y="3939"/>
                  </a:lnTo>
                  <a:lnTo>
                    <a:pt x="393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4"/>
            <p:cNvSpPr/>
            <p:nvPr/>
          </p:nvSpPr>
          <p:spPr>
            <a:xfrm>
              <a:off x="8905929" y="4004963"/>
              <a:ext cx="145580" cy="747186"/>
            </a:xfrm>
            <a:custGeom>
              <a:rect b="b" l="l" r="r" t="t"/>
              <a:pathLst>
                <a:path extrusionOk="0" h="12862" w="2506">
                  <a:moveTo>
                    <a:pt x="0" y="0"/>
                  </a:moveTo>
                  <a:lnTo>
                    <a:pt x="0" y="12862"/>
                  </a:lnTo>
                  <a:lnTo>
                    <a:pt x="2505" y="12862"/>
                  </a:lnTo>
                  <a:lnTo>
                    <a:pt x="25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4"/>
            <p:cNvSpPr/>
            <p:nvPr/>
          </p:nvSpPr>
          <p:spPr>
            <a:xfrm>
              <a:off x="8010666" y="5198589"/>
              <a:ext cx="57453" cy="172244"/>
            </a:xfrm>
            <a:custGeom>
              <a:rect b="b" l="l" r="r" t="t"/>
              <a:pathLst>
                <a:path extrusionOk="0" h="2965" w="989">
                  <a:moveTo>
                    <a:pt x="1" y="1"/>
                  </a:moveTo>
                  <a:lnTo>
                    <a:pt x="1" y="2965"/>
                  </a:lnTo>
                  <a:lnTo>
                    <a:pt x="988" y="2965"/>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4"/>
            <p:cNvSpPr/>
            <p:nvPr/>
          </p:nvSpPr>
          <p:spPr>
            <a:xfrm>
              <a:off x="8010666" y="3789091"/>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4"/>
            <p:cNvSpPr/>
            <p:nvPr/>
          </p:nvSpPr>
          <p:spPr>
            <a:xfrm>
              <a:off x="8010666" y="4004963"/>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4"/>
            <p:cNvSpPr/>
            <p:nvPr/>
          </p:nvSpPr>
          <p:spPr>
            <a:xfrm>
              <a:off x="10143648" y="3199278"/>
              <a:ext cx="64134" cy="157779"/>
            </a:xfrm>
            <a:custGeom>
              <a:rect b="b" l="l" r="r" t="t"/>
              <a:pathLst>
                <a:path extrusionOk="0" h="2716" w="1104">
                  <a:moveTo>
                    <a:pt x="1" y="1"/>
                  </a:moveTo>
                  <a:cubicBezTo>
                    <a:pt x="58" y="899"/>
                    <a:pt x="90" y="1804"/>
                    <a:pt x="109" y="2716"/>
                  </a:cubicBezTo>
                  <a:lnTo>
                    <a:pt x="1103" y="2716"/>
                  </a:lnTo>
                  <a:cubicBezTo>
                    <a:pt x="1103" y="2512"/>
                    <a:pt x="1103" y="2308"/>
                    <a:pt x="1090" y="2104"/>
                  </a:cubicBezTo>
                  <a:cubicBezTo>
                    <a:pt x="1090" y="1957"/>
                    <a:pt x="1001" y="90"/>
                    <a:pt x="9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4"/>
            <p:cNvSpPr/>
            <p:nvPr/>
          </p:nvSpPr>
          <p:spPr>
            <a:xfrm>
              <a:off x="8097282" y="4004963"/>
              <a:ext cx="189265" cy="747186"/>
            </a:xfrm>
            <a:custGeom>
              <a:rect b="b" l="l" r="r" t="t"/>
              <a:pathLst>
                <a:path extrusionOk="0" h="12862" w="3258">
                  <a:moveTo>
                    <a:pt x="1" y="0"/>
                  </a:moveTo>
                  <a:lnTo>
                    <a:pt x="1" y="12862"/>
                  </a:lnTo>
                  <a:lnTo>
                    <a:pt x="3258" y="12862"/>
                  </a:lnTo>
                  <a:lnTo>
                    <a:pt x="325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4"/>
            <p:cNvSpPr/>
            <p:nvPr/>
          </p:nvSpPr>
          <p:spPr>
            <a:xfrm>
              <a:off x="8010666" y="4392962"/>
              <a:ext cx="57453" cy="172593"/>
            </a:xfrm>
            <a:custGeom>
              <a:rect b="b" l="l" r="r" t="t"/>
              <a:pathLst>
                <a:path extrusionOk="0" h="2971" w="989">
                  <a:moveTo>
                    <a:pt x="1" y="0"/>
                  </a:moveTo>
                  <a:lnTo>
                    <a:pt x="1" y="2970"/>
                  </a:lnTo>
                  <a:lnTo>
                    <a:pt x="988" y="2970"/>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4"/>
            <p:cNvSpPr/>
            <p:nvPr/>
          </p:nvSpPr>
          <p:spPr>
            <a:xfrm>
              <a:off x="8010666" y="4810589"/>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4"/>
            <p:cNvSpPr/>
            <p:nvPr/>
          </p:nvSpPr>
          <p:spPr>
            <a:xfrm>
              <a:off x="8010666" y="4594369"/>
              <a:ext cx="57453" cy="157779"/>
            </a:xfrm>
            <a:custGeom>
              <a:rect b="b" l="l" r="r" t="t"/>
              <a:pathLst>
                <a:path extrusionOk="0" h="2716" w="989">
                  <a:moveTo>
                    <a:pt x="1" y="1"/>
                  </a:moveTo>
                  <a:lnTo>
                    <a:pt x="1" y="2716"/>
                  </a:lnTo>
                  <a:lnTo>
                    <a:pt x="988" y="271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4"/>
            <p:cNvSpPr/>
            <p:nvPr/>
          </p:nvSpPr>
          <p:spPr>
            <a:xfrm>
              <a:off x="8097282" y="3199278"/>
              <a:ext cx="197398" cy="747244"/>
            </a:xfrm>
            <a:custGeom>
              <a:rect b="b" l="l" r="r" t="t"/>
              <a:pathLst>
                <a:path extrusionOk="0" h="12863" w="3398">
                  <a:moveTo>
                    <a:pt x="135" y="1"/>
                  </a:moveTo>
                  <a:cubicBezTo>
                    <a:pt x="52" y="1256"/>
                    <a:pt x="1" y="2525"/>
                    <a:pt x="1" y="3799"/>
                  </a:cubicBezTo>
                  <a:lnTo>
                    <a:pt x="1" y="12862"/>
                  </a:lnTo>
                  <a:lnTo>
                    <a:pt x="3258" y="12862"/>
                  </a:lnTo>
                  <a:lnTo>
                    <a:pt x="3258" y="3799"/>
                  </a:lnTo>
                  <a:cubicBezTo>
                    <a:pt x="3258" y="2525"/>
                    <a:pt x="3302" y="1256"/>
                    <a:pt x="339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4"/>
            <p:cNvSpPr/>
            <p:nvPr/>
          </p:nvSpPr>
          <p:spPr>
            <a:xfrm>
              <a:off x="8607486" y="4810589"/>
              <a:ext cx="230395" cy="229988"/>
            </a:xfrm>
            <a:custGeom>
              <a:rect b="b" l="l" r="r" t="t"/>
              <a:pathLst>
                <a:path extrusionOk="0" h="3959" w="3966">
                  <a:moveTo>
                    <a:pt x="1" y="1"/>
                  </a:moveTo>
                  <a:lnTo>
                    <a:pt x="1" y="3959"/>
                  </a:lnTo>
                  <a:lnTo>
                    <a:pt x="39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4"/>
            <p:cNvSpPr/>
            <p:nvPr/>
          </p:nvSpPr>
          <p:spPr>
            <a:xfrm>
              <a:off x="8315768" y="3199278"/>
              <a:ext cx="266993" cy="387361"/>
            </a:xfrm>
            <a:custGeom>
              <a:rect b="b" l="l" r="r" t="t"/>
              <a:pathLst>
                <a:path extrusionOk="0" h="6668" w="4596">
                  <a:moveTo>
                    <a:pt x="134" y="1"/>
                  </a:moveTo>
                  <a:cubicBezTo>
                    <a:pt x="45" y="1256"/>
                    <a:pt x="0" y="2525"/>
                    <a:pt x="0" y="3799"/>
                  </a:cubicBezTo>
                  <a:lnTo>
                    <a:pt x="0" y="6667"/>
                  </a:lnTo>
                  <a:lnTo>
                    <a:pt x="4595" y="2066"/>
                  </a:lnTo>
                  <a:lnTo>
                    <a:pt x="459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4"/>
            <p:cNvSpPr/>
            <p:nvPr/>
          </p:nvSpPr>
          <p:spPr>
            <a:xfrm>
              <a:off x="8611923" y="4011585"/>
              <a:ext cx="264786" cy="733883"/>
            </a:xfrm>
            <a:custGeom>
              <a:rect b="b" l="l" r="r" t="t"/>
              <a:pathLst>
                <a:path extrusionOk="0" h="12633" w="4558">
                  <a:moveTo>
                    <a:pt x="4558" y="1"/>
                  </a:moveTo>
                  <a:lnTo>
                    <a:pt x="1" y="4558"/>
                  </a:lnTo>
                  <a:lnTo>
                    <a:pt x="1" y="8076"/>
                  </a:lnTo>
                  <a:lnTo>
                    <a:pt x="4558" y="12633"/>
                  </a:lnTo>
                  <a:lnTo>
                    <a:pt x="45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4"/>
            <p:cNvSpPr/>
            <p:nvPr/>
          </p:nvSpPr>
          <p:spPr>
            <a:xfrm>
              <a:off x="8010666" y="4191904"/>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4"/>
            <p:cNvSpPr/>
            <p:nvPr/>
          </p:nvSpPr>
          <p:spPr>
            <a:xfrm>
              <a:off x="8010666" y="4997182"/>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4"/>
            <p:cNvSpPr/>
            <p:nvPr/>
          </p:nvSpPr>
          <p:spPr>
            <a:xfrm>
              <a:off x="8010666" y="3587684"/>
              <a:ext cx="57453" cy="172244"/>
            </a:xfrm>
            <a:custGeom>
              <a:rect b="b" l="l" r="r" t="t"/>
              <a:pathLst>
                <a:path extrusionOk="0" h="2965" w="989">
                  <a:moveTo>
                    <a:pt x="1" y="0"/>
                  </a:moveTo>
                  <a:lnTo>
                    <a:pt x="1" y="2964"/>
                  </a:lnTo>
                  <a:lnTo>
                    <a:pt x="988" y="2964"/>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4"/>
            <p:cNvSpPr/>
            <p:nvPr/>
          </p:nvSpPr>
          <p:spPr>
            <a:xfrm>
              <a:off x="8010666" y="3385871"/>
              <a:ext cx="58209" cy="172593"/>
            </a:xfrm>
            <a:custGeom>
              <a:rect b="b" l="l" r="r" t="t"/>
              <a:pathLst>
                <a:path extrusionOk="0" h="2971" w="1002">
                  <a:moveTo>
                    <a:pt x="13" y="1"/>
                  </a:moveTo>
                  <a:cubicBezTo>
                    <a:pt x="13" y="199"/>
                    <a:pt x="1" y="390"/>
                    <a:pt x="1" y="581"/>
                  </a:cubicBezTo>
                  <a:lnTo>
                    <a:pt x="1" y="2971"/>
                  </a:lnTo>
                  <a:lnTo>
                    <a:pt x="988" y="2971"/>
                  </a:lnTo>
                  <a:cubicBezTo>
                    <a:pt x="988" y="2971"/>
                    <a:pt x="995" y="199"/>
                    <a:pt x="100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4"/>
            <p:cNvSpPr/>
            <p:nvPr/>
          </p:nvSpPr>
          <p:spPr>
            <a:xfrm>
              <a:off x="9342785" y="3199278"/>
              <a:ext cx="265192" cy="384398"/>
            </a:xfrm>
            <a:custGeom>
              <a:rect b="b" l="l" r="r" t="t"/>
              <a:pathLst>
                <a:path extrusionOk="0" h="6617" w="4565">
                  <a:moveTo>
                    <a:pt x="135" y="1"/>
                  </a:moveTo>
                  <a:cubicBezTo>
                    <a:pt x="46" y="1256"/>
                    <a:pt x="1" y="2525"/>
                    <a:pt x="1" y="3799"/>
                  </a:cubicBezTo>
                  <a:lnTo>
                    <a:pt x="1" y="6616"/>
                  </a:lnTo>
                  <a:lnTo>
                    <a:pt x="4564" y="2047"/>
                  </a:lnTo>
                  <a:lnTo>
                    <a:pt x="456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4"/>
            <p:cNvSpPr/>
            <p:nvPr/>
          </p:nvSpPr>
          <p:spPr>
            <a:xfrm>
              <a:off x="10151084" y="4594369"/>
              <a:ext cx="57395" cy="157779"/>
            </a:xfrm>
            <a:custGeom>
              <a:rect b="b" l="l" r="r" t="t"/>
              <a:pathLst>
                <a:path extrusionOk="0" h="2716" w="988">
                  <a:moveTo>
                    <a:pt x="0" y="1"/>
                  </a:moveTo>
                  <a:lnTo>
                    <a:pt x="0" y="2716"/>
                  </a:lnTo>
                  <a:lnTo>
                    <a:pt x="988" y="271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4"/>
            <p:cNvSpPr/>
            <p:nvPr/>
          </p:nvSpPr>
          <p:spPr>
            <a:xfrm>
              <a:off x="9637140" y="3199278"/>
              <a:ext cx="266645" cy="386606"/>
            </a:xfrm>
            <a:custGeom>
              <a:rect b="b" l="l" r="r" t="t"/>
              <a:pathLst>
                <a:path extrusionOk="0" h="6655" w="4590">
                  <a:moveTo>
                    <a:pt x="1" y="1"/>
                  </a:moveTo>
                  <a:lnTo>
                    <a:pt x="1" y="2066"/>
                  </a:lnTo>
                  <a:lnTo>
                    <a:pt x="4590" y="6655"/>
                  </a:lnTo>
                  <a:lnTo>
                    <a:pt x="4590" y="3799"/>
                  </a:lnTo>
                  <a:cubicBezTo>
                    <a:pt x="4590" y="2525"/>
                    <a:pt x="4539" y="1256"/>
                    <a:pt x="444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4"/>
            <p:cNvSpPr/>
            <p:nvPr/>
          </p:nvSpPr>
          <p:spPr>
            <a:xfrm>
              <a:off x="9373551" y="3716533"/>
              <a:ext cx="229988" cy="229988"/>
            </a:xfrm>
            <a:custGeom>
              <a:rect b="b" l="l" r="r" t="t"/>
              <a:pathLst>
                <a:path extrusionOk="0" h="3959" w="3959">
                  <a:moveTo>
                    <a:pt x="3958" y="0"/>
                  </a:moveTo>
                  <a:lnTo>
                    <a:pt x="0" y="3958"/>
                  </a:lnTo>
                  <a:lnTo>
                    <a:pt x="3958" y="3958"/>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4"/>
            <p:cNvSpPr/>
            <p:nvPr/>
          </p:nvSpPr>
          <p:spPr>
            <a:xfrm>
              <a:off x="10151084" y="4810589"/>
              <a:ext cx="57395" cy="157431"/>
            </a:xfrm>
            <a:custGeom>
              <a:rect b="b" l="l" r="r" t="t"/>
              <a:pathLst>
                <a:path extrusionOk="0" h="2710" w="988">
                  <a:moveTo>
                    <a:pt x="0" y="1"/>
                  </a:moveTo>
                  <a:lnTo>
                    <a:pt x="0"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4"/>
            <p:cNvSpPr/>
            <p:nvPr/>
          </p:nvSpPr>
          <p:spPr>
            <a:xfrm>
              <a:off x="9342785" y="3359264"/>
              <a:ext cx="265192" cy="581332"/>
            </a:xfrm>
            <a:custGeom>
              <a:rect b="b" l="l" r="r" t="t"/>
              <a:pathLst>
                <a:path extrusionOk="0" h="10007" w="4565">
                  <a:moveTo>
                    <a:pt x="4564" y="0"/>
                  </a:moveTo>
                  <a:lnTo>
                    <a:pt x="1" y="4570"/>
                  </a:lnTo>
                  <a:lnTo>
                    <a:pt x="1" y="10006"/>
                  </a:lnTo>
                  <a:lnTo>
                    <a:pt x="4564" y="5437"/>
                  </a:lnTo>
                  <a:lnTo>
                    <a:pt x="456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4"/>
            <p:cNvSpPr/>
            <p:nvPr/>
          </p:nvSpPr>
          <p:spPr>
            <a:xfrm>
              <a:off x="9632702" y="3717637"/>
              <a:ext cx="229233" cy="228884"/>
            </a:xfrm>
            <a:custGeom>
              <a:rect b="b" l="l" r="r" t="t"/>
              <a:pathLst>
                <a:path extrusionOk="0" h="3940" w="3946">
                  <a:moveTo>
                    <a:pt x="1" y="0"/>
                  </a:moveTo>
                  <a:lnTo>
                    <a:pt x="1" y="3939"/>
                  </a:lnTo>
                  <a:lnTo>
                    <a:pt x="3946" y="3939"/>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4"/>
            <p:cNvSpPr/>
            <p:nvPr/>
          </p:nvSpPr>
          <p:spPr>
            <a:xfrm>
              <a:off x="10151084" y="3587684"/>
              <a:ext cx="57395" cy="172244"/>
            </a:xfrm>
            <a:custGeom>
              <a:rect b="b" l="l" r="r" t="t"/>
              <a:pathLst>
                <a:path extrusionOk="0" h="2965" w="988">
                  <a:moveTo>
                    <a:pt x="0" y="0"/>
                  </a:moveTo>
                  <a:lnTo>
                    <a:pt x="0" y="2964"/>
                  </a:lnTo>
                  <a:lnTo>
                    <a:pt x="988" y="2964"/>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4"/>
            <p:cNvSpPr/>
            <p:nvPr/>
          </p:nvSpPr>
          <p:spPr>
            <a:xfrm>
              <a:off x="9637140" y="3360717"/>
              <a:ext cx="266645" cy="582087"/>
            </a:xfrm>
            <a:custGeom>
              <a:rect b="b" l="l" r="r" t="t"/>
              <a:pathLst>
                <a:path extrusionOk="0" h="10020" w="4590">
                  <a:moveTo>
                    <a:pt x="1" y="1"/>
                  </a:moveTo>
                  <a:lnTo>
                    <a:pt x="1" y="5431"/>
                  </a:lnTo>
                  <a:lnTo>
                    <a:pt x="4590" y="10019"/>
                  </a:lnTo>
                  <a:lnTo>
                    <a:pt x="4590" y="4583"/>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4"/>
            <p:cNvSpPr/>
            <p:nvPr/>
          </p:nvSpPr>
          <p:spPr>
            <a:xfrm>
              <a:off x="10151084" y="4997182"/>
              <a:ext cx="57395" cy="172244"/>
            </a:xfrm>
            <a:custGeom>
              <a:rect b="b" l="l" r="r" t="t"/>
              <a:pathLst>
                <a:path extrusionOk="0" h="2965" w="988">
                  <a:moveTo>
                    <a:pt x="0" y="1"/>
                  </a:moveTo>
                  <a:lnTo>
                    <a:pt x="0"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4"/>
            <p:cNvSpPr/>
            <p:nvPr/>
          </p:nvSpPr>
          <p:spPr>
            <a:xfrm>
              <a:off x="8432011" y="1674989"/>
              <a:ext cx="133729" cy="206286"/>
            </a:xfrm>
            <a:custGeom>
              <a:rect b="b" l="l" r="r" t="t"/>
              <a:pathLst>
                <a:path extrusionOk="0" h="3551" w="2302">
                  <a:moveTo>
                    <a:pt x="1715" y="1"/>
                  </a:moveTo>
                  <a:cubicBezTo>
                    <a:pt x="1651" y="83"/>
                    <a:pt x="1587" y="166"/>
                    <a:pt x="1530" y="256"/>
                  </a:cubicBezTo>
                  <a:cubicBezTo>
                    <a:pt x="1364" y="498"/>
                    <a:pt x="657" y="1588"/>
                    <a:pt x="466" y="1887"/>
                  </a:cubicBezTo>
                  <a:cubicBezTo>
                    <a:pt x="306" y="2142"/>
                    <a:pt x="153" y="2397"/>
                    <a:pt x="0" y="2652"/>
                  </a:cubicBezTo>
                  <a:cubicBezTo>
                    <a:pt x="211" y="2951"/>
                    <a:pt x="415" y="3245"/>
                    <a:pt x="619" y="3551"/>
                  </a:cubicBezTo>
                  <a:cubicBezTo>
                    <a:pt x="1148" y="2639"/>
                    <a:pt x="1709" y="1747"/>
                    <a:pt x="2301" y="880"/>
                  </a:cubicBezTo>
                  <a:cubicBezTo>
                    <a:pt x="2104" y="587"/>
                    <a:pt x="1912" y="287"/>
                    <a:pt x="171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4"/>
            <p:cNvSpPr/>
            <p:nvPr/>
          </p:nvSpPr>
          <p:spPr>
            <a:xfrm>
              <a:off x="9651237" y="1674640"/>
              <a:ext cx="133729" cy="206286"/>
            </a:xfrm>
            <a:custGeom>
              <a:rect b="b" l="l" r="r" t="t"/>
              <a:pathLst>
                <a:path extrusionOk="0" h="3551" w="2302">
                  <a:moveTo>
                    <a:pt x="587" y="0"/>
                  </a:moveTo>
                  <a:cubicBezTo>
                    <a:pt x="389" y="293"/>
                    <a:pt x="198" y="587"/>
                    <a:pt x="1" y="880"/>
                  </a:cubicBezTo>
                  <a:cubicBezTo>
                    <a:pt x="593" y="1747"/>
                    <a:pt x="1148" y="2639"/>
                    <a:pt x="1683" y="3550"/>
                  </a:cubicBezTo>
                  <a:cubicBezTo>
                    <a:pt x="1887" y="3251"/>
                    <a:pt x="2097" y="2951"/>
                    <a:pt x="2301" y="2652"/>
                  </a:cubicBezTo>
                  <a:lnTo>
                    <a:pt x="2270" y="2594"/>
                  </a:lnTo>
                  <a:lnTo>
                    <a:pt x="2193" y="2460"/>
                  </a:lnTo>
                  <a:cubicBezTo>
                    <a:pt x="1849" y="1893"/>
                    <a:pt x="1492" y="1326"/>
                    <a:pt x="1122" y="778"/>
                  </a:cubicBezTo>
                  <a:cubicBezTo>
                    <a:pt x="1059" y="676"/>
                    <a:pt x="988" y="574"/>
                    <a:pt x="918" y="478"/>
                  </a:cubicBezTo>
                  <a:cubicBezTo>
                    <a:pt x="810" y="319"/>
                    <a:pt x="695" y="160"/>
                    <a:pt x="58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4"/>
            <p:cNvSpPr/>
            <p:nvPr/>
          </p:nvSpPr>
          <p:spPr>
            <a:xfrm>
              <a:off x="8315768" y="4813552"/>
              <a:ext cx="266993" cy="590975"/>
            </a:xfrm>
            <a:custGeom>
              <a:rect b="b" l="l" r="r" t="t"/>
              <a:pathLst>
                <a:path extrusionOk="0" h="10173" w="4596">
                  <a:moveTo>
                    <a:pt x="0" y="1"/>
                  </a:moveTo>
                  <a:lnTo>
                    <a:pt x="0" y="5571"/>
                  </a:lnTo>
                  <a:lnTo>
                    <a:pt x="4595" y="10173"/>
                  </a:lnTo>
                  <a:lnTo>
                    <a:pt x="4595" y="4602"/>
                  </a:lnTo>
                  <a:lnTo>
                    <a:pt x="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4"/>
            <p:cNvSpPr/>
            <p:nvPr/>
          </p:nvSpPr>
          <p:spPr>
            <a:xfrm>
              <a:off x="8611923" y="3199278"/>
              <a:ext cx="264786" cy="383643"/>
            </a:xfrm>
            <a:custGeom>
              <a:rect b="b" l="l" r="r" t="t"/>
              <a:pathLst>
                <a:path extrusionOk="0" h="6604" w="4558">
                  <a:moveTo>
                    <a:pt x="1" y="1"/>
                  </a:moveTo>
                  <a:lnTo>
                    <a:pt x="1" y="2047"/>
                  </a:lnTo>
                  <a:lnTo>
                    <a:pt x="4558" y="6604"/>
                  </a:lnTo>
                  <a:lnTo>
                    <a:pt x="4558" y="3799"/>
                  </a:lnTo>
                  <a:cubicBezTo>
                    <a:pt x="4558" y="2525"/>
                    <a:pt x="4507" y="1256"/>
                    <a:pt x="441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4"/>
            <p:cNvSpPr/>
            <p:nvPr/>
          </p:nvSpPr>
          <p:spPr>
            <a:xfrm>
              <a:off x="10104029" y="2832017"/>
              <a:ext cx="93006" cy="309226"/>
            </a:xfrm>
            <a:custGeom>
              <a:rect b="b" l="l" r="r" t="t"/>
              <a:pathLst>
                <a:path extrusionOk="0" h="5323" w="1601">
                  <a:moveTo>
                    <a:pt x="906" y="0"/>
                  </a:moveTo>
                  <a:cubicBezTo>
                    <a:pt x="593" y="185"/>
                    <a:pt x="287" y="389"/>
                    <a:pt x="1" y="612"/>
                  </a:cubicBezTo>
                  <a:cubicBezTo>
                    <a:pt x="268" y="2161"/>
                    <a:pt x="466" y="3729"/>
                    <a:pt x="606" y="5322"/>
                  </a:cubicBezTo>
                  <a:lnTo>
                    <a:pt x="1600" y="5322"/>
                  </a:lnTo>
                  <a:cubicBezTo>
                    <a:pt x="1575" y="5067"/>
                    <a:pt x="1562" y="4819"/>
                    <a:pt x="1537" y="4564"/>
                  </a:cubicBezTo>
                  <a:cubicBezTo>
                    <a:pt x="1537" y="4519"/>
                    <a:pt x="1416" y="3391"/>
                    <a:pt x="1352" y="2881"/>
                  </a:cubicBezTo>
                  <a:cubicBezTo>
                    <a:pt x="1333" y="2760"/>
                    <a:pt x="1320" y="2645"/>
                    <a:pt x="1307" y="2531"/>
                  </a:cubicBezTo>
                  <a:cubicBezTo>
                    <a:pt x="1237" y="2014"/>
                    <a:pt x="1065" y="899"/>
                    <a:pt x="1065" y="861"/>
                  </a:cubicBezTo>
                  <a:cubicBezTo>
                    <a:pt x="1014" y="574"/>
                    <a:pt x="957" y="287"/>
                    <a:pt x="90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4"/>
            <p:cNvSpPr/>
            <p:nvPr/>
          </p:nvSpPr>
          <p:spPr>
            <a:xfrm>
              <a:off x="9954847" y="2260329"/>
              <a:ext cx="196643" cy="575058"/>
            </a:xfrm>
            <a:custGeom>
              <a:rect b="b" l="l" r="r" t="t"/>
              <a:pathLst>
                <a:path extrusionOk="0" h="9899" w="3385">
                  <a:moveTo>
                    <a:pt x="733" y="1"/>
                  </a:moveTo>
                  <a:cubicBezTo>
                    <a:pt x="478" y="288"/>
                    <a:pt x="236" y="575"/>
                    <a:pt x="0" y="861"/>
                  </a:cubicBezTo>
                  <a:cubicBezTo>
                    <a:pt x="1090" y="3793"/>
                    <a:pt x="1919" y="6820"/>
                    <a:pt x="2473" y="9899"/>
                  </a:cubicBezTo>
                  <a:cubicBezTo>
                    <a:pt x="2766" y="9688"/>
                    <a:pt x="3066" y="9491"/>
                    <a:pt x="3384" y="9319"/>
                  </a:cubicBezTo>
                  <a:cubicBezTo>
                    <a:pt x="3365" y="9242"/>
                    <a:pt x="2919" y="7120"/>
                    <a:pt x="2875" y="6903"/>
                  </a:cubicBezTo>
                  <a:cubicBezTo>
                    <a:pt x="2798" y="6597"/>
                    <a:pt x="2722" y="6285"/>
                    <a:pt x="2645" y="5979"/>
                  </a:cubicBezTo>
                  <a:cubicBezTo>
                    <a:pt x="2524" y="5520"/>
                    <a:pt x="2403" y="5068"/>
                    <a:pt x="2275" y="4615"/>
                  </a:cubicBezTo>
                  <a:cubicBezTo>
                    <a:pt x="2224" y="4443"/>
                    <a:pt x="2180" y="4277"/>
                    <a:pt x="2129" y="4112"/>
                  </a:cubicBezTo>
                  <a:cubicBezTo>
                    <a:pt x="2033" y="3774"/>
                    <a:pt x="1753" y="2882"/>
                    <a:pt x="1715" y="2773"/>
                  </a:cubicBezTo>
                  <a:cubicBezTo>
                    <a:pt x="1415" y="1836"/>
                    <a:pt x="1084" y="912"/>
                    <a:pt x="73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4"/>
            <p:cNvSpPr/>
            <p:nvPr/>
          </p:nvSpPr>
          <p:spPr>
            <a:xfrm>
              <a:off x="9632702" y="4004963"/>
              <a:ext cx="229233" cy="229233"/>
            </a:xfrm>
            <a:custGeom>
              <a:rect b="b" l="l" r="r" t="t"/>
              <a:pathLst>
                <a:path extrusionOk="0" h="3946" w="3946">
                  <a:moveTo>
                    <a:pt x="1" y="0"/>
                  </a:moveTo>
                  <a:lnTo>
                    <a:pt x="1" y="3945"/>
                  </a:lnTo>
                  <a:lnTo>
                    <a:pt x="394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4"/>
            <p:cNvSpPr/>
            <p:nvPr/>
          </p:nvSpPr>
          <p:spPr>
            <a:xfrm>
              <a:off x="10151084" y="4191904"/>
              <a:ext cx="57395" cy="172244"/>
            </a:xfrm>
            <a:custGeom>
              <a:rect b="b" l="l" r="r" t="t"/>
              <a:pathLst>
                <a:path extrusionOk="0" h="2965" w="988">
                  <a:moveTo>
                    <a:pt x="0" y="1"/>
                  </a:moveTo>
                  <a:lnTo>
                    <a:pt x="0"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4"/>
            <p:cNvSpPr/>
            <p:nvPr/>
          </p:nvSpPr>
          <p:spPr>
            <a:xfrm>
              <a:off x="10151084" y="4392962"/>
              <a:ext cx="57395" cy="172593"/>
            </a:xfrm>
            <a:custGeom>
              <a:rect b="b" l="l" r="r" t="t"/>
              <a:pathLst>
                <a:path extrusionOk="0" h="2971" w="988">
                  <a:moveTo>
                    <a:pt x="0" y="0"/>
                  </a:moveTo>
                  <a:lnTo>
                    <a:pt x="0" y="2970"/>
                  </a:lnTo>
                  <a:lnTo>
                    <a:pt x="988" y="2970"/>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4"/>
            <p:cNvSpPr/>
            <p:nvPr/>
          </p:nvSpPr>
          <p:spPr>
            <a:xfrm>
              <a:off x="9932598" y="4004963"/>
              <a:ext cx="189265" cy="747186"/>
            </a:xfrm>
            <a:custGeom>
              <a:rect b="b" l="l" r="r" t="t"/>
              <a:pathLst>
                <a:path extrusionOk="0" h="12862" w="3258">
                  <a:moveTo>
                    <a:pt x="1" y="0"/>
                  </a:moveTo>
                  <a:lnTo>
                    <a:pt x="1" y="12862"/>
                  </a:lnTo>
                  <a:lnTo>
                    <a:pt x="3258" y="12862"/>
                  </a:lnTo>
                  <a:lnTo>
                    <a:pt x="325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4"/>
            <p:cNvSpPr/>
            <p:nvPr/>
          </p:nvSpPr>
          <p:spPr>
            <a:xfrm>
              <a:off x="9637140" y="4814307"/>
              <a:ext cx="266645" cy="590220"/>
            </a:xfrm>
            <a:custGeom>
              <a:rect b="b" l="l" r="r" t="t"/>
              <a:pathLst>
                <a:path extrusionOk="0" h="10160" w="4590">
                  <a:moveTo>
                    <a:pt x="4590" y="0"/>
                  </a:moveTo>
                  <a:lnTo>
                    <a:pt x="1" y="4589"/>
                  </a:lnTo>
                  <a:lnTo>
                    <a:pt x="1" y="10160"/>
                  </a:lnTo>
                  <a:lnTo>
                    <a:pt x="4590" y="5571"/>
                  </a:lnTo>
                  <a:lnTo>
                    <a:pt x="459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4"/>
            <p:cNvSpPr/>
            <p:nvPr/>
          </p:nvSpPr>
          <p:spPr>
            <a:xfrm>
              <a:off x="10150677" y="3385871"/>
              <a:ext cx="57802" cy="172593"/>
            </a:xfrm>
            <a:custGeom>
              <a:rect b="b" l="l" r="r" t="t"/>
              <a:pathLst>
                <a:path extrusionOk="0" h="2971" w="995">
                  <a:moveTo>
                    <a:pt x="1" y="1"/>
                  </a:moveTo>
                  <a:cubicBezTo>
                    <a:pt x="1" y="199"/>
                    <a:pt x="7" y="390"/>
                    <a:pt x="7" y="587"/>
                  </a:cubicBezTo>
                  <a:lnTo>
                    <a:pt x="7" y="2971"/>
                  </a:lnTo>
                  <a:lnTo>
                    <a:pt x="995" y="2971"/>
                  </a:lnTo>
                  <a:cubicBezTo>
                    <a:pt x="995" y="2971"/>
                    <a:pt x="989" y="199"/>
                    <a:pt x="98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4"/>
            <p:cNvSpPr/>
            <p:nvPr/>
          </p:nvSpPr>
          <p:spPr>
            <a:xfrm>
              <a:off x="10151084" y="4004963"/>
              <a:ext cx="57395" cy="157779"/>
            </a:xfrm>
            <a:custGeom>
              <a:rect b="b" l="l" r="r" t="t"/>
              <a:pathLst>
                <a:path extrusionOk="0" h="2716" w="988">
                  <a:moveTo>
                    <a:pt x="0" y="0"/>
                  </a:moveTo>
                  <a:lnTo>
                    <a:pt x="0"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4"/>
            <p:cNvSpPr/>
            <p:nvPr/>
          </p:nvSpPr>
          <p:spPr>
            <a:xfrm>
              <a:off x="10151084" y="3789091"/>
              <a:ext cx="57395" cy="157431"/>
            </a:xfrm>
            <a:custGeom>
              <a:rect b="b" l="l" r="r" t="t"/>
              <a:pathLst>
                <a:path extrusionOk="0" h="2710" w="988">
                  <a:moveTo>
                    <a:pt x="0" y="1"/>
                  </a:moveTo>
                  <a:lnTo>
                    <a:pt x="0"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4"/>
            <p:cNvSpPr/>
            <p:nvPr/>
          </p:nvSpPr>
          <p:spPr>
            <a:xfrm>
              <a:off x="9632702" y="4523264"/>
              <a:ext cx="229233" cy="228884"/>
            </a:xfrm>
            <a:custGeom>
              <a:rect b="b" l="l" r="r" t="t"/>
              <a:pathLst>
                <a:path extrusionOk="0" h="3940" w="3946">
                  <a:moveTo>
                    <a:pt x="1" y="1"/>
                  </a:moveTo>
                  <a:lnTo>
                    <a:pt x="1" y="3940"/>
                  </a:lnTo>
                  <a:lnTo>
                    <a:pt x="3946" y="3940"/>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4"/>
            <p:cNvSpPr/>
            <p:nvPr/>
          </p:nvSpPr>
          <p:spPr>
            <a:xfrm>
              <a:off x="9373551" y="4521812"/>
              <a:ext cx="229988" cy="230337"/>
            </a:xfrm>
            <a:custGeom>
              <a:rect b="b" l="l" r="r" t="t"/>
              <a:pathLst>
                <a:path extrusionOk="0" h="3965" w="3959">
                  <a:moveTo>
                    <a:pt x="3958" y="0"/>
                  </a:moveTo>
                  <a:lnTo>
                    <a:pt x="0" y="3965"/>
                  </a:lnTo>
                  <a:lnTo>
                    <a:pt x="3958" y="3965"/>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4"/>
            <p:cNvSpPr/>
            <p:nvPr/>
          </p:nvSpPr>
          <p:spPr>
            <a:xfrm>
              <a:off x="9373551" y="4004963"/>
              <a:ext cx="229988" cy="230337"/>
            </a:xfrm>
            <a:custGeom>
              <a:rect b="b" l="l" r="r" t="t"/>
              <a:pathLst>
                <a:path extrusionOk="0" h="3965" w="3959">
                  <a:moveTo>
                    <a:pt x="0" y="0"/>
                  </a:moveTo>
                  <a:lnTo>
                    <a:pt x="3958" y="3964"/>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4"/>
            <p:cNvSpPr/>
            <p:nvPr/>
          </p:nvSpPr>
          <p:spPr>
            <a:xfrm>
              <a:off x="9373551" y="4810589"/>
              <a:ext cx="229988" cy="230337"/>
            </a:xfrm>
            <a:custGeom>
              <a:rect b="b" l="l" r="r" t="t"/>
              <a:pathLst>
                <a:path extrusionOk="0" h="3965" w="3959">
                  <a:moveTo>
                    <a:pt x="0" y="1"/>
                  </a:moveTo>
                  <a:lnTo>
                    <a:pt x="3958" y="3965"/>
                  </a:lnTo>
                  <a:lnTo>
                    <a:pt x="395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4"/>
            <p:cNvSpPr/>
            <p:nvPr/>
          </p:nvSpPr>
          <p:spPr>
            <a:xfrm>
              <a:off x="9637140" y="4009029"/>
              <a:ext cx="266645" cy="739401"/>
            </a:xfrm>
            <a:custGeom>
              <a:rect b="b" l="l" r="r" t="t"/>
              <a:pathLst>
                <a:path extrusionOk="0" h="12728" w="4590">
                  <a:moveTo>
                    <a:pt x="4590" y="0"/>
                  </a:moveTo>
                  <a:lnTo>
                    <a:pt x="1" y="4583"/>
                  </a:lnTo>
                  <a:lnTo>
                    <a:pt x="1" y="8139"/>
                  </a:lnTo>
                  <a:lnTo>
                    <a:pt x="4590" y="12728"/>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4"/>
            <p:cNvSpPr/>
            <p:nvPr/>
          </p:nvSpPr>
          <p:spPr>
            <a:xfrm>
              <a:off x="9342785" y="4010888"/>
              <a:ext cx="265192" cy="735335"/>
            </a:xfrm>
            <a:custGeom>
              <a:rect b="b" l="l" r="r" t="t"/>
              <a:pathLst>
                <a:path extrusionOk="0" h="12658" w="4565">
                  <a:moveTo>
                    <a:pt x="1" y="0"/>
                  </a:moveTo>
                  <a:lnTo>
                    <a:pt x="1" y="12658"/>
                  </a:lnTo>
                  <a:lnTo>
                    <a:pt x="4564" y="8088"/>
                  </a:lnTo>
                  <a:lnTo>
                    <a:pt x="4564"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4"/>
            <p:cNvSpPr/>
            <p:nvPr/>
          </p:nvSpPr>
          <p:spPr>
            <a:xfrm>
              <a:off x="9632702" y="4810589"/>
              <a:ext cx="229233" cy="228884"/>
            </a:xfrm>
            <a:custGeom>
              <a:rect b="b" l="l" r="r" t="t"/>
              <a:pathLst>
                <a:path extrusionOk="0" h="3940" w="3946">
                  <a:moveTo>
                    <a:pt x="1" y="1"/>
                  </a:moveTo>
                  <a:lnTo>
                    <a:pt x="1" y="3939"/>
                  </a:lnTo>
                  <a:lnTo>
                    <a:pt x="394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4"/>
            <p:cNvSpPr/>
            <p:nvPr/>
          </p:nvSpPr>
          <p:spPr>
            <a:xfrm>
              <a:off x="9342785" y="4816515"/>
              <a:ext cx="265192" cy="589116"/>
            </a:xfrm>
            <a:custGeom>
              <a:rect b="b" l="l" r="r" t="t"/>
              <a:pathLst>
                <a:path extrusionOk="0" h="10141" w="4565">
                  <a:moveTo>
                    <a:pt x="1" y="1"/>
                  </a:moveTo>
                  <a:lnTo>
                    <a:pt x="1" y="5571"/>
                  </a:lnTo>
                  <a:lnTo>
                    <a:pt x="4564" y="10141"/>
                  </a:lnTo>
                  <a:lnTo>
                    <a:pt x="4564" y="4570"/>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4"/>
            <p:cNvSpPr/>
            <p:nvPr/>
          </p:nvSpPr>
          <p:spPr>
            <a:xfrm>
              <a:off x="9121782" y="1101499"/>
              <a:ext cx="491753" cy="523181"/>
            </a:xfrm>
            <a:custGeom>
              <a:rect b="b" l="l" r="r" t="t"/>
              <a:pathLst>
                <a:path extrusionOk="0" h="9006" w="8465">
                  <a:moveTo>
                    <a:pt x="1" y="0"/>
                  </a:moveTo>
                  <a:lnTo>
                    <a:pt x="1" y="1211"/>
                  </a:lnTo>
                  <a:cubicBezTo>
                    <a:pt x="2894" y="3321"/>
                    <a:pt x="5539" y="5940"/>
                    <a:pt x="7865" y="9006"/>
                  </a:cubicBezTo>
                  <a:cubicBezTo>
                    <a:pt x="8063" y="8725"/>
                    <a:pt x="8267" y="8445"/>
                    <a:pt x="8465" y="8165"/>
                  </a:cubicBezTo>
                  <a:cubicBezTo>
                    <a:pt x="5966" y="4921"/>
                    <a:pt x="3130" y="2180"/>
                    <a:pt x="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4"/>
            <p:cNvSpPr/>
            <p:nvPr/>
          </p:nvSpPr>
          <p:spPr>
            <a:xfrm>
              <a:off x="9124357" y="1490603"/>
              <a:ext cx="316256" cy="1225577"/>
            </a:xfrm>
            <a:custGeom>
              <a:rect b="b" l="l" r="r" t="t"/>
              <a:pathLst>
                <a:path extrusionOk="0" h="21097" w="5444">
                  <a:moveTo>
                    <a:pt x="1" y="1"/>
                  </a:moveTo>
                  <a:lnTo>
                    <a:pt x="1" y="21097"/>
                  </a:lnTo>
                  <a:cubicBezTo>
                    <a:pt x="1116" y="15794"/>
                    <a:pt x="2945" y="10765"/>
                    <a:pt x="5444" y="6234"/>
                  </a:cubicBezTo>
                  <a:cubicBezTo>
                    <a:pt x="5201" y="5877"/>
                    <a:pt x="4953" y="5514"/>
                    <a:pt x="4691" y="5169"/>
                  </a:cubicBezTo>
                  <a:cubicBezTo>
                    <a:pt x="3302" y="3296"/>
                    <a:pt x="1728" y="1562"/>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4"/>
            <p:cNvSpPr/>
            <p:nvPr/>
          </p:nvSpPr>
          <p:spPr>
            <a:xfrm>
              <a:off x="8612678" y="1964173"/>
              <a:ext cx="426573" cy="1177070"/>
            </a:xfrm>
            <a:custGeom>
              <a:rect b="b" l="l" r="r" t="t"/>
              <a:pathLst>
                <a:path extrusionOk="0" h="20262" w="7343">
                  <a:moveTo>
                    <a:pt x="1607" y="0"/>
                  </a:moveTo>
                  <a:cubicBezTo>
                    <a:pt x="1033" y="931"/>
                    <a:pt x="504" y="1899"/>
                    <a:pt x="1" y="2894"/>
                  </a:cubicBezTo>
                  <a:cubicBezTo>
                    <a:pt x="2614" y="8120"/>
                    <a:pt x="4258" y="14041"/>
                    <a:pt x="4819" y="20261"/>
                  </a:cubicBezTo>
                  <a:lnTo>
                    <a:pt x="7343" y="20261"/>
                  </a:lnTo>
                  <a:cubicBezTo>
                    <a:pt x="6744" y="12989"/>
                    <a:pt x="4781" y="6061"/>
                    <a:pt x="160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4"/>
            <p:cNvSpPr/>
            <p:nvPr/>
          </p:nvSpPr>
          <p:spPr>
            <a:xfrm>
              <a:off x="8778939" y="1490603"/>
              <a:ext cx="316256" cy="1225577"/>
            </a:xfrm>
            <a:custGeom>
              <a:rect b="b" l="l" r="r" t="t"/>
              <a:pathLst>
                <a:path extrusionOk="0" h="21097" w="5444">
                  <a:moveTo>
                    <a:pt x="5443" y="1"/>
                  </a:moveTo>
                  <a:cubicBezTo>
                    <a:pt x="3754" y="1524"/>
                    <a:pt x="2218" y="3213"/>
                    <a:pt x="854" y="5029"/>
                  </a:cubicBezTo>
                  <a:cubicBezTo>
                    <a:pt x="829" y="5074"/>
                    <a:pt x="791" y="5125"/>
                    <a:pt x="752" y="5176"/>
                  </a:cubicBezTo>
                  <a:cubicBezTo>
                    <a:pt x="491" y="5526"/>
                    <a:pt x="249" y="5883"/>
                    <a:pt x="0" y="6240"/>
                  </a:cubicBezTo>
                  <a:cubicBezTo>
                    <a:pt x="2499" y="10772"/>
                    <a:pt x="4334" y="15800"/>
                    <a:pt x="5443" y="21097"/>
                  </a:cubicBezTo>
                  <a:lnTo>
                    <a:pt x="544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4"/>
            <p:cNvSpPr/>
            <p:nvPr/>
          </p:nvSpPr>
          <p:spPr>
            <a:xfrm>
              <a:off x="9179894" y="1963766"/>
              <a:ext cx="426980" cy="1177477"/>
            </a:xfrm>
            <a:custGeom>
              <a:rect b="b" l="l" r="r" t="t"/>
              <a:pathLst>
                <a:path extrusionOk="0" h="20269" w="7350">
                  <a:moveTo>
                    <a:pt x="5737" y="1"/>
                  </a:moveTo>
                  <a:cubicBezTo>
                    <a:pt x="2569" y="6062"/>
                    <a:pt x="606" y="12996"/>
                    <a:pt x="1" y="20268"/>
                  </a:cubicBezTo>
                  <a:lnTo>
                    <a:pt x="2525" y="20268"/>
                  </a:lnTo>
                  <a:cubicBezTo>
                    <a:pt x="3085" y="14048"/>
                    <a:pt x="4736" y="8121"/>
                    <a:pt x="7349" y="2894"/>
                  </a:cubicBezTo>
                  <a:cubicBezTo>
                    <a:pt x="6846" y="1900"/>
                    <a:pt x="6310" y="938"/>
                    <a:pt x="57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4"/>
            <p:cNvSpPr/>
            <p:nvPr/>
          </p:nvSpPr>
          <p:spPr>
            <a:xfrm>
              <a:off x="9367242" y="2164476"/>
              <a:ext cx="403278" cy="870865"/>
            </a:xfrm>
            <a:custGeom>
              <a:rect b="b" l="l" r="r" t="t"/>
              <a:pathLst>
                <a:path extrusionOk="0" h="14991" w="6942">
                  <a:moveTo>
                    <a:pt x="4405" y="0"/>
                  </a:moveTo>
                  <a:cubicBezTo>
                    <a:pt x="2174" y="4564"/>
                    <a:pt x="683" y="9649"/>
                    <a:pt x="1" y="14990"/>
                  </a:cubicBezTo>
                  <a:cubicBezTo>
                    <a:pt x="957" y="13429"/>
                    <a:pt x="2652" y="12479"/>
                    <a:pt x="4481" y="12473"/>
                  </a:cubicBezTo>
                  <a:cubicBezTo>
                    <a:pt x="4551" y="12473"/>
                    <a:pt x="4615" y="12486"/>
                    <a:pt x="4679" y="12486"/>
                  </a:cubicBezTo>
                  <a:cubicBezTo>
                    <a:pt x="5144" y="10351"/>
                    <a:pt x="5902" y="8286"/>
                    <a:pt x="6941" y="6361"/>
                  </a:cubicBezTo>
                  <a:cubicBezTo>
                    <a:pt x="6253" y="4181"/>
                    <a:pt x="5405" y="2052"/>
                    <a:pt x="44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4"/>
            <p:cNvSpPr/>
            <p:nvPr/>
          </p:nvSpPr>
          <p:spPr>
            <a:xfrm>
              <a:off x="8449438" y="2165173"/>
              <a:ext cx="402465" cy="870168"/>
            </a:xfrm>
            <a:custGeom>
              <a:rect b="b" l="l" r="r" t="t"/>
              <a:pathLst>
                <a:path extrusionOk="0" h="14979" w="6928">
                  <a:moveTo>
                    <a:pt x="2530" y="1"/>
                  </a:moveTo>
                  <a:cubicBezTo>
                    <a:pt x="1530" y="2047"/>
                    <a:pt x="682" y="4169"/>
                    <a:pt x="0" y="6342"/>
                  </a:cubicBezTo>
                  <a:cubicBezTo>
                    <a:pt x="1033" y="8267"/>
                    <a:pt x="1797" y="10332"/>
                    <a:pt x="2263" y="12474"/>
                  </a:cubicBezTo>
                  <a:cubicBezTo>
                    <a:pt x="2326" y="12474"/>
                    <a:pt x="2384" y="12461"/>
                    <a:pt x="2447" y="12461"/>
                  </a:cubicBezTo>
                  <a:cubicBezTo>
                    <a:pt x="4277" y="12467"/>
                    <a:pt x="5972" y="13417"/>
                    <a:pt x="6928" y="14978"/>
                  </a:cubicBezTo>
                  <a:cubicBezTo>
                    <a:pt x="6252" y="9644"/>
                    <a:pt x="4761" y="4558"/>
                    <a:pt x="253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4"/>
            <p:cNvSpPr/>
            <p:nvPr/>
          </p:nvSpPr>
          <p:spPr>
            <a:xfrm>
              <a:off x="8010666" y="5806934"/>
              <a:ext cx="57453" cy="57453"/>
            </a:xfrm>
            <a:custGeom>
              <a:rect b="b" l="l" r="r" t="t"/>
              <a:pathLst>
                <a:path extrusionOk="0" h="989" w="989">
                  <a:moveTo>
                    <a:pt x="1" y="0"/>
                  </a:moveTo>
                  <a:lnTo>
                    <a:pt x="1" y="988"/>
                  </a:lnTo>
                  <a:lnTo>
                    <a:pt x="988" y="988"/>
                  </a:lnTo>
                  <a:lnTo>
                    <a:pt x="988"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4"/>
            <p:cNvSpPr/>
            <p:nvPr/>
          </p:nvSpPr>
          <p:spPr>
            <a:xfrm>
              <a:off x="8234322" y="1856760"/>
              <a:ext cx="216975" cy="421810"/>
            </a:xfrm>
            <a:custGeom>
              <a:rect b="b" l="l" r="r" t="t"/>
              <a:pathLst>
                <a:path extrusionOk="0" h="7261" w="3735">
                  <a:moveTo>
                    <a:pt x="3123" y="1"/>
                  </a:moveTo>
                  <a:cubicBezTo>
                    <a:pt x="3034" y="148"/>
                    <a:pt x="2945" y="294"/>
                    <a:pt x="2862" y="447"/>
                  </a:cubicBezTo>
                  <a:cubicBezTo>
                    <a:pt x="2715" y="708"/>
                    <a:pt x="2091" y="1862"/>
                    <a:pt x="1925" y="2181"/>
                  </a:cubicBezTo>
                  <a:cubicBezTo>
                    <a:pt x="1785" y="2455"/>
                    <a:pt x="1651" y="2729"/>
                    <a:pt x="1517" y="3003"/>
                  </a:cubicBezTo>
                  <a:cubicBezTo>
                    <a:pt x="1358" y="3321"/>
                    <a:pt x="1205" y="3640"/>
                    <a:pt x="1058" y="3965"/>
                  </a:cubicBezTo>
                  <a:cubicBezTo>
                    <a:pt x="931" y="4246"/>
                    <a:pt x="803" y="4526"/>
                    <a:pt x="676" y="4806"/>
                  </a:cubicBezTo>
                  <a:cubicBezTo>
                    <a:pt x="535" y="5138"/>
                    <a:pt x="395" y="5463"/>
                    <a:pt x="255" y="5794"/>
                  </a:cubicBezTo>
                  <a:cubicBezTo>
                    <a:pt x="172" y="5998"/>
                    <a:pt x="89" y="6209"/>
                    <a:pt x="0" y="6419"/>
                  </a:cubicBezTo>
                  <a:cubicBezTo>
                    <a:pt x="255" y="6699"/>
                    <a:pt x="497" y="6980"/>
                    <a:pt x="733" y="7260"/>
                  </a:cubicBezTo>
                  <a:cubicBezTo>
                    <a:pt x="1574" y="5074"/>
                    <a:pt x="2581" y="2945"/>
                    <a:pt x="3735" y="906"/>
                  </a:cubicBezTo>
                  <a:cubicBezTo>
                    <a:pt x="3537" y="600"/>
                    <a:pt x="3333" y="300"/>
                    <a:pt x="312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4"/>
            <p:cNvSpPr/>
            <p:nvPr/>
          </p:nvSpPr>
          <p:spPr>
            <a:xfrm>
              <a:off x="9767848" y="1856411"/>
              <a:ext cx="217789" cy="422855"/>
            </a:xfrm>
            <a:custGeom>
              <a:rect b="b" l="l" r="r" t="t"/>
              <a:pathLst>
                <a:path extrusionOk="0" h="7279" w="3749">
                  <a:moveTo>
                    <a:pt x="619" y="1"/>
                  </a:moveTo>
                  <a:cubicBezTo>
                    <a:pt x="409" y="300"/>
                    <a:pt x="205" y="600"/>
                    <a:pt x="1" y="906"/>
                  </a:cubicBezTo>
                  <a:cubicBezTo>
                    <a:pt x="1161" y="2951"/>
                    <a:pt x="2168" y="5080"/>
                    <a:pt x="3009" y="7279"/>
                  </a:cubicBezTo>
                  <a:cubicBezTo>
                    <a:pt x="3251" y="6992"/>
                    <a:pt x="3493" y="6705"/>
                    <a:pt x="3748" y="6425"/>
                  </a:cubicBezTo>
                  <a:cubicBezTo>
                    <a:pt x="3704" y="6323"/>
                    <a:pt x="3359" y="5475"/>
                    <a:pt x="3219" y="5163"/>
                  </a:cubicBezTo>
                  <a:cubicBezTo>
                    <a:pt x="3143" y="4985"/>
                    <a:pt x="2741" y="4080"/>
                    <a:pt x="2614" y="3812"/>
                  </a:cubicBezTo>
                  <a:cubicBezTo>
                    <a:pt x="2410" y="3372"/>
                    <a:pt x="2199" y="2932"/>
                    <a:pt x="1983" y="2505"/>
                  </a:cubicBezTo>
                  <a:cubicBezTo>
                    <a:pt x="1925" y="2397"/>
                    <a:pt x="1409" y="1409"/>
                    <a:pt x="1205" y="1027"/>
                  </a:cubicBezTo>
                  <a:cubicBezTo>
                    <a:pt x="1148" y="925"/>
                    <a:pt x="1090" y="823"/>
                    <a:pt x="1033" y="714"/>
                  </a:cubicBezTo>
                  <a:cubicBezTo>
                    <a:pt x="899" y="479"/>
                    <a:pt x="759" y="236"/>
                    <a:pt x="6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4"/>
            <p:cNvSpPr/>
            <p:nvPr/>
          </p:nvSpPr>
          <p:spPr>
            <a:xfrm>
              <a:off x="9637140" y="5615868"/>
              <a:ext cx="266645" cy="161846"/>
            </a:xfrm>
            <a:custGeom>
              <a:rect b="b" l="l" r="r" t="t"/>
              <a:pathLst>
                <a:path extrusionOk="0" h="2786" w="4590">
                  <a:moveTo>
                    <a:pt x="1" y="1"/>
                  </a:moveTo>
                  <a:lnTo>
                    <a:pt x="1" y="2786"/>
                  </a:lnTo>
                  <a:lnTo>
                    <a:pt x="4590" y="2786"/>
                  </a:lnTo>
                  <a:lnTo>
                    <a:pt x="459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4"/>
            <p:cNvSpPr/>
            <p:nvPr/>
          </p:nvSpPr>
          <p:spPr>
            <a:xfrm>
              <a:off x="9342785" y="5615868"/>
              <a:ext cx="265192" cy="161846"/>
            </a:xfrm>
            <a:custGeom>
              <a:rect b="b" l="l" r="r" t="t"/>
              <a:pathLst>
                <a:path extrusionOk="0" h="2786" w="4565">
                  <a:moveTo>
                    <a:pt x="1" y="1"/>
                  </a:moveTo>
                  <a:lnTo>
                    <a:pt x="1" y="2786"/>
                  </a:lnTo>
                  <a:lnTo>
                    <a:pt x="4564" y="2786"/>
                  </a:lnTo>
                  <a:lnTo>
                    <a:pt x="456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4"/>
            <p:cNvSpPr/>
            <p:nvPr/>
          </p:nvSpPr>
          <p:spPr>
            <a:xfrm>
              <a:off x="9932598" y="5615868"/>
              <a:ext cx="189265" cy="161846"/>
            </a:xfrm>
            <a:custGeom>
              <a:rect b="b" l="l" r="r" t="t"/>
              <a:pathLst>
                <a:path extrusionOk="0" h="2786" w="3258">
                  <a:moveTo>
                    <a:pt x="1" y="1"/>
                  </a:moveTo>
                  <a:lnTo>
                    <a:pt x="1" y="2786"/>
                  </a:lnTo>
                  <a:lnTo>
                    <a:pt x="3258" y="2786"/>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4"/>
            <p:cNvSpPr/>
            <p:nvPr/>
          </p:nvSpPr>
          <p:spPr>
            <a:xfrm>
              <a:off x="10151084" y="5400054"/>
              <a:ext cx="57395" cy="157779"/>
            </a:xfrm>
            <a:custGeom>
              <a:rect b="b" l="l" r="r" t="t"/>
              <a:pathLst>
                <a:path extrusionOk="0" h="2716" w="988">
                  <a:moveTo>
                    <a:pt x="0" y="0"/>
                  </a:moveTo>
                  <a:lnTo>
                    <a:pt x="0"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4"/>
            <p:cNvSpPr/>
            <p:nvPr/>
          </p:nvSpPr>
          <p:spPr>
            <a:xfrm>
              <a:off x="10151084" y="5615868"/>
              <a:ext cx="57395" cy="161846"/>
            </a:xfrm>
            <a:custGeom>
              <a:rect b="b" l="l" r="r" t="t"/>
              <a:pathLst>
                <a:path extrusionOk="0" h="2786" w="988">
                  <a:moveTo>
                    <a:pt x="0" y="1"/>
                  </a:moveTo>
                  <a:lnTo>
                    <a:pt x="0" y="2786"/>
                  </a:lnTo>
                  <a:lnTo>
                    <a:pt x="988" y="278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4"/>
            <p:cNvSpPr/>
            <p:nvPr/>
          </p:nvSpPr>
          <p:spPr>
            <a:xfrm>
              <a:off x="8097282" y="5806934"/>
              <a:ext cx="189265" cy="57453"/>
            </a:xfrm>
            <a:custGeom>
              <a:rect b="b" l="l" r="r" t="t"/>
              <a:pathLst>
                <a:path extrusionOk="0" h="989" w="3258">
                  <a:moveTo>
                    <a:pt x="1" y="0"/>
                  </a:moveTo>
                  <a:lnTo>
                    <a:pt x="1" y="988"/>
                  </a:lnTo>
                  <a:lnTo>
                    <a:pt x="3258" y="988"/>
                  </a:lnTo>
                  <a:lnTo>
                    <a:pt x="32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4"/>
            <p:cNvSpPr/>
            <p:nvPr/>
          </p:nvSpPr>
          <p:spPr>
            <a:xfrm>
              <a:off x="9640102" y="1937102"/>
              <a:ext cx="281458" cy="562510"/>
            </a:xfrm>
            <a:custGeom>
              <a:rect b="b" l="l" r="r" t="t"/>
              <a:pathLst>
                <a:path extrusionOk="0" h="9683" w="4845">
                  <a:moveTo>
                    <a:pt x="1900" y="1"/>
                  </a:moveTo>
                  <a:cubicBezTo>
                    <a:pt x="1218" y="1078"/>
                    <a:pt x="587" y="2200"/>
                    <a:pt x="1" y="3353"/>
                  </a:cubicBezTo>
                  <a:cubicBezTo>
                    <a:pt x="1014" y="5399"/>
                    <a:pt x="1875" y="7509"/>
                    <a:pt x="2576" y="9682"/>
                  </a:cubicBezTo>
                  <a:cubicBezTo>
                    <a:pt x="3238" y="8509"/>
                    <a:pt x="4003" y="7388"/>
                    <a:pt x="4845" y="6336"/>
                  </a:cubicBezTo>
                  <a:cubicBezTo>
                    <a:pt x="4016" y="4156"/>
                    <a:pt x="3035" y="2034"/>
                    <a:pt x="190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4"/>
            <p:cNvSpPr/>
            <p:nvPr/>
          </p:nvSpPr>
          <p:spPr>
            <a:xfrm>
              <a:off x="8611923" y="4817270"/>
              <a:ext cx="264786" cy="588361"/>
            </a:xfrm>
            <a:custGeom>
              <a:rect b="b" l="l" r="r" t="t"/>
              <a:pathLst>
                <a:path extrusionOk="0" h="10128" w="4558">
                  <a:moveTo>
                    <a:pt x="4558" y="0"/>
                  </a:moveTo>
                  <a:lnTo>
                    <a:pt x="1" y="4557"/>
                  </a:lnTo>
                  <a:lnTo>
                    <a:pt x="1" y="10128"/>
                  </a:lnTo>
                  <a:lnTo>
                    <a:pt x="4558" y="5571"/>
                  </a:lnTo>
                  <a:lnTo>
                    <a:pt x="455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4"/>
            <p:cNvSpPr/>
            <p:nvPr/>
          </p:nvSpPr>
          <p:spPr>
            <a:xfrm>
              <a:off x="8485340" y="1752368"/>
              <a:ext cx="204776" cy="348439"/>
            </a:xfrm>
            <a:custGeom>
              <a:rect b="b" l="l" r="r" t="t"/>
              <a:pathLst>
                <a:path extrusionOk="0" h="5998" w="3525">
                  <a:moveTo>
                    <a:pt x="1676" y="1"/>
                  </a:moveTo>
                  <a:cubicBezTo>
                    <a:pt x="1084" y="874"/>
                    <a:pt x="536" y="1772"/>
                    <a:pt x="0" y="2697"/>
                  </a:cubicBezTo>
                  <a:cubicBezTo>
                    <a:pt x="682" y="3761"/>
                    <a:pt x="1320" y="4857"/>
                    <a:pt x="1906" y="5998"/>
                  </a:cubicBezTo>
                  <a:cubicBezTo>
                    <a:pt x="2416" y="5016"/>
                    <a:pt x="2951" y="4067"/>
                    <a:pt x="3525" y="3136"/>
                  </a:cubicBezTo>
                  <a:cubicBezTo>
                    <a:pt x="2945" y="2066"/>
                    <a:pt x="2327" y="1014"/>
                    <a:pt x="16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4"/>
            <p:cNvSpPr/>
            <p:nvPr/>
          </p:nvSpPr>
          <p:spPr>
            <a:xfrm>
              <a:off x="8655260" y="1208099"/>
              <a:ext cx="439935" cy="61688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80"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4"/>
            <p:cNvSpPr/>
            <p:nvPr/>
          </p:nvSpPr>
          <p:spPr>
            <a:xfrm>
              <a:off x="9124357" y="1208099"/>
              <a:ext cx="439935" cy="616536"/>
            </a:xfrm>
            <a:custGeom>
              <a:rect b="b" l="l" r="r" t="t"/>
              <a:pathLst>
                <a:path extrusionOk="0" h="10613" w="7573">
                  <a:moveTo>
                    <a:pt x="1" y="1"/>
                  </a:moveTo>
                  <a:lnTo>
                    <a:pt x="1" y="4188"/>
                  </a:lnTo>
                  <a:cubicBezTo>
                    <a:pt x="1887" y="5852"/>
                    <a:pt x="3595" y="7706"/>
                    <a:pt x="5099" y="9733"/>
                  </a:cubicBezTo>
                  <a:cubicBezTo>
                    <a:pt x="5310" y="10020"/>
                    <a:pt x="5514" y="10319"/>
                    <a:pt x="5724" y="10612"/>
                  </a:cubicBezTo>
                  <a:cubicBezTo>
                    <a:pt x="6304" y="9586"/>
                    <a:pt x="6922" y="8586"/>
                    <a:pt x="7572" y="7611"/>
                  </a:cubicBezTo>
                  <a:cubicBezTo>
                    <a:pt x="5329" y="4628"/>
                    <a:pt x="2786" y="2079"/>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4"/>
            <p:cNvSpPr/>
            <p:nvPr/>
          </p:nvSpPr>
          <p:spPr>
            <a:xfrm>
              <a:off x="8600867" y="1101499"/>
              <a:ext cx="491753" cy="523181"/>
            </a:xfrm>
            <a:custGeom>
              <a:rect b="b" l="l" r="r" t="t"/>
              <a:pathLst>
                <a:path extrusionOk="0" h="9006" w="8465">
                  <a:moveTo>
                    <a:pt x="8464" y="0"/>
                  </a:moveTo>
                  <a:cubicBezTo>
                    <a:pt x="5335" y="2180"/>
                    <a:pt x="2492" y="4921"/>
                    <a:pt x="0" y="8165"/>
                  </a:cubicBezTo>
                  <a:cubicBezTo>
                    <a:pt x="198" y="8445"/>
                    <a:pt x="402" y="8725"/>
                    <a:pt x="599" y="9006"/>
                  </a:cubicBezTo>
                  <a:cubicBezTo>
                    <a:pt x="2926" y="5940"/>
                    <a:pt x="5564" y="3321"/>
                    <a:pt x="8464" y="1211"/>
                  </a:cubicBezTo>
                  <a:lnTo>
                    <a:pt x="84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4"/>
            <p:cNvSpPr/>
            <p:nvPr/>
          </p:nvSpPr>
          <p:spPr>
            <a:xfrm>
              <a:off x="9168043" y="5615868"/>
              <a:ext cx="145580" cy="161846"/>
            </a:xfrm>
            <a:custGeom>
              <a:rect b="b" l="l" r="r" t="t"/>
              <a:pathLst>
                <a:path extrusionOk="0" h="2786" w="2506">
                  <a:moveTo>
                    <a:pt x="1" y="1"/>
                  </a:moveTo>
                  <a:lnTo>
                    <a:pt x="1" y="2786"/>
                  </a:lnTo>
                  <a:lnTo>
                    <a:pt x="2505" y="2786"/>
                  </a:lnTo>
                  <a:lnTo>
                    <a:pt x="25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4"/>
            <p:cNvSpPr/>
            <p:nvPr/>
          </p:nvSpPr>
          <p:spPr>
            <a:xfrm>
              <a:off x="9529436" y="1751613"/>
              <a:ext cx="204776" cy="348845"/>
            </a:xfrm>
            <a:custGeom>
              <a:rect b="b" l="l" r="r" t="t"/>
              <a:pathLst>
                <a:path extrusionOk="0" h="6005" w="3525">
                  <a:moveTo>
                    <a:pt x="1848" y="1"/>
                  </a:moveTo>
                  <a:cubicBezTo>
                    <a:pt x="1192" y="1021"/>
                    <a:pt x="574" y="2066"/>
                    <a:pt x="0" y="3143"/>
                  </a:cubicBezTo>
                  <a:cubicBezTo>
                    <a:pt x="574" y="4073"/>
                    <a:pt x="1109" y="5023"/>
                    <a:pt x="1619" y="6005"/>
                  </a:cubicBezTo>
                  <a:cubicBezTo>
                    <a:pt x="2205" y="4870"/>
                    <a:pt x="2843" y="3768"/>
                    <a:pt x="3525" y="2703"/>
                  </a:cubicBezTo>
                  <a:cubicBezTo>
                    <a:pt x="2989" y="1779"/>
                    <a:pt x="2441" y="874"/>
                    <a:pt x="184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4"/>
            <p:cNvSpPr/>
            <p:nvPr/>
          </p:nvSpPr>
          <p:spPr>
            <a:xfrm>
              <a:off x="8315768" y="5806934"/>
              <a:ext cx="266993" cy="57453"/>
            </a:xfrm>
            <a:custGeom>
              <a:rect b="b" l="l" r="r" t="t"/>
              <a:pathLst>
                <a:path extrusionOk="0" h="989" w="4596">
                  <a:moveTo>
                    <a:pt x="0" y="0"/>
                  </a:moveTo>
                  <a:lnTo>
                    <a:pt x="0" y="988"/>
                  </a:lnTo>
                  <a:lnTo>
                    <a:pt x="4595" y="988"/>
                  </a:lnTo>
                  <a:lnTo>
                    <a:pt x="459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4"/>
            <p:cNvSpPr/>
            <p:nvPr/>
          </p:nvSpPr>
          <p:spPr>
            <a:xfrm>
              <a:off x="8905929" y="5806934"/>
              <a:ext cx="145580" cy="57453"/>
            </a:xfrm>
            <a:custGeom>
              <a:rect b="b" l="l" r="r" t="t"/>
              <a:pathLst>
                <a:path extrusionOk="0" h="989" w="2506">
                  <a:moveTo>
                    <a:pt x="0" y="0"/>
                  </a:moveTo>
                  <a:lnTo>
                    <a:pt x="0" y="988"/>
                  </a:lnTo>
                  <a:lnTo>
                    <a:pt x="2505" y="988"/>
                  </a:lnTo>
                  <a:lnTo>
                    <a:pt x="2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4"/>
            <p:cNvSpPr/>
            <p:nvPr/>
          </p:nvSpPr>
          <p:spPr>
            <a:xfrm>
              <a:off x="8611923" y="5806934"/>
              <a:ext cx="264786" cy="57453"/>
            </a:xfrm>
            <a:custGeom>
              <a:rect b="b" l="l" r="r" t="t"/>
              <a:pathLst>
                <a:path extrusionOk="0" h="989" w="4558">
                  <a:moveTo>
                    <a:pt x="1" y="0"/>
                  </a:moveTo>
                  <a:lnTo>
                    <a:pt x="1" y="988"/>
                  </a:lnTo>
                  <a:lnTo>
                    <a:pt x="4558" y="988"/>
                  </a:lnTo>
                  <a:lnTo>
                    <a:pt x="45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4"/>
            <p:cNvSpPr/>
            <p:nvPr/>
          </p:nvSpPr>
          <p:spPr>
            <a:xfrm>
              <a:off x="9168043" y="5806934"/>
              <a:ext cx="145580" cy="57453"/>
            </a:xfrm>
            <a:custGeom>
              <a:rect b="b" l="l" r="r" t="t"/>
              <a:pathLst>
                <a:path extrusionOk="0" h="989" w="2506">
                  <a:moveTo>
                    <a:pt x="1" y="0"/>
                  </a:moveTo>
                  <a:lnTo>
                    <a:pt x="1" y="988"/>
                  </a:lnTo>
                  <a:lnTo>
                    <a:pt x="2505" y="988"/>
                  </a:lnTo>
                  <a:lnTo>
                    <a:pt x="2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4"/>
            <p:cNvSpPr/>
            <p:nvPr/>
          </p:nvSpPr>
          <p:spPr>
            <a:xfrm>
              <a:off x="9637140" y="5806934"/>
              <a:ext cx="266645" cy="57453"/>
            </a:xfrm>
            <a:custGeom>
              <a:rect b="b" l="l" r="r" t="t"/>
              <a:pathLst>
                <a:path extrusionOk="0" h="989" w="4590">
                  <a:moveTo>
                    <a:pt x="1" y="0"/>
                  </a:moveTo>
                  <a:lnTo>
                    <a:pt x="1" y="988"/>
                  </a:lnTo>
                  <a:lnTo>
                    <a:pt x="4590" y="988"/>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4"/>
            <p:cNvSpPr/>
            <p:nvPr/>
          </p:nvSpPr>
          <p:spPr>
            <a:xfrm>
              <a:off x="9342785" y="5806934"/>
              <a:ext cx="265192" cy="57453"/>
            </a:xfrm>
            <a:custGeom>
              <a:rect b="b" l="l" r="r" t="t"/>
              <a:pathLst>
                <a:path extrusionOk="0" h="989" w="4565">
                  <a:moveTo>
                    <a:pt x="1" y="0"/>
                  </a:moveTo>
                  <a:lnTo>
                    <a:pt x="1" y="988"/>
                  </a:lnTo>
                  <a:lnTo>
                    <a:pt x="4564" y="988"/>
                  </a:lnTo>
                  <a:lnTo>
                    <a:pt x="45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4"/>
            <p:cNvSpPr/>
            <p:nvPr/>
          </p:nvSpPr>
          <p:spPr>
            <a:xfrm>
              <a:off x="9932598" y="5806934"/>
              <a:ext cx="189265" cy="57453"/>
            </a:xfrm>
            <a:custGeom>
              <a:rect b="b" l="l" r="r" t="t"/>
              <a:pathLst>
                <a:path extrusionOk="0" h="989" w="3258">
                  <a:moveTo>
                    <a:pt x="1" y="0"/>
                  </a:moveTo>
                  <a:lnTo>
                    <a:pt x="1" y="988"/>
                  </a:lnTo>
                  <a:lnTo>
                    <a:pt x="3258" y="988"/>
                  </a:lnTo>
                  <a:lnTo>
                    <a:pt x="32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4"/>
            <p:cNvSpPr/>
            <p:nvPr/>
          </p:nvSpPr>
          <p:spPr>
            <a:xfrm>
              <a:off x="10151084" y="5806934"/>
              <a:ext cx="57395" cy="57453"/>
            </a:xfrm>
            <a:custGeom>
              <a:rect b="b" l="l" r="r" t="t"/>
              <a:pathLst>
                <a:path extrusionOk="0" h="989" w="988">
                  <a:moveTo>
                    <a:pt x="0" y="0"/>
                  </a:moveTo>
                  <a:lnTo>
                    <a:pt x="0" y="988"/>
                  </a:lnTo>
                  <a:lnTo>
                    <a:pt x="988" y="988"/>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4"/>
            <p:cNvSpPr/>
            <p:nvPr/>
          </p:nvSpPr>
          <p:spPr>
            <a:xfrm>
              <a:off x="8298340" y="1937102"/>
              <a:ext cx="281110" cy="562103"/>
            </a:xfrm>
            <a:custGeom>
              <a:rect b="b" l="l" r="r" t="t"/>
              <a:pathLst>
                <a:path extrusionOk="0" h="9676" w="4839">
                  <a:moveTo>
                    <a:pt x="2939" y="1"/>
                  </a:moveTo>
                  <a:cubicBezTo>
                    <a:pt x="1804" y="2034"/>
                    <a:pt x="823" y="4150"/>
                    <a:pt x="1" y="6330"/>
                  </a:cubicBezTo>
                  <a:cubicBezTo>
                    <a:pt x="842" y="7381"/>
                    <a:pt x="1600" y="8503"/>
                    <a:pt x="2270" y="9676"/>
                  </a:cubicBezTo>
                  <a:cubicBezTo>
                    <a:pt x="2964" y="7509"/>
                    <a:pt x="3825" y="5399"/>
                    <a:pt x="4838" y="3360"/>
                  </a:cubicBezTo>
                  <a:cubicBezTo>
                    <a:pt x="4252" y="2206"/>
                    <a:pt x="3621" y="1084"/>
                    <a:pt x="293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4"/>
            <p:cNvSpPr/>
            <p:nvPr/>
          </p:nvSpPr>
          <p:spPr>
            <a:xfrm>
              <a:off x="9637140" y="5179012"/>
              <a:ext cx="266645" cy="378821"/>
            </a:xfrm>
            <a:custGeom>
              <a:rect b="b" l="l" r="r" t="t"/>
              <a:pathLst>
                <a:path extrusionOk="0" h="6521" w="4590">
                  <a:moveTo>
                    <a:pt x="4590" y="0"/>
                  </a:moveTo>
                  <a:lnTo>
                    <a:pt x="1" y="4589"/>
                  </a:lnTo>
                  <a:lnTo>
                    <a:pt x="1" y="6520"/>
                  </a:lnTo>
                  <a:lnTo>
                    <a:pt x="4590" y="6520"/>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4"/>
            <p:cNvSpPr/>
            <p:nvPr/>
          </p:nvSpPr>
          <p:spPr>
            <a:xfrm>
              <a:off x="9168043" y="4810589"/>
              <a:ext cx="145580" cy="747244"/>
            </a:xfrm>
            <a:custGeom>
              <a:rect b="b" l="l" r="r" t="t"/>
              <a:pathLst>
                <a:path extrusionOk="0" h="12863" w="2506">
                  <a:moveTo>
                    <a:pt x="1" y="1"/>
                  </a:moveTo>
                  <a:lnTo>
                    <a:pt x="1" y="12862"/>
                  </a:lnTo>
                  <a:lnTo>
                    <a:pt x="2505" y="12862"/>
                  </a:lnTo>
                  <a:lnTo>
                    <a:pt x="25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4"/>
            <p:cNvSpPr/>
            <p:nvPr/>
          </p:nvSpPr>
          <p:spPr>
            <a:xfrm>
              <a:off x="9342785" y="5181220"/>
              <a:ext cx="265192" cy="376614"/>
            </a:xfrm>
            <a:custGeom>
              <a:rect b="b" l="l" r="r" t="t"/>
              <a:pathLst>
                <a:path extrusionOk="0" h="6483" w="4565">
                  <a:moveTo>
                    <a:pt x="1" y="0"/>
                  </a:moveTo>
                  <a:lnTo>
                    <a:pt x="1" y="6482"/>
                  </a:lnTo>
                  <a:lnTo>
                    <a:pt x="4564" y="6482"/>
                  </a:lnTo>
                  <a:lnTo>
                    <a:pt x="4564"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4"/>
            <p:cNvSpPr/>
            <p:nvPr/>
          </p:nvSpPr>
          <p:spPr>
            <a:xfrm>
              <a:off x="8611923" y="5181975"/>
              <a:ext cx="264786" cy="375858"/>
            </a:xfrm>
            <a:custGeom>
              <a:rect b="b" l="l" r="r" t="t"/>
              <a:pathLst>
                <a:path extrusionOk="0" h="6470" w="4558">
                  <a:moveTo>
                    <a:pt x="4558" y="0"/>
                  </a:moveTo>
                  <a:lnTo>
                    <a:pt x="1" y="4557"/>
                  </a:lnTo>
                  <a:lnTo>
                    <a:pt x="1" y="6469"/>
                  </a:lnTo>
                  <a:lnTo>
                    <a:pt x="4558" y="6469"/>
                  </a:lnTo>
                  <a:lnTo>
                    <a:pt x="45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4"/>
            <p:cNvSpPr/>
            <p:nvPr/>
          </p:nvSpPr>
          <p:spPr>
            <a:xfrm>
              <a:off x="8905929" y="4810589"/>
              <a:ext cx="145580" cy="747244"/>
            </a:xfrm>
            <a:custGeom>
              <a:rect b="b" l="l" r="r" t="t"/>
              <a:pathLst>
                <a:path extrusionOk="0" h="12863" w="2506">
                  <a:moveTo>
                    <a:pt x="0" y="1"/>
                  </a:moveTo>
                  <a:lnTo>
                    <a:pt x="0" y="5718"/>
                  </a:lnTo>
                  <a:cubicBezTo>
                    <a:pt x="7" y="5756"/>
                    <a:pt x="7" y="5794"/>
                    <a:pt x="0" y="5839"/>
                  </a:cubicBezTo>
                  <a:lnTo>
                    <a:pt x="0" y="12862"/>
                  </a:lnTo>
                  <a:lnTo>
                    <a:pt x="2505" y="12862"/>
                  </a:lnTo>
                  <a:lnTo>
                    <a:pt x="25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4"/>
            <p:cNvSpPr/>
            <p:nvPr/>
          </p:nvSpPr>
          <p:spPr>
            <a:xfrm>
              <a:off x="9801890" y="2337011"/>
              <a:ext cx="270711" cy="748696"/>
            </a:xfrm>
            <a:custGeom>
              <a:rect b="b" l="l" r="r" t="t"/>
              <a:pathLst>
                <a:path extrusionOk="0" h="12888" w="4660">
                  <a:moveTo>
                    <a:pt x="2270" y="0"/>
                  </a:moveTo>
                  <a:cubicBezTo>
                    <a:pt x="1422" y="1084"/>
                    <a:pt x="664" y="2237"/>
                    <a:pt x="1" y="3448"/>
                  </a:cubicBezTo>
                  <a:cubicBezTo>
                    <a:pt x="951" y="6527"/>
                    <a:pt x="1594" y="9688"/>
                    <a:pt x="1938" y="12887"/>
                  </a:cubicBezTo>
                  <a:cubicBezTo>
                    <a:pt x="2461" y="11345"/>
                    <a:pt x="3404" y="9975"/>
                    <a:pt x="4660" y="8929"/>
                  </a:cubicBezTo>
                  <a:cubicBezTo>
                    <a:pt x="4125" y="5889"/>
                    <a:pt x="3328" y="2900"/>
                    <a:pt x="227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4"/>
            <p:cNvSpPr/>
            <p:nvPr/>
          </p:nvSpPr>
          <p:spPr>
            <a:xfrm>
              <a:off x="10151084" y="5198589"/>
              <a:ext cx="57395" cy="172244"/>
            </a:xfrm>
            <a:custGeom>
              <a:rect b="b" l="l" r="r" t="t"/>
              <a:pathLst>
                <a:path extrusionOk="0" h="2965" w="988">
                  <a:moveTo>
                    <a:pt x="0" y="1"/>
                  </a:moveTo>
                  <a:lnTo>
                    <a:pt x="0" y="2965"/>
                  </a:lnTo>
                  <a:lnTo>
                    <a:pt x="988" y="2965"/>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4"/>
            <p:cNvSpPr/>
            <p:nvPr/>
          </p:nvSpPr>
          <p:spPr>
            <a:xfrm>
              <a:off x="9932598" y="4810589"/>
              <a:ext cx="189265" cy="747244"/>
            </a:xfrm>
            <a:custGeom>
              <a:rect b="b" l="l" r="r" t="t"/>
              <a:pathLst>
                <a:path extrusionOk="0" h="12863" w="3258">
                  <a:moveTo>
                    <a:pt x="1" y="1"/>
                  </a:moveTo>
                  <a:lnTo>
                    <a:pt x="1" y="12862"/>
                  </a:lnTo>
                  <a:lnTo>
                    <a:pt x="3258" y="12862"/>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4"/>
            <p:cNvSpPr/>
            <p:nvPr/>
          </p:nvSpPr>
          <p:spPr>
            <a:xfrm>
              <a:off x="8905929" y="5615868"/>
              <a:ext cx="145580" cy="161846"/>
            </a:xfrm>
            <a:custGeom>
              <a:rect b="b" l="l" r="r" t="t"/>
              <a:pathLst>
                <a:path extrusionOk="0" h="2786" w="2506">
                  <a:moveTo>
                    <a:pt x="0" y="1"/>
                  </a:moveTo>
                  <a:lnTo>
                    <a:pt x="0" y="2786"/>
                  </a:lnTo>
                  <a:lnTo>
                    <a:pt x="2505" y="2786"/>
                  </a:lnTo>
                  <a:lnTo>
                    <a:pt x="25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4"/>
            <p:cNvSpPr/>
            <p:nvPr/>
          </p:nvSpPr>
          <p:spPr>
            <a:xfrm>
              <a:off x="8336507" y="3064155"/>
              <a:ext cx="235158" cy="77089"/>
            </a:xfrm>
            <a:custGeom>
              <a:rect b="b" l="l" r="r" t="t"/>
              <a:pathLst>
                <a:path extrusionOk="0" h="1327" w="4048">
                  <a:moveTo>
                    <a:pt x="2021" y="0"/>
                  </a:moveTo>
                  <a:cubicBezTo>
                    <a:pt x="1141" y="0"/>
                    <a:pt x="351" y="523"/>
                    <a:pt x="0" y="1326"/>
                  </a:cubicBezTo>
                  <a:lnTo>
                    <a:pt x="4047" y="1326"/>
                  </a:lnTo>
                  <a:cubicBezTo>
                    <a:pt x="3690" y="523"/>
                    <a:pt x="2900" y="0"/>
                    <a:pt x="2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4"/>
            <p:cNvSpPr/>
            <p:nvPr/>
          </p:nvSpPr>
          <p:spPr>
            <a:xfrm>
              <a:off x="9668277" y="2574319"/>
              <a:ext cx="208494" cy="443594"/>
            </a:xfrm>
            <a:custGeom>
              <a:rect b="b" l="l" r="r" t="t"/>
              <a:pathLst>
                <a:path extrusionOk="0" h="7636" w="3589">
                  <a:moveTo>
                    <a:pt x="1963" y="1"/>
                  </a:moveTo>
                  <a:cubicBezTo>
                    <a:pt x="1084" y="1734"/>
                    <a:pt x="421" y="3570"/>
                    <a:pt x="0" y="5475"/>
                  </a:cubicBezTo>
                  <a:cubicBezTo>
                    <a:pt x="1447" y="5666"/>
                    <a:pt x="2741" y="6450"/>
                    <a:pt x="3588" y="7636"/>
                  </a:cubicBezTo>
                  <a:cubicBezTo>
                    <a:pt x="3244" y="5055"/>
                    <a:pt x="2702" y="2499"/>
                    <a:pt x="19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4"/>
            <p:cNvSpPr/>
            <p:nvPr/>
          </p:nvSpPr>
          <p:spPr>
            <a:xfrm>
              <a:off x="8315768" y="5178605"/>
              <a:ext cx="266993" cy="379228"/>
            </a:xfrm>
            <a:custGeom>
              <a:rect b="b" l="l" r="r" t="t"/>
              <a:pathLst>
                <a:path extrusionOk="0" h="6528" w="4596">
                  <a:moveTo>
                    <a:pt x="0" y="1"/>
                  </a:moveTo>
                  <a:lnTo>
                    <a:pt x="0" y="6527"/>
                  </a:lnTo>
                  <a:lnTo>
                    <a:pt x="4595" y="6527"/>
                  </a:lnTo>
                  <a:lnTo>
                    <a:pt x="4595" y="4596"/>
                  </a:lnTo>
                  <a:lnTo>
                    <a:pt x="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4"/>
            <p:cNvSpPr/>
            <p:nvPr/>
          </p:nvSpPr>
          <p:spPr>
            <a:xfrm>
              <a:off x="8109539" y="2889412"/>
              <a:ext cx="181074" cy="251831"/>
            </a:xfrm>
            <a:custGeom>
              <a:rect b="b" l="l" r="r" t="t"/>
              <a:pathLst>
                <a:path extrusionOk="0" h="4335" w="3117">
                  <a:moveTo>
                    <a:pt x="542" y="0"/>
                  </a:moveTo>
                  <a:cubicBezTo>
                    <a:pt x="306" y="1428"/>
                    <a:pt x="128" y="2868"/>
                    <a:pt x="0" y="4334"/>
                  </a:cubicBezTo>
                  <a:lnTo>
                    <a:pt x="3117" y="4334"/>
                  </a:lnTo>
                  <a:cubicBezTo>
                    <a:pt x="2722" y="2658"/>
                    <a:pt x="1823" y="1141"/>
                    <a:pt x="54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4"/>
            <p:cNvSpPr/>
            <p:nvPr/>
          </p:nvSpPr>
          <p:spPr>
            <a:xfrm>
              <a:off x="8097282" y="4810589"/>
              <a:ext cx="189265" cy="747244"/>
            </a:xfrm>
            <a:custGeom>
              <a:rect b="b" l="l" r="r" t="t"/>
              <a:pathLst>
                <a:path extrusionOk="0" h="12863" w="3258">
                  <a:moveTo>
                    <a:pt x="1" y="1"/>
                  </a:moveTo>
                  <a:lnTo>
                    <a:pt x="1" y="12862"/>
                  </a:lnTo>
                  <a:lnTo>
                    <a:pt x="3258" y="12862"/>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4"/>
            <p:cNvSpPr/>
            <p:nvPr/>
          </p:nvSpPr>
          <p:spPr>
            <a:xfrm>
              <a:off x="8010666" y="5400054"/>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4"/>
            <p:cNvSpPr/>
            <p:nvPr/>
          </p:nvSpPr>
          <p:spPr>
            <a:xfrm>
              <a:off x="8022517" y="2832017"/>
              <a:ext cx="92599" cy="309226"/>
            </a:xfrm>
            <a:custGeom>
              <a:rect b="b" l="l" r="r" t="t"/>
              <a:pathLst>
                <a:path extrusionOk="0" h="5323" w="1594">
                  <a:moveTo>
                    <a:pt x="695" y="0"/>
                  </a:moveTo>
                  <a:lnTo>
                    <a:pt x="561" y="810"/>
                  </a:lnTo>
                  <a:cubicBezTo>
                    <a:pt x="510" y="1109"/>
                    <a:pt x="459" y="1409"/>
                    <a:pt x="415" y="1715"/>
                  </a:cubicBezTo>
                  <a:cubicBezTo>
                    <a:pt x="357" y="2110"/>
                    <a:pt x="306" y="2505"/>
                    <a:pt x="255" y="2900"/>
                  </a:cubicBezTo>
                  <a:cubicBezTo>
                    <a:pt x="217" y="3200"/>
                    <a:pt x="173" y="3493"/>
                    <a:pt x="141" y="3786"/>
                  </a:cubicBezTo>
                  <a:cubicBezTo>
                    <a:pt x="96" y="4207"/>
                    <a:pt x="64" y="4627"/>
                    <a:pt x="26" y="5048"/>
                  </a:cubicBezTo>
                  <a:cubicBezTo>
                    <a:pt x="13" y="5137"/>
                    <a:pt x="7" y="5227"/>
                    <a:pt x="1" y="5322"/>
                  </a:cubicBezTo>
                  <a:lnTo>
                    <a:pt x="988" y="5322"/>
                  </a:lnTo>
                  <a:cubicBezTo>
                    <a:pt x="1122" y="3729"/>
                    <a:pt x="1326" y="2161"/>
                    <a:pt x="1594" y="612"/>
                  </a:cubicBezTo>
                  <a:cubicBezTo>
                    <a:pt x="1307" y="389"/>
                    <a:pt x="1008" y="185"/>
                    <a:pt x="6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4"/>
            <p:cNvSpPr/>
            <p:nvPr/>
          </p:nvSpPr>
          <p:spPr>
            <a:xfrm>
              <a:off x="8315768" y="5615868"/>
              <a:ext cx="266993" cy="161846"/>
            </a:xfrm>
            <a:custGeom>
              <a:rect b="b" l="l" r="r" t="t"/>
              <a:pathLst>
                <a:path extrusionOk="0" h="2786" w="4596">
                  <a:moveTo>
                    <a:pt x="0" y="1"/>
                  </a:moveTo>
                  <a:lnTo>
                    <a:pt x="0" y="2786"/>
                  </a:lnTo>
                  <a:lnTo>
                    <a:pt x="4595" y="2786"/>
                  </a:lnTo>
                  <a:lnTo>
                    <a:pt x="459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4"/>
            <p:cNvSpPr/>
            <p:nvPr/>
          </p:nvSpPr>
          <p:spPr>
            <a:xfrm>
              <a:off x="8342781" y="2573563"/>
              <a:ext cx="208901" cy="444350"/>
            </a:xfrm>
            <a:custGeom>
              <a:rect b="b" l="l" r="r" t="t"/>
              <a:pathLst>
                <a:path extrusionOk="0" h="7649" w="3596">
                  <a:moveTo>
                    <a:pt x="1626" y="1"/>
                  </a:moveTo>
                  <a:cubicBezTo>
                    <a:pt x="886" y="2506"/>
                    <a:pt x="338" y="5061"/>
                    <a:pt x="1" y="7649"/>
                  </a:cubicBezTo>
                  <a:cubicBezTo>
                    <a:pt x="842" y="6463"/>
                    <a:pt x="2148" y="5673"/>
                    <a:pt x="3595" y="5482"/>
                  </a:cubicBezTo>
                  <a:cubicBezTo>
                    <a:pt x="3174" y="3583"/>
                    <a:pt x="2512" y="1734"/>
                    <a:pt x="162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4"/>
            <p:cNvSpPr/>
            <p:nvPr/>
          </p:nvSpPr>
          <p:spPr>
            <a:xfrm>
              <a:off x="8146893" y="2336604"/>
              <a:ext cx="270711" cy="749103"/>
            </a:xfrm>
            <a:custGeom>
              <a:rect b="b" l="l" r="r" t="t"/>
              <a:pathLst>
                <a:path extrusionOk="0" h="12895" w="4660">
                  <a:moveTo>
                    <a:pt x="2397" y="1"/>
                  </a:moveTo>
                  <a:cubicBezTo>
                    <a:pt x="1333" y="2901"/>
                    <a:pt x="530" y="5890"/>
                    <a:pt x="1" y="8936"/>
                  </a:cubicBezTo>
                  <a:cubicBezTo>
                    <a:pt x="1250" y="9982"/>
                    <a:pt x="2193" y="11352"/>
                    <a:pt x="2716" y="12894"/>
                  </a:cubicBezTo>
                  <a:cubicBezTo>
                    <a:pt x="3060" y="9688"/>
                    <a:pt x="3710" y="6521"/>
                    <a:pt x="4660" y="3442"/>
                  </a:cubicBezTo>
                  <a:cubicBezTo>
                    <a:pt x="4003" y="2231"/>
                    <a:pt x="3245" y="1084"/>
                    <a:pt x="239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4"/>
            <p:cNvSpPr/>
            <p:nvPr/>
          </p:nvSpPr>
          <p:spPr>
            <a:xfrm>
              <a:off x="8587118" y="2918284"/>
              <a:ext cx="250727" cy="184792"/>
            </a:xfrm>
            <a:custGeom>
              <a:rect b="b" l="l" r="r" t="t"/>
              <a:pathLst>
                <a:path extrusionOk="0" h="3181" w="4316">
                  <a:moveTo>
                    <a:pt x="1" y="0"/>
                  </a:moveTo>
                  <a:cubicBezTo>
                    <a:pt x="199" y="1052"/>
                    <a:pt x="332" y="2110"/>
                    <a:pt x="390" y="3181"/>
                  </a:cubicBezTo>
                  <a:cubicBezTo>
                    <a:pt x="893" y="2448"/>
                    <a:pt x="1728" y="2008"/>
                    <a:pt x="2620" y="2008"/>
                  </a:cubicBezTo>
                  <a:cubicBezTo>
                    <a:pt x="2629" y="2008"/>
                    <a:pt x="2639" y="2008"/>
                    <a:pt x="2648" y="2008"/>
                  </a:cubicBezTo>
                  <a:cubicBezTo>
                    <a:pt x="3256" y="2008"/>
                    <a:pt x="3845" y="2218"/>
                    <a:pt x="4316" y="2601"/>
                  </a:cubicBezTo>
                  <a:cubicBezTo>
                    <a:pt x="3506" y="1007"/>
                    <a:pt x="1868" y="0"/>
                    <a:pt x="7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4"/>
            <p:cNvSpPr/>
            <p:nvPr/>
          </p:nvSpPr>
          <p:spPr>
            <a:xfrm>
              <a:off x="8337204" y="2920492"/>
              <a:ext cx="242943" cy="177763"/>
            </a:xfrm>
            <a:custGeom>
              <a:rect b="b" l="l" r="r" t="t"/>
              <a:pathLst>
                <a:path extrusionOk="0" h="3060" w="4182">
                  <a:moveTo>
                    <a:pt x="3799" y="1"/>
                  </a:moveTo>
                  <a:cubicBezTo>
                    <a:pt x="2110" y="211"/>
                    <a:pt x="664" y="1307"/>
                    <a:pt x="1" y="2869"/>
                  </a:cubicBezTo>
                  <a:cubicBezTo>
                    <a:pt x="517" y="2301"/>
                    <a:pt x="1244" y="1976"/>
                    <a:pt x="2009" y="1970"/>
                  </a:cubicBezTo>
                  <a:cubicBezTo>
                    <a:pt x="2863" y="1970"/>
                    <a:pt x="3672" y="2378"/>
                    <a:pt x="4182" y="3060"/>
                  </a:cubicBezTo>
                  <a:cubicBezTo>
                    <a:pt x="4124" y="2034"/>
                    <a:pt x="3997" y="1014"/>
                    <a:pt x="379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4"/>
            <p:cNvSpPr/>
            <p:nvPr/>
          </p:nvSpPr>
          <p:spPr>
            <a:xfrm>
              <a:off x="9640102" y="2920840"/>
              <a:ext cx="241839" cy="176311"/>
            </a:xfrm>
            <a:custGeom>
              <a:rect b="b" l="l" r="r" t="t"/>
              <a:pathLst>
                <a:path extrusionOk="0" h="3035" w="4163">
                  <a:moveTo>
                    <a:pt x="383" y="1"/>
                  </a:moveTo>
                  <a:cubicBezTo>
                    <a:pt x="186" y="1002"/>
                    <a:pt x="58" y="2015"/>
                    <a:pt x="1" y="3035"/>
                  </a:cubicBezTo>
                  <a:cubicBezTo>
                    <a:pt x="517" y="2359"/>
                    <a:pt x="1314" y="1964"/>
                    <a:pt x="2155" y="1964"/>
                  </a:cubicBezTo>
                  <a:cubicBezTo>
                    <a:pt x="2920" y="1970"/>
                    <a:pt x="3653" y="2295"/>
                    <a:pt x="4163" y="2863"/>
                  </a:cubicBezTo>
                  <a:cubicBezTo>
                    <a:pt x="3500" y="1301"/>
                    <a:pt x="2059" y="211"/>
                    <a:pt x="38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4"/>
            <p:cNvSpPr/>
            <p:nvPr/>
          </p:nvSpPr>
          <p:spPr>
            <a:xfrm>
              <a:off x="8068410" y="2259980"/>
              <a:ext cx="196701" cy="575058"/>
            </a:xfrm>
            <a:custGeom>
              <a:rect b="b" l="l" r="r" t="t"/>
              <a:pathLst>
                <a:path extrusionOk="0" h="9899" w="3386">
                  <a:moveTo>
                    <a:pt x="2652" y="1"/>
                  </a:moveTo>
                  <a:cubicBezTo>
                    <a:pt x="2563" y="243"/>
                    <a:pt x="2467" y="485"/>
                    <a:pt x="2378" y="727"/>
                  </a:cubicBezTo>
                  <a:cubicBezTo>
                    <a:pt x="2270" y="1020"/>
                    <a:pt x="2161" y="1313"/>
                    <a:pt x="2059" y="1600"/>
                  </a:cubicBezTo>
                  <a:cubicBezTo>
                    <a:pt x="1938" y="1944"/>
                    <a:pt x="1518" y="3232"/>
                    <a:pt x="1428" y="3531"/>
                  </a:cubicBezTo>
                  <a:cubicBezTo>
                    <a:pt x="1320" y="3882"/>
                    <a:pt x="950" y="5188"/>
                    <a:pt x="874" y="5494"/>
                  </a:cubicBezTo>
                  <a:cubicBezTo>
                    <a:pt x="778" y="5851"/>
                    <a:pt x="453" y="7177"/>
                    <a:pt x="383" y="7483"/>
                  </a:cubicBezTo>
                  <a:cubicBezTo>
                    <a:pt x="300" y="7853"/>
                    <a:pt x="52" y="9076"/>
                    <a:pt x="1" y="9325"/>
                  </a:cubicBezTo>
                  <a:cubicBezTo>
                    <a:pt x="313" y="9497"/>
                    <a:pt x="613" y="9688"/>
                    <a:pt x="899" y="9898"/>
                  </a:cubicBezTo>
                  <a:cubicBezTo>
                    <a:pt x="1460" y="6820"/>
                    <a:pt x="2289" y="3793"/>
                    <a:pt x="3385" y="855"/>
                  </a:cubicBezTo>
                  <a:cubicBezTo>
                    <a:pt x="3149" y="568"/>
                    <a:pt x="2907" y="281"/>
                    <a:pt x="265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4"/>
            <p:cNvSpPr/>
            <p:nvPr/>
          </p:nvSpPr>
          <p:spPr>
            <a:xfrm>
              <a:off x="8010666" y="5615868"/>
              <a:ext cx="57453" cy="161846"/>
            </a:xfrm>
            <a:custGeom>
              <a:rect b="b" l="l" r="r" t="t"/>
              <a:pathLst>
                <a:path extrusionOk="0" h="2786" w="989">
                  <a:moveTo>
                    <a:pt x="1" y="1"/>
                  </a:moveTo>
                  <a:lnTo>
                    <a:pt x="1" y="2786"/>
                  </a:lnTo>
                  <a:lnTo>
                    <a:pt x="988" y="278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4"/>
            <p:cNvSpPr/>
            <p:nvPr/>
          </p:nvSpPr>
          <p:spPr>
            <a:xfrm>
              <a:off x="8097282" y="5615868"/>
              <a:ext cx="189265" cy="161846"/>
            </a:xfrm>
            <a:custGeom>
              <a:rect b="b" l="l" r="r" t="t"/>
              <a:pathLst>
                <a:path extrusionOk="0" h="2786" w="3258">
                  <a:moveTo>
                    <a:pt x="1" y="1"/>
                  </a:moveTo>
                  <a:lnTo>
                    <a:pt x="1" y="2786"/>
                  </a:lnTo>
                  <a:lnTo>
                    <a:pt x="3258" y="2786"/>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4"/>
            <p:cNvSpPr/>
            <p:nvPr/>
          </p:nvSpPr>
          <p:spPr>
            <a:xfrm>
              <a:off x="8621973" y="3064155"/>
              <a:ext cx="235158" cy="77089"/>
            </a:xfrm>
            <a:custGeom>
              <a:rect b="b" l="l" r="r" t="t"/>
              <a:pathLst>
                <a:path extrusionOk="0" h="1327" w="4048">
                  <a:moveTo>
                    <a:pt x="2020" y="0"/>
                  </a:moveTo>
                  <a:cubicBezTo>
                    <a:pt x="1141" y="0"/>
                    <a:pt x="351" y="523"/>
                    <a:pt x="0" y="1326"/>
                  </a:cubicBezTo>
                  <a:lnTo>
                    <a:pt x="4047" y="1326"/>
                  </a:lnTo>
                  <a:cubicBezTo>
                    <a:pt x="3697" y="523"/>
                    <a:pt x="2900" y="0"/>
                    <a:pt x="20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4"/>
            <p:cNvSpPr/>
            <p:nvPr/>
          </p:nvSpPr>
          <p:spPr>
            <a:xfrm>
              <a:off x="9362420" y="3064271"/>
              <a:ext cx="235158" cy="76973"/>
            </a:xfrm>
            <a:custGeom>
              <a:rect b="b" l="l" r="r" t="t"/>
              <a:pathLst>
                <a:path extrusionOk="0" h="1325" w="4048">
                  <a:moveTo>
                    <a:pt x="2024" y="0"/>
                  </a:moveTo>
                  <a:cubicBezTo>
                    <a:pt x="1205" y="0"/>
                    <a:pt x="386" y="441"/>
                    <a:pt x="1" y="1324"/>
                  </a:cubicBezTo>
                  <a:lnTo>
                    <a:pt x="4048" y="1324"/>
                  </a:lnTo>
                  <a:cubicBezTo>
                    <a:pt x="3662" y="441"/>
                    <a:pt x="2843" y="0"/>
                    <a:pt x="202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4"/>
            <p:cNvSpPr/>
            <p:nvPr/>
          </p:nvSpPr>
          <p:spPr>
            <a:xfrm>
              <a:off x="9381300" y="2918284"/>
              <a:ext cx="251831" cy="185896"/>
            </a:xfrm>
            <a:custGeom>
              <a:rect b="b" l="l" r="r" t="t"/>
              <a:pathLst>
                <a:path extrusionOk="0" h="3200" w="4335">
                  <a:moveTo>
                    <a:pt x="4239" y="0"/>
                  </a:moveTo>
                  <a:cubicBezTo>
                    <a:pt x="2455" y="0"/>
                    <a:pt x="817" y="1007"/>
                    <a:pt x="1" y="2601"/>
                  </a:cubicBezTo>
                  <a:cubicBezTo>
                    <a:pt x="503" y="2200"/>
                    <a:pt x="1100" y="2007"/>
                    <a:pt x="1692" y="2007"/>
                  </a:cubicBezTo>
                  <a:cubicBezTo>
                    <a:pt x="2559" y="2007"/>
                    <a:pt x="3413" y="2420"/>
                    <a:pt x="3940" y="3200"/>
                  </a:cubicBezTo>
                  <a:cubicBezTo>
                    <a:pt x="3997" y="2129"/>
                    <a:pt x="4131" y="1058"/>
                    <a:pt x="4335" y="7"/>
                  </a:cubicBezTo>
                  <a:cubicBezTo>
                    <a:pt x="4303" y="7"/>
                    <a:pt x="4271" y="0"/>
                    <a:pt x="423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4"/>
            <p:cNvSpPr/>
            <p:nvPr/>
          </p:nvSpPr>
          <p:spPr>
            <a:xfrm>
              <a:off x="8611923" y="5615868"/>
              <a:ext cx="264786" cy="161846"/>
            </a:xfrm>
            <a:custGeom>
              <a:rect b="b" l="l" r="r" t="t"/>
              <a:pathLst>
                <a:path extrusionOk="0" h="2786" w="4558">
                  <a:moveTo>
                    <a:pt x="1" y="1"/>
                  </a:moveTo>
                  <a:lnTo>
                    <a:pt x="1" y="2786"/>
                  </a:lnTo>
                  <a:lnTo>
                    <a:pt x="4558" y="2786"/>
                  </a:lnTo>
                  <a:lnTo>
                    <a:pt x="45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4"/>
            <p:cNvSpPr/>
            <p:nvPr/>
          </p:nvSpPr>
          <p:spPr>
            <a:xfrm>
              <a:off x="8897796" y="3199278"/>
              <a:ext cx="153713" cy="747244"/>
            </a:xfrm>
            <a:custGeom>
              <a:rect b="b" l="l" r="r" t="t"/>
              <a:pathLst>
                <a:path extrusionOk="0" h="12863" w="2646">
                  <a:moveTo>
                    <a:pt x="0" y="1"/>
                  </a:moveTo>
                  <a:cubicBezTo>
                    <a:pt x="89" y="1256"/>
                    <a:pt x="134" y="2525"/>
                    <a:pt x="140" y="3799"/>
                  </a:cubicBezTo>
                  <a:lnTo>
                    <a:pt x="140" y="7158"/>
                  </a:lnTo>
                  <a:cubicBezTo>
                    <a:pt x="147" y="7203"/>
                    <a:pt x="147" y="7241"/>
                    <a:pt x="140" y="7279"/>
                  </a:cubicBezTo>
                  <a:lnTo>
                    <a:pt x="140" y="12862"/>
                  </a:lnTo>
                  <a:lnTo>
                    <a:pt x="2645" y="12862"/>
                  </a:lnTo>
                  <a:lnTo>
                    <a:pt x="2645" y="3799"/>
                  </a:lnTo>
                  <a:cubicBezTo>
                    <a:pt x="2645" y="2525"/>
                    <a:pt x="2601" y="1256"/>
                    <a:pt x="25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4"/>
            <p:cNvSpPr/>
            <p:nvPr/>
          </p:nvSpPr>
          <p:spPr>
            <a:xfrm>
              <a:off x="9168043" y="3199278"/>
              <a:ext cx="153364" cy="747244"/>
            </a:xfrm>
            <a:custGeom>
              <a:rect b="b" l="l" r="r" t="t"/>
              <a:pathLst>
                <a:path extrusionOk="0" h="12863" w="2640">
                  <a:moveTo>
                    <a:pt x="128" y="1"/>
                  </a:moveTo>
                  <a:cubicBezTo>
                    <a:pt x="45" y="1256"/>
                    <a:pt x="1" y="2525"/>
                    <a:pt x="1" y="3799"/>
                  </a:cubicBezTo>
                  <a:lnTo>
                    <a:pt x="1" y="12862"/>
                  </a:lnTo>
                  <a:lnTo>
                    <a:pt x="2505" y="12862"/>
                  </a:lnTo>
                  <a:lnTo>
                    <a:pt x="2505" y="3799"/>
                  </a:lnTo>
                  <a:cubicBezTo>
                    <a:pt x="2505" y="2525"/>
                    <a:pt x="2550" y="1256"/>
                    <a:pt x="263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4"/>
            <p:cNvSpPr/>
            <p:nvPr/>
          </p:nvSpPr>
          <p:spPr>
            <a:xfrm>
              <a:off x="7886290" y="941513"/>
              <a:ext cx="2446624" cy="5046902"/>
            </a:xfrm>
            <a:custGeom>
              <a:rect b="b" l="l" r="r" t="t"/>
              <a:pathLst>
                <a:path extrusionOk="0" h="86877" w="42116">
                  <a:moveTo>
                    <a:pt x="21064" y="332"/>
                  </a:moveTo>
                  <a:lnTo>
                    <a:pt x="21160" y="390"/>
                  </a:lnTo>
                  <a:cubicBezTo>
                    <a:pt x="25825" y="3353"/>
                    <a:pt x="41089" y="15017"/>
                    <a:pt x="41822" y="40912"/>
                  </a:cubicBezTo>
                  <a:cubicBezTo>
                    <a:pt x="41841" y="41472"/>
                    <a:pt x="41854" y="83906"/>
                    <a:pt x="41854" y="86615"/>
                  </a:cubicBezTo>
                  <a:lnTo>
                    <a:pt x="268" y="86615"/>
                  </a:lnTo>
                  <a:lnTo>
                    <a:pt x="268" y="42664"/>
                  </a:lnTo>
                  <a:cubicBezTo>
                    <a:pt x="268" y="30172"/>
                    <a:pt x="3767" y="12773"/>
                    <a:pt x="20446" y="785"/>
                  </a:cubicBezTo>
                  <a:cubicBezTo>
                    <a:pt x="20694" y="600"/>
                    <a:pt x="20905" y="453"/>
                    <a:pt x="21064" y="332"/>
                  </a:cubicBezTo>
                  <a:close/>
                  <a:moveTo>
                    <a:pt x="21058" y="1"/>
                  </a:moveTo>
                  <a:lnTo>
                    <a:pt x="20981" y="65"/>
                  </a:lnTo>
                  <a:cubicBezTo>
                    <a:pt x="20816" y="192"/>
                    <a:pt x="20580" y="358"/>
                    <a:pt x="20293" y="568"/>
                  </a:cubicBezTo>
                  <a:cubicBezTo>
                    <a:pt x="18145" y="2111"/>
                    <a:pt x="13129" y="5724"/>
                    <a:pt x="8572" y="12435"/>
                  </a:cubicBezTo>
                  <a:cubicBezTo>
                    <a:pt x="2887" y="20823"/>
                    <a:pt x="0" y="30995"/>
                    <a:pt x="0" y="42664"/>
                  </a:cubicBezTo>
                  <a:lnTo>
                    <a:pt x="0" y="86876"/>
                  </a:lnTo>
                  <a:lnTo>
                    <a:pt x="42115" y="86876"/>
                  </a:lnTo>
                  <a:lnTo>
                    <a:pt x="42115" y="86742"/>
                  </a:lnTo>
                  <a:cubicBezTo>
                    <a:pt x="42115" y="84894"/>
                    <a:pt x="42103" y="41479"/>
                    <a:pt x="42090" y="40905"/>
                  </a:cubicBezTo>
                  <a:cubicBezTo>
                    <a:pt x="41351" y="14876"/>
                    <a:pt x="25991" y="3143"/>
                    <a:pt x="21300" y="167"/>
                  </a:cubicBezTo>
                  <a:cubicBezTo>
                    <a:pt x="21211" y="116"/>
                    <a:pt x="21160" y="77"/>
                    <a:pt x="21141"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93" name="Shape 593"/>
        <p:cNvGrpSpPr/>
        <p:nvPr/>
      </p:nvGrpSpPr>
      <p:grpSpPr>
        <a:xfrm>
          <a:off x="0" y="0"/>
          <a:ext cx="0" cy="0"/>
          <a:chOff x="0" y="0"/>
          <a:chExt cx="0" cy="0"/>
        </a:xfrm>
      </p:grpSpPr>
      <p:sp>
        <p:nvSpPr>
          <p:cNvPr id="594" name="Google Shape;594;p5"/>
          <p:cNvSpPr txBox="1"/>
          <p:nvPr>
            <p:ph type="title"/>
          </p:nvPr>
        </p:nvSpPr>
        <p:spPr>
          <a:xfrm>
            <a:off x="713225" y="368825"/>
            <a:ext cx="7725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400"/>
              <a:buNone/>
              <a:defRPr>
                <a:latin typeface="Fraunces SemiBold"/>
                <a:ea typeface="Fraunces SemiBold"/>
                <a:cs typeface="Fraunces SemiBold"/>
                <a:sym typeface="Fraunces Semi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95" name="Google Shape;595;p5"/>
          <p:cNvSpPr txBox="1"/>
          <p:nvPr>
            <p:ph idx="2" type="title"/>
          </p:nvPr>
        </p:nvSpPr>
        <p:spPr>
          <a:xfrm>
            <a:off x="1596675" y="2950399"/>
            <a:ext cx="2742600" cy="3609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400"/>
              <a:buNone/>
              <a:defRPr b="0" sz="2300">
                <a:latin typeface="Fraunces Medium"/>
                <a:ea typeface="Fraunces Medium"/>
                <a:cs typeface="Fraunces Medium"/>
                <a:sym typeface="Fraunces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96" name="Google Shape;596;p5"/>
          <p:cNvSpPr txBox="1"/>
          <p:nvPr>
            <p:ph idx="3" type="title"/>
          </p:nvPr>
        </p:nvSpPr>
        <p:spPr>
          <a:xfrm>
            <a:off x="4804724" y="2950399"/>
            <a:ext cx="2742600" cy="3609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400"/>
              <a:buNone/>
              <a:defRPr b="0" sz="2300">
                <a:latin typeface="Fraunces Medium"/>
                <a:ea typeface="Fraunces Medium"/>
                <a:cs typeface="Fraunces Medium"/>
                <a:sym typeface="Fraunces Medium"/>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97" name="Google Shape;597;p5"/>
          <p:cNvSpPr txBox="1"/>
          <p:nvPr>
            <p:ph idx="1" type="subTitle"/>
          </p:nvPr>
        </p:nvSpPr>
        <p:spPr>
          <a:xfrm>
            <a:off x="4804724" y="3438025"/>
            <a:ext cx="2742600" cy="1010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900"/>
              <a:buNone/>
              <a:defRPr b="0" sz="1500"/>
            </a:lvl1pPr>
            <a:lvl2pPr lvl="1" rtl="0" algn="ctr">
              <a:lnSpc>
                <a:spcPct val="100000"/>
              </a:lnSpc>
              <a:spcBef>
                <a:spcPts val="0"/>
              </a:spcBef>
              <a:spcAft>
                <a:spcPts val="0"/>
              </a:spcAft>
              <a:buSzPts val="2900"/>
              <a:buNone/>
              <a:defRPr sz="2900"/>
            </a:lvl2pPr>
            <a:lvl3pPr lvl="2" rtl="0" algn="ctr">
              <a:lnSpc>
                <a:spcPct val="100000"/>
              </a:lnSpc>
              <a:spcBef>
                <a:spcPts val="0"/>
              </a:spcBef>
              <a:spcAft>
                <a:spcPts val="0"/>
              </a:spcAft>
              <a:buSzPts val="2900"/>
              <a:buNone/>
              <a:defRPr sz="2900"/>
            </a:lvl3pPr>
            <a:lvl4pPr lvl="3" rtl="0" algn="ctr">
              <a:lnSpc>
                <a:spcPct val="100000"/>
              </a:lnSpc>
              <a:spcBef>
                <a:spcPts val="0"/>
              </a:spcBef>
              <a:spcAft>
                <a:spcPts val="0"/>
              </a:spcAft>
              <a:buSzPts val="2900"/>
              <a:buNone/>
              <a:defRPr sz="2900"/>
            </a:lvl4pPr>
            <a:lvl5pPr lvl="4" rtl="0" algn="ctr">
              <a:lnSpc>
                <a:spcPct val="100000"/>
              </a:lnSpc>
              <a:spcBef>
                <a:spcPts val="0"/>
              </a:spcBef>
              <a:spcAft>
                <a:spcPts val="0"/>
              </a:spcAft>
              <a:buSzPts val="2900"/>
              <a:buNone/>
              <a:defRPr sz="2900"/>
            </a:lvl5pPr>
            <a:lvl6pPr lvl="5" rtl="0" algn="ctr">
              <a:lnSpc>
                <a:spcPct val="100000"/>
              </a:lnSpc>
              <a:spcBef>
                <a:spcPts val="0"/>
              </a:spcBef>
              <a:spcAft>
                <a:spcPts val="0"/>
              </a:spcAft>
              <a:buSzPts val="2900"/>
              <a:buNone/>
              <a:defRPr sz="2900"/>
            </a:lvl6pPr>
            <a:lvl7pPr lvl="6" rtl="0" algn="ctr">
              <a:lnSpc>
                <a:spcPct val="100000"/>
              </a:lnSpc>
              <a:spcBef>
                <a:spcPts val="0"/>
              </a:spcBef>
              <a:spcAft>
                <a:spcPts val="0"/>
              </a:spcAft>
              <a:buSzPts val="2900"/>
              <a:buNone/>
              <a:defRPr sz="2900"/>
            </a:lvl7pPr>
            <a:lvl8pPr lvl="7" rtl="0" algn="ctr">
              <a:lnSpc>
                <a:spcPct val="100000"/>
              </a:lnSpc>
              <a:spcBef>
                <a:spcPts val="0"/>
              </a:spcBef>
              <a:spcAft>
                <a:spcPts val="0"/>
              </a:spcAft>
              <a:buSzPts val="2900"/>
              <a:buNone/>
              <a:defRPr sz="2900"/>
            </a:lvl8pPr>
            <a:lvl9pPr lvl="8" rtl="0" algn="ctr">
              <a:lnSpc>
                <a:spcPct val="100000"/>
              </a:lnSpc>
              <a:spcBef>
                <a:spcPts val="0"/>
              </a:spcBef>
              <a:spcAft>
                <a:spcPts val="0"/>
              </a:spcAft>
              <a:buSzPts val="2900"/>
              <a:buNone/>
              <a:defRPr sz="2900"/>
            </a:lvl9pPr>
          </a:lstStyle>
          <a:p/>
        </p:txBody>
      </p:sp>
      <p:sp>
        <p:nvSpPr>
          <p:cNvPr id="598" name="Google Shape;598;p5"/>
          <p:cNvSpPr txBox="1"/>
          <p:nvPr>
            <p:ph idx="4" type="subTitle"/>
          </p:nvPr>
        </p:nvSpPr>
        <p:spPr>
          <a:xfrm>
            <a:off x="1596675" y="3438025"/>
            <a:ext cx="2742600" cy="1010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900"/>
              <a:buNone/>
              <a:defRPr b="0" sz="1500"/>
            </a:lvl1pPr>
            <a:lvl2pPr lvl="1" rtl="0" algn="ctr">
              <a:lnSpc>
                <a:spcPct val="100000"/>
              </a:lnSpc>
              <a:spcBef>
                <a:spcPts val="0"/>
              </a:spcBef>
              <a:spcAft>
                <a:spcPts val="0"/>
              </a:spcAft>
              <a:buSzPts val="2900"/>
              <a:buNone/>
              <a:defRPr sz="2900"/>
            </a:lvl2pPr>
            <a:lvl3pPr lvl="2" rtl="0" algn="ctr">
              <a:lnSpc>
                <a:spcPct val="100000"/>
              </a:lnSpc>
              <a:spcBef>
                <a:spcPts val="0"/>
              </a:spcBef>
              <a:spcAft>
                <a:spcPts val="0"/>
              </a:spcAft>
              <a:buSzPts val="2900"/>
              <a:buNone/>
              <a:defRPr sz="2900"/>
            </a:lvl3pPr>
            <a:lvl4pPr lvl="3" rtl="0" algn="ctr">
              <a:lnSpc>
                <a:spcPct val="100000"/>
              </a:lnSpc>
              <a:spcBef>
                <a:spcPts val="0"/>
              </a:spcBef>
              <a:spcAft>
                <a:spcPts val="0"/>
              </a:spcAft>
              <a:buSzPts val="2900"/>
              <a:buNone/>
              <a:defRPr sz="2900"/>
            </a:lvl4pPr>
            <a:lvl5pPr lvl="4" rtl="0" algn="ctr">
              <a:lnSpc>
                <a:spcPct val="100000"/>
              </a:lnSpc>
              <a:spcBef>
                <a:spcPts val="0"/>
              </a:spcBef>
              <a:spcAft>
                <a:spcPts val="0"/>
              </a:spcAft>
              <a:buSzPts val="2900"/>
              <a:buNone/>
              <a:defRPr sz="2900"/>
            </a:lvl5pPr>
            <a:lvl6pPr lvl="5" rtl="0" algn="ctr">
              <a:lnSpc>
                <a:spcPct val="100000"/>
              </a:lnSpc>
              <a:spcBef>
                <a:spcPts val="0"/>
              </a:spcBef>
              <a:spcAft>
                <a:spcPts val="0"/>
              </a:spcAft>
              <a:buSzPts val="2900"/>
              <a:buNone/>
              <a:defRPr sz="2900"/>
            </a:lvl6pPr>
            <a:lvl7pPr lvl="6" rtl="0" algn="ctr">
              <a:lnSpc>
                <a:spcPct val="100000"/>
              </a:lnSpc>
              <a:spcBef>
                <a:spcPts val="0"/>
              </a:spcBef>
              <a:spcAft>
                <a:spcPts val="0"/>
              </a:spcAft>
              <a:buSzPts val="2900"/>
              <a:buNone/>
              <a:defRPr sz="2900"/>
            </a:lvl7pPr>
            <a:lvl8pPr lvl="7" rtl="0" algn="ctr">
              <a:lnSpc>
                <a:spcPct val="100000"/>
              </a:lnSpc>
              <a:spcBef>
                <a:spcPts val="0"/>
              </a:spcBef>
              <a:spcAft>
                <a:spcPts val="0"/>
              </a:spcAft>
              <a:buSzPts val="2900"/>
              <a:buNone/>
              <a:defRPr sz="2900"/>
            </a:lvl8pPr>
            <a:lvl9pPr lvl="8" rtl="0" algn="ctr">
              <a:lnSpc>
                <a:spcPct val="100000"/>
              </a:lnSpc>
              <a:spcBef>
                <a:spcPts val="0"/>
              </a:spcBef>
              <a:spcAft>
                <a:spcPts val="0"/>
              </a:spcAft>
              <a:buSzPts val="2900"/>
              <a:buNone/>
              <a:defRPr sz="2900"/>
            </a:lvl9pPr>
          </a:lstStyle>
          <a:p/>
        </p:txBody>
      </p:sp>
      <p:grpSp>
        <p:nvGrpSpPr>
          <p:cNvPr id="599" name="Google Shape;599;p5"/>
          <p:cNvGrpSpPr/>
          <p:nvPr/>
        </p:nvGrpSpPr>
        <p:grpSpPr>
          <a:xfrm>
            <a:off x="-199933" y="1119206"/>
            <a:ext cx="1494217" cy="5060032"/>
            <a:chOff x="-2147950" y="443496"/>
            <a:chExt cx="1351499" cy="4576729"/>
          </a:xfrm>
        </p:grpSpPr>
        <p:sp>
          <p:nvSpPr>
            <p:cNvPr id="600" name="Google Shape;600;p5"/>
            <p:cNvSpPr/>
            <p:nvPr/>
          </p:nvSpPr>
          <p:spPr>
            <a:xfrm>
              <a:off x="-1457508" y="2558133"/>
              <a:ext cx="181665" cy="257674"/>
            </a:xfrm>
            <a:custGeom>
              <a:rect b="b" l="l" r="r" t="t"/>
              <a:pathLst>
                <a:path extrusionOk="0" h="4902" w="3456">
                  <a:moveTo>
                    <a:pt x="2238" y="1"/>
                  </a:moveTo>
                  <a:lnTo>
                    <a:pt x="1" y="2238"/>
                  </a:lnTo>
                  <a:cubicBezTo>
                    <a:pt x="1588" y="2352"/>
                    <a:pt x="2945" y="3404"/>
                    <a:pt x="3455" y="4902"/>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5"/>
            <p:cNvSpPr/>
            <p:nvPr/>
          </p:nvSpPr>
          <p:spPr>
            <a:xfrm>
              <a:off x="-1592863" y="2430821"/>
              <a:ext cx="241273" cy="241273"/>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5"/>
            <p:cNvSpPr/>
            <p:nvPr/>
          </p:nvSpPr>
          <p:spPr>
            <a:xfrm>
              <a:off x="-1666875" y="2687811"/>
              <a:ext cx="389349" cy="389296"/>
            </a:xfrm>
            <a:custGeom>
              <a:rect b="b" l="l" r="r" t="t"/>
              <a:pathLst>
                <a:path extrusionOk="0" h="7406" w="7407">
                  <a:moveTo>
                    <a:pt x="3703" y="0"/>
                  </a:moveTo>
                  <a:cubicBezTo>
                    <a:pt x="1658" y="6"/>
                    <a:pt x="0" y="1663"/>
                    <a:pt x="0" y="3703"/>
                  </a:cubicBezTo>
                  <a:cubicBezTo>
                    <a:pt x="0" y="5749"/>
                    <a:pt x="1658" y="7406"/>
                    <a:pt x="3703" y="7406"/>
                  </a:cubicBezTo>
                  <a:cubicBezTo>
                    <a:pt x="5743" y="7406"/>
                    <a:pt x="7400" y="5749"/>
                    <a:pt x="7406" y="3703"/>
                  </a:cubicBezTo>
                  <a:cubicBezTo>
                    <a:pt x="7400" y="1663"/>
                    <a:pt x="5743"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5"/>
            <p:cNvSpPr/>
            <p:nvPr/>
          </p:nvSpPr>
          <p:spPr>
            <a:xfrm>
              <a:off x="-1457140" y="2287108"/>
              <a:ext cx="181297" cy="257674"/>
            </a:xfrm>
            <a:custGeom>
              <a:rect b="b" l="l" r="r" t="t"/>
              <a:pathLst>
                <a:path extrusionOk="0" h="4902" w="3449">
                  <a:moveTo>
                    <a:pt x="3448" y="1"/>
                  </a:moveTo>
                  <a:cubicBezTo>
                    <a:pt x="2938" y="1498"/>
                    <a:pt x="1581" y="2550"/>
                    <a:pt x="0" y="2665"/>
                  </a:cubicBezTo>
                  <a:lnTo>
                    <a:pt x="2237" y="4902"/>
                  </a:lnTo>
                  <a:lnTo>
                    <a:pt x="3448" y="4902"/>
                  </a:lnTo>
                  <a:lnTo>
                    <a:pt x="344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5"/>
            <p:cNvSpPr/>
            <p:nvPr/>
          </p:nvSpPr>
          <p:spPr>
            <a:xfrm>
              <a:off x="-1666875" y="2025807"/>
              <a:ext cx="389349" cy="388981"/>
            </a:xfrm>
            <a:custGeom>
              <a:rect b="b" l="l" r="r" t="t"/>
              <a:pathLst>
                <a:path extrusionOk="0" h="7400" w="7407">
                  <a:moveTo>
                    <a:pt x="3703" y="0"/>
                  </a:moveTo>
                  <a:cubicBezTo>
                    <a:pt x="1658" y="0"/>
                    <a:pt x="0" y="1657"/>
                    <a:pt x="0" y="3703"/>
                  </a:cubicBezTo>
                  <a:cubicBezTo>
                    <a:pt x="0" y="5743"/>
                    <a:pt x="1658" y="7400"/>
                    <a:pt x="3703" y="7400"/>
                  </a:cubicBezTo>
                  <a:cubicBezTo>
                    <a:pt x="5743" y="7400"/>
                    <a:pt x="7400" y="5743"/>
                    <a:pt x="7406" y="3703"/>
                  </a:cubicBezTo>
                  <a:cubicBezTo>
                    <a:pt x="7400" y="1657"/>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5"/>
            <p:cNvSpPr/>
            <p:nvPr/>
          </p:nvSpPr>
          <p:spPr>
            <a:xfrm>
              <a:off x="-1668872" y="3934705"/>
              <a:ext cx="181612" cy="258042"/>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5"/>
            <p:cNvSpPr/>
            <p:nvPr/>
          </p:nvSpPr>
          <p:spPr>
            <a:xfrm>
              <a:off x="-1457508" y="3934705"/>
              <a:ext cx="181665" cy="258042"/>
            </a:xfrm>
            <a:custGeom>
              <a:rect b="b" l="l" r="r" t="t"/>
              <a:pathLst>
                <a:path extrusionOk="0" h="4909" w="3456">
                  <a:moveTo>
                    <a:pt x="2238" y="1"/>
                  </a:moveTo>
                  <a:lnTo>
                    <a:pt x="1" y="2238"/>
                  </a:lnTo>
                  <a:cubicBezTo>
                    <a:pt x="1588"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5"/>
            <p:cNvSpPr/>
            <p:nvPr/>
          </p:nvSpPr>
          <p:spPr>
            <a:xfrm>
              <a:off x="-1407572" y="4325684"/>
              <a:ext cx="131728" cy="131045"/>
            </a:xfrm>
            <a:custGeom>
              <a:rect b="b" l="l" r="r" t="t"/>
              <a:pathLst>
                <a:path extrusionOk="0" h="2493" w="2506">
                  <a:moveTo>
                    <a:pt x="2505" y="0"/>
                  </a:moveTo>
                  <a:cubicBezTo>
                    <a:pt x="2104" y="1180"/>
                    <a:pt x="1180"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5"/>
            <p:cNvSpPr/>
            <p:nvPr/>
          </p:nvSpPr>
          <p:spPr>
            <a:xfrm>
              <a:off x="-1767064" y="3292151"/>
              <a:ext cx="589359" cy="81108"/>
            </a:xfrm>
            <a:custGeom>
              <a:rect b="b" l="l" r="r" t="t"/>
              <a:pathLst>
                <a:path extrusionOk="0" h="1543" w="11212">
                  <a:moveTo>
                    <a:pt x="1" y="1"/>
                  </a:moveTo>
                  <a:lnTo>
                    <a:pt x="1543" y="1543"/>
                  </a:lnTo>
                  <a:lnTo>
                    <a:pt x="9669" y="1543"/>
                  </a:lnTo>
                  <a:lnTo>
                    <a:pt x="1121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5"/>
            <p:cNvSpPr/>
            <p:nvPr/>
          </p:nvSpPr>
          <p:spPr>
            <a:xfrm>
              <a:off x="-1668872" y="2558133"/>
              <a:ext cx="181612" cy="258042"/>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5"/>
            <p:cNvSpPr/>
            <p:nvPr/>
          </p:nvSpPr>
          <p:spPr>
            <a:xfrm>
              <a:off x="-1666875" y="4064699"/>
              <a:ext cx="389349" cy="389034"/>
            </a:xfrm>
            <a:custGeom>
              <a:rect b="b" l="l" r="r" t="t"/>
              <a:pathLst>
                <a:path extrusionOk="0" h="7401" w="7407">
                  <a:moveTo>
                    <a:pt x="3703" y="1"/>
                  </a:moveTo>
                  <a:cubicBezTo>
                    <a:pt x="1658" y="1"/>
                    <a:pt x="0" y="1658"/>
                    <a:pt x="0" y="3704"/>
                  </a:cubicBezTo>
                  <a:cubicBezTo>
                    <a:pt x="0" y="5743"/>
                    <a:pt x="1658" y="7400"/>
                    <a:pt x="3703" y="7400"/>
                  </a:cubicBezTo>
                  <a:cubicBezTo>
                    <a:pt x="5743" y="7400"/>
                    <a:pt x="7400" y="5743"/>
                    <a:pt x="7406" y="3704"/>
                  </a:cubicBezTo>
                  <a:cubicBezTo>
                    <a:pt x="7400" y="1658"/>
                    <a:pt x="5743"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5"/>
            <p:cNvSpPr/>
            <p:nvPr/>
          </p:nvSpPr>
          <p:spPr>
            <a:xfrm>
              <a:off x="-1249456" y="1924620"/>
              <a:ext cx="81476" cy="1253675"/>
            </a:xfrm>
            <a:custGeom>
              <a:rect b="b" l="l" r="r" t="t"/>
              <a:pathLst>
                <a:path extrusionOk="0" h="23850" w="1550">
                  <a:moveTo>
                    <a:pt x="1549" y="1"/>
                  </a:moveTo>
                  <a:lnTo>
                    <a:pt x="1" y="1549"/>
                  </a:lnTo>
                  <a:lnTo>
                    <a:pt x="1"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5"/>
            <p:cNvSpPr/>
            <p:nvPr/>
          </p:nvSpPr>
          <p:spPr>
            <a:xfrm>
              <a:off x="-1776420" y="1924935"/>
              <a:ext cx="81108" cy="1253044"/>
            </a:xfrm>
            <a:custGeom>
              <a:rect b="b" l="l" r="r" t="t"/>
              <a:pathLst>
                <a:path extrusionOk="0" h="23838" w="1543">
                  <a:moveTo>
                    <a:pt x="0" y="1"/>
                  </a:moveTo>
                  <a:lnTo>
                    <a:pt x="0" y="23837"/>
                  </a:lnTo>
                  <a:lnTo>
                    <a:pt x="1543" y="22295"/>
                  </a:lnTo>
                  <a:lnTo>
                    <a:pt x="1543"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5"/>
            <p:cNvSpPr/>
            <p:nvPr/>
          </p:nvSpPr>
          <p:spPr>
            <a:xfrm>
              <a:off x="-1765381" y="1917576"/>
              <a:ext cx="585995" cy="79110"/>
            </a:xfrm>
            <a:custGeom>
              <a:rect b="b" l="l" r="r" t="t"/>
              <a:pathLst>
                <a:path extrusionOk="0" h="1505" w="11148">
                  <a:moveTo>
                    <a:pt x="1" y="1"/>
                  </a:moveTo>
                  <a:lnTo>
                    <a:pt x="1511" y="1505"/>
                  </a:lnTo>
                  <a:lnTo>
                    <a:pt x="9637" y="1505"/>
                  </a:lnTo>
                  <a:lnTo>
                    <a:pt x="1114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5"/>
            <p:cNvSpPr/>
            <p:nvPr/>
          </p:nvSpPr>
          <p:spPr>
            <a:xfrm>
              <a:off x="-1776420" y="3301560"/>
              <a:ext cx="81108" cy="1253307"/>
            </a:xfrm>
            <a:custGeom>
              <a:rect b="b" l="l" r="r" t="t"/>
              <a:pathLst>
                <a:path extrusionOk="0" h="23843" w="1543">
                  <a:moveTo>
                    <a:pt x="0" y="0"/>
                  </a:moveTo>
                  <a:lnTo>
                    <a:pt x="0" y="23843"/>
                  </a:lnTo>
                  <a:lnTo>
                    <a:pt x="1543" y="22294"/>
                  </a:lnTo>
                  <a:lnTo>
                    <a:pt x="1543"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5"/>
            <p:cNvSpPr/>
            <p:nvPr/>
          </p:nvSpPr>
          <p:spPr>
            <a:xfrm>
              <a:off x="-1908095" y="2782431"/>
              <a:ext cx="78795" cy="399073"/>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5"/>
            <p:cNvSpPr/>
            <p:nvPr/>
          </p:nvSpPr>
          <p:spPr>
            <a:xfrm>
              <a:off x="-1668872" y="2949112"/>
              <a:ext cx="131675" cy="130677"/>
            </a:xfrm>
            <a:custGeom>
              <a:rect b="b" l="l" r="r" t="t"/>
              <a:pathLst>
                <a:path extrusionOk="0" h="2486" w="2505">
                  <a:moveTo>
                    <a:pt x="0" y="0"/>
                  </a:moveTo>
                  <a:lnTo>
                    <a:pt x="0" y="2486"/>
                  </a:lnTo>
                  <a:lnTo>
                    <a:pt x="2505" y="2486"/>
                  </a:lnTo>
                  <a:cubicBezTo>
                    <a:pt x="1326" y="2091"/>
                    <a:pt x="402" y="1173"/>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5"/>
            <p:cNvSpPr/>
            <p:nvPr/>
          </p:nvSpPr>
          <p:spPr>
            <a:xfrm>
              <a:off x="-1407572" y="2023127"/>
              <a:ext cx="131728" cy="130677"/>
            </a:xfrm>
            <a:custGeom>
              <a:rect b="b" l="l" r="r" t="t"/>
              <a:pathLst>
                <a:path extrusionOk="0" h="2486"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5"/>
            <p:cNvSpPr/>
            <p:nvPr/>
          </p:nvSpPr>
          <p:spPr>
            <a:xfrm>
              <a:off x="-1407572" y="2949112"/>
              <a:ext cx="131728" cy="130677"/>
            </a:xfrm>
            <a:custGeom>
              <a:rect b="b" l="l" r="r" t="t"/>
              <a:pathLst>
                <a:path extrusionOk="0" h="2486" w="2506">
                  <a:moveTo>
                    <a:pt x="2505" y="0"/>
                  </a:moveTo>
                  <a:cubicBezTo>
                    <a:pt x="2104" y="1179"/>
                    <a:pt x="1180" y="2097"/>
                    <a:pt x="0" y="2486"/>
                  </a:cubicBezTo>
                  <a:lnTo>
                    <a:pt x="2505" y="2486"/>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5"/>
            <p:cNvSpPr/>
            <p:nvPr/>
          </p:nvSpPr>
          <p:spPr>
            <a:xfrm>
              <a:off x="-1766696" y="3106228"/>
              <a:ext cx="588675" cy="80792"/>
            </a:xfrm>
            <a:custGeom>
              <a:rect b="b" l="l" r="r" t="t"/>
              <a:pathLst>
                <a:path extrusionOk="0" h="1537" w="11199">
                  <a:moveTo>
                    <a:pt x="1536" y="0"/>
                  </a:moveTo>
                  <a:lnTo>
                    <a:pt x="0" y="1536"/>
                  </a:lnTo>
                  <a:lnTo>
                    <a:pt x="11198" y="1536"/>
                  </a:lnTo>
                  <a:lnTo>
                    <a:pt x="966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5"/>
            <p:cNvSpPr/>
            <p:nvPr/>
          </p:nvSpPr>
          <p:spPr>
            <a:xfrm>
              <a:off x="-1668872" y="2023127"/>
              <a:ext cx="131675" cy="130677"/>
            </a:xfrm>
            <a:custGeom>
              <a:rect b="b" l="l" r="r" t="t"/>
              <a:pathLst>
                <a:path extrusionOk="0" h="2486"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5"/>
            <p:cNvSpPr/>
            <p:nvPr/>
          </p:nvSpPr>
          <p:spPr>
            <a:xfrm>
              <a:off x="-1668872" y="2286793"/>
              <a:ext cx="181612" cy="257989"/>
            </a:xfrm>
            <a:custGeom>
              <a:rect b="b" l="l" r="r" t="t"/>
              <a:pathLst>
                <a:path extrusionOk="0" h="4908" w="3455">
                  <a:moveTo>
                    <a:pt x="0" y="0"/>
                  </a:moveTo>
                  <a:lnTo>
                    <a:pt x="0" y="4908"/>
                  </a:lnTo>
                  <a:lnTo>
                    <a:pt x="1218" y="4908"/>
                  </a:lnTo>
                  <a:lnTo>
                    <a:pt x="3455" y="2671"/>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5"/>
            <p:cNvSpPr/>
            <p:nvPr/>
          </p:nvSpPr>
          <p:spPr>
            <a:xfrm>
              <a:off x="-1908095" y="4667041"/>
              <a:ext cx="78795" cy="110649"/>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5"/>
            <p:cNvSpPr/>
            <p:nvPr/>
          </p:nvSpPr>
          <p:spPr>
            <a:xfrm>
              <a:off x="-2041768" y="1917576"/>
              <a:ext cx="107601" cy="399073"/>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5"/>
            <p:cNvSpPr/>
            <p:nvPr/>
          </p:nvSpPr>
          <p:spPr>
            <a:xfrm>
              <a:off x="-1010233" y="4162522"/>
              <a:ext cx="107601" cy="399073"/>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5"/>
            <p:cNvSpPr/>
            <p:nvPr/>
          </p:nvSpPr>
          <p:spPr>
            <a:xfrm>
              <a:off x="-1776788" y="861966"/>
              <a:ext cx="297886" cy="939757"/>
            </a:xfrm>
            <a:custGeom>
              <a:rect b="b" l="l" r="r" t="t"/>
              <a:pathLst>
                <a:path extrusionOk="0" h="17878" w="5667">
                  <a:moveTo>
                    <a:pt x="5667" y="0"/>
                  </a:moveTo>
                  <a:cubicBezTo>
                    <a:pt x="4360" y="1116"/>
                    <a:pt x="3245" y="2441"/>
                    <a:pt x="2353" y="3913"/>
                  </a:cubicBezTo>
                  <a:cubicBezTo>
                    <a:pt x="810" y="6482"/>
                    <a:pt x="1" y="9420"/>
                    <a:pt x="7" y="12416"/>
                  </a:cubicBezTo>
                  <a:lnTo>
                    <a:pt x="7" y="17877"/>
                  </a:lnTo>
                  <a:lnTo>
                    <a:pt x="1550" y="16329"/>
                  </a:lnTo>
                  <a:lnTo>
                    <a:pt x="1550" y="12588"/>
                  </a:lnTo>
                  <a:cubicBezTo>
                    <a:pt x="1543" y="9758"/>
                    <a:pt x="2315" y="6979"/>
                    <a:pt x="3768" y="4557"/>
                  </a:cubicBezTo>
                  <a:cubicBezTo>
                    <a:pt x="4297" y="3678"/>
                    <a:pt x="4915" y="2855"/>
                    <a:pt x="5610"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5"/>
            <p:cNvSpPr/>
            <p:nvPr/>
          </p:nvSpPr>
          <p:spPr>
            <a:xfrm>
              <a:off x="-1143222" y="1259305"/>
              <a:ext cx="106549" cy="352133"/>
            </a:xfrm>
            <a:custGeom>
              <a:rect b="b" l="l" r="r" t="t"/>
              <a:pathLst>
                <a:path extrusionOk="0" h="6699" w="2027">
                  <a:moveTo>
                    <a:pt x="1396" y="0"/>
                  </a:moveTo>
                  <a:lnTo>
                    <a:pt x="0" y="599"/>
                  </a:lnTo>
                  <a:cubicBezTo>
                    <a:pt x="351" y="1989"/>
                    <a:pt x="523" y="3416"/>
                    <a:pt x="529" y="4857"/>
                  </a:cubicBezTo>
                  <a:lnTo>
                    <a:pt x="529" y="6698"/>
                  </a:lnTo>
                  <a:lnTo>
                    <a:pt x="2027" y="6698"/>
                  </a:lnTo>
                  <a:lnTo>
                    <a:pt x="2027" y="4857"/>
                  </a:lnTo>
                  <a:cubicBezTo>
                    <a:pt x="2027" y="3219"/>
                    <a:pt x="1816"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5"/>
            <p:cNvSpPr/>
            <p:nvPr/>
          </p:nvSpPr>
          <p:spPr>
            <a:xfrm>
              <a:off x="-1465866" y="861966"/>
              <a:ext cx="297886" cy="939757"/>
            </a:xfrm>
            <a:custGeom>
              <a:rect b="b" l="l" r="r" t="t"/>
              <a:pathLst>
                <a:path extrusionOk="0" h="17878" w="5667">
                  <a:moveTo>
                    <a:pt x="0" y="0"/>
                  </a:moveTo>
                  <a:lnTo>
                    <a:pt x="0" y="2033"/>
                  </a:lnTo>
                  <a:lnTo>
                    <a:pt x="64" y="2097"/>
                  </a:lnTo>
                  <a:cubicBezTo>
                    <a:pt x="759" y="2855"/>
                    <a:pt x="1371" y="3678"/>
                    <a:pt x="1906" y="4557"/>
                  </a:cubicBezTo>
                  <a:cubicBezTo>
                    <a:pt x="3359" y="6979"/>
                    <a:pt x="4124" y="9758"/>
                    <a:pt x="4118" y="12588"/>
                  </a:cubicBezTo>
                  <a:lnTo>
                    <a:pt x="4118" y="16329"/>
                  </a:lnTo>
                  <a:lnTo>
                    <a:pt x="5666" y="17877"/>
                  </a:lnTo>
                  <a:lnTo>
                    <a:pt x="5666" y="12416"/>
                  </a:lnTo>
                  <a:cubicBezTo>
                    <a:pt x="5666" y="9420"/>
                    <a:pt x="4857" y="6482"/>
                    <a:pt x="3315" y="3913"/>
                  </a:cubicBezTo>
                  <a:cubicBezTo>
                    <a:pt x="2429"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5"/>
            <p:cNvSpPr/>
            <p:nvPr/>
          </p:nvSpPr>
          <p:spPr>
            <a:xfrm>
              <a:off x="-1176759" y="868642"/>
              <a:ext cx="227554" cy="367219"/>
            </a:xfrm>
            <a:custGeom>
              <a:rect b="b" l="l" r="r" t="t"/>
              <a:pathLst>
                <a:path extrusionOk="0" h="6986" w="4329">
                  <a:moveTo>
                    <a:pt x="1384" y="1"/>
                  </a:moveTo>
                  <a:lnTo>
                    <a:pt x="1" y="1626"/>
                  </a:lnTo>
                  <a:cubicBezTo>
                    <a:pt x="128" y="1830"/>
                    <a:pt x="268" y="2027"/>
                    <a:pt x="389" y="2238"/>
                  </a:cubicBezTo>
                  <a:cubicBezTo>
                    <a:pt x="1282" y="3716"/>
                    <a:pt x="1970" y="5316"/>
                    <a:pt x="2435" y="6986"/>
                  </a:cubicBezTo>
                  <a:lnTo>
                    <a:pt x="4328" y="6170"/>
                  </a:lnTo>
                  <a:cubicBezTo>
                    <a:pt x="3684" y="3965"/>
                    <a:pt x="2690" y="1887"/>
                    <a:pt x="13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5"/>
            <p:cNvSpPr/>
            <p:nvPr/>
          </p:nvSpPr>
          <p:spPr>
            <a:xfrm>
              <a:off x="-2041768" y="1205688"/>
              <a:ext cx="142451" cy="406065"/>
            </a:xfrm>
            <a:custGeom>
              <a:rect b="b" l="l" r="r" t="t"/>
              <a:pathLst>
                <a:path extrusionOk="0" h="7725" w="2710">
                  <a:moveTo>
                    <a:pt x="810" y="0"/>
                  </a:moveTo>
                  <a:cubicBezTo>
                    <a:pt x="275" y="1912"/>
                    <a:pt x="1" y="3894"/>
                    <a:pt x="1" y="5883"/>
                  </a:cubicBezTo>
                  <a:lnTo>
                    <a:pt x="1" y="7725"/>
                  </a:lnTo>
                  <a:lnTo>
                    <a:pt x="2040" y="7725"/>
                  </a:lnTo>
                  <a:lnTo>
                    <a:pt x="2040" y="5877"/>
                  </a:lnTo>
                  <a:cubicBezTo>
                    <a:pt x="2047" y="4168"/>
                    <a:pt x="2270" y="2467"/>
                    <a:pt x="2709" y="822"/>
                  </a:cubicBezTo>
                  <a:lnTo>
                    <a:pt x="81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5"/>
            <p:cNvSpPr/>
            <p:nvPr/>
          </p:nvSpPr>
          <p:spPr>
            <a:xfrm>
              <a:off x="-1994880" y="863126"/>
              <a:ext cx="227238" cy="367219"/>
            </a:xfrm>
            <a:custGeom>
              <a:rect b="b" l="l" r="r" t="t"/>
              <a:pathLst>
                <a:path extrusionOk="0" h="6986" w="4323">
                  <a:moveTo>
                    <a:pt x="2945" y="1"/>
                  </a:moveTo>
                  <a:cubicBezTo>
                    <a:pt x="1639" y="1887"/>
                    <a:pt x="645" y="3965"/>
                    <a:pt x="1" y="6170"/>
                  </a:cubicBezTo>
                  <a:lnTo>
                    <a:pt x="1881" y="6986"/>
                  </a:lnTo>
                  <a:cubicBezTo>
                    <a:pt x="2353" y="5316"/>
                    <a:pt x="3041" y="3716"/>
                    <a:pt x="3933" y="2238"/>
                  </a:cubicBezTo>
                  <a:cubicBezTo>
                    <a:pt x="4054" y="2027"/>
                    <a:pt x="4188" y="1830"/>
                    <a:pt x="4322"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5"/>
            <p:cNvSpPr/>
            <p:nvPr/>
          </p:nvSpPr>
          <p:spPr>
            <a:xfrm>
              <a:off x="-1668872" y="3663365"/>
              <a:ext cx="181612" cy="257989"/>
            </a:xfrm>
            <a:custGeom>
              <a:rect b="b" l="l" r="r" t="t"/>
              <a:pathLst>
                <a:path extrusionOk="0" h="4908" w="3455">
                  <a:moveTo>
                    <a:pt x="0" y="0"/>
                  </a:moveTo>
                  <a:lnTo>
                    <a:pt x="0" y="4908"/>
                  </a:lnTo>
                  <a:lnTo>
                    <a:pt x="1218" y="4908"/>
                  </a:lnTo>
                  <a:lnTo>
                    <a:pt x="3455" y="2677"/>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5"/>
            <p:cNvSpPr/>
            <p:nvPr/>
          </p:nvSpPr>
          <p:spPr>
            <a:xfrm>
              <a:off x="-1592863" y="3807393"/>
              <a:ext cx="241273" cy="241273"/>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5"/>
            <p:cNvSpPr/>
            <p:nvPr/>
          </p:nvSpPr>
          <p:spPr>
            <a:xfrm>
              <a:off x="-1668872" y="3399699"/>
              <a:ext cx="131675" cy="130729"/>
            </a:xfrm>
            <a:custGeom>
              <a:rect b="b" l="l" r="r" t="t"/>
              <a:pathLst>
                <a:path extrusionOk="0" h="2487"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5"/>
            <p:cNvSpPr/>
            <p:nvPr/>
          </p:nvSpPr>
          <p:spPr>
            <a:xfrm>
              <a:off x="-1666875" y="3402380"/>
              <a:ext cx="389349" cy="388981"/>
            </a:xfrm>
            <a:custGeom>
              <a:rect b="b" l="l" r="r" t="t"/>
              <a:pathLst>
                <a:path extrusionOk="0" h="7400" w="7407">
                  <a:moveTo>
                    <a:pt x="3703" y="0"/>
                  </a:moveTo>
                  <a:cubicBezTo>
                    <a:pt x="1658" y="0"/>
                    <a:pt x="0" y="1658"/>
                    <a:pt x="0" y="3703"/>
                  </a:cubicBezTo>
                  <a:cubicBezTo>
                    <a:pt x="0" y="5743"/>
                    <a:pt x="1658" y="7400"/>
                    <a:pt x="3703" y="7400"/>
                  </a:cubicBezTo>
                  <a:cubicBezTo>
                    <a:pt x="5743" y="7400"/>
                    <a:pt x="7400" y="5743"/>
                    <a:pt x="7406" y="3703"/>
                  </a:cubicBezTo>
                  <a:cubicBezTo>
                    <a:pt x="7400" y="1658"/>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5"/>
            <p:cNvSpPr/>
            <p:nvPr/>
          </p:nvSpPr>
          <p:spPr>
            <a:xfrm>
              <a:off x="-1768378" y="1729656"/>
              <a:ext cx="592040" cy="82474"/>
            </a:xfrm>
            <a:custGeom>
              <a:rect b="b" l="l" r="r" t="t"/>
              <a:pathLst>
                <a:path extrusionOk="0" h="1569" w="11263">
                  <a:moveTo>
                    <a:pt x="1568" y="0"/>
                  </a:moveTo>
                  <a:lnTo>
                    <a:pt x="0" y="1568"/>
                  </a:lnTo>
                  <a:lnTo>
                    <a:pt x="11262"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5"/>
            <p:cNvSpPr/>
            <p:nvPr/>
          </p:nvSpPr>
          <p:spPr>
            <a:xfrm>
              <a:off x="-1407572" y="3399699"/>
              <a:ext cx="131728" cy="130729"/>
            </a:xfrm>
            <a:custGeom>
              <a:rect b="b" l="l" r="r" t="t"/>
              <a:pathLst>
                <a:path extrusionOk="0" h="2487"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5"/>
            <p:cNvSpPr/>
            <p:nvPr/>
          </p:nvSpPr>
          <p:spPr>
            <a:xfrm>
              <a:off x="-1669240" y="1001000"/>
              <a:ext cx="393712" cy="702584"/>
            </a:xfrm>
            <a:custGeom>
              <a:rect b="b" l="l" r="r" t="t"/>
              <a:pathLst>
                <a:path extrusionOk="0" h="13366" w="7490">
                  <a:moveTo>
                    <a:pt x="3748" y="2441"/>
                  </a:moveTo>
                  <a:lnTo>
                    <a:pt x="3793" y="2460"/>
                  </a:lnTo>
                  <a:cubicBezTo>
                    <a:pt x="4424" y="2722"/>
                    <a:pt x="5080" y="3282"/>
                    <a:pt x="5469" y="3888"/>
                  </a:cubicBezTo>
                  <a:lnTo>
                    <a:pt x="5597" y="4098"/>
                  </a:lnTo>
                  <a:lnTo>
                    <a:pt x="5354" y="4085"/>
                  </a:lnTo>
                  <a:cubicBezTo>
                    <a:pt x="5338" y="4084"/>
                    <a:pt x="5322" y="4084"/>
                    <a:pt x="5307" y="4084"/>
                  </a:cubicBezTo>
                  <a:cubicBezTo>
                    <a:pt x="5132" y="4084"/>
                    <a:pt x="4960" y="4148"/>
                    <a:pt x="4832" y="4270"/>
                  </a:cubicBezTo>
                  <a:cubicBezTo>
                    <a:pt x="4692" y="4398"/>
                    <a:pt x="4602" y="4576"/>
                    <a:pt x="4596" y="4767"/>
                  </a:cubicBezTo>
                  <a:lnTo>
                    <a:pt x="4596" y="6628"/>
                  </a:lnTo>
                  <a:lnTo>
                    <a:pt x="5578" y="6628"/>
                  </a:lnTo>
                  <a:cubicBezTo>
                    <a:pt x="5680" y="6622"/>
                    <a:pt x="5775" y="6571"/>
                    <a:pt x="5845" y="6495"/>
                  </a:cubicBezTo>
                  <a:cubicBezTo>
                    <a:pt x="5915" y="6418"/>
                    <a:pt x="5954" y="6316"/>
                    <a:pt x="5947" y="6214"/>
                  </a:cubicBezTo>
                  <a:lnTo>
                    <a:pt x="5934" y="5972"/>
                  </a:lnTo>
                  <a:lnTo>
                    <a:pt x="6138" y="6099"/>
                  </a:lnTo>
                  <a:cubicBezTo>
                    <a:pt x="6534" y="6354"/>
                    <a:pt x="6839" y="6724"/>
                    <a:pt x="7031" y="7151"/>
                  </a:cubicBezTo>
                  <a:lnTo>
                    <a:pt x="7056" y="7196"/>
                  </a:lnTo>
                  <a:lnTo>
                    <a:pt x="7031" y="7247"/>
                  </a:lnTo>
                  <a:cubicBezTo>
                    <a:pt x="6839" y="7674"/>
                    <a:pt x="6534" y="8037"/>
                    <a:pt x="6138" y="8298"/>
                  </a:cubicBezTo>
                  <a:lnTo>
                    <a:pt x="5934" y="8432"/>
                  </a:lnTo>
                  <a:lnTo>
                    <a:pt x="5947" y="8184"/>
                  </a:lnTo>
                  <a:cubicBezTo>
                    <a:pt x="5954" y="8082"/>
                    <a:pt x="5915" y="7980"/>
                    <a:pt x="5845" y="7903"/>
                  </a:cubicBezTo>
                  <a:cubicBezTo>
                    <a:pt x="5775" y="7827"/>
                    <a:pt x="5680" y="7776"/>
                    <a:pt x="5571" y="7776"/>
                  </a:cubicBezTo>
                  <a:lnTo>
                    <a:pt x="4596" y="7776"/>
                  </a:lnTo>
                  <a:lnTo>
                    <a:pt x="4596" y="10739"/>
                  </a:lnTo>
                  <a:cubicBezTo>
                    <a:pt x="4609" y="10930"/>
                    <a:pt x="4692" y="11109"/>
                    <a:pt x="4838" y="11230"/>
                  </a:cubicBezTo>
                  <a:cubicBezTo>
                    <a:pt x="4967" y="11353"/>
                    <a:pt x="5133" y="11416"/>
                    <a:pt x="5307" y="11416"/>
                  </a:cubicBezTo>
                  <a:cubicBezTo>
                    <a:pt x="5323" y="11416"/>
                    <a:pt x="5338" y="11416"/>
                    <a:pt x="5354" y="11415"/>
                  </a:cubicBezTo>
                  <a:lnTo>
                    <a:pt x="5603" y="11402"/>
                  </a:lnTo>
                  <a:lnTo>
                    <a:pt x="5469" y="11612"/>
                  </a:lnTo>
                  <a:cubicBezTo>
                    <a:pt x="5080" y="12218"/>
                    <a:pt x="4424" y="12779"/>
                    <a:pt x="3799" y="13040"/>
                  </a:cubicBezTo>
                  <a:lnTo>
                    <a:pt x="3748" y="13059"/>
                  </a:lnTo>
                  <a:lnTo>
                    <a:pt x="3704" y="13040"/>
                  </a:lnTo>
                  <a:cubicBezTo>
                    <a:pt x="3073" y="12779"/>
                    <a:pt x="2416" y="12218"/>
                    <a:pt x="2028" y="11612"/>
                  </a:cubicBezTo>
                  <a:lnTo>
                    <a:pt x="1894" y="11402"/>
                  </a:lnTo>
                  <a:lnTo>
                    <a:pt x="2142" y="11415"/>
                  </a:lnTo>
                  <a:cubicBezTo>
                    <a:pt x="2158" y="11416"/>
                    <a:pt x="2174" y="11416"/>
                    <a:pt x="2190" y="11416"/>
                  </a:cubicBezTo>
                  <a:cubicBezTo>
                    <a:pt x="2364" y="11416"/>
                    <a:pt x="2530" y="11353"/>
                    <a:pt x="2659" y="11230"/>
                  </a:cubicBezTo>
                  <a:cubicBezTo>
                    <a:pt x="2805" y="11103"/>
                    <a:pt x="2888" y="10924"/>
                    <a:pt x="2894" y="10733"/>
                  </a:cubicBezTo>
                  <a:lnTo>
                    <a:pt x="2894" y="7769"/>
                  </a:lnTo>
                  <a:lnTo>
                    <a:pt x="1913" y="7769"/>
                  </a:lnTo>
                  <a:cubicBezTo>
                    <a:pt x="1811" y="7776"/>
                    <a:pt x="1715" y="7820"/>
                    <a:pt x="1645" y="7897"/>
                  </a:cubicBezTo>
                  <a:cubicBezTo>
                    <a:pt x="1575" y="7980"/>
                    <a:pt x="1543" y="8082"/>
                    <a:pt x="1550" y="8184"/>
                  </a:cubicBezTo>
                  <a:lnTo>
                    <a:pt x="1562" y="8426"/>
                  </a:lnTo>
                  <a:lnTo>
                    <a:pt x="1352" y="8298"/>
                  </a:lnTo>
                  <a:cubicBezTo>
                    <a:pt x="957" y="8043"/>
                    <a:pt x="645" y="7680"/>
                    <a:pt x="453" y="7253"/>
                  </a:cubicBezTo>
                  <a:lnTo>
                    <a:pt x="434" y="7202"/>
                  </a:lnTo>
                  <a:lnTo>
                    <a:pt x="453" y="7157"/>
                  </a:lnTo>
                  <a:cubicBezTo>
                    <a:pt x="645" y="6724"/>
                    <a:pt x="957" y="6361"/>
                    <a:pt x="1352" y="6106"/>
                  </a:cubicBezTo>
                  <a:lnTo>
                    <a:pt x="1556" y="5972"/>
                  </a:lnTo>
                  <a:lnTo>
                    <a:pt x="1543" y="6214"/>
                  </a:lnTo>
                  <a:cubicBezTo>
                    <a:pt x="1537" y="6316"/>
                    <a:pt x="1575" y="6418"/>
                    <a:pt x="1645" y="6501"/>
                  </a:cubicBezTo>
                  <a:cubicBezTo>
                    <a:pt x="1715" y="6577"/>
                    <a:pt x="1811" y="6622"/>
                    <a:pt x="1919" y="6628"/>
                  </a:cubicBezTo>
                  <a:lnTo>
                    <a:pt x="2894" y="6628"/>
                  </a:lnTo>
                  <a:lnTo>
                    <a:pt x="2894" y="4761"/>
                  </a:lnTo>
                  <a:cubicBezTo>
                    <a:pt x="2882" y="4570"/>
                    <a:pt x="2799" y="4391"/>
                    <a:pt x="2659" y="4270"/>
                  </a:cubicBezTo>
                  <a:cubicBezTo>
                    <a:pt x="2530" y="4148"/>
                    <a:pt x="2359" y="4084"/>
                    <a:pt x="2184" y="4084"/>
                  </a:cubicBezTo>
                  <a:cubicBezTo>
                    <a:pt x="2168" y="4084"/>
                    <a:pt x="2152" y="4084"/>
                    <a:pt x="2136" y="4085"/>
                  </a:cubicBezTo>
                  <a:lnTo>
                    <a:pt x="1894" y="4098"/>
                  </a:lnTo>
                  <a:lnTo>
                    <a:pt x="2021" y="3888"/>
                  </a:lnTo>
                  <a:cubicBezTo>
                    <a:pt x="2416" y="3282"/>
                    <a:pt x="3073" y="2722"/>
                    <a:pt x="3697" y="2460"/>
                  </a:cubicBezTo>
                  <a:lnTo>
                    <a:pt x="3748" y="2441"/>
                  </a:lnTo>
                  <a:close/>
                  <a:moveTo>
                    <a:pt x="3748" y="0"/>
                  </a:moveTo>
                  <a:cubicBezTo>
                    <a:pt x="3149" y="669"/>
                    <a:pt x="2620" y="1402"/>
                    <a:pt x="2155" y="2173"/>
                  </a:cubicBezTo>
                  <a:cubicBezTo>
                    <a:pt x="747" y="4519"/>
                    <a:pt x="1" y="7202"/>
                    <a:pt x="7" y="9943"/>
                  </a:cubicBezTo>
                  <a:lnTo>
                    <a:pt x="7" y="13365"/>
                  </a:lnTo>
                  <a:lnTo>
                    <a:pt x="7483" y="13365"/>
                  </a:lnTo>
                  <a:lnTo>
                    <a:pt x="7483" y="9943"/>
                  </a:lnTo>
                  <a:cubicBezTo>
                    <a:pt x="7490" y="7202"/>
                    <a:pt x="6750"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5"/>
            <p:cNvSpPr/>
            <p:nvPr/>
          </p:nvSpPr>
          <p:spPr>
            <a:xfrm>
              <a:off x="-1631709" y="1143714"/>
              <a:ext cx="319017" cy="529014"/>
            </a:xfrm>
            <a:custGeom>
              <a:rect b="b" l="l" r="r" t="t"/>
              <a:pathLst>
                <a:path extrusionOk="0" h="10064" w="6069">
                  <a:moveTo>
                    <a:pt x="3034" y="0"/>
                  </a:moveTo>
                  <a:cubicBezTo>
                    <a:pt x="2486" y="262"/>
                    <a:pt x="2008" y="650"/>
                    <a:pt x="1645" y="1135"/>
                  </a:cubicBezTo>
                  <a:cubicBezTo>
                    <a:pt x="1823" y="1167"/>
                    <a:pt x="1983" y="1249"/>
                    <a:pt x="2117" y="1364"/>
                  </a:cubicBezTo>
                  <a:cubicBezTo>
                    <a:pt x="2308" y="1543"/>
                    <a:pt x="2416" y="1785"/>
                    <a:pt x="2429" y="2040"/>
                  </a:cubicBezTo>
                  <a:lnTo>
                    <a:pt x="2429" y="4162"/>
                  </a:lnTo>
                  <a:lnTo>
                    <a:pt x="1199" y="4162"/>
                  </a:lnTo>
                  <a:cubicBezTo>
                    <a:pt x="1027" y="4156"/>
                    <a:pt x="861" y="4079"/>
                    <a:pt x="746" y="3952"/>
                  </a:cubicBezTo>
                  <a:cubicBezTo>
                    <a:pt x="683" y="3882"/>
                    <a:pt x="638" y="3805"/>
                    <a:pt x="612" y="3716"/>
                  </a:cubicBezTo>
                  <a:cubicBezTo>
                    <a:pt x="351" y="3920"/>
                    <a:pt x="141" y="4188"/>
                    <a:pt x="1" y="4487"/>
                  </a:cubicBezTo>
                  <a:cubicBezTo>
                    <a:pt x="141" y="4780"/>
                    <a:pt x="351" y="5042"/>
                    <a:pt x="612" y="5252"/>
                  </a:cubicBezTo>
                  <a:cubicBezTo>
                    <a:pt x="638" y="5163"/>
                    <a:pt x="689" y="5080"/>
                    <a:pt x="746" y="5010"/>
                  </a:cubicBezTo>
                  <a:cubicBezTo>
                    <a:pt x="861" y="4882"/>
                    <a:pt x="1027" y="4812"/>
                    <a:pt x="1199" y="4799"/>
                  </a:cubicBezTo>
                  <a:lnTo>
                    <a:pt x="2435" y="4799"/>
                  </a:lnTo>
                  <a:lnTo>
                    <a:pt x="2435" y="8018"/>
                  </a:lnTo>
                  <a:cubicBezTo>
                    <a:pt x="2423" y="8279"/>
                    <a:pt x="2308" y="8521"/>
                    <a:pt x="2117" y="8700"/>
                  </a:cubicBezTo>
                  <a:cubicBezTo>
                    <a:pt x="1983" y="8815"/>
                    <a:pt x="1823" y="8897"/>
                    <a:pt x="1645" y="8929"/>
                  </a:cubicBezTo>
                  <a:cubicBezTo>
                    <a:pt x="2008" y="9414"/>
                    <a:pt x="2486" y="9802"/>
                    <a:pt x="3034" y="10064"/>
                  </a:cubicBezTo>
                  <a:cubicBezTo>
                    <a:pt x="3576" y="9802"/>
                    <a:pt x="4054" y="9414"/>
                    <a:pt x="4417" y="8929"/>
                  </a:cubicBezTo>
                  <a:cubicBezTo>
                    <a:pt x="4245" y="8897"/>
                    <a:pt x="4080" y="8815"/>
                    <a:pt x="3952" y="8700"/>
                  </a:cubicBezTo>
                  <a:cubicBezTo>
                    <a:pt x="3761" y="8521"/>
                    <a:pt x="3646" y="8279"/>
                    <a:pt x="3633" y="8024"/>
                  </a:cubicBezTo>
                  <a:lnTo>
                    <a:pt x="3633" y="4806"/>
                  </a:lnTo>
                  <a:lnTo>
                    <a:pt x="4864" y="4806"/>
                  </a:lnTo>
                  <a:cubicBezTo>
                    <a:pt x="5036" y="4812"/>
                    <a:pt x="5201" y="4889"/>
                    <a:pt x="5316" y="5016"/>
                  </a:cubicBezTo>
                  <a:cubicBezTo>
                    <a:pt x="5380" y="5086"/>
                    <a:pt x="5424" y="5163"/>
                    <a:pt x="5456" y="5252"/>
                  </a:cubicBezTo>
                  <a:cubicBezTo>
                    <a:pt x="5711" y="5048"/>
                    <a:pt x="5922" y="4787"/>
                    <a:pt x="6068" y="4487"/>
                  </a:cubicBezTo>
                  <a:cubicBezTo>
                    <a:pt x="5922" y="4188"/>
                    <a:pt x="5711" y="3926"/>
                    <a:pt x="5456" y="3722"/>
                  </a:cubicBezTo>
                  <a:cubicBezTo>
                    <a:pt x="5424" y="3805"/>
                    <a:pt x="5380" y="3888"/>
                    <a:pt x="5316" y="3958"/>
                  </a:cubicBezTo>
                  <a:cubicBezTo>
                    <a:pt x="5201" y="4086"/>
                    <a:pt x="5042" y="4162"/>
                    <a:pt x="4870" y="4168"/>
                  </a:cubicBezTo>
                  <a:lnTo>
                    <a:pt x="3633" y="4168"/>
                  </a:lnTo>
                  <a:lnTo>
                    <a:pt x="3633" y="2046"/>
                  </a:lnTo>
                  <a:cubicBezTo>
                    <a:pt x="3646" y="1785"/>
                    <a:pt x="3761" y="1543"/>
                    <a:pt x="3952" y="1364"/>
                  </a:cubicBezTo>
                  <a:cubicBezTo>
                    <a:pt x="4080" y="1249"/>
                    <a:pt x="4245" y="1167"/>
                    <a:pt x="4417" y="1135"/>
                  </a:cubicBezTo>
                  <a:cubicBezTo>
                    <a:pt x="4054" y="650"/>
                    <a:pt x="3582" y="262"/>
                    <a:pt x="30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5"/>
            <p:cNvSpPr/>
            <p:nvPr/>
          </p:nvSpPr>
          <p:spPr>
            <a:xfrm>
              <a:off x="-1908095" y="3292151"/>
              <a:ext cx="78795" cy="399073"/>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5"/>
            <p:cNvSpPr/>
            <p:nvPr/>
          </p:nvSpPr>
          <p:spPr>
            <a:xfrm>
              <a:off x="-1457508" y="3663680"/>
              <a:ext cx="181665" cy="257674"/>
            </a:xfrm>
            <a:custGeom>
              <a:rect b="b" l="l" r="r" t="t"/>
              <a:pathLst>
                <a:path extrusionOk="0" h="4902" w="3456">
                  <a:moveTo>
                    <a:pt x="3455" y="1"/>
                  </a:moveTo>
                  <a:cubicBezTo>
                    <a:pt x="2945" y="1498"/>
                    <a:pt x="1588"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5"/>
            <p:cNvSpPr/>
            <p:nvPr/>
          </p:nvSpPr>
          <p:spPr>
            <a:xfrm>
              <a:off x="-1668872" y="4325684"/>
              <a:ext cx="131675" cy="131045"/>
            </a:xfrm>
            <a:custGeom>
              <a:rect b="b" l="l" r="r" t="t"/>
              <a:pathLst>
                <a:path extrusionOk="0" h="2493" w="2505">
                  <a:moveTo>
                    <a:pt x="0" y="0"/>
                  </a:moveTo>
                  <a:lnTo>
                    <a:pt x="0" y="2492"/>
                  </a:lnTo>
                  <a:lnTo>
                    <a:pt x="2505" y="2492"/>
                  </a:lnTo>
                  <a:cubicBezTo>
                    <a:pt x="1326" y="2097"/>
                    <a:pt x="402" y="118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5"/>
            <p:cNvSpPr/>
            <p:nvPr/>
          </p:nvSpPr>
          <p:spPr>
            <a:xfrm>
              <a:off x="-1115415" y="4162522"/>
              <a:ext cx="78742" cy="399073"/>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5"/>
            <p:cNvSpPr/>
            <p:nvPr/>
          </p:nvSpPr>
          <p:spPr>
            <a:xfrm>
              <a:off x="-1115415" y="4667041"/>
              <a:ext cx="78742" cy="110649"/>
            </a:xfrm>
            <a:custGeom>
              <a:rect b="b" l="l" r="r" t="t"/>
              <a:pathLst>
                <a:path extrusionOk="0" h="2105" w="1498">
                  <a:moveTo>
                    <a:pt x="0" y="1"/>
                  </a:moveTo>
                  <a:lnTo>
                    <a:pt x="0"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5"/>
            <p:cNvSpPr/>
            <p:nvPr/>
          </p:nvSpPr>
          <p:spPr>
            <a:xfrm>
              <a:off x="-1045399" y="1200172"/>
              <a:ext cx="142767" cy="406065"/>
            </a:xfrm>
            <a:custGeom>
              <a:rect b="b" l="l" r="r" t="t"/>
              <a:pathLst>
                <a:path extrusionOk="0" h="7725" w="2716">
                  <a:moveTo>
                    <a:pt x="1899" y="0"/>
                  </a:moveTo>
                  <a:lnTo>
                    <a:pt x="0" y="822"/>
                  </a:lnTo>
                  <a:cubicBezTo>
                    <a:pt x="446" y="2467"/>
                    <a:pt x="669" y="4168"/>
                    <a:pt x="669" y="5877"/>
                  </a:cubicBezTo>
                  <a:lnTo>
                    <a:pt x="669" y="7725"/>
                  </a:lnTo>
                  <a:lnTo>
                    <a:pt x="2715" y="7725"/>
                  </a:lnTo>
                  <a:lnTo>
                    <a:pt x="2715" y="5877"/>
                  </a:lnTo>
                  <a:cubicBezTo>
                    <a:pt x="2715" y="3888"/>
                    <a:pt x="2441" y="1912"/>
                    <a:pt x="189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5"/>
            <p:cNvSpPr/>
            <p:nvPr/>
          </p:nvSpPr>
          <p:spPr>
            <a:xfrm>
              <a:off x="-1465866" y="696123"/>
              <a:ext cx="263719" cy="330371"/>
            </a:xfrm>
            <a:custGeom>
              <a:rect b="b" l="l" r="r" t="t"/>
              <a:pathLst>
                <a:path extrusionOk="0" h="6285" w="5017">
                  <a:moveTo>
                    <a:pt x="0" y="0"/>
                  </a:moveTo>
                  <a:lnTo>
                    <a:pt x="0" y="1849"/>
                  </a:lnTo>
                  <a:lnTo>
                    <a:pt x="192" y="1995"/>
                  </a:lnTo>
                  <a:cubicBezTo>
                    <a:pt x="1689" y="3200"/>
                    <a:pt x="2977" y="4653"/>
                    <a:pt x="3997" y="6285"/>
                  </a:cubicBezTo>
                  <a:lnTo>
                    <a:pt x="5016" y="5086"/>
                  </a:lnTo>
                  <a:cubicBezTo>
                    <a:pt x="3684" y="3085"/>
                    <a:pt x="1983"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5"/>
            <p:cNvSpPr/>
            <p:nvPr/>
          </p:nvSpPr>
          <p:spPr>
            <a:xfrm>
              <a:off x="-1248089" y="969675"/>
              <a:ext cx="174936" cy="302564"/>
            </a:xfrm>
            <a:custGeom>
              <a:rect b="b" l="l" r="r" t="t"/>
              <a:pathLst>
                <a:path extrusionOk="0" h="5756" w="3328">
                  <a:moveTo>
                    <a:pt x="1014" y="0"/>
                  </a:moveTo>
                  <a:lnTo>
                    <a:pt x="0" y="1192"/>
                  </a:lnTo>
                  <a:cubicBezTo>
                    <a:pt x="13" y="1211"/>
                    <a:pt x="19" y="1224"/>
                    <a:pt x="32" y="1243"/>
                  </a:cubicBezTo>
                  <a:cubicBezTo>
                    <a:pt x="873" y="2652"/>
                    <a:pt x="1517" y="4169"/>
                    <a:pt x="1931" y="5756"/>
                  </a:cubicBezTo>
                  <a:lnTo>
                    <a:pt x="3327" y="5156"/>
                  </a:lnTo>
                  <a:cubicBezTo>
                    <a:pt x="2875" y="3506"/>
                    <a:pt x="2193" y="1932"/>
                    <a:pt x="1313" y="466"/>
                  </a:cubicBezTo>
                  <a:cubicBezTo>
                    <a:pt x="1217" y="306"/>
                    <a:pt x="1116" y="153"/>
                    <a:pt x="101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5"/>
            <p:cNvSpPr/>
            <p:nvPr/>
          </p:nvSpPr>
          <p:spPr>
            <a:xfrm>
              <a:off x="-1908095" y="4162522"/>
              <a:ext cx="78795" cy="399073"/>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5"/>
            <p:cNvSpPr/>
            <p:nvPr/>
          </p:nvSpPr>
          <p:spPr>
            <a:xfrm>
              <a:off x="-1908095" y="1624789"/>
              <a:ext cx="78795" cy="187342"/>
            </a:xfrm>
            <a:custGeom>
              <a:rect b="b" l="l" r="r" t="t"/>
              <a:pathLst>
                <a:path extrusionOk="0" h="3564" w="1499">
                  <a:moveTo>
                    <a:pt x="1" y="0"/>
                  </a:moveTo>
                  <a:lnTo>
                    <a:pt x="1" y="3563"/>
                  </a:lnTo>
                  <a:lnTo>
                    <a:pt x="1498" y="3563"/>
                  </a:lnTo>
                  <a:lnTo>
                    <a:pt x="149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5"/>
            <p:cNvSpPr/>
            <p:nvPr/>
          </p:nvSpPr>
          <p:spPr>
            <a:xfrm>
              <a:off x="-1776420" y="4667041"/>
              <a:ext cx="608440" cy="110649"/>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5"/>
            <p:cNvSpPr/>
            <p:nvPr/>
          </p:nvSpPr>
          <p:spPr>
            <a:xfrm>
              <a:off x="-1908095" y="1917576"/>
              <a:ext cx="78795" cy="399073"/>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5"/>
            <p:cNvSpPr/>
            <p:nvPr/>
          </p:nvSpPr>
          <p:spPr>
            <a:xfrm>
              <a:off x="-1742253" y="690607"/>
              <a:ext cx="263351" cy="330371"/>
            </a:xfrm>
            <a:custGeom>
              <a:rect b="b" l="l" r="r" t="t"/>
              <a:pathLst>
                <a:path extrusionOk="0" h="6285" w="5010">
                  <a:moveTo>
                    <a:pt x="5010" y="0"/>
                  </a:moveTo>
                  <a:cubicBezTo>
                    <a:pt x="3028" y="1358"/>
                    <a:pt x="1326" y="3085"/>
                    <a:pt x="0" y="5086"/>
                  </a:cubicBezTo>
                  <a:lnTo>
                    <a:pt x="1014" y="6285"/>
                  </a:lnTo>
                  <a:cubicBezTo>
                    <a:pt x="2034"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5"/>
            <p:cNvSpPr/>
            <p:nvPr/>
          </p:nvSpPr>
          <p:spPr>
            <a:xfrm>
              <a:off x="-2041768" y="4162522"/>
              <a:ext cx="107601" cy="399073"/>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5"/>
            <p:cNvSpPr/>
            <p:nvPr/>
          </p:nvSpPr>
          <p:spPr>
            <a:xfrm>
              <a:off x="-1115415" y="4804078"/>
              <a:ext cx="203374" cy="107601"/>
            </a:xfrm>
            <a:custGeom>
              <a:rect b="b" l="l" r="r" t="t"/>
              <a:pathLst>
                <a:path extrusionOk="0" h="2047" w="3869">
                  <a:moveTo>
                    <a:pt x="0" y="1"/>
                  </a:moveTo>
                  <a:lnTo>
                    <a:pt x="0"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5"/>
            <p:cNvSpPr/>
            <p:nvPr/>
          </p:nvSpPr>
          <p:spPr>
            <a:xfrm>
              <a:off x="-1465866" y="532807"/>
              <a:ext cx="353500" cy="404067"/>
            </a:xfrm>
            <a:custGeom>
              <a:rect b="b" l="l" r="r" t="t"/>
              <a:pathLst>
                <a:path extrusionOk="0" h="7687" w="6725">
                  <a:moveTo>
                    <a:pt x="0" y="1"/>
                  </a:moveTo>
                  <a:lnTo>
                    <a:pt x="0" y="2391"/>
                  </a:lnTo>
                  <a:lnTo>
                    <a:pt x="13" y="2403"/>
                  </a:lnTo>
                  <a:cubicBezTo>
                    <a:pt x="2123" y="3799"/>
                    <a:pt x="3939" y="5590"/>
                    <a:pt x="5354" y="7687"/>
                  </a:cubicBezTo>
                  <a:lnTo>
                    <a:pt x="6724" y="6074"/>
                  </a:lnTo>
                  <a:cubicBezTo>
                    <a:pt x="4946" y="3589"/>
                    <a:pt x="2658"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5"/>
            <p:cNvSpPr/>
            <p:nvPr/>
          </p:nvSpPr>
          <p:spPr>
            <a:xfrm>
              <a:off x="-1010233" y="4667041"/>
              <a:ext cx="107601" cy="235228"/>
            </a:xfrm>
            <a:custGeom>
              <a:rect b="b" l="l" r="r" t="t"/>
              <a:pathLst>
                <a:path extrusionOk="0" h="4475" w="2047">
                  <a:moveTo>
                    <a:pt x="0" y="1"/>
                  </a:moveTo>
                  <a:lnTo>
                    <a:pt x="0" y="2429"/>
                  </a:lnTo>
                  <a:lnTo>
                    <a:pt x="2046" y="447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5"/>
            <p:cNvSpPr/>
            <p:nvPr/>
          </p:nvSpPr>
          <p:spPr>
            <a:xfrm>
              <a:off x="-1832034" y="538323"/>
              <a:ext cx="353132" cy="404067"/>
            </a:xfrm>
            <a:custGeom>
              <a:rect b="b" l="l" r="r" t="t"/>
              <a:pathLst>
                <a:path extrusionOk="0" h="7687" w="6718">
                  <a:moveTo>
                    <a:pt x="6718" y="1"/>
                  </a:moveTo>
                  <a:cubicBezTo>
                    <a:pt x="4060" y="1517"/>
                    <a:pt x="1772" y="3589"/>
                    <a:pt x="0" y="6074"/>
                  </a:cubicBezTo>
                  <a:lnTo>
                    <a:pt x="1364" y="7687"/>
                  </a:lnTo>
                  <a:cubicBezTo>
                    <a:pt x="2779" y="5590"/>
                    <a:pt x="4596" y="3799"/>
                    <a:pt x="6705" y="2403"/>
                  </a:cubicBezTo>
                  <a:lnTo>
                    <a:pt x="6718" y="2391"/>
                  </a:lnTo>
                  <a:lnTo>
                    <a:pt x="671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5"/>
            <p:cNvSpPr/>
            <p:nvPr/>
          </p:nvSpPr>
          <p:spPr>
            <a:xfrm>
              <a:off x="-2041768" y="1619273"/>
              <a:ext cx="107601" cy="187342"/>
            </a:xfrm>
            <a:custGeom>
              <a:rect b="b" l="l" r="r" t="t"/>
              <a:pathLst>
                <a:path extrusionOk="0" h="3564" w="2047">
                  <a:moveTo>
                    <a:pt x="1" y="0"/>
                  </a:moveTo>
                  <a:lnTo>
                    <a:pt x="1" y="3563"/>
                  </a:lnTo>
                  <a:lnTo>
                    <a:pt x="2047" y="3563"/>
                  </a:lnTo>
                  <a:lnTo>
                    <a:pt x="204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5"/>
            <p:cNvSpPr/>
            <p:nvPr/>
          </p:nvSpPr>
          <p:spPr>
            <a:xfrm>
              <a:off x="-2041768" y="4667041"/>
              <a:ext cx="107601" cy="235228"/>
            </a:xfrm>
            <a:custGeom>
              <a:rect b="b" l="l" r="r" t="t"/>
              <a:pathLst>
                <a:path extrusionOk="0" h="4475" w="2047">
                  <a:moveTo>
                    <a:pt x="1" y="1"/>
                  </a:moveTo>
                  <a:lnTo>
                    <a:pt x="1" y="4475"/>
                  </a:lnTo>
                  <a:lnTo>
                    <a:pt x="2047" y="2429"/>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5"/>
            <p:cNvSpPr/>
            <p:nvPr/>
          </p:nvSpPr>
          <p:spPr>
            <a:xfrm>
              <a:off x="-1871563" y="975191"/>
              <a:ext cx="175252" cy="302564"/>
            </a:xfrm>
            <a:custGeom>
              <a:rect b="b" l="l" r="r" t="t"/>
              <a:pathLst>
                <a:path extrusionOk="0" h="5756" w="3334">
                  <a:moveTo>
                    <a:pt x="2314" y="0"/>
                  </a:moveTo>
                  <a:cubicBezTo>
                    <a:pt x="2212" y="160"/>
                    <a:pt x="2110" y="313"/>
                    <a:pt x="2014" y="472"/>
                  </a:cubicBezTo>
                  <a:cubicBezTo>
                    <a:pt x="1135" y="1932"/>
                    <a:pt x="453" y="3506"/>
                    <a:pt x="0" y="5156"/>
                  </a:cubicBezTo>
                  <a:lnTo>
                    <a:pt x="1396" y="5756"/>
                  </a:lnTo>
                  <a:cubicBezTo>
                    <a:pt x="1810" y="4169"/>
                    <a:pt x="2454" y="2652"/>
                    <a:pt x="3302" y="1243"/>
                  </a:cubicBezTo>
                  <a:cubicBezTo>
                    <a:pt x="3308" y="1224"/>
                    <a:pt x="3321" y="1211"/>
                    <a:pt x="3334" y="1192"/>
                  </a:cubicBezTo>
                  <a:lnTo>
                    <a:pt x="231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5"/>
            <p:cNvSpPr/>
            <p:nvPr/>
          </p:nvSpPr>
          <p:spPr>
            <a:xfrm>
              <a:off x="-2032359" y="4804078"/>
              <a:ext cx="203374" cy="107601"/>
            </a:xfrm>
            <a:custGeom>
              <a:rect b="b" l="l" r="r" t="t"/>
              <a:pathLst>
                <a:path extrusionOk="0" h="2047" w="3869">
                  <a:moveTo>
                    <a:pt x="2040" y="1"/>
                  </a:moveTo>
                  <a:lnTo>
                    <a:pt x="0"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5"/>
            <p:cNvSpPr/>
            <p:nvPr/>
          </p:nvSpPr>
          <p:spPr>
            <a:xfrm>
              <a:off x="-1776420" y="4804078"/>
              <a:ext cx="608440" cy="107601"/>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5"/>
            <p:cNvSpPr/>
            <p:nvPr/>
          </p:nvSpPr>
          <p:spPr>
            <a:xfrm>
              <a:off x="-1010233" y="2329633"/>
              <a:ext cx="107601" cy="444963"/>
            </a:xfrm>
            <a:custGeom>
              <a:rect b="b" l="l" r="r" t="t"/>
              <a:pathLst>
                <a:path extrusionOk="0" h="8465" w="2047">
                  <a:moveTo>
                    <a:pt x="0" y="1"/>
                  </a:moveTo>
                  <a:lnTo>
                    <a:pt x="0" y="8465"/>
                  </a:lnTo>
                  <a:lnTo>
                    <a:pt x="2046" y="8465"/>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5"/>
            <p:cNvSpPr/>
            <p:nvPr/>
          </p:nvSpPr>
          <p:spPr>
            <a:xfrm>
              <a:off x="-2041768" y="2329633"/>
              <a:ext cx="107601" cy="444963"/>
            </a:xfrm>
            <a:custGeom>
              <a:rect b="b" l="l" r="r" t="t"/>
              <a:pathLst>
                <a:path extrusionOk="0" h="8465" w="2047">
                  <a:moveTo>
                    <a:pt x="1" y="1"/>
                  </a:moveTo>
                  <a:lnTo>
                    <a:pt x="1" y="8465"/>
                  </a:lnTo>
                  <a:lnTo>
                    <a:pt x="2047" y="846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5"/>
            <p:cNvSpPr/>
            <p:nvPr/>
          </p:nvSpPr>
          <p:spPr>
            <a:xfrm>
              <a:off x="-2041768" y="2787947"/>
              <a:ext cx="107601" cy="399073"/>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5"/>
            <p:cNvSpPr/>
            <p:nvPr/>
          </p:nvSpPr>
          <p:spPr>
            <a:xfrm>
              <a:off x="-1908095" y="3704208"/>
              <a:ext cx="78795" cy="445331"/>
            </a:xfrm>
            <a:custGeom>
              <a:rect b="b" l="l" r="r" t="t"/>
              <a:pathLst>
                <a:path extrusionOk="0" h="8472" w="1499">
                  <a:moveTo>
                    <a:pt x="1" y="1"/>
                  </a:moveTo>
                  <a:lnTo>
                    <a:pt x="1" y="8471"/>
                  </a:lnTo>
                  <a:lnTo>
                    <a:pt x="1498" y="847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5"/>
            <p:cNvSpPr/>
            <p:nvPr/>
          </p:nvSpPr>
          <p:spPr>
            <a:xfrm>
              <a:off x="-2041768" y="3292151"/>
              <a:ext cx="107601" cy="399073"/>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5"/>
            <p:cNvSpPr/>
            <p:nvPr/>
          </p:nvSpPr>
          <p:spPr>
            <a:xfrm>
              <a:off x="-1908095" y="2329633"/>
              <a:ext cx="78795" cy="444963"/>
            </a:xfrm>
            <a:custGeom>
              <a:rect b="b" l="l" r="r" t="t"/>
              <a:pathLst>
                <a:path extrusionOk="0" h="8465" w="1499">
                  <a:moveTo>
                    <a:pt x="1" y="1"/>
                  </a:moveTo>
                  <a:lnTo>
                    <a:pt x="1" y="8465"/>
                  </a:lnTo>
                  <a:lnTo>
                    <a:pt x="1498" y="8465"/>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5"/>
            <p:cNvSpPr/>
            <p:nvPr/>
          </p:nvSpPr>
          <p:spPr>
            <a:xfrm>
              <a:off x="-2041768" y="3704208"/>
              <a:ext cx="107601" cy="445331"/>
            </a:xfrm>
            <a:custGeom>
              <a:rect b="b" l="l" r="r" t="t"/>
              <a:pathLst>
                <a:path extrusionOk="0" h="8472" w="2047">
                  <a:moveTo>
                    <a:pt x="1" y="1"/>
                  </a:moveTo>
                  <a:lnTo>
                    <a:pt x="1" y="8471"/>
                  </a:lnTo>
                  <a:lnTo>
                    <a:pt x="2047" y="847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5"/>
            <p:cNvSpPr/>
            <p:nvPr/>
          </p:nvSpPr>
          <p:spPr>
            <a:xfrm>
              <a:off x="-1115415" y="3292151"/>
              <a:ext cx="78742" cy="399073"/>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5"/>
            <p:cNvSpPr/>
            <p:nvPr/>
          </p:nvSpPr>
          <p:spPr>
            <a:xfrm>
              <a:off x="-1115415" y="2787947"/>
              <a:ext cx="78742" cy="399073"/>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5"/>
            <p:cNvSpPr/>
            <p:nvPr/>
          </p:nvSpPr>
          <p:spPr>
            <a:xfrm>
              <a:off x="-1115415" y="2329633"/>
              <a:ext cx="78742" cy="444963"/>
            </a:xfrm>
            <a:custGeom>
              <a:rect b="b" l="l" r="r" t="t"/>
              <a:pathLst>
                <a:path extrusionOk="0" h="8465" w="1498">
                  <a:moveTo>
                    <a:pt x="0" y="1"/>
                  </a:moveTo>
                  <a:lnTo>
                    <a:pt x="0"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5"/>
            <p:cNvSpPr/>
            <p:nvPr/>
          </p:nvSpPr>
          <p:spPr>
            <a:xfrm>
              <a:off x="-1115415" y="1917576"/>
              <a:ext cx="78742" cy="399073"/>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5"/>
            <p:cNvSpPr/>
            <p:nvPr/>
          </p:nvSpPr>
          <p:spPr>
            <a:xfrm>
              <a:off x="-1764698" y="4482801"/>
              <a:ext cx="584996" cy="78795"/>
            </a:xfrm>
            <a:custGeom>
              <a:rect b="b" l="l" r="r" t="t"/>
              <a:pathLst>
                <a:path extrusionOk="0" h="1499" w="11129">
                  <a:moveTo>
                    <a:pt x="1498" y="1"/>
                  </a:moveTo>
                  <a:lnTo>
                    <a:pt x="0" y="1498"/>
                  </a:lnTo>
                  <a:lnTo>
                    <a:pt x="11128" y="1498"/>
                  </a:lnTo>
                  <a:lnTo>
                    <a:pt x="962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5"/>
            <p:cNvSpPr/>
            <p:nvPr/>
          </p:nvSpPr>
          <p:spPr>
            <a:xfrm>
              <a:off x="-1010233" y="1917576"/>
              <a:ext cx="107601" cy="399073"/>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5"/>
            <p:cNvSpPr/>
            <p:nvPr/>
          </p:nvSpPr>
          <p:spPr>
            <a:xfrm>
              <a:off x="-1010233" y="2787947"/>
              <a:ext cx="107601" cy="399073"/>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5"/>
            <p:cNvSpPr/>
            <p:nvPr/>
          </p:nvSpPr>
          <p:spPr>
            <a:xfrm>
              <a:off x="-1249456" y="3301560"/>
              <a:ext cx="81476" cy="1253307"/>
            </a:xfrm>
            <a:custGeom>
              <a:rect b="b" l="l" r="r" t="t"/>
              <a:pathLst>
                <a:path extrusionOk="0" h="23843" w="1550">
                  <a:moveTo>
                    <a:pt x="1549" y="0"/>
                  </a:moveTo>
                  <a:lnTo>
                    <a:pt x="1" y="1542"/>
                  </a:lnTo>
                  <a:lnTo>
                    <a:pt x="1"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5"/>
            <p:cNvSpPr/>
            <p:nvPr/>
          </p:nvSpPr>
          <p:spPr>
            <a:xfrm>
              <a:off x="-1908095" y="1253421"/>
              <a:ext cx="106917" cy="352816"/>
            </a:xfrm>
            <a:custGeom>
              <a:rect b="b" l="l" r="r" t="t"/>
              <a:pathLst>
                <a:path extrusionOk="0" h="6712" w="2034">
                  <a:moveTo>
                    <a:pt x="638" y="1"/>
                  </a:moveTo>
                  <a:cubicBezTo>
                    <a:pt x="217" y="1588"/>
                    <a:pt x="1" y="3226"/>
                    <a:pt x="1" y="4864"/>
                  </a:cubicBezTo>
                  <a:lnTo>
                    <a:pt x="1" y="6712"/>
                  </a:lnTo>
                  <a:lnTo>
                    <a:pt x="1498" y="6712"/>
                  </a:lnTo>
                  <a:lnTo>
                    <a:pt x="1498" y="4864"/>
                  </a:lnTo>
                  <a:cubicBezTo>
                    <a:pt x="1498" y="3430"/>
                    <a:pt x="1683" y="1996"/>
                    <a:pt x="2034" y="606"/>
                  </a:cubicBezTo>
                  <a:lnTo>
                    <a:pt x="63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5"/>
            <p:cNvSpPr/>
            <p:nvPr/>
          </p:nvSpPr>
          <p:spPr>
            <a:xfrm>
              <a:off x="-1010233" y="1624789"/>
              <a:ext cx="107601" cy="187342"/>
            </a:xfrm>
            <a:custGeom>
              <a:rect b="b" l="l" r="r" t="t"/>
              <a:pathLst>
                <a:path extrusionOk="0" h="3564" w="2047">
                  <a:moveTo>
                    <a:pt x="0" y="0"/>
                  </a:moveTo>
                  <a:lnTo>
                    <a:pt x="0" y="3563"/>
                  </a:lnTo>
                  <a:lnTo>
                    <a:pt x="2046" y="3563"/>
                  </a:lnTo>
                  <a:lnTo>
                    <a:pt x="204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5"/>
            <p:cNvSpPr/>
            <p:nvPr/>
          </p:nvSpPr>
          <p:spPr>
            <a:xfrm>
              <a:off x="-1115415" y="1619273"/>
              <a:ext cx="78742" cy="187342"/>
            </a:xfrm>
            <a:custGeom>
              <a:rect b="b" l="l" r="r" t="t"/>
              <a:pathLst>
                <a:path extrusionOk="0" h="3564" w="1498">
                  <a:moveTo>
                    <a:pt x="0" y="0"/>
                  </a:moveTo>
                  <a:lnTo>
                    <a:pt x="0"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5"/>
            <p:cNvSpPr/>
            <p:nvPr/>
          </p:nvSpPr>
          <p:spPr>
            <a:xfrm>
              <a:off x="-1115415" y="3704208"/>
              <a:ext cx="78742" cy="445331"/>
            </a:xfrm>
            <a:custGeom>
              <a:rect b="b" l="l" r="r" t="t"/>
              <a:pathLst>
                <a:path extrusionOk="0" h="8472" w="1498">
                  <a:moveTo>
                    <a:pt x="0" y="1"/>
                  </a:moveTo>
                  <a:lnTo>
                    <a:pt x="0"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5"/>
            <p:cNvSpPr/>
            <p:nvPr/>
          </p:nvSpPr>
          <p:spPr>
            <a:xfrm>
              <a:off x="-1010233" y="3292151"/>
              <a:ext cx="107601" cy="399073"/>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5"/>
            <p:cNvSpPr/>
            <p:nvPr/>
          </p:nvSpPr>
          <p:spPr>
            <a:xfrm>
              <a:off x="-1010233" y="3704208"/>
              <a:ext cx="107601" cy="445331"/>
            </a:xfrm>
            <a:custGeom>
              <a:rect b="b" l="l" r="r" t="t"/>
              <a:pathLst>
                <a:path extrusionOk="0" h="8472" w="2047">
                  <a:moveTo>
                    <a:pt x="0" y="1"/>
                  </a:moveTo>
                  <a:lnTo>
                    <a:pt x="0" y="8471"/>
                  </a:lnTo>
                  <a:lnTo>
                    <a:pt x="2046" y="847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5"/>
            <p:cNvSpPr/>
            <p:nvPr/>
          </p:nvSpPr>
          <p:spPr>
            <a:xfrm>
              <a:off x="-2147950" y="443496"/>
              <a:ext cx="1351499" cy="4576729"/>
            </a:xfrm>
            <a:custGeom>
              <a:rect b="b" l="l" r="r" t="t"/>
              <a:pathLst>
                <a:path extrusionOk="0" h="87068" w="25711">
                  <a:moveTo>
                    <a:pt x="12855" y="294"/>
                  </a:moveTo>
                  <a:lnTo>
                    <a:pt x="13314" y="536"/>
                  </a:lnTo>
                  <a:cubicBezTo>
                    <a:pt x="20797" y="4488"/>
                    <a:pt x="25449" y="12257"/>
                    <a:pt x="25449" y="20816"/>
                  </a:cubicBezTo>
                  <a:lnTo>
                    <a:pt x="25449" y="86812"/>
                  </a:lnTo>
                  <a:lnTo>
                    <a:pt x="262" y="86812"/>
                  </a:lnTo>
                  <a:lnTo>
                    <a:pt x="262" y="20816"/>
                  </a:lnTo>
                  <a:cubicBezTo>
                    <a:pt x="262" y="12257"/>
                    <a:pt x="4908" y="4488"/>
                    <a:pt x="12390" y="536"/>
                  </a:cubicBezTo>
                  <a:lnTo>
                    <a:pt x="12849" y="300"/>
                  </a:lnTo>
                  <a:lnTo>
                    <a:pt x="12855" y="294"/>
                  </a:lnTo>
                  <a:close/>
                  <a:moveTo>
                    <a:pt x="12855" y="1"/>
                  </a:moveTo>
                  <a:lnTo>
                    <a:pt x="12734" y="65"/>
                  </a:lnTo>
                  <a:lnTo>
                    <a:pt x="12275" y="307"/>
                  </a:lnTo>
                  <a:cubicBezTo>
                    <a:pt x="4704" y="4297"/>
                    <a:pt x="0" y="12155"/>
                    <a:pt x="0" y="20810"/>
                  </a:cubicBezTo>
                  <a:lnTo>
                    <a:pt x="0" y="87067"/>
                  </a:lnTo>
                  <a:lnTo>
                    <a:pt x="25710" y="87067"/>
                  </a:lnTo>
                  <a:lnTo>
                    <a:pt x="25710" y="20816"/>
                  </a:lnTo>
                  <a:cubicBezTo>
                    <a:pt x="25710" y="12161"/>
                    <a:pt x="21007" y="4303"/>
                    <a:pt x="13435" y="307"/>
                  </a:cubicBezTo>
                  <a:lnTo>
                    <a:pt x="12976" y="71"/>
                  </a:lnTo>
                  <a:lnTo>
                    <a:pt x="12855" y="7"/>
                  </a:lnTo>
                  <a:lnTo>
                    <a:pt x="1285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4" name="Google Shape;684;p5"/>
          <p:cNvGrpSpPr/>
          <p:nvPr/>
        </p:nvGrpSpPr>
        <p:grpSpPr>
          <a:xfrm>
            <a:off x="7849717" y="1119206"/>
            <a:ext cx="1494217" cy="5060032"/>
            <a:chOff x="-2147950" y="443496"/>
            <a:chExt cx="1351499" cy="4576729"/>
          </a:xfrm>
        </p:grpSpPr>
        <p:sp>
          <p:nvSpPr>
            <p:cNvPr id="685" name="Google Shape;685;p5"/>
            <p:cNvSpPr/>
            <p:nvPr/>
          </p:nvSpPr>
          <p:spPr>
            <a:xfrm>
              <a:off x="-1457508" y="2558133"/>
              <a:ext cx="181665" cy="257674"/>
            </a:xfrm>
            <a:custGeom>
              <a:rect b="b" l="l" r="r" t="t"/>
              <a:pathLst>
                <a:path extrusionOk="0" h="4902" w="3456">
                  <a:moveTo>
                    <a:pt x="2238" y="1"/>
                  </a:moveTo>
                  <a:lnTo>
                    <a:pt x="1" y="2238"/>
                  </a:lnTo>
                  <a:cubicBezTo>
                    <a:pt x="1588" y="2352"/>
                    <a:pt x="2945" y="3404"/>
                    <a:pt x="3455" y="4902"/>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5"/>
            <p:cNvSpPr/>
            <p:nvPr/>
          </p:nvSpPr>
          <p:spPr>
            <a:xfrm>
              <a:off x="-1592863" y="2430821"/>
              <a:ext cx="241273" cy="241273"/>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5"/>
            <p:cNvSpPr/>
            <p:nvPr/>
          </p:nvSpPr>
          <p:spPr>
            <a:xfrm>
              <a:off x="-1666875" y="2687811"/>
              <a:ext cx="389349" cy="389296"/>
            </a:xfrm>
            <a:custGeom>
              <a:rect b="b" l="l" r="r" t="t"/>
              <a:pathLst>
                <a:path extrusionOk="0" h="7406" w="7407">
                  <a:moveTo>
                    <a:pt x="3703" y="0"/>
                  </a:moveTo>
                  <a:cubicBezTo>
                    <a:pt x="1658" y="6"/>
                    <a:pt x="0" y="1663"/>
                    <a:pt x="0" y="3703"/>
                  </a:cubicBezTo>
                  <a:cubicBezTo>
                    <a:pt x="0" y="5749"/>
                    <a:pt x="1658" y="7406"/>
                    <a:pt x="3703" y="7406"/>
                  </a:cubicBezTo>
                  <a:cubicBezTo>
                    <a:pt x="5743" y="7406"/>
                    <a:pt x="7400" y="5749"/>
                    <a:pt x="7406" y="3703"/>
                  </a:cubicBezTo>
                  <a:cubicBezTo>
                    <a:pt x="7400" y="1663"/>
                    <a:pt x="5743" y="6"/>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5"/>
            <p:cNvSpPr/>
            <p:nvPr/>
          </p:nvSpPr>
          <p:spPr>
            <a:xfrm>
              <a:off x="-1457140" y="2287108"/>
              <a:ext cx="181297" cy="257674"/>
            </a:xfrm>
            <a:custGeom>
              <a:rect b="b" l="l" r="r" t="t"/>
              <a:pathLst>
                <a:path extrusionOk="0" h="4902" w="3449">
                  <a:moveTo>
                    <a:pt x="3448" y="1"/>
                  </a:moveTo>
                  <a:cubicBezTo>
                    <a:pt x="2938" y="1498"/>
                    <a:pt x="1581" y="2550"/>
                    <a:pt x="0" y="2665"/>
                  </a:cubicBezTo>
                  <a:lnTo>
                    <a:pt x="2237" y="4902"/>
                  </a:lnTo>
                  <a:lnTo>
                    <a:pt x="3448" y="4902"/>
                  </a:lnTo>
                  <a:lnTo>
                    <a:pt x="344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5"/>
            <p:cNvSpPr/>
            <p:nvPr/>
          </p:nvSpPr>
          <p:spPr>
            <a:xfrm>
              <a:off x="-1666875" y="2025807"/>
              <a:ext cx="389349" cy="388981"/>
            </a:xfrm>
            <a:custGeom>
              <a:rect b="b" l="l" r="r" t="t"/>
              <a:pathLst>
                <a:path extrusionOk="0" h="7400" w="7407">
                  <a:moveTo>
                    <a:pt x="3703" y="0"/>
                  </a:moveTo>
                  <a:cubicBezTo>
                    <a:pt x="1658" y="0"/>
                    <a:pt x="0" y="1657"/>
                    <a:pt x="0" y="3703"/>
                  </a:cubicBezTo>
                  <a:cubicBezTo>
                    <a:pt x="0" y="5743"/>
                    <a:pt x="1658" y="7400"/>
                    <a:pt x="3703" y="7400"/>
                  </a:cubicBezTo>
                  <a:cubicBezTo>
                    <a:pt x="5743" y="7400"/>
                    <a:pt x="7400" y="5743"/>
                    <a:pt x="7406" y="3703"/>
                  </a:cubicBezTo>
                  <a:cubicBezTo>
                    <a:pt x="7400" y="1657"/>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5"/>
            <p:cNvSpPr/>
            <p:nvPr/>
          </p:nvSpPr>
          <p:spPr>
            <a:xfrm>
              <a:off x="-1668872" y="3934705"/>
              <a:ext cx="181612" cy="258042"/>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5"/>
            <p:cNvSpPr/>
            <p:nvPr/>
          </p:nvSpPr>
          <p:spPr>
            <a:xfrm>
              <a:off x="-1457508" y="3934705"/>
              <a:ext cx="181665" cy="258042"/>
            </a:xfrm>
            <a:custGeom>
              <a:rect b="b" l="l" r="r" t="t"/>
              <a:pathLst>
                <a:path extrusionOk="0" h="4909" w="3456">
                  <a:moveTo>
                    <a:pt x="2238" y="1"/>
                  </a:moveTo>
                  <a:lnTo>
                    <a:pt x="1" y="2238"/>
                  </a:lnTo>
                  <a:cubicBezTo>
                    <a:pt x="1588" y="2352"/>
                    <a:pt x="2945" y="3404"/>
                    <a:pt x="3455" y="4908"/>
                  </a:cubicBez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5"/>
            <p:cNvSpPr/>
            <p:nvPr/>
          </p:nvSpPr>
          <p:spPr>
            <a:xfrm>
              <a:off x="-1407572" y="4325684"/>
              <a:ext cx="131728" cy="131045"/>
            </a:xfrm>
            <a:custGeom>
              <a:rect b="b" l="l" r="r" t="t"/>
              <a:pathLst>
                <a:path extrusionOk="0" h="2493" w="2506">
                  <a:moveTo>
                    <a:pt x="2505" y="0"/>
                  </a:moveTo>
                  <a:cubicBezTo>
                    <a:pt x="2104" y="1180"/>
                    <a:pt x="1180" y="2097"/>
                    <a:pt x="0" y="2492"/>
                  </a:cubicBezTo>
                  <a:lnTo>
                    <a:pt x="2505" y="2492"/>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5"/>
            <p:cNvSpPr/>
            <p:nvPr/>
          </p:nvSpPr>
          <p:spPr>
            <a:xfrm>
              <a:off x="-1767064" y="3292151"/>
              <a:ext cx="589359" cy="81108"/>
            </a:xfrm>
            <a:custGeom>
              <a:rect b="b" l="l" r="r" t="t"/>
              <a:pathLst>
                <a:path extrusionOk="0" h="1543" w="11212">
                  <a:moveTo>
                    <a:pt x="1" y="1"/>
                  </a:moveTo>
                  <a:lnTo>
                    <a:pt x="1543" y="1543"/>
                  </a:lnTo>
                  <a:lnTo>
                    <a:pt x="9669" y="1543"/>
                  </a:lnTo>
                  <a:lnTo>
                    <a:pt x="1121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5"/>
            <p:cNvSpPr/>
            <p:nvPr/>
          </p:nvSpPr>
          <p:spPr>
            <a:xfrm>
              <a:off x="-1668872" y="2558133"/>
              <a:ext cx="181612" cy="258042"/>
            </a:xfrm>
            <a:custGeom>
              <a:rect b="b" l="l" r="r" t="t"/>
              <a:pathLst>
                <a:path extrusionOk="0" h="4909" w="3455">
                  <a:moveTo>
                    <a:pt x="0" y="1"/>
                  </a:moveTo>
                  <a:lnTo>
                    <a:pt x="0" y="4908"/>
                  </a:lnTo>
                  <a:cubicBezTo>
                    <a:pt x="510" y="3404"/>
                    <a:pt x="1868" y="2352"/>
                    <a:pt x="3455" y="2238"/>
                  </a:cubicBezTo>
                  <a:lnTo>
                    <a:pt x="1218"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5"/>
            <p:cNvSpPr/>
            <p:nvPr/>
          </p:nvSpPr>
          <p:spPr>
            <a:xfrm>
              <a:off x="-1666875" y="4064699"/>
              <a:ext cx="389349" cy="389034"/>
            </a:xfrm>
            <a:custGeom>
              <a:rect b="b" l="l" r="r" t="t"/>
              <a:pathLst>
                <a:path extrusionOk="0" h="7401" w="7407">
                  <a:moveTo>
                    <a:pt x="3703" y="1"/>
                  </a:moveTo>
                  <a:cubicBezTo>
                    <a:pt x="1658" y="1"/>
                    <a:pt x="0" y="1658"/>
                    <a:pt x="0" y="3704"/>
                  </a:cubicBezTo>
                  <a:cubicBezTo>
                    <a:pt x="0" y="5743"/>
                    <a:pt x="1658" y="7400"/>
                    <a:pt x="3703" y="7400"/>
                  </a:cubicBezTo>
                  <a:cubicBezTo>
                    <a:pt x="5743" y="7400"/>
                    <a:pt x="7400" y="5743"/>
                    <a:pt x="7406" y="3704"/>
                  </a:cubicBezTo>
                  <a:cubicBezTo>
                    <a:pt x="7400" y="1658"/>
                    <a:pt x="5743" y="1"/>
                    <a:pt x="3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5"/>
            <p:cNvSpPr/>
            <p:nvPr/>
          </p:nvSpPr>
          <p:spPr>
            <a:xfrm>
              <a:off x="-1249456" y="1924620"/>
              <a:ext cx="81476" cy="1253675"/>
            </a:xfrm>
            <a:custGeom>
              <a:rect b="b" l="l" r="r" t="t"/>
              <a:pathLst>
                <a:path extrusionOk="0" h="23850" w="1550">
                  <a:moveTo>
                    <a:pt x="1549" y="1"/>
                  </a:moveTo>
                  <a:lnTo>
                    <a:pt x="1" y="1549"/>
                  </a:lnTo>
                  <a:lnTo>
                    <a:pt x="1" y="22301"/>
                  </a:lnTo>
                  <a:lnTo>
                    <a:pt x="1549" y="23850"/>
                  </a:lnTo>
                  <a:lnTo>
                    <a:pt x="154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5"/>
            <p:cNvSpPr/>
            <p:nvPr/>
          </p:nvSpPr>
          <p:spPr>
            <a:xfrm>
              <a:off x="-1776420" y="1924935"/>
              <a:ext cx="81108" cy="1253044"/>
            </a:xfrm>
            <a:custGeom>
              <a:rect b="b" l="l" r="r" t="t"/>
              <a:pathLst>
                <a:path extrusionOk="0" h="23838" w="1543">
                  <a:moveTo>
                    <a:pt x="0" y="1"/>
                  </a:moveTo>
                  <a:lnTo>
                    <a:pt x="0" y="23837"/>
                  </a:lnTo>
                  <a:lnTo>
                    <a:pt x="1543" y="22295"/>
                  </a:lnTo>
                  <a:lnTo>
                    <a:pt x="1543" y="1543"/>
                  </a:lnTo>
                  <a:lnTo>
                    <a:pt x="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5"/>
            <p:cNvSpPr/>
            <p:nvPr/>
          </p:nvSpPr>
          <p:spPr>
            <a:xfrm>
              <a:off x="-1765381" y="1917576"/>
              <a:ext cx="585995" cy="79110"/>
            </a:xfrm>
            <a:custGeom>
              <a:rect b="b" l="l" r="r" t="t"/>
              <a:pathLst>
                <a:path extrusionOk="0" h="1505" w="11148">
                  <a:moveTo>
                    <a:pt x="1" y="1"/>
                  </a:moveTo>
                  <a:lnTo>
                    <a:pt x="1511" y="1505"/>
                  </a:lnTo>
                  <a:lnTo>
                    <a:pt x="9637" y="1505"/>
                  </a:lnTo>
                  <a:lnTo>
                    <a:pt x="1114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5"/>
            <p:cNvSpPr/>
            <p:nvPr/>
          </p:nvSpPr>
          <p:spPr>
            <a:xfrm>
              <a:off x="-1776420" y="3301560"/>
              <a:ext cx="81108" cy="1253307"/>
            </a:xfrm>
            <a:custGeom>
              <a:rect b="b" l="l" r="r" t="t"/>
              <a:pathLst>
                <a:path extrusionOk="0" h="23843" w="1543">
                  <a:moveTo>
                    <a:pt x="0" y="0"/>
                  </a:moveTo>
                  <a:lnTo>
                    <a:pt x="0" y="23843"/>
                  </a:lnTo>
                  <a:lnTo>
                    <a:pt x="1543" y="22294"/>
                  </a:lnTo>
                  <a:lnTo>
                    <a:pt x="1543" y="1542"/>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5"/>
            <p:cNvSpPr/>
            <p:nvPr/>
          </p:nvSpPr>
          <p:spPr>
            <a:xfrm>
              <a:off x="-1908095" y="2782431"/>
              <a:ext cx="78795" cy="399073"/>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5"/>
            <p:cNvSpPr/>
            <p:nvPr/>
          </p:nvSpPr>
          <p:spPr>
            <a:xfrm>
              <a:off x="-1668872" y="2949112"/>
              <a:ext cx="131675" cy="130677"/>
            </a:xfrm>
            <a:custGeom>
              <a:rect b="b" l="l" r="r" t="t"/>
              <a:pathLst>
                <a:path extrusionOk="0" h="2486" w="2505">
                  <a:moveTo>
                    <a:pt x="0" y="0"/>
                  </a:moveTo>
                  <a:lnTo>
                    <a:pt x="0" y="2486"/>
                  </a:lnTo>
                  <a:lnTo>
                    <a:pt x="2505" y="2486"/>
                  </a:lnTo>
                  <a:cubicBezTo>
                    <a:pt x="1326" y="2091"/>
                    <a:pt x="402" y="1173"/>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5"/>
            <p:cNvSpPr/>
            <p:nvPr/>
          </p:nvSpPr>
          <p:spPr>
            <a:xfrm>
              <a:off x="-1407572" y="2023127"/>
              <a:ext cx="131728" cy="130677"/>
            </a:xfrm>
            <a:custGeom>
              <a:rect b="b" l="l" r="r" t="t"/>
              <a:pathLst>
                <a:path extrusionOk="0" h="2486"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5"/>
            <p:cNvSpPr/>
            <p:nvPr/>
          </p:nvSpPr>
          <p:spPr>
            <a:xfrm>
              <a:off x="-1407572" y="2949112"/>
              <a:ext cx="131728" cy="130677"/>
            </a:xfrm>
            <a:custGeom>
              <a:rect b="b" l="l" r="r" t="t"/>
              <a:pathLst>
                <a:path extrusionOk="0" h="2486" w="2506">
                  <a:moveTo>
                    <a:pt x="2505" y="0"/>
                  </a:moveTo>
                  <a:cubicBezTo>
                    <a:pt x="2104" y="1179"/>
                    <a:pt x="1180" y="2097"/>
                    <a:pt x="0" y="2486"/>
                  </a:cubicBezTo>
                  <a:lnTo>
                    <a:pt x="2505" y="2486"/>
                  </a:ln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5"/>
            <p:cNvSpPr/>
            <p:nvPr/>
          </p:nvSpPr>
          <p:spPr>
            <a:xfrm>
              <a:off x="-1766696" y="3106228"/>
              <a:ext cx="588675" cy="80792"/>
            </a:xfrm>
            <a:custGeom>
              <a:rect b="b" l="l" r="r" t="t"/>
              <a:pathLst>
                <a:path extrusionOk="0" h="1537" w="11199">
                  <a:moveTo>
                    <a:pt x="1536" y="0"/>
                  </a:moveTo>
                  <a:lnTo>
                    <a:pt x="0" y="1536"/>
                  </a:lnTo>
                  <a:lnTo>
                    <a:pt x="11198" y="1536"/>
                  </a:lnTo>
                  <a:lnTo>
                    <a:pt x="966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5"/>
            <p:cNvSpPr/>
            <p:nvPr/>
          </p:nvSpPr>
          <p:spPr>
            <a:xfrm>
              <a:off x="-1668872" y="2023127"/>
              <a:ext cx="131675" cy="130677"/>
            </a:xfrm>
            <a:custGeom>
              <a:rect b="b" l="l" r="r" t="t"/>
              <a:pathLst>
                <a:path extrusionOk="0" h="2486"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5"/>
            <p:cNvSpPr/>
            <p:nvPr/>
          </p:nvSpPr>
          <p:spPr>
            <a:xfrm>
              <a:off x="-1668872" y="2286793"/>
              <a:ext cx="181612" cy="257989"/>
            </a:xfrm>
            <a:custGeom>
              <a:rect b="b" l="l" r="r" t="t"/>
              <a:pathLst>
                <a:path extrusionOk="0" h="4908" w="3455">
                  <a:moveTo>
                    <a:pt x="0" y="0"/>
                  </a:moveTo>
                  <a:lnTo>
                    <a:pt x="0" y="4908"/>
                  </a:lnTo>
                  <a:lnTo>
                    <a:pt x="1218" y="4908"/>
                  </a:lnTo>
                  <a:lnTo>
                    <a:pt x="3455" y="2671"/>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5"/>
            <p:cNvSpPr/>
            <p:nvPr/>
          </p:nvSpPr>
          <p:spPr>
            <a:xfrm>
              <a:off x="-1908095" y="4667041"/>
              <a:ext cx="78795" cy="110649"/>
            </a:xfrm>
            <a:custGeom>
              <a:rect b="b" l="l" r="r" t="t"/>
              <a:pathLst>
                <a:path extrusionOk="0" h="2105" w="1499">
                  <a:moveTo>
                    <a:pt x="1" y="1"/>
                  </a:moveTo>
                  <a:lnTo>
                    <a:pt x="1"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5"/>
            <p:cNvSpPr/>
            <p:nvPr/>
          </p:nvSpPr>
          <p:spPr>
            <a:xfrm>
              <a:off x="-2041768" y="1917576"/>
              <a:ext cx="107601" cy="399073"/>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5"/>
            <p:cNvSpPr/>
            <p:nvPr/>
          </p:nvSpPr>
          <p:spPr>
            <a:xfrm>
              <a:off x="-1010233" y="4162522"/>
              <a:ext cx="107601" cy="399073"/>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5"/>
            <p:cNvSpPr/>
            <p:nvPr/>
          </p:nvSpPr>
          <p:spPr>
            <a:xfrm>
              <a:off x="-1776788" y="861966"/>
              <a:ext cx="297886" cy="939757"/>
            </a:xfrm>
            <a:custGeom>
              <a:rect b="b" l="l" r="r" t="t"/>
              <a:pathLst>
                <a:path extrusionOk="0" h="17878" w="5667">
                  <a:moveTo>
                    <a:pt x="5667" y="0"/>
                  </a:moveTo>
                  <a:cubicBezTo>
                    <a:pt x="4360" y="1116"/>
                    <a:pt x="3245" y="2441"/>
                    <a:pt x="2353" y="3913"/>
                  </a:cubicBezTo>
                  <a:cubicBezTo>
                    <a:pt x="810" y="6482"/>
                    <a:pt x="1" y="9420"/>
                    <a:pt x="7" y="12416"/>
                  </a:cubicBezTo>
                  <a:lnTo>
                    <a:pt x="7" y="17877"/>
                  </a:lnTo>
                  <a:lnTo>
                    <a:pt x="1550" y="16329"/>
                  </a:lnTo>
                  <a:lnTo>
                    <a:pt x="1550" y="12588"/>
                  </a:lnTo>
                  <a:cubicBezTo>
                    <a:pt x="1543" y="9758"/>
                    <a:pt x="2315" y="6979"/>
                    <a:pt x="3768" y="4557"/>
                  </a:cubicBezTo>
                  <a:cubicBezTo>
                    <a:pt x="4297" y="3678"/>
                    <a:pt x="4915" y="2855"/>
                    <a:pt x="5610" y="2103"/>
                  </a:cubicBezTo>
                  <a:lnTo>
                    <a:pt x="5667" y="2033"/>
                  </a:lnTo>
                  <a:lnTo>
                    <a:pt x="5667"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5"/>
            <p:cNvSpPr/>
            <p:nvPr/>
          </p:nvSpPr>
          <p:spPr>
            <a:xfrm>
              <a:off x="-1143222" y="1259305"/>
              <a:ext cx="106549" cy="352133"/>
            </a:xfrm>
            <a:custGeom>
              <a:rect b="b" l="l" r="r" t="t"/>
              <a:pathLst>
                <a:path extrusionOk="0" h="6699" w="2027">
                  <a:moveTo>
                    <a:pt x="1396" y="0"/>
                  </a:moveTo>
                  <a:lnTo>
                    <a:pt x="0" y="599"/>
                  </a:lnTo>
                  <a:cubicBezTo>
                    <a:pt x="351" y="1989"/>
                    <a:pt x="523" y="3416"/>
                    <a:pt x="529" y="4857"/>
                  </a:cubicBezTo>
                  <a:lnTo>
                    <a:pt x="529" y="6698"/>
                  </a:lnTo>
                  <a:lnTo>
                    <a:pt x="2027" y="6698"/>
                  </a:lnTo>
                  <a:lnTo>
                    <a:pt x="2027" y="4857"/>
                  </a:lnTo>
                  <a:cubicBezTo>
                    <a:pt x="2027" y="3219"/>
                    <a:pt x="1816" y="1581"/>
                    <a:pt x="13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5"/>
            <p:cNvSpPr/>
            <p:nvPr/>
          </p:nvSpPr>
          <p:spPr>
            <a:xfrm>
              <a:off x="-1465866" y="861966"/>
              <a:ext cx="297886" cy="939757"/>
            </a:xfrm>
            <a:custGeom>
              <a:rect b="b" l="l" r="r" t="t"/>
              <a:pathLst>
                <a:path extrusionOk="0" h="17878" w="5667">
                  <a:moveTo>
                    <a:pt x="0" y="0"/>
                  </a:moveTo>
                  <a:lnTo>
                    <a:pt x="0" y="2033"/>
                  </a:lnTo>
                  <a:lnTo>
                    <a:pt x="64" y="2097"/>
                  </a:lnTo>
                  <a:cubicBezTo>
                    <a:pt x="759" y="2855"/>
                    <a:pt x="1371" y="3678"/>
                    <a:pt x="1906" y="4557"/>
                  </a:cubicBezTo>
                  <a:cubicBezTo>
                    <a:pt x="3359" y="6979"/>
                    <a:pt x="4124" y="9758"/>
                    <a:pt x="4118" y="12588"/>
                  </a:cubicBezTo>
                  <a:lnTo>
                    <a:pt x="4118" y="16329"/>
                  </a:lnTo>
                  <a:lnTo>
                    <a:pt x="5666" y="17877"/>
                  </a:lnTo>
                  <a:lnTo>
                    <a:pt x="5666" y="12416"/>
                  </a:lnTo>
                  <a:cubicBezTo>
                    <a:pt x="5666" y="9420"/>
                    <a:pt x="4857" y="6482"/>
                    <a:pt x="3315" y="3913"/>
                  </a:cubicBezTo>
                  <a:cubicBezTo>
                    <a:pt x="2429" y="2441"/>
                    <a:pt x="1307" y="1116"/>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5"/>
            <p:cNvSpPr/>
            <p:nvPr/>
          </p:nvSpPr>
          <p:spPr>
            <a:xfrm>
              <a:off x="-1176759" y="868642"/>
              <a:ext cx="227554" cy="367219"/>
            </a:xfrm>
            <a:custGeom>
              <a:rect b="b" l="l" r="r" t="t"/>
              <a:pathLst>
                <a:path extrusionOk="0" h="6986" w="4329">
                  <a:moveTo>
                    <a:pt x="1384" y="1"/>
                  </a:moveTo>
                  <a:lnTo>
                    <a:pt x="1" y="1626"/>
                  </a:lnTo>
                  <a:cubicBezTo>
                    <a:pt x="128" y="1830"/>
                    <a:pt x="268" y="2027"/>
                    <a:pt x="389" y="2238"/>
                  </a:cubicBezTo>
                  <a:cubicBezTo>
                    <a:pt x="1282" y="3716"/>
                    <a:pt x="1970" y="5316"/>
                    <a:pt x="2435" y="6986"/>
                  </a:cubicBezTo>
                  <a:lnTo>
                    <a:pt x="4328" y="6170"/>
                  </a:lnTo>
                  <a:cubicBezTo>
                    <a:pt x="3684" y="3965"/>
                    <a:pt x="2690" y="1887"/>
                    <a:pt x="13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5"/>
            <p:cNvSpPr/>
            <p:nvPr/>
          </p:nvSpPr>
          <p:spPr>
            <a:xfrm>
              <a:off x="-2041768" y="1205688"/>
              <a:ext cx="142451" cy="406065"/>
            </a:xfrm>
            <a:custGeom>
              <a:rect b="b" l="l" r="r" t="t"/>
              <a:pathLst>
                <a:path extrusionOk="0" h="7725" w="2710">
                  <a:moveTo>
                    <a:pt x="810" y="0"/>
                  </a:moveTo>
                  <a:cubicBezTo>
                    <a:pt x="275" y="1912"/>
                    <a:pt x="1" y="3894"/>
                    <a:pt x="1" y="5883"/>
                  </a:cubicBezTo>
                  <a:lnTo>
                    <a:pt x="1" y="7725"/>
                  </a:lnTo>
                  <a:lnTo>
                    <a:pt x="2040" y="7725"/>
                  </a:lnTo>
                  <a:lnTo>
                    <a:pt x="2040" y="5877"/>
                  </a:lnTo>
                  <a:cubicBezTo>
                    <a:pt x="2047" y="4168"/>
                    <a:pt x="2270" y="2467"/>
                    <a:pt x="2709" y="822"/>
                  </a:cubicBezTo>
                  <a:lnTo>
                    <a:pt x="81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5"/>
            <p:cNvSpPr/>
            <p:nvPr/>
          </p:nvSpPr>
          <p:spPr>
            <a:xfrm>
              <a:off x="-1994880" y="863126"/>
              <a:ext cx="227238" cy="367219"/>
            </a:xfrm>
            <a:custGeom>
              <a:rect b="b" l="l" r="r" t="t"/>
              <a:pathLst>
                <a:path extrusionOk="0" h="6986" w="4323">
                  <a:moveTo>
                    <a:pt x="2945" y="1"/>
                  </a:moveTo>
                  <a:cubicBezTo>
                    <a:pt x="1639" y="1887"/>
                    <a:pt x="645" y="3965"/>
                    <a:pt x="1" y="6170"/>
                  </a:cubicBezTo>
                  <a:lnTo>
                    <a:pt x="1881" y="6986"/>
                  </a:lnTo>
                  <a:cubicBezTo>
                    <a:pt x="2353" y="5316"/>
                    <a:pt x="3041" y="3716"/>
                    <a:pt x="3933" y="2238"/>
                  </a:cubicBezTo>
                  <a:cubicBezTo>
                    <a:pt x="4054" y="2027"/>
                    <a:pt x="4188" y="1830"/>
                    <a:pt x="4322" y="1626"/>
                  </a:cubicBezTo>
                  <a:lnTo>
                    <a:pt x="294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5"/>
            <p:cNvSpPr/>
            <p:nvPr/>
          </p:nvSpPr>
          <p:spPr>
            <a:xfrm>
              <a:off x="-1668872" y="3663365"/>
              <a:ext cx="181612" cy="257989"/>
            </a:xfrm>
            <a:custGeom>
              <a:rect b="b" l="l" r="r" t="t"/>
              <a:pathLst>
                <a:path extrusionOk="0" h="4908" w="3455">
                  <a:moveTo>
                    <a:pt x="0" y="0"/>
                  </a:moveTo>
                  <a:lnTo>
                    <a:pt x="0" y="4908"/>
                  </a:lnTo>
                  <a:lnTo>
                    <a:pt x="1218" y="4908"/>
                  </a:lnTo>
                  <a:lnTo>
                    <a:pt x="3455" y="2677"/>
                  </a:lnTo>
                  <a:cubicBezTo>
                    <a:pt x="1868" y="2556"/>
                    <a:pt x="510" y="15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5"/>
            <p:cNvSpPr/>
            <p:nvPr/>
          </p:nvSpPr>
          <p:spPr>
            <a:xfrm>
              <a:off x="-1592863" y="3807393"/>
              <a:ext cx="241273" cy="241273"/>
            </a:xfrm>
            <a:custGeom>
              <a:rect b="b" l="l" r="r" t="t"/>
              <a:pathLst>
                <a:path extrusionOk="0" h="4590" w="4590">
                  <a:moveTo>
                    <a:pt x="2295" y="1"/>
                  </a:moveTo>
                  <a:lnTo>
                    <a:pt x="1" y="2295"/>
                  </a:lnTo>
                  <a:lnTo>
                    <a:pt x="2295" y="4590"/>
                  </a:lnTo>
                  <a:lnTo>
                    <a:pt x="4590" y="2295"/>
                  </a:lnTo>
                  <a:lnTo>
                    <a:pt x="229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5"/>
            <p:cNvSpPr/>
            <p:nvPr/>
          </p:nvSpPr>
          <p:spPr>
            <a:xfrm>
              <a:off x="-1668872" y="3399699"/>
              <a:ext cx="131675" cy="130729"/>
            </a:xfrm>
            <a:custGeom>
              <a:rect b="b" l="l" r="r" t="t"/>
              <a:pathLst>
                <a:path extrusionOk="0" h="2487" w="2505">
                  <a:moveTo>
                    <a:pt x="0" y="0"/>
                  </a:moveTo>
                  <a:lnTo>
                    <a:pt x="0" y="2486"/>
                  </a:lnTo>
                  <a:cubicBezTo>
                    <a:pt x="402" y="1307"/>
                    <a:pt x="1326" y="389"/>
                    <a:pt x="25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5"/>
            <p:cNvSpPr/>
            <p:nvPr/>
          </p:nvSpPr>
          <p:spPr>
            <a:xfrm>
              <a:off x="-1666875" y="3402380"/>
              <a:ext cx="389349" cy="388981"/>
            </a:xfrm>
            <a:custGeom>
              <a:rect b="b" l="l" r="r" t="t"/>
              <a:pathLst>
                <a:path extrusionOk="0" h="7400" w="7407">
                  <a:moveTo>
                    <a:pt x="3703" y="0"/>
                  </a:moveTo>
                  <a:cubicBezTo>
                    <a:pt x="1658" y="0"/>
                    <a:pt x="0" y="1658"/>
                    <a:pt x="0" y="3703"/>
                  </a:cubicBezTo>
                  <a:cubicBezTo>
                    <a:pt x="0" y="5743"/>
                    <a:pt x="1658" y="7400"/>
                    <a:pt x="3703" y="7400"/>
                  </a:cubicBezTo>
                  <a:cubicBezTo>
                    <a:pt x="5743" y="7400"/>
                    <a:pt x="7400" y="5743"/>
                    <a:pt x="7406" y="3703"/>
                  </a:cubicBezTo>
                  <a:cubicBezTo>
                    <a:pt x="7400" y="1658"/>
                    <a:pt x="5743" y="0"/>
                    <a:pt x="370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5"/>
            <p:cNvSpPr/>
            <p:nvPr/>
          </p:nvSpPr>
          <p:spPr>
            <a:xfrm>
              <a:off x="-1768378" y="1729656"/>
              <a:ext cx="592040" cy="82474"/>
            </a:xfrm>
            <a:custGeom>
              <a:rect b="b" l="l" r="r" t="t"/>
              <a:pathLst>
                <a:path extrusionOk="0" h="1569" w="11263">
                  <a:moveTo>
                    <a:pt x="1568" y="0"/>
                  </a:moveTo>
                  <a:lnTo>
                    <a:pt x="0" y="1568"/>
                  </a:lnTo>
                  <a:lnTo>
                    <a:pt x="11262" y="1568"/>
                  </a:lnTo>
                  <a:lnTo>
                    <a:pt x="969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5"/>
            <p:cNvSpPr/>
            <p:nvPr/>
          </p:nvSpPr>
          <p:spPr>
            <a:xfrm>
              <a:off x="-1407572" y="3399699"/>
              <a:ext cx="131728" cy="130729"/>
            </a:xfrm>
            <a:custGeom>
              <a:rect b="b" l="l" r="r" t="t"/>
              <a:pathLst>
                <a:path extrusionOk="0" h="2487" w="2506">
                  <a:moveTo>
                    <a:pt x="0" y="0"/>
                  </a:moveTo>
                  <a:cubicBezTo>
                    <a:pt x="1180" y="389"/>
                    <a:pt x="2104" y="1307"/>
                    <a:pt x="2505" y="2486"/>
                  </a:cubicBezTo>
                  <a:lnTo>
                    <a:pt x="250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5"/>
            <p:cNvSpPr/>
            <p:nvPr/>
          </p:nvSpPr>
          <p:spPr>
            <a:xfrm>
              <a:off x="-1669240" y="1001000"/>
              <a:ext cx="393712" cy="702584"/>
            </a:xfrm>
            <a:custGeom>
              <a:rect b="b" l="l" r="r" t="t"/>
              <a:pathLst>
                <a:path extrusionOk="0" h="13366" w="7490">
                  <a:moveTo>
                    <a:pt x="3748" y="2441"/>
                  </a:moveTo>
                  <a:lnTo>
                    <a:pt x="3793" y="2460"/>
                  </a:lnTo>
                  <a:cubicBezTo>
                    <a:pt x="4424" y="2722"/>
                    <a:pt x="5080" y="3282"/>
                    <a:pt x="5469" y="3888"/>
                  </a:cubicBezTo>
                  <a:lnTo>
                    <a:pt x="5597" y="4098"/>
                  </a:lnTo>
                  <a:lnTo>
                    <a:pt x="5354" y="4085"/>
                  </a:lnTo>
                  <a:cubicBezTo>
                    <a:pt x="5338" y="4084"/>
                    <a:pt x="5322" y="4084"/>
                    <a:pt x="5307" y="4084"/>
                  </a:cubicBezTo>
                  <a:cubicBezTo>
                    <a:pt x="5132" y="4084"/>
                    <a:pt x="4960" y="4148"/>
                    <a:pt x="4832" y="4270"/>
                  </a:cubicBezTo>
                  <a:cubicBezTo>
                    <a:pt x="4692" y="4398"/>
                    <a:pt x="4602" y="4576"/>
                    <a:pt x="4596" y="4767"/>
                  </a:cubicBezTo>
                  <a:lnTo>
                    <a:pt x="4596" y="6628"/>
                  </a:lnTo>
                  <a:lnTo>
                    <a:pt x="5578" y="6628"/>
                  </a:lnTo>
                  <a:cubicBezTo>
                    <a:pt x="5680" y="6622"/>
                    <a:pt x="5775" y="6571"/>
                    <a:pt x="5845" y="6495"/>
                  </a:cubicBezTo>
                  <a:cubicBezTo>
                    <a:pt x="5915" y="6418"/>
                    <a:pt x="5954" y="6316"/>
                    <a:pt x="5947" y="6214"/>
                  </a:cubicBezTo>
                  <a:lnTo>
                    <a:pt x="5934" y="5972"/>
                  </a:lnTo>
                  <a:lnTo>
                    <a:pt x="6138" y="6099"/>
                  </a:lnTo>
                  <a:cubicBezTo>
                    <a:pt x="6534" y="6354"/>
                    <a:pt x="6839" y="6724"/>
                    <a:pt x="7031" y="7151"/>
                  </a:cubicBezTo>
                  <a:lnTo>
                    <a:pt x="7056" y="7196"/>
                  </a:lnTo>
                  <a:lnTo>
                    <a:pt x="7031" y="7247"/>
                  </a:lnTo>
                  <a:cubicBezTo>
                    <a:pt x="6839" y="7674"/>
                    <a:pt x="6534" y="8037"/>
                    <a:pt x="6138" y="8298"/>
                  </a:cubicBezTo>
                  <a:lnTo>
                    <a:pt x="5934" y="8432"/>
                  </a:lnTo>
                  <a:lnTo>
                    <a:pt x="5947" y="8184"/>
                  </a:lnTo>
                  <a:cubicBezTo>
                    <a:pt x="5954" y="8082"/>
                    <a:pt x="5915" y="7980"/>
                    <a:pt x="5845" y="7903"/>
                  </a:cubicBezTo>
                  <a:cubicBezTo>
                    <a:pt x="5775" y="7827"/>
                    <a:pt x="5680" y="7776"/>
                    <a:pt x="5571" y="7776"/>
                  </a:cubicBezTo>
                  <a:lnTo>
                    <a:pt x="4596" y="7776"/>
                  </a:lnTo>
                  <a:lnTo>
                    <a:pt x="4596" y="10739"/>
                  </a:lnTo>
                  <a:cubicBezTo>
                    <a:pt x="4609" y="10930"/>
                    <a:pt x="4692" y="11109"/>
                    <a:pt x="4838" y="11230"/>
                  </a:cubicBezTo>
                  <a:cubicBezTo>
                    <a:pt x="4967" y="11353"/>
                    <a:pt x="5133" y="11416"/>
                    <a:pt x="5307" y="11416"/>
                  </a:cubicBezTo>
                  <a:cubicBezTo>
                    <a:pt x="5323" y="11416"/>
                    <a:pt x="5338" y="11416"/>
                    <a:pt x="5354" y="11415"/>
                  </a:cubicBezTo>
                  <a:lnTo>
                    <a:pt x="5603" y="11402"/>
                  </a:lnTo>
                  <a:lnTo>
                    <a:pt x="5469" y="11612"/>
                  </a:lnTo>
                  <a:cubicBezTo>
                    <a:pt x="5080" y="12218"/>
                    <a:pt x="4424" y="12779"/>
                    <a:pt x="3799" y="13040"/>
                  </a:cubicBezTo>
                  <a:lnTo>
                    <a:pt x="3748" y="13059"/>
                  </a:lnTo>
                  <a:lnTo>
                    <a:pt x="3704" y="13040"/>
                  </a:lnTo>
                  <a:cubicBezTo>
                    <a:pt x="3073" y="12779"/>
                    <a:pt x="2416" y="12218"/>
                    <a:pt x="2028" y="11612"/>
                  </a:cubicBezTo>
                  <a:lnTo>
                    <a:pt x="1894" y="11402"/>
                  </a:lnTo>
                  <a:lnTo>
                    <a:pt x="2142" y="11415"/>
                  </a:lnTo>
                  <a:cubicBezTo>
                    <a:pt x="2158" y="11416"/>
                    <a:pt x="2174" y="11416"/>
                    <a:pt x="2190" y="11416"/>
                  </a:cubicBezTo>
                  <a:cubicBezTo>
                    <a:pt x="2364" y="11416"/>
                    <a:pt x="2530" y="11353"/>
                    <a:pt x="2659" y="11230"/>
                  </a:cubicBezTo>
                  <a:cubicBezTo>
                    <a:pt x="2805" y="11103"/>
                    <a:pt x="2888" y="10924"/>
                    <a:pt x="2894" y="10733"/>
                  </a:cubicBezTo>
                  <a:lnTo>
                    <a:pt x="2894" y="7769"/>
                  </a:lnTo>
                  <a:lnTo>
                    <a:pt x="1913" y="7769"/>
                  </a:lnTo>
                  <a:cubicBezTo>
                    <a:pt x="1811" y="7776"/>
                    <a:pt x="1715" y="7820"/>
                    <a:pt x="1645" y="7897"/>
                  </a:cubicBezTo>
                  <a:cubicBezTo>
                    <a:pt x="1575" y="7980"/>
                    <a:pt x="1543" y="8082"/>
                    <a:pt x="1550" y="8184"/>
                  </a:cubicBezTo>
                  <a:lnTo>
                    <a:pt x="1562" y="8426"/>
                  </a:lnTo>
                  <a:lnTo>
                    <a:pt x="1352" y="8298"/>
                  </a:lnTo>
                  <a:cubicBezTo>
                    <a:pt x="957" y="8043"/>
                    <a:pt x="645" y="7680"/>
                    <a:pt x="453" y="7253"/>
                  </a:cubicBezTo>
                  <a:lnTo>
                    <a:pt x="434" y="7202"/>
                  </a:lnTo>
                  <a:lnTo>
                    <a:pt x="453" y="7157"/>
                  </a:lnTo>
                  <a:cubicBezTo>
                    <a:pt x="645" y="6724"/>
                    <a:pt x="957" y="6361"/>
                    <a:pt x="1352" y="6106"/>
                  </a:cubicBezTo>
                  <a:lnTo>
                    <a:pt x="1556" y="5972"/>
                  </a:lnTo>
                  <a:lnTo>
                    <a:pt x="1543" y="6214"/>
                  </a:lnTo>
                  <a:cubicBezTo>
                    <a:pt x="1537" y="6316"/>
                    <a:pt x="1575" y="6418"/>
                    <a:pt x="1645" y="6501"/>
                  </a:cubicBezTo>
                  <a:cubicBezTo>
                    <a:pt x="1715" y="6577"/>
                    <a:pt x="1811" y="6622"/>
                    <a:pt x="1919" y="6628"/>
                  </a:cubicBezTo>
                  <a:lnTo>
                    <a:pt x="2894" y="6628"/>
                  </a:lnTo>
                  <a:lnTo>
                    <a:pt x="2894" y="4761"/>
                  </a:lnTo>
                  <a:cubicBezTo>
                    <a:pt x="2882" y="4570"/>
                    <a:pt x="2799" y="4391"/>
                    <a:pt x="2659" y="4270"/>
                  </a:cubicBezTo>
                  <a:cubicBezTo>
                    <a:pt x="2530" y="4148"/>
                    <a:pt x="2359" y="4084"/>
                    <a:pt x="2184" y="4084"/>
                  </a:cubicBezTo>
                  <a:cubicBezTo>
                    <a:pt x="2168" y="4084"/>
                    <a:pt x="2152" y="4084"/>
                    <a:pt x="2136" y="4085"/>
                  </a:cubicBezTo>
                  <a:lnTo>
                    <a:pt x="1894" y="4098"/>
                  </a:lnTo>
                  <a:lnTo>
                    <a:pt x="2021" y="3888"/>
                  </a:lnTo>
                  <a:cubicBezTo>
                    <a:pt x="2416" y="3282"/>
                    <a:pt x="3073" y="2722"/>
                    <a:pt x="3697" y="2460"/>
                  </a:cubicBezTo>
                  <a:lnTo>
                    <a:pt x="3748" y="2441"/>
                  </a:lnTo>
                  <a:close/>
                  <a:moveTo>
                    <a:pt x="3748" y="0"/>
                  </a:moveTo>
                  <a:cubicBezTo>
                    <a:pt x="3149" y="669"/>
                    <a:pt x="2620" y="1402"/>
                    <a:pt x="2155" y="2173"/>
                  </a:cubicBezTo>
                  <a:cubicBezTo>
                    <a:pt x="747" y="4519"/>
                    <a:pt x="1" y="7202"/>
                    <a:pt x="7" y="9943"/>
                  </a:cubicBezTo>
                  <a:lnTo>
                    <a:pt x="7" y="13365"/>
                  </a:lnTo>
                  <a:lnTo>
                    <a:pt x="7483" y="13365"/>
                  </a:lnTo>
                  <a:lnTo>
                    <a:pt x="7483" y="9943"/>
                  </a:lnTo>
                  <a:cubicBezTo>
                    <a:pt x="7490" y="7202"/>
                    <a:pt x="6750" y="4519"/>
                    <a:pt x="5342" y="2173"/>
                  </a:cubicBezTo>
                  <a:cubicBezTo>
                    <a:pt x="4876" y="1402"/>
                    <a:pt x="4341" y="669"/>
                    <a:pt x="374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5"/>
            <p:cNvSpPr/>
            <p:nvPr/>
          </p:nvSpPr>
          <p:spPr>
            <a:xfrm>
              <a:off x="-1631709" y="1143714"/>
              <a:ext cx="319017" cy="529014"/>
            </a:xfrm>
            <a:custGeom>
              <a:rect b="b" l="l" r="r" t="t"/>
              <a:pathLst>
                <a:path extrusionOk="0" h="10064" w="6069">
                  <a:moveTo>
                    <a:pt x="3034" y="0"/>
                  </a:moveTo>
                  <a:cubicBezTo>
                    <a:pt x="2486" y="262"/>
                    <a:pt x="2008" y="650"/>
                    <a:pt x="1645" y="1135"/>
                  </a:cubicBezTo>
                  <a:cubicBezTo>
                    <a:pt x="1823" y="1167"/>
                    <a:pt x="1983" y="1249"/>
                    <a:pt x="2117" y="1364"/>
                  </a:cubicBezTo>
                  <a:cubicBezTo>
                    <a:pt x="2308" y="1543"/>
                    <a:pt x="2416" y="1785"/>
                    <a:pt x="2429" y="2040"/>
                  </a:cubicBezTo>
                  <a:lnTo>
                    <a:pt x="2429" y="4162"/>
                  </a:lnTo>
                  <a:lnTo>
                    <a:pt x="1199" y="4162"/>
                  </a:lnTo>
                  <a:cubicBezTo>
                    <a:pt x="1027" y="4156"/>
                    <a:pt x="861" y="4079"/>
                    <a:pt x="746" y="3952"/>
                  </a:cubicBezTo>
                  <a:cubicBezTo>
                    <a:pt x="683" y="3882"/>
                    <a:pt x="638" y="3805"/>
                    <a:pt x="612" y="3716"/>
                  </a:cubicBezTo>
                  <a:cubicBezTo>
                    <a:pt x="351" y="3920"/>
                    <a:pt x="141" y="4188"/>
                    <a:pt x="1" y="4487"/>
                  </a:cubicBezTo>
                  <a:cubicBezTo>
                    <a:pt x="141" y="4780"/>
                    <a:pt x="351" y="5042"/>
                    <a:pt x="612" y="5252"/>
                  </a:cubicBezTo>
                  <a:cubicBezTo>
                    <a:pt x="638" y="5163"/>
                    <a:pt x="689" y="5080"/>
                    <a:pt x="746" y="5010"/>
                  </a:cubicBezTo>
                  <a:cubicBezTo>
                    <a:pt x="861" y="4882"/>
                    <a:pt x="1027" y="4812"/>
                    <a:pt x="1199" y="4799"/>
                  </a:cubicBezTo>
                  <a:lnTo>
                    <a:pt x="2435" y="4799"/>
                  </a:lnTo>
                  <a:lnTo>
                    <a:pt x="2435" y="8018"/>
                  </a:lnTo>
                  <a:cubicBezTo>
                    <a:pt x="2423" y="8279"/>
                    <a:pt x="2308" y="8521"/>
                    <a:pt x="2117" y="8700"/>
                  </a:cubicBezTo>
                  <a:cubicBezTo>
                    <a:pt x="1983" y="8815"/>
                    <a:pt x="1823" y="8897"/>
                    <a:pt x="1645" y="8929"/>
                  </a:cubicBezTo>
                  <a:cubicBezTo>
                    <a:pt x="2008" y="9414"/>
                    <a:pt x="2486" y="9802"/>
                    <a:pt x="3034" y="10064"/>
                  </a:cubicBezTo>
                  <a:cubicBezTo>
                    <a:pt x="3576" y="9802"/>
                    <a:pt x="4054" y="9414"/>
                    <a:pt x="4417" y="8929"/>
                  </a:cubicBezTo>
                  <a:cubicBezTo>
                    <a:pt x="4245" y="8897"/>
                    <a:pt x="4080" y="8815"/>
                    <a:pt x="3952" y="8700"/>
                  </a:cubicBezTo>
                  <a:cubicBezTo>
                    <a:pt x="3761" y="8521"/>
                    <a:pt x="3646" y="8279"/>
                    <a:pt x="3633" y="8024"/>
                  </a:cubicBezTo>
                  <a:lnTo>
                    <a:pt x="3633" y="4806"/>
                  </a:lnTo>
                  <a:lnTo>
                    <a:pt x="4864" y="4806"/>
                  </a:lnTo>
                  <a:cubicBezTo>
                    <a:pt x="5036" y="4812"/>
                    <a:pt x="5201" y="4889"/>
                    <a:pt x="5316" y="5016"/>
                  </a:cubicBezTo>
                  <a:cubicBezTo>
                    <a:pt x="5380" y="5086"/>
                    <a:pt x="5424" y="5163"/>
                    <a:pt x="5456" y="5252"/>
                  </a:cubicBezTo>
                  <a:cubicBezTo>
                    <a:pt x="5711" y="5048"/>
                    <a:pt x="5922" y="4787"/>
                    <a:pt x="6068" y="4487"/>
                  </a:cubicBezTo>
                  <a:cubicBezTo>
                    <a:pt x="5922" y="4188"/>
                    <a:pt x="5711" y="3926"/>
                    <a:pt x="5456" y="3722"/>
                  </a:cubicBezTo>
                  <a:cubicBezTo>
                    <a:pt x="5424" y="3805"/>
                    <a:pt x="5380" y="3888"/>
                    <a:pt x="5316" y="3958"/>
                  </a:cubicBezTo>
                  <a:cubicBezTo>
                    <a:pt x="5201" y="4086"/>
                    <a:pt x="5042" y="4162"/>
                    <a:pt x="4870" y="4168"/>
                  </a:cubicBezTo>
                  <a:lnTo>
                    <a:pt x="3633" y="4168"/>
                  </a:lnTo>
                  <a:lnTo>
                    <a:pt x="3633" y="2046"/>
                  </a:lnTo>
                  <a:cubicBezTo>
                    <a:pt x="3646" y="1785"/>
                    <a:pt x="3761" y="1543"/>
                    <a:pt x="3952" y="1364"/>
                  </a:cubicBezTo>
                  <a:cubicBezTo>
                    <a:pt x="4080" y="1249"/>
                    <a:pt x="4245" y="1167"/>
                    <a:pt x="4417" y="1135"/>
                  </a:cubicBezTo>
                  <a:cubicBezTo>
                    <a:pt x="4054" y="650"/>
                    <a:pt x="3582" y="262"/>
                    <a:pt x="30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5"/>
            <p:cNvSpPr/>
            <p:nvPr/>
          </p:nvSpPr>
          <p:spPr>
            <a:xfrm>
              <a:off x="-1908095" y="3292151"/>
              <a:ext cx="78795" cy="399073"/>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5"/>
            <p:cNvSpPr/>
            <p:nvPr/>
          </p:nvSpPr>
          <p:spPr>
            <a:xfrm>
              <a:off x="-1457508" y="3663680"/>
              <a:ext cx="181665" cy="257674"/>
            </a:xfrm>
            <a:custGeom>
              <a:rect b="b" l="l" r="r" t="t"/>
              <a:pathLst>
                <a:path extrusionOk="0" h="4902" w="3456">
                  <a:moveTo>
                    <a:pt x="3455" y="1"/>
                  </a:moveTo>
                  <a:cubicBezTo>
                    <a:pt x="2945" y="1498"/>
                    <a:pt x="1588" y="2550"/>
                    <a:pt x="1" y="2671"/>
                  </a:cubicBezTo>
                  <a:lnTo>
                    <a:pt x="2238" y="4902"/>
                  </a:lnTo>
                  <a:lnTo>
                    <a:pt x="3455" y="4902"/>
                  </a:lnTo>
                  <a:lnTo>
                    <a:pt x="345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5"/>
            <p:cNvSpPr/>
            <p:nvPr/>
          </p:nvSpPr>
          <p:spPr>
            <a:xfrm>
              <a:off x="-1668872" y="4325684"/>
              <a:ext cx="131675" cy="131045"/>
            </a:xfrm>
            <a:custGeom>
              <a:rect b="b" l="l" r="r" t="t"/>
              <a:pathLst>
                <a:path extrusionOk="0" h="2493" w="2505">
                  <a:moveTo>
                    <a:pt x="0" y="0"/>
                  </a:moveTo>
                  <a:lnTo>
                    <a:pt x="0" y="2492"/>
                  </a:lnTo>
                  <a:lnTo>
                    <a:pt x="2505" y="2492"/>
                  </a:lnTo>
                  <a:cubicBezTo>
                    <a:pt x="1326" y="2097"/>
                    <a:pt x="402" y="118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5"/>
            <p:cNvSpPr/>
            <p:nvPr/>
          </p:nvSpPr>
          <p:spPr>
            <a:xfrm>
              <a:off x="-1115415" y="4162522"/>
              <a:ext cx="78742" cy="399073"/>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5"/>
            <p:cNvSpPr/>
            <p:nvPr/>
          </p:nvSpPr>
          <p:spPr>
            <a:xfrm>
              <a:off x="-1115415" y="4667041"/>
              <a:ext cx="78742" cy="110649"/>
            </a:xfrm>
            <a:custGeom>
              <a:rect b="b" l="l" r="r" t="t"/>
              <a:pathLst>
                <a:path extrusionOk="0" h="2105" w="1498">
                  <a:moveTo>
                    <a:pt x="0" y="1"/>
                  </a:moveTo>
                  <a:lnTo>
                    <a:pt x="0" y="2104"/>
                  </a:lnTo>
                  <a:lnTo>
                    <a:pt x="1498" y="2104"/>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5"/>
            <p:cNvSpPr/>
            <p:nvPr/>
          </p:nvSpPr>
          <p:spPr>
            <a:xfrm>
              <a:off x="-1045399" y="1200172"/>
              <a:ext cx="142767" cy="406065"/>
            </a:xfrm>
            <a:custGeom>
              <a:rect b="b" l="l" r="r" t="t"/>
              <a:pathLst>
                <a:path extrusionOk="0" h="7725" w="2716">
                  <a:moveTo>
                    <a:pt x="1899" y="0"/>
                  </a:moveTo>
                  <a:lnTo>
                    <a:pt x="0" y="822"/>
                  </a:lnTo>
                  <a:cubicBezTo>
                    <a:pt x="446" y="2467"/>
                    <a:pt x="669" y="4168"/>
                    <a:pt x="669" y="5877"/>
                  </a:cubicBezTo>
                  <a:lnTo>
                    <a:pt x="669" y="7725"/>
                  </a:lnTo>
                  <a:lnTo>
                    <a:pt x="2715" y="7725"/>
                  </a:lnTo>
                  <a:lnTo>
                    <a:pt x="2715" y="5877"/>
                  </a:lnTo>
                  <a:cubicBezTo>
                    <a:pt x="2715" y="3888"/>
                    <a:pt x="2441" y="1912"/>
                    <a:pt x="189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5"/>
            <p:cNvSpPr/>
            <p:nvPr/>
          </p:nvSpPr>
          <p:spPr>
            <a:xfrm>
              <a:off x="-1465866" y="696123"/>
              <a:ext cx="263719" cy="330371"/>
            </a:xfrm>
            <a:custGeom>
              <a:rect b="b" l="l" r="r" t="t"/>
              <a:pathLst>
                <a:path extrusionOk="0" h="6285" w="5017">
                  <a:moveTo>
                    <a:pt x="0" y="0"/>
                  </a:moveTo>
                  <a:lnTo>
                    <a:pt x="0" y="1849"/>
                  </a:lnTo>
                  <a:lnTo>
                    <a:pt x="192" y="1995"/>
                  </a:lnTo>
                  <a:cubicBezTo>
                    <a:pt x="1689" y="3200"/>
                    <a:pt x="2977" y="4653"/>
                    <a:pt x="3997" y="6285"/>
                  </a:cubicBezTo>
                  <a:lnTo>
                    <a:pt x="5016" y="5086"/>
                  </a:lnTo>
                  <a:cubicBezTo>
                    <a:pt x="3684" y="3085"/>
                    <a:pt x="1983" y="135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5"/>
            <p:cNvSpPr/>
            <p:nvPr/>
          </p:nvSpPr>
          <p:spPr>
            <a:xfrm>
              <a:off x="-1248089" y="969675"/>
              <a:ext cx="174936" cy="302564"/>
            </a:xfrm>
            <a:custGeom>
              <a:rect b="b" l="l" r="r" t="t"/>
              <a:pathLst>
                <a:path extrusionOk="0" h="5756" w="3328">
                  <a:moveTo>
                    <a:pt x="1014" y="0"/>
                  </a:moveTo>
                  <a:lnTo>
                    <a:pt x="0" y="1192"/>
                  </a:lnTo>
                  <a:cubicBezTo>
                    <a:pt x="13" y="1211"/>
                    <a:pt x="19" y="1224"/>
                    <a:pt x="32" y="1243"/>
                  </a:cubicBezTo>
                  <a:cubicBezTo>
                    <a:pt x="873" y="2652"/>
                    <a:pt x="1517" y="4169"/>
                    <a:pt x="1931" y="5756"/>
                  </a:cubicBezTo>
                  <a:lnTo>
                    <a:pt x="3327" y="5156"/>
                  </a:lnTo>
                  <a:cubicBezTo>
                    <a:pt x="2875" y="3506"/>
                    <a:pt x="2193" y="1932"/>
                    <a:pt x="1313" y="466"/>
                  </a:cubicBezTo>
                  <a:cubicBezTo>
                    <a:pt x="1217" y="306"/>
                    <a:pt x="1116" y="153"/>
                    <a:pt x="101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5"/>
            <p:cNvSpPr/>
            <p:nvPr/>
          </p:nvSpPr>
          <p:spPr>
            <a:xfrm>
              <a:off x="-1908095" y="4162522"/>
              <a:ext cx="78795" cy="399073"/>
            </a:xfrm>
            <a:custGeom>
              <a:rect b="b" l="l" r="r" t="t"/>
              <a:pathLst>
                <a:path extrusionOk="0" h="7592" w="1499">
                  <a:moveTo>
                    <a:pt x="1" y="1"/>
                  </a:moveTo>
                  <a:lnTo>
                    <a:pt x="1"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5"/>
            <p:cNvSpPr/>
            <p:nvPr/>
          </p:nvSpPr>
          <p:spPr>
            <a:xfrm>
              <a:off x="-1908095" y="1624789"/>
              <a:ext cx="78795" cy="187342"/>
            </a:xfrm>
            <a:custGeom>
              <a:rect b="b" l="l" r="r" t="t"/>
              <a:pathLst>
                <a:path extrusionOk="0" h="3564" w="1499">
                  <a:moveTo>
                    <a:pt x="1" y="0"/>
                  </a:moveTo>
                  <a:lnTo>
                    <a:pt x="1" y="3563"/>
                  </a:lnTo>
                  <a:lnTo>
                    <a:pt x="1498" y="3563"/>
                  </a:lnTo>
                  <a:lnTo>
                    <a:pt x="149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5"/>
            <p:cNvSpPr/>
            <p:nvPr/>
          </p:nvSpPr>
          <p:spPr>
            <a:xfrm>
              <a:off x="-1776420" y="4667041"/>
              <a:ext cx="608440" cy="110649"/>
            </a:xfrm>
            <a:custGeom>
              <a:rect b="b" l="l" r="r" t="t"/>
              <a:pathLst>
                <a:path extrusionOk="0" h="2105" w="11575">
                  <a:moveTo>
                    <a:pt x="0" y="1"/>
                  </a:moveTo>
                  <a:lnTo>
                    <a:pt x="0" y="2104"/>
                  </a:lnTo>
                  <a:lnTo>
                    <a:pt x="11574" y="2104"/>
                  </a:lnTo>
                  <a:lnTo>
                    <a:pt x="1157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5"/>
            <p:cNvSpPr/>
            <p:nvPr/>
          </p:nvSpPr>
          <p:spPr>
            <a:xfrm>
              <a:off x="-1908095" y="1917576"/>
              <a:ext cx="78795" cy="399073"/>
            </a:xfrm>
            <a:custGeom>
              <a:rect b="b" l="l" r="r" t="t"/>
              <a:pathLst>
                <a:path extrusionOk="0" h="7592" w="1499">
                  <a:moveTo>
                    <a:pt x="1" y="1"/>
                  </a:moveTo>
                  <a:lnTo>
                    <a:pt x="1"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5"/>
            <p:cNvSpPr/>
            <p:nvPr/>
          </p:nvSpPr>
          <p:spPr>
            <a:xfrm>
              <a:off x="-1742253" y="690607"/>
              <a:ext cx="263351" cy="330371"/>
            </a:xfrm>
            <a:custGeom>
              <a:rect b="b" l="l" r="r" t="t"/>
              <a:pathLst>
                <a:path extrusionOk="0" h="6285" w="5010">
                  <a:moveTo>
                    <a:pt x="5010" y="0"/>
                  </a:moveTo>
                  <a:cubicBezTo>
                    <a:pt x="3028" y="1358"/>
                    <a:pt x="1326" y="3085"/>
                    <a:pt x="0" y="5086"/>
                  </a:cubicBezTo>
                  <a:lnTo>
                    <a:pt x="1014" y="6285"/>
                  </a:lnTo>
                  <a:cubicBezTo>
                    <a:pt x="2034" y="4653"/>
                    <a:pt x="3321" y="3206"/>
                    <a:pt x="4825" y="2002"/>
                  </a:cubicBezTo>
                  <a:lnTo>
                    <a:pt x="5010" y="1849"/>
                  </a:lnTo>
                  <a:lnTo>
                    <a:pt x="501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5"/>
            <p:cNvSpPr/>
            <p:nvPr/>
          </p:nvSpPr>
          <p:spPr>
            <a:xfrm>
              <a:off x="-2041768" y="4162522"/>
              <a:ext cx="107601" cy="399073"/>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5"/>
            <p:cNvSpPr/>
            <p:nvPr/>
          </p:nvSpPr>
          <p:spPr>
            <a:xfrm>
              <a:off x="-1115415" y="4804078"/>
              <a:ext cx="203374" cy="107601"/>
            </a:xfrm>
            <a:custGeom>
              <a:rect b="b" l="l" r="r" t="t"/>
              <a:pathLst>
                <a:path extrusionOk="0" h="2047" w="3869">
                  <a:moveTo>
                    <a:pt x="0" y="1"/>
                  </a:moveTo>
                  <a:lnTo>
                    <a:pt x="0" y="2046"/>
                  </a:lnTo>
                  <a:lnTo>
                    <a:pt x="3869" y="2046"/>
                  </a:lnTo>
                  <a:lnTo>
                    <a:pt x="182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5"/>
            <p:cNvSpPr/>
            <p:nvPr/>
          </p:nvSpPr>
          <p:spPr>
            <a:xfrm>
              <a:off x="-1465866" y="532807"/>
              <a:ext cx="353500" cy="404067"/>
            </a:xfrm>
            <a:custGeom>
              <a:rect b="b" l="l" r="r" t="t"/>
              <a:pathLst>
                <a:path extrusionOk="0" h="7687" w="6725">
                  <a:moveTo>
                    <a:pt x="0" y="1"/>
                  </a:moveTo>
                  <a:lnTo>
                    <a:pt x="0" y="2391"/>
                  </a:lnTo>
                  <a:lnTo>
                    <a:pt x="13" y="2403"/>
                  </a:lnTo>
                  <a:cubicBezTo>
                    <a:pt x="2123" y="3799"/>
                    <a:pt x="3939" y="5590"/>
                    <a:pt x="5354" y="7687"/>
                  </a:cubicBezTo>
                  <a:lnTo>
                    <a:pt x="6724" y="6074"/>
                  </a:lnTo>
                  <a:cubicBezTo>
                    <a:pt x="4946" y="3589"/>
                    <a:pt x="2658" y="151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5"/>
            <p:cNvSpPr/>
            <p:nvPr/>
          </p:nvSpPr>
          <p:spPr>
            <a:xfrm>
              <a:off x="-1010233" y="4667041"/>
              <a:ext cx="107601" cy="235228"/>
            </a:xfrm>
            <a:custGeom>
              <a:rect b="b" l="l" r="r" t="t"/>
              <a:pathLst>
                <a:path extrusionOk="0" h="4475" w="2047">
                  <a:moveTo>
                    <a:pt x="0" y="1"/>
                  </a:moveTo>
                  <a:lnTo>
                    <a:pt x="0" y="2429"/>
                  </a:lnTo>
                  <a:lnTo>
                    <a:pt x="2046" y="4475"/>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5"/>
            <p:cNvSpPr/>
            <p:nvPr/>
          </p:nvSpPr>
          <p:spPr>
            <a:xfrm>
              <a:off x="-1832034" y="538323"/>
              <a:ext cx="353132" cy="404067"/>
            </a:xfrm>
            <a:custGeom>
              <a:rect b="b" l="l" r="r" t="t"/>
              <a:pathLst>
                <a:path extrusionOk="0" h="7687" w="6718">
                  <a:moveTo>
                    <a:pt x="6718" y="1"/>
                  </a:moveTo>
                  <a:cubicBezTo>
                    <a:pt x="4060" y="1517"/>
                    <a:pt x="1772" y="3589"/>
                    <a:pt x="0" y="6074"/>
                  </a:cubicBezTo>
                  <a:lnTo>
                    <a:pt x="1364" y="7687"/>
                  </a:lnTo>
                  <a:cubicBezTo>
                    <a:pt x="2779" y="5590"/>
                    <a:pt x="4596" y="3799"/>
                    <a:pt x="6705" y="2403"/>
                  </a:cubicBezTo>
                  <a:lnTo>
                    <a:pt x="6718" y="2391"/>
                  </a:lnTo>
                  <a:lnTo>
                    <a:pt x="671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5"/>
            <p:cNvSpPr/>
            <p:nvPr/>
          </p:nvSpPr>
          <p:spPr>
            <a:xfrm>
              <a:off x="-2041768" y="1619273"/>
              <a:ext cx="107601" cy="187342"/>
            </a:xfrm>
            <a:custGeom>
              <a:rect b="b" l="l" r="r" t="t"/>
              <a:pathLst>
                <a:path extrusionOk="0" h="3564" w="2047">
                  <a:moveTo>
                    <a:pt x="1" y="0"/>
                  </a:moveTo>
                  <a:lnTo>
                    <a:pt x="1" y="3563"/>
                  </a:lnTo>
                  <a:lnTo>
                    <a:pt x="2047" y="3563"/>
                  </a:lnTo>
                  <a:lnTo>
                    <a:pt x="204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5"/>
            <p:cNvSpPr/>
            <p:nvPr/>
          </p:nvSpPr>
          <p:spPr>
            <a:xfrm>
              <a:off x="-2041768" y="4667041"/>
              <a:ext cx="107601" cy="235228"/>
            </a:xfrm>
            <a:custGeom>
              <a:rect b="b" l="l" r="r" t="t"/>
              <a:pathLst>
                <a:path extrusionOk="0" h="4475" w="2047">
                  <a:moveTo>
                    <a:pt x="1" y="1"/>
                  </a:moveTo>
                  <a:lnTo>
                    <a:pt x="1" y="4475"/>
                  </a:lnTo>
                  <a:lnTo>
                    <a:pt x="2047" y="2429"/>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5"/>
            <p:cNvSpPr/>
            <p:nvPr/>
          </p:nvSpPr>
          <p:spPr>
            <a:xfrm>
              <a:off x="-1871563" y="975191"/>
              <a:ext cx="175252" cy="302564"/>
            </a:xfrm>
            <a:custGeom>
              <a:rect b="b" l="l" r="r" t="t"/>
              <a:pathLst>
                <a:path extrusionOk="0" h="5756" w="3334">
                  <a:moveTo>
                    <a:pt x="2314" y="0"/>
                  </a:moveTo>
                  <a:cubicBezTo>
                    <a:pt x="2212" y="160"/>
                    <a:pt x="2110" y="313"/>
                    <a:pt x="2014" y="472"/>
                  </a:cubicBezTo>
                  <a:cubicBezTo>
                    <a:pt x="1135" y="1932"/>
                    <a:pt x="453" y="3506"/>
                    <a:pt x="0" y="5156"/>
                  </a:cubicBezTo>
                  <a:lnTo>
                    <a:pt x="1396" y="5756"/>
                  </a:lnTo>
                  <a:cubicBezTo>
                    <a:pt x="1810" y="4169"/>
                    <a:pt x="2454" y="2652"/>
                    <a:pt x="3302" y="1243"/>
                  </a:cubicBezTo>
                  <a:cubicBezTo>
                    <a:pt x="3308" y="1224"/>
                    <a:pt x="3321" y="1211"/>
                    <a:pt x="3334" y="1192"/>
                  </a:cubicBezTo>
                  <a:lnTo>
                    <a:pt x="231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5"/>
            <p:cNvSpPr/>
            <p:nvPr/>
          </p:nvSpPr>
          <p:spPr>
            <a:xfrm>
              <a:off x="-2032359" y="4804078"/>
              <a:ext cx="203374" cy="107601"/>
            </a:xfrm>
            <a:custGeom>
              <a:rect b="b" l="l" r="r" t="t"/>
              <a:pathLst>
                <a:path extrusionOk="0" h="2047" w="3869">
                  <a:moveTo>
                    <a:pt x="2040" y="1"/>
                  </a:moveTo>
                  <a:lnTo>
                    <a:pt x="0" y="2046"/>
                  </a:lnTo>
                  <a:lnTo>
                    <a:pt x="3869" y="2046"/>
                  </a:lnTo>
                  <a:lnTo>
                    <a:pt x="386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5"/>
            <p:cNvSpPr/>
            <p:nvPr/>
          </p:nvSpPr>
          <p:spPr>
            <a:xfrm>
              <a:off x="-1776420" y="4804078"/>
              <a:ext cx="608440" cy="107601"/>
            </a:xfrm>
            <a:custGeom>
              <a:rect b="b" l="l" r="r" t="t"/>
              <a:pathLst>
                <a:path extrusionOk="0" h="2047" w="11575">
                  <a:moveTo>
                    <a:pt x="0" y="1"/>
                  </a:moveTo>
                  <a:lnTo>
                    <a:pt x="0" y="2046"/>
                  </a:lnTo>
                  <a:lnTo>
                    <a:pt x="11574" y="2046"/>
                  </a:lnTo>
                  <a:lnTo>
                    <a:pt x="1157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5"/>
            <p:cNvSpPr/>
            <p:nvPr/>
          </p:nvSpPr>
          <p:spPr>
            <a:xfrm>
              <a:off x="-1010233" y="2329633"/>
              <a:ext cx="107601" cy="444963"/>
            </a:xfrm>
            <a:custGeom>
              <a:rect b="b" l="l" r="r" t="t"/>
              <a:pathLst>
                <a:path extrusionOk="0" h="8465" w="2047">
                  <a:moveTo>
                    <a:pt x="0" y="1"/>
                  </a:moveTo>
                  <a:lnTo>
                    <a:pt x="0" y="8465"/>
                  </a:lnTo>
                  <a:lnTo>
                    <a:pt x="2046" y="8465"/>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5"/>
            <p:cNvSpPr/>
            <p:nvPr/>
          </p:nvSpPr>
          <p:spPr>
            <a:xfrm>
              <a:off x="-2041768" y="2329633"/>
              <a:ext cx="107601" cy="444963"/>
            </a:xfrm>
            <a:custGeom>
              <a:rect b="b" l="l" r="r" t="t"/>
              <a:pathLst>
                <a:path extrusionOk="0" h="8465" w="2047">
                  <a:moveTo>
                    <a:pt x="1" y="1"/>
                  </a:moveTo>
                  <a:lnTo>
                    <a:pt x="1" y="8465"/>
                  </a:lnTo>
                  <a:lnTo>
                    <a:pt x="2047" y="8465"/>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5"/>
            <p:cNvSpPr/>
            <p:nvPr/>
          </p:nvSpPr>
          <p:spPr>
            <a:xfrm>
              <a:off x="-2041768" y="2787947"/>
              <a:ext cx="107601" cy="399073"/>
            </a:xfrm>
            <a:custGeom>
              <a:rect b="b" l="l" r="r" t="t"/>
              <a:pathLst>
                <a:path extrusionOk="0" h="7592" w="2047">
                  <a:moveTo>
                    <a:pt x="1" y="1"/>
                  </a:moveTo>
                  <a:lnTo>
                    <a:pt x="1" y="7591"/>
                  </a:lnTo>
                  <a:lnTo>
                    <a:pt x="2047" y="759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5"/>
            <p:cNvSpPr/>
            <p:nvPr/>
          </p:nvSpPr>
          <p:spPr>
            <a:xfrm>
              <a:off x="-1908095" y="3704208"/>
              <a:ext cx="78795" cy="445331"/>
            </a:xfrm>
            <a:custGeom>
              <a:rect b="b" l="l" r="r" t="t"/>
              <a:pathLst>
                <a:path extrusionOk="0" h="8472" w="1499">
                  <a:moveTo>
                    <a:pt x="1" y="1"/>
                  </a:moveTo>
                  <a:lnTo>
                    <a:pt x="1" y="8471"/>
                  </a:lnTo>
                  <a:lnTo>
                    <a:pt x="1498" y="847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5"/>
            <p:cNvSpPr/>
            <p:nvPr/>
          </p:nvSpPr>
          <p:spPr>
            <a:xfrm>
              <a:off x="-2041768" y="3292151"/>
              <a:ext cx="107601" cy="399073"/>
            </a:xfrm>
            <a:custGeom>
              <a:rect b="b" l="l" r="r" t="t"/>
              <a:pathLst>
                <a:path extrusionOk="0" h="7592" w="2047">
                  <a:moveTo>
                    <a:pt x="1" y="1"/>
                  </a:moveTo>
                  <a:lnTo>
                    <a:pt x="1" y="7591"/>
                  </a:lnTo>
                  <a:lnTo>
                    <a:pt x="2047" y="7591"/>
                  </a:lnTo>
                  <a:lnTo>
                    <a:pt x="2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5"/>
            <p:cNvSpPr/>
            <p:nvPr/>
          </p:nvSpPr>
          <p:spPr>
            <a:xfrm>
              <a:off x="-1908095" y="2329633"/>
              <a:ext cx="78795" cy="444963"/>
            </a:xfrm>
            <a:custGeom>
              <a:rect b="b" l="l" r="r" t="t"/>
              <a:pathLst>
                <a:path extrusionOk="0" h="8465" w="1499">
                  <a:moveTo>
                    <a:pt x="1" y="1"/>
                  </a:moveTo>
                  <a:lnTo>
                    <a:pt x="1" y="8465"/>
                  </a:lnTo>
                  <a:lnTo>
                    <a:pt x="1498" y="8465"/>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5"/>
            <p:cNvSpPr/>
            <p:nvPr/>
          </p:nvSpPr>
          <p:spPr>
            <a:xfrm>
              <a:off x="-2041768" y="3704208"/>
              <a:ext cx="107601" cy="445331"/>
            </a:xfrm>
            <a:custGeom>
              <a:rect b="b" l="l" r="r" t="t"/>
              <a:pathLst>
                <a:path extrusionOk="0" h="8472" w="2047">
                  <a:moveTo>
                    <a:pt x="1" y="1"/>
                  </a:moveTo>
                  <a:lnTo>
                    <a:pt x="1" y="8471"/>
                  </a:lnTo>
                  <a:lnTo>
                    <a:pt x="2047" y="8471"/>
                  </a:lnTo>
                  <a:lnTo>
                    <a:pt x="204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5"/>
            <p:cNvSpPr/>
            <p:nvPr/>
          </p:nvSpPr>
          <p:spPr>
            <a:xfrm>
              <a:off x="-1115415" y="3292151"/>
              <a:ext cx="78742" cy="399073"/>
            </a:xfrm>
            <a:custGeom>
              <a:rect b="b" l="l" r="r" t="t"/>
              <a:pathLst>
                <a:path extrusionOk="0" h="7592" w="1498">
                  <a:moveTo>
                    <a:pt x="0" y="1"/>
                  </a:moveTo>
                  <a:lnTo>
                    <a:pt x="0" y="7591"/>
                  </a:lnTo>
                  <a:lnTo>
                    <a:pt x="1498" y="7591"/>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5"/>
            <p:cNvSpPr/>
            <p:nvPr/>
          </p:nvSpPr>
          <p:spPr>
            <a:xfrm>
              <a:off x="-1115415" y="2787947"/>
              <a:ext cx="78742" cy="399073"/>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5"/>
            <p:cNvSpPr/>
            <p:nvPr/>
          </p:nvSpPr>
          <p:spPr>
            <a:xfrm>
              <a:off x="-1115415" y="2329633"/>
              <a:ext cx="78742" cy="444963"/>
            </a:xfrm>
            <a:custGeom>
              <a:rect b="b" l="l" r="r" t="t"/>
              <a:pathLst>
                <a:path extrusionOk="0" h="8465" w="1498">
                  <a:moveTo>
                    <a:pt x="0" y="1"/>
                  </a:moveTo>
                  <a:lnTo>
                    <a:pt x="0" y="8465"/>
                  </a:lnTo>
                  <a:lnTo>
                    <a:pt x="1498" y="8465"/>
                  </a:lnTo>
                  <a:lnTo>
                    <a:pt x="1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5"/>
            <p:cNvSpPr/>
            <p:nvPr/>
          </p:nvSpPr>
          <p:spPr>
            <a:xfrm>
              <a:off x="-1115415" y="1917576"/>
              <a:ext cx="78742" cy="399073"/>
            </a:xfrm>
            <a:custGeom>
              <a:rect b="b" l="l" r="r" t="t"/>
              <a:pathLst>
                <a:path extrusionOk="0" h="7592" w="1498">
                  <a:moveTo>
                    <a:pt x="0" y="1"/>
                  </a:moveTo>
                  <a:lnTo>
                    <a:pt x="0" y="7591"/>
                  </a:lnTo>
                  <a:lnTo>
                    <a:pt x="1498" y="759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5"/>
            <p:cNvSpPr/>
            <p:nvPr/>
          </p:nvSpPr>
          <p:spPr>
            <a:xfrm>
              <a:off x="-1764698" y="4482801"/>
              <a:ext cx="584996" cy="78795"/>
            </a:xfrm>
            <a:custGeom>
              <a:rect b="b" l="l" r="r" t="t"/>
              <a:pathLst>
                <a:path extrusionOk="0" h="1499" w="11129">
                  <a:moveTo>
                    <a:pt x="1498" y="1"/>
                  </a:moveTo>
                  <a:lnTo>
                    <a:pt x="0" y="1498"/>
                  </a:lnTo>
                  <a:lnTo>
                    <a:pt x="11128" y="1498"/>
                  </a:lnTo>
                  <a:lnTo>
                    <a:pt x="962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5"/>
            <p:cNvSpPr/>
            <p:nvPr/>
          </p:nvSpPr>
          <p:spPr>
            <a:xfrm>
              <a:off x="-1010233" y="1917576"/>
              <a:ext cx="107601" cy="399073"/>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5"/>
            <p:cNvSpPr/>
            <p:nvPr/>
          </p:nvSpPr>
          <p:spPr>
            <a:xfrm>
              <a:off x="-1010233" y="2787947"/>
              <a:ext cx="107601" cy="399073"/>
            </a:xfrm>
            <a:custGeom>
              <a:rect b="b" l="l" r="r" t="t"/>
              <a:pathLst>
                <a:path extrusionOk="0" h="7592" w="2047">
                  <a:moveTo>
                    <a:pt x="0" y="1"/>
                  </a:moveTo>
                  <a:lnTo>
                    <a:pt x="0" y="7591"/>
                  </a:lnTo>
                  <a:lnTo>
                    <a:pt x="2046" y="759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5"/>
            <p:cNvSpPr/>
            <p:nvPr/>
          </p:nvSpPr>
          <p:spPr>
            <a:xfrm>
              <a:off x="-1249456" y="3301560"/>
              <a:ext cx="81476" cy="1253307"/>
            </a:xfrm>
            <a:custGeom>
              <a:rect b="b" l="l" r="r" t="t"/>
              <a:pathLst>
                <a:path extrusionOk="0" h="23843" w="1550">
                  <a:moveTo>
                    <a:pt x="1549" y="0"/>
                  </a:moveTo>
                  <a:lnTo>
                    <a:pt x="1" y="1542"/>
                  </a:lnTo>
                  <a:lnTo>
                    <a:pt x="1" y="22294"/>
                  </a:lnTo>
                  <a:lnTo>
                    <a:pt x="1549" y="23843"/>
                  </a:lnTo>
                  <a:lnTo>
                    <a:pt x="154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5"/>
            <p:cNvSpPr/>
            <p:nvPr/>
          </p:nvSpPr>
          <p:spPr>
            <a:xfrm>
              <a:off x="-1908095" y="1253421"/>
              <a:ext cx="106917" cy="352816"/>
            </a:xfrm>
            <a:custGeom>
              <a:rect b="b" l="l" r="r" t="t"/>
              <a:pathLst>
                <a:path extrusionOk="0" h="6712" w="2034">
                  <a:moveTo>
                    <a:pt x="638" y="1"/>
                  </a:moveTo>
                  <a:cubicBezTo>
                    <a:pt x="217" y="1588"/>
                    <a:pt x="1" y="3226"/>
                    <a:pt x="1" y="4864"/>
                  </a:cubicBezTo>
                  <a:lnTo>
                    <a:pt x="1" y="6712"/>
                  </a:lnTo>
                  <a:lnTo>
                    <a:pt x="1498" y="6712"/>
                  </a:lnTo>
                  <a:lnTo>
                    <a:pt x="1498" y="4864"/>
                  </a:lnTo>
                  <a:cubicBezTo>
                    <a:pt x="1498" y="3430"/>
                    <a:pt x="1683" y="1996"/>
                    <a:pt x="2034" y="606"/>
                  </a:cubicBezTo>
                  <a:lnTo>
                    <a:pt x="63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5"/>
            <p:cNvSpPr/>
            <p:nvPr/>
          </p:nvSpPr>
          <p:spPr>
            <a:xfrm>
              <a:off x="-1010233" y="1624789"/>
              <a:ext cx="107601" cy="187342"/>
            </a:xfrm>
            <a:custGeom>
              <a:rect b="b" l="l" r="r" t="t"/>
              <a:pathLst>
                <a:path extrusionOk="0" h="3564" w="2047">
                  <a:moveTo>
                    <a:pt x="0" y="0"/>
                  </a:moveTo>
                  <a:lnTo>
                    <a:pt x="0" y="3563"/>
                  </a:lnTo>
                  <a:lnTo>
                    <a:pt x="2046" y="3563"/>
                  </a:lnTo>
                  <a:lnTo>
                    <a:pt x="204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5"/>
            <p:cNvSpPr/>
            <p:nvPr/>
          </p:nvSpPr>
          <p:spPr>
            <a:xfrm>
              <a:off x="-1115415" y="1619273"/>
              <a:ext cx="78742" cy="187342"/>
            </a:xfrm>
            <a:custGeom>
              <a:rect b="b" l="l" r="r" t="t"/>
              <a:pathLst>
                <a:path extrusionOk="0" h="3564" w="1498">
                  <a:moveTo>
                    <a:pt x="0" y="0"/>
                  </a:moveTo>
                  <a:lnTo>
                    <a:pt x="0" y="3563"/>
                  </a:lnTo>
                  <a:lnTo>
                    <a:pt x="1498" y="3563"/>
                  </a:lnTo>
                  <a:lnTo>
                    <a:pt x="149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5"/>
            <p:cNvSpPr/>
            <p:nvPr/>
          </p:nvSpPr>
          <p:spPr>
            <a:xfrm>
              <a:off x="-1115415" y="3704208"/>
              <a:ext cx="78742" cy="445331"/>
            </a:xfrm>
            <a:custGeom>
              <a:rect b="b" l="l" r="r" t="t"/>
              <a:pathLst>
                <a:path extrusionOk="0" h="8472" w="1498">
                  <a:moveTo>
                    <a:pt x="0" y="1"/>
                  </a:moveTo>
                  <a:lnTo>
                    <a:pt x="0" y="8471"/>
                  </a:lnTo>
                  <a:lnTo>
                    <a:pt x="1498" y="8471"/>
                  </a:lnTo>
                  <a:lnTo>
                    <a:pt x="14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5"/>
            <p:cNvSpPr/>
            <p:nvPr/>
          </p:nvSpPr>
          <p:spPr>
            <a:xfrm>
              <a:off x="-1010233" y="3292151"/>
              <a:ext cx="107601" cy="399073"/>
            </a:xfrm>
            <a:custGeom>
              <a:rect b="b" l="l" r="r" t="t"/>
              <a:pathLst>
                <a:path extrusionOk="0" h="7592" w="2047">
                  <a:moveTo>
                    <a:pt x="0" y="1"/>
                  </a:moveTo>
                  <a:lnTo>
                    <a:pt x="0" y="7591"/>
                  </a:lnTo>
                  <a:lnTo>
                    <a:pt x="2046" y="7591"/>
                  </a:lnTo>
                  <a:lnTo>
                    <a:pt x="2046"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5"/>
            <p:cNvSpPr/>
            <p:nvPr/>
          </p:nvSpPr>
          <p:spPr>
            <a:xfrm>
              <a:off x="-1010233" y="3704208"/>
              <a:ext cx="107601" cy="445331"/>
            </a:xfrm>
            <a:custGeom>
              <a:rect b="b" l="l" r="r" t="t"/>
              <a:pathLst>
                <a:path extrusionOk="0" h="8472" w="2047">
                  <a:moveTo>
                    <a:pt x="0" y="1"/>
                  </a:moveTo>
                  <a:lnTo>
                    <a:pt x="0" y="8471"/>
                  </a:lnTo>
                  <a:lnTo>
                    <a:pt x="2046" y="8471"/>
                  </a:lnTo>
                  <a:lnTo>
                    <a:pt x="204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5"/>
            <p:cNvSpPr/>
            <p:nvPr/>
          </p:nvSpPr>
          <p:spPr>
            <a:xfrm>
              <a:off x="-2147950" y="443496"/>
              <a:ext cx="1351499" cy="4576729"/>
            </a:xfrm>
            <a:custGeom>
              <a:rect b="b" l="l" r="r" t="t"/>
              <a:pathLst>
                <a:path extrusionOk="0" h="87068" w="25711">
                  <a:moveTo>
                    <a:pt x="12855" y="294"/>
                  </a:moveTo>
                  <a:lnTo>
                    <a:pt x="13314" y="536"/>
                  </a:lnTo>
                  <a:cubicBezTo>
                    <a:pt x="20797" y="4488"/>
                    <a:pt x="25449" y="12257"/>
                    <a:pt x="25449" y="20816"/>
                  </a:cubicBezTo>
                  <a:lnTo>
                    <a:pt x="25449" y="86812"/>
                  </a:lnTo>
                  <a:lnTo>
                    <a:pt x="262" y="86812"/>
                  </a:lnTo>
                  <a:lnTo>
                    <a:pt x="262" y="20816"/>
                  </a:lnTo>
                  <a:cubicBezTo>
                    <a:pt x="262" y="12257"/>
                    <a:pt x="4908" y="4488"/>
                    <a:pt x="12390" y="536"/>
                  </a:cubicBezTo>
                  <a:lnTo>
                    <a:pt x="12849" y="300"/>
                  </a:lnTo>
                  <a:lnTo>
                    <a:pt x="12855" y="294"/>
                  </a:lnTo>
                  <a:close/>
                  <a:moveTo>
                    <a:pt x="12855" y="1"/>
                  </a:moveTo>
                  <a:lnTo>
                    <a:pt x="12734" y="65"/>
                  </a:lnTo>
                  <a:lnTo>
                    <a:pt x="12275" y="307"/>
                  </a:lnTo>
                  <a:cubicBezTo>
                    <a:pt x="4704" y="4297"/>
                    <a:pt x="0" y="12155"/>
                    <a:pt x="0" y="20810"/>
                  </a:cubicBezTo>
                  <a:lnTo>
                    <a:pt x="0" y="87067"/>
                  </a:lnTo>
                  <a:lnTo>
                    <a:pt x="25710" y="87067"/>
                  </a:lnTo>
                  <a:lnTo>
                    <a:pt x="25710" y="20816"/>
                  </a:lnTo>
                  <a:cubicBezTo>
                    <a:pt x="25710" y="12161"/>
                    <a:pt x="21007" y="4303"/>
                    <a:pt x="13435" y="307"/>
                  </a:cubicBezTo>
                  <a:lnTo>
                    <a:pt x="12976" y="71"/>
                  </a:lnTo>
                  <a:lnTo>
                    <a:pt x="12855" y="7"/>
                  </a:lnTo>
                  <a:lnTo>
                    <a:pt x="1285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69" name="Shape 769"/>
        <p:cNvGrpSpPr/>
        <p:nvPr/>
      </p:nvGrpSpPr>
      <p:grpSpPr>
        <a:xfrm>
          <a:off x="0" y="0"/>
          <a:ext cx="0" cy="0"/>
          <a:chOff x="0" y="0"/>
          <a:chExt cx="0" cy="0"/>
        </a:xfrm>
      </p:grpSpPr>
      <p:sp>
        <p:nvSpPr>
          <p:cNvPr id="770" name="Google Shape;770;p6"/>
          <p:cNvSpPr txBox="1"/>
          <p:nvPr>
            <p:ph type="title"/>
          </p:nvPr>
        </p:nvSpPr>
        <p:spPr>
          <a:xfrm>
            <a:off x="713225" y="368825"/>
            <a:ext cx="7725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400"/>
              <a:buNone/>
              <a:defRPr>
                <a:latin typeface="Fraunces SemiBold"/>
                <a:ea typeface="Fraunces SemiBold"/>
                <a:cs typeface="Fraunces SemiBold"/>
                <a:sym typeface="Fraunces Semi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771" name="Google Shape;771;p6"/>
          <p:cNvGrpSpPr/>
          <p:nvPr/>
        </p:nvGrpSpPr>
        <p:grpSpPr>
          <a:xfrm>
            <a:off x="6267988" y="4566296"/>
            <a:ext cx="2623827" cy="5412437"/>
            <a:chOff x="6572788" y="4509878"/>
            <a:chExt cx="2623827" cy="5412437"/>
          </a:xfrm>
        </p:grpSpPr>
        <p:sp>
          <p:nvSpPr>
            <p:cNvPr id="772" name="Google Shape;772;p6"/>
            <p:cNvSpPr/>
            <p:nvPr/>
          </p:nvSpPr>
          <p:spPr>
            <a:xfrm>
              <a:off x="7900142" y="4681450"/>
              <a:ext cx="527369" cy="561074"/>
            </a:xfrm>
            <a:custGeom>
              <a:rect b="b" l="l" r="r" t="t"/>
              <a:pathLst>
                <a:path extrusionOk="0" h="9006" w="8465">
                  <a:moveTo>
                    <a:pt x="0" y="0"/>
                  </a:moveTo>
                  <a:lnTo>
                    <a:pt x="0" y="1211"/>
                  </a:lnTo>
                  <a:cubicBezTo>
                    <a:pt x="2900" y="3321"/>
                    <a:pt x="5545" y="5940"/>
                    <a:pt x="7871" y="9006"/>
                  </a:cubicBezTo>
                  <a:cubicBezTo>
                    <a:pt x="8063" y="8725"/>
                    <a:pt x="8266" y="8445"/>
                    <a:pt x="8464" y="8165"/>
                  </a:cubicBezTo>
                  <a:cubicBezTo>
                    <a:pt x="5966" y="4921"/>
                    <a:pt x="3130" y="2180"/>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6"/>
            <p:cNvSpPr/>
            <p:nvPr/>
          </p:nvSpPr>
          <p:spPr>
            <a:xfrm>
              <a:off x="7900142" y="5098733"/>
              <a:ext cx="339535" cy="1314343"/>
            </a:xfrm>
            <a:custGeom>
              <a:rect b="b" l="l" r="r" t="t"/>
              <a:pathLst>
                <a:path extrusionOk="0" h="21097" w="5450">
                  <a:moveTo>
                    <a:pt x="0" y="1"/>
                  </a:moveTo>
                  <a:lnTo>
                    <a:pt x="0" y="21097"/>
                  </a:lnTo>
                  <a:cubicBezTo>
                    <a:pt x="1116" y="15794"/>
                    <a:pt x="2951" y="10765"/>
                    <a:pt x="5449" y="6234"/>
                  </a:cubicBezTo>
                  <a:cubicBezTo>
                    <a:pt x="5201" y="5877"/>
                    <a:pt x="4952" y="5514"/>
                    <a:pt x="4691" y="5169"/>
                  </a:cubicBezTo>
                  <a:cubicBezTo>
                    <a:pt x="3302" y="3296"/>
                    <a:pt x="1734" y="1562"/>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6"/>
            <p:cNvSpPr/>
            <p:nvPr/>
          </p:nvSpPr>
          <p:spPr>
            <a:xfrm>
              <a:off x="7529646" y="5098733"/>
              <a:ext cx="339161" cy="1314343"/>
            </a:xfrm>
            <a:custGeom>
              <a:rect b="b" l="l" r="r" t="t"/>
              <a:pathLst>
                <a:path extrusionOk="0" h="21097" w="5444">
                  <a:moveTo>
                    <a:pt x="5444" y="1"/>
                  </a:moveTo>
                  <a:cubicBezTo>
                    <a:pt x="3761" y="1524"/>
                    <a:pt x="2225" y="3213"/>
                    <a:pt x="861" y="5029"/>
                  </a:cubicBezTo>
                  <a:cubicBezTo>
                    <a:pt x="829" y="5074"/>
                    <a:pt x="791" y="5125"/>
                    <a:pt x="753" y="5176"/>
                  </a:cubicBezTo>
                  <a:cubicBezTo>
                    <a:pt x="498" y="5526"/>
                    <a:pt x="249" y="5883"/>
                    <a:pt x="1" y="6240"/>
                  </a:cubicBezTo>
                  <a:cubicBezTo>
                    <a:pt x="2506" y="10772"/>
                    <a:pt x="4335" y="15800"/>
                    <a:pt x="5444" y="21097"/>
                  </a:cubicBezTo>
                  <a:lnTo>
                    <a:pt x="544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6"/>
            <p:cNvSpPr/>
            <p:nvPr/>
          </p:nvSpPr>
          <p:spPr>
            <a:xfrm>
              <a:off x="7397447" y="4795770"/>
              <a:ext cx="471798" cy="66156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73"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6"/>
            <p:cNvSpPr/>
            <p:nvPr/>
          </p:nvSpPr>
          <p:spPr>
            <a:xfrm>
              <a:off x="7900142" y="4795770"/>
              <a:ext cx="472172" cy="661190"/>
            </a:xfrm>
            <a:custGeom>
              <a:rect b="b" l="l" r="r" t="t"/>
              <a:pathLst>
                <a:path extrusionOk="0" h="10613" w="7579">
                  <a:moveTo>
                    <a:pt x="0" y="1"/>
                  </a:moveTo>
                  <a:lnTo>
                    <a:pt x="0" y="4188"/>
                  </a:lnTo>
                  <a:cubicBezTo>
                    <a:pt x="1893" y="5852"/>
                    <a:pt x="3601" y="7706"/>
                    <a:pt x="5099" y="9733"/>
                  </a:cubicBezTo>
                  <a:cubicBezTo>
                    <a:pt x="5316" y="10020"/>
                    <a:pt x="5520" y="10319"/>
                    <a:pt x="5724" y="10612"/>
                  </a:cubicBezTo>
                  <a:cubicBezTo>
                    <a:pt x="6310" y="9586"/>
                    <a:pt x="6928" y="8586"/>
                    <a:pt x="7578" y="7611"/>
                  </a:cubicBezTo>
                  <a:cubicBezTo>
                    <a:pt x="5335" y="4628"/>
                    <a:pt x="2785" y="2079"/>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6"/>
            <p:cNvSpPr/>
            <p:nvPr/>
          </p:nvSpPr>
          <p:spPr>
            <a:xfrm>
              <a:off x="7341440" y="4681450"/>
              <a:ext cx="527370" cy="561074"/>
            </a:xfrm>
            <a:custGeom>
              <a:rect b="b" l="l" r="r" t="t"/>
              <a:pathLst>
                <a:path extrusionOk="0" h="9006" w="8465">
                  <a:moveTo>
                    <a:pt x="8465" y="0"/>
                  </a:moveTo>
                  <a:cubicBezTo>
                    <a:pt x="5335" y="2180"/>
                    <a:pt x="2499" y="4921"/>
                    <a:pt x="1" y="8165"/>
                  </a:cubicBezTo>
                  <a:cubicBezTo>
                    <a:pt x="205" y="8445"/>
                    <a:pt x="409" y="8725"/>
                    <a:pt x="600" y="9006"/>
                  </a:cubicBezTo>
                  <a:cubicBezTo>
                    <a:pt x="2926" y="5940"/>
                    <a:pt x="5565" y="3321"/>
                    <a:pt x="8465" y="1211"/>
                  </a:cubicBezTo>
                  <a:lnTo>
                    <a:pt x="846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6"/>
            <p:cNvSpPr/>
            <p:nvPr/>
          </p:nvSpPr>
          <p:spPr>
            <a:xfrm>
              <a:off x="6572788" y="4509878"/>
              <a:ext cx="2623827" cy="5412437"/>
            </a:xfrm>
            <a:custGeom>
              <a:rect b="b" l="l" r="r" t="t"/>
              <a:pathLst>
                <a:path extrusionOk="0" h="86877" w="42116">
                  <a:moveTo>
                    <a:pt x="21058" y="332"/>
                  </a:moveTo>
                  <a:lnTo>
                    <a:pt x="21160" y="390"/>
                  </a:lnTo>
                  <a:cubicBezTo>
                    <a:pt x="25819" y="3353"/>
                    <a:pt x="41083" y="15017"/>
                    <a:pt x="41822" y="40912"/>
                  </a:cubicBezTo>
                  <a:cubicBezTo>
                    <a:pt x="41835" y="41472"/>
                    <a:pt x="41848" y="83906"/>
                    <a:pt x="41848" y="86615"/>
                  </a:cubicBezTo>
                  <a:lnTo>
                    <a:pt x="261" y="86615"/>
                  </a:lnTo>
                  <a:lnTo>
                    <a:pt x="261" y="42664"/>
                  </a:lnTo>
                  <a:cubicBezTo>
                    <a:pt x="261" y="30172"/>
                    <a:pt x="3760" y="12773"/>
                    <a:pt x="20439" y="785"/>
                  </a:cubicBezTo>
                  <a:cubicBezTo>
                    <a:pt x="20694" y="600"/>
                    <a:pt x="20898" y="453"/>
                    <a:pt x="21058" y="332"/>
                  </a:cubicBezTo>
                  <a:close/>
                  <a:moveTo>
                    <a:pt x="21058" y="1"/>
                  </a:moveTo>
                  <a:lnTo>
                    <a:pt x="20975" y="65"/>
                  </a:lnTo>
                  <a:cubicBezTo>
                    <a:pt x="20809" y="192"/>
                    <a:pt x="20580" y="364"/>
                    <a:pt x="20286" y="568"/>
                  </a:cubicBezTo>
                  <a:cubicBezTo>
                    <a:pt x="18145" y="2111"/>
                    <a:pt x="13123" y="5724"/>
                    <a:pt x="8572" y="12435"/>
                  </a:cubicBezTo>
                  <a:cubicBezTo>
                    <a:pt x="2881" y="20823"/>
                    <a:pt x="0" y="30995"/>
                    <a:pt x="0" y="42664"/>
                  </a:cubicBezTo>
                  <a:lnTo>
                    <a:pt x="0" y="86876"/>
                  </a:lnTo>
                  <a:lnTo>
                    <a:pt x="42115" y="86876"/>
                  </a:lnTo>
                  <a:lnTo>
                    <a:pt x="42115" y="86742"/>
                  </a:lnTo>
                  <a:cubicBezTo>
                    <a:pt x="42115" y="84894"/>
                    <a:pt x="42103" y="41479"/>
                    <a:pt x="42083" y="40905"/>
                  </a:cubicBezTo>
                  <a:cubicBezTo>
                    <a:pt x="41344" y="14876"/>
                    <a:pt x="25991" y="3143"/>
                    <a:pt x="21293" y="173"/>
                  </a:cubicBezTo>
                  <a:cubicBezTo>
                    <a:pt x="21211" y="116"/>
                    <a:pt x="21153" y="84"/>
                    <a:pt x="21134"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9" name="Google Shape;779;p6"/>
          <p:cNvGrpSpPr/>
          <p:nvPr/>
        </p:nvGrpSpPr>
        <p:grpSpPr>
          <a:xfrm>
            <a:off x="7970415" y="2794249"/>
            <a:ext cx="1232105" cy="3492227"/>
            <a:chOff x="7970415" y="2737830"/>
            <a:chExt cx="1232105" cy="3492227"/>
          </a:xfrm>
        </p:grpSpPr>
        <p:sp>
          <p:nvSpPr>
            <p:cNvPr id="780" name="Google Shape;780;p6"/>
            <p:cNvSpPr/>
            <p:nvPr/>
          </p:nvSpPr>
          <p:spPr>
            <a:xfrm>
              <a:off x="8197497" y="3439447"/>
              <a:ext cx="850208" cy="2197383"/>
            </a:xfrm>
            <a:custGeom>
              <a:rect b="b" l="l" r="r" t="t"/>
              <a:pathLst>
                <a:path extrusionOk="0" h="35271" w="13647">
                  <a:moveTo>
                    <a:pt x="13646" y="0"/>
                  </a:moveTo>
                  <a:cubicBezTo>
                    <a:pt x="12537" y="2798"/>
                    <a:pt x="11122" y="5462"/>
                    <a:pt x="9427" y="7948"/>
                  </a:cubicBezTo>
                  <a:cubicBezTo>
                    <a:pt x="6967" y="11536"/>
                    <a:pt x="3819" y="14857"/>
                    <a:pt x="1" y="17208"/>
                  </a:cubicBezTo>
                  <a:cubicBezTo>
                    <a:pt x="6674" y="21969"/>
                    <a:pt x="10823" y="28585"/>
                    <a:pt x="13646" y="35271"/>
                  </a:cubicBezTo>
                  <a:lnTo>
                    <a:pt x="136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6"/>
            <p:cNvSpPr/>
            <p:nvPr/>
          </p:nvSpPr>
          <p:spPr>
            <a:xfrm>
              <a:off x="8278549" y="4058081"/>
              <a:ext cx="923971" cy="924407"/>
            </a:xfrm>
            <a:custGeom>
              <a:rect b="b" l="l" r="r" t="t"/>
              <a:pathLst>
                <a:path extrusionOk="0" h="14838" w="14831">
                  <a:moveTo>
                    <a:pt x="7419" y="0"/>
                  </a:moveTo>
                  <a:cubicBezTo>
                    <a:pt x="3321" y="0"/>
                    <a:pt x="0" y="3327"/>
                    <a:pt x="0" y="7419"/>
                  </a:cubicBezTo>
                  <a:cubicBezTo>
                    <a:pt x="0" y="11517"/>
                    <a:pt x="3321" y="14837"/>
                    <a:pt x="7419" y="14837"/>
                  </a:cubicBezTo>
                  <a:cubicBezTo>
                    <a:pt x="11510" y="14837"/>
                    <a:pt x="14831" y="11517"/>
                    <a:pt x="14831" y="7419"/>
                  </a:cubicBezTo>
                  <a:cubicBezTo>
                    <a:pt x="14831" y="3327"/>
                    <a:pt x="11510" y="0"/>
                    <a:pt x="741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6"/>
            <p:cNvSpPr/>
            <p:nvPr/>
          </p:nvSpPr>
          <p:spPr>
            <a:xfrm>
              <a:off x="8440528" y="4220434"/>
              <a:ext cx="600011" cy="600011"/>
            </a:xfrm>
            <a:custGeom>
              <a:rect b="b" l="l" r="r" t="t"/>
              <a:pathLst>
                <a:path extrusionOk="0" h="9631" w="9631">
                  <a:moveTo>
                    <a:pt x="4296" y="1"/>
                  </a:moveTo>
                  <a:lnTo>
                    <a:pt x="4296" y="1"/>
                  </a:lnTo>
                  <a:cubicBezTo>
                    <a:pt x="3372" y="96"/>
                    <a:pt x="2499" y="460"/>
                    <a:pt x="1779" y="1040"/>
                  </a:cubicBezTo>
                  <a:cubicBezTo>
                    <a:pt x="1981" y="1103"/>
                    <a:pt x="2192" y="1134"/>
                    <a:pt x="2403" y="1134"/>
                  </a:cubicBezTo>
                  <a:cubicBezTo>
                    <a:pt x="2683" y="1134"/>
                    <a:pt x="2963" y="1079"/>
                    <a:pt x="3225" y="970"/>
                  </a:cubicBezTo>
                  <a:cubicBezTo>
                    <a:pt x="3684" y="778"/>
                    <a:pt x="4060" y="434"/>
                    <a:pt x="4296" y="1"/>
                  </a:cubicBezTo>
                  <a:close/>
                  <a:moveTo>
                    <a:pt x="5335" y="1"/>
                  </a:moveTo>
                  <a:lnTo>
                    <a:pt x="5335" y="1"/>
                  </a:lnTo>
                  <a:cubicBezTo>
                    <a:pt x="5716" y="714"/>
                    <a:pt x="6450" y="1134"/>
                    <a:pt x="7224" y="1134"/>
                  </a:cubicBezTo>
                  <a:cubicBezTo>
                    <a:pt x="7432" y="1134"/>
                    <a:pt x="7644" y="1103"/>
                    <a:pt x="7852" y="1040"/>
                  </a:cubicBezTo>
                  <a:cubicBezTo>
                    <a:pt x="7132" y="460"/>
                    <a:pt x="6259" y="96"/>
                    <a:pt x="5335" y="1"/>
                  </a:cubicBezTo>
                  <a:close/>
                  <a:moveTo>
                    <a:pt x="1039" y="1779"/>
                  </a:moveTo>
                  <a:cubicBezTo>
                    <a:pt x="459" y="2499"/>
                    <a:pt x="96" y="3372"/>
                    <a:pt x="0" y="4296"/>
                  </a:cubicBezTo>
                  <a:cubicBezTo>
                    <a:pt x="899" y="3812"/>
                    <a:pt x="1339" y="2754"/>
                    <a:pt x="1039" y="1779"/>
                  </a:cubicBezTo>
                  <a:close/>
                  <a:moveTo>
                    <a:pt x="8585" y="1779"/>
                  </a:moveTo>
                  <a:lnTo>
                    <a:pt x="8585" y="1779"/>
                  </a:lnTo>
                  <a:cubicBezTo>
                    <a:pt x="8445" y="2251"/>
                    <a:pt x="8471" y="2760"/>
                    <a:pt x="8662" y="3219"/>
                  </a:cubicBezTo>
                  <a:lnTo>
                    <a:pt x="8662" y="3226"/>
                  </a:lnTo>
                  <a:cubicBezTo>
                    <a:pt x="8847" y="3685"/>
                    <a:pt x="9191" y="4061"/>
                    <a:pt x="9631" y="4296"/>
                  </a:cubicBezTo>
                  <a:cubicBezTo>
                    <a:pt x="9535" y="3372"/>
                    <a:pt x="9172" y="2499"/>
                    <a:pt x="8585" y="1779"/>
                  </a:cubicBezTo>
                  <a:close/>
                  <a:moveTo>
                    <a:pt x="9631" y="5329"/>
                  </a:moveTo>
                  <a:cubicBezTo>
                    <a:pt x="8726" y="5813"/>
                    <a:pt x="8292" y="6865"/>
                    <a:pt x="8585" y="7846"/>
                  </a:cubicBezTo>
                  <a:cubicBezTo>
                    <a:pt x="9172" y="7126"/>
                    <a:pt x="9535" y="6253"/>
                    <a:pt x="9631" y="5329"/>
                  </a:cubicBezTo>
                  <a:close/>
                  <a:moveTo>
                    <a:pt x="0" y="5335"/>
                  </a:moveTo>
                  <a:cubicBezTo>
                    <a:pt x="96" y="6259"/>
                    <a:pt x="459" y="7133"/>
                    <a:pt x="1039" y="7853"/>
                  </a:cubicBezTo>
                  <a:cubicBezTo>
                    <a:pt x="1186" y="7375"/>
                    <a:pt x="1160" y="6865"/>
                    <a:pt x="976" y="6406"/>
                  </a:cubicBezTo>
                  <a:lnTo>
                    <a:pt x="969" y="6406"/>
                  </a:lnTo>
                  <a:cubicBezTo>
                    <a:pt x="784" y="5947"/>
                    <a:pt x="440" y="5571"/>
                    <a:pt x="0" y="5335"/>
                  </a:cubicBezTo>
                  <a:close/>
                  <a:moveTo>
                    <a:pt x="2403" y="8492"/>
                  </a:moveTo>
                  <a:cubicBezTo>
                    <a:pt x="2196" y="8492"/>
                    <a:pt x="1986" y="8523"/>
                    <a:pt x="1779" y="8586"/>
                  </a:cubicBezTo>
                  <a:cubicBezTo>
                    <a:pt x="2499" y="9166"/>
                    <a:pt x="3372" y="9529"/>
                    <a:pt x="4296" y="9625"/>
                  </a:cubicBezTo>
                  <a:cubicBezTo>
                    <a:pt x="3914" y="8916"/>
                    <a:pt x="3179" y="8492"/>
                    <a:pt x="2403" y="8492"/>
                  </a:cubicBezTo>
                  <a:close/>
                  <a:moveTo>
                    <a:pt x="7226" y="8492"/>
                  </a:moveTo>
                  <a:cubicBezTo>
                    <a:pt x="6946" y="8492"/>
                    <a:pt x="6667" y="8547"/>
                    <a:pt x="6406" y="8656"/>
                  </a:cubicBezTo>
                  <a:cubicBezTo>
                    <a:pt x="5947" y="8847"/>
                    <a:pt x="5571" y="9191"/>
                    <a:pt x="5335" y="9631"/>
                  </a:cubicBezTo>
                  <a:cubicBezTo>
                    <a:pt x="6259" y="9529"/>
                    <a:pt x="7132" y="9166"/>
                    <a:pt x="7852" y="8586"/>
                  </a:cubicBezTo>
                  <a:cubicBezTo>
                    <a:pt x="7647" y="8523"/>
                    <a:pt x="7436" y="8492"/>
                    <a:pt x="7226" y="8492"/>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6"/>
            <p:cNvSpPr/>
            <p:nvPr/>
          </p:nvSpPr>
          <p:spPr>
            <a:xfrm>
              <a:off x="8474294" y="4254200"/>
              <a:ext cx="532478" cy="532104"/>
            </a:xfrm>
            <a:custGeom>
              <a:rect b="b" l="l" r="r" t="t"/>
              <a:pathLst>
                <a:path extrusionOk="0" h="8541" w="8547">
                  <a:moveTo>
                    <a:pt x="4277" y="1"/>
                  </a:moveTo>
                  <a:cubicBezTo>
                    <a:pt x="4028" y="377"/>
                    <a:pt x="3703" y="689"/>
                    <a:pt x="3321" y="912"/>
                  </a:cubicBezTo>
                  <a:cubicBezTo>
                    <a:pt x="3569" y="1116"/>
                    <a:pt x="3882" y="1224"/>
                    <a:pt x="4200" y="1224"/>
                  </a:cubicBezTo>
                  <a:lnTo>
                    <a:pt x="4353" y="1224"/>
                  </a:lnTo>
                  <a:cubicBezTo>
                    <a:pt x="4672" y="1224"/>
                    <a:pt x="4984" y="1116"/>
                    <a:pt x="5233" y="912"/>
                  </a:cubicBezTo>
                  <a:cubicBezTo>
                    <a:pt x="4850" y="689"/>
                    <a:pt x="4519" y="377"/>
                    <a:pt x="4277" y="1"/>
                  </a:cubicBezTo>
                  <a:close/>
                  <a:moveTo>
                    <a:pt x="2473" y="1243"/>
                  </a:moveTo>
                  <a:lnTo>
                    <a:pt x="2473" y="1243"/>
                  </a:lnTo>
                  <a:cubicBezTo>
                    <a:pt x="2265" y="1290"/>
                    <a:pt x="2054" y="1314"/>
                    <a:pt x="1843" y="1314"/>
                  </a:cubicBezTo>
                  <a:cubicBezTo>
                    <a:pt x="1646" y="1314"/>
                    <a:pt x="1449" y="1293"/>
                    <a:pt x="1256" y="1250"/>
                  </a:cubicBezTo>
                  <a:lnTo>
                    <a:pt x="1256" y="1250"/>
                  </a:lnTo>
                  <a:cubicBezTo>
                    <a:pt x="1339" y="1651"/>
                    <a:pt x="1332" y="2072"/>
                    <a:pt x="1243" y="2473"/>
                  </a:cubicBezTo>
                  <a:cubicBezTo>
                    <a:pt x="1925" y="2473"/>
                    <a:pt x="2479" y="1925"/>
                    <a:pt x="2473" y="1243"/>
                  </a:cubicBezTo>
                  <a:close/>
                  <a:moveTo>
                    <a:pt x="6074" y="1243"/>
                  </a:moveTo>
                  <a:lnTo>
                    <a:pt x="6074" y="1243"/>
                  </a:lnTo>
                  <a:cubicBezTo>
                    <a:pt x="6087" y="1568"/>
                    <a:pt x="6214" y="1874"/>
                    <a:pt x="6431" y="2116"/>
                  </a:cubicBezTo>
                  <a:cubicBezTo>
                    <a:pt x="6673" y="2327"/>
                    <a:pt x="6979" y="2454"/>
                    <a:pt x="7304" y="2473"/>
                  </a:cubicBezTo>
                  <a:cubicBezTo>
                    <a:pt x="7215" y="2072"/>
                    <a:pt x="7208" y="1651"/>
                    <a:pt x="7291" y="1250"/>
                  </a:cubicBezTo>
                  <a:lnTo>
                    <a:pt x="7291" y="1250"/>
                  </a:lnTo>
                  <a:cubicBezTo>
                    <a:pt x="7098" y="1293"/>
                    <a:pt x="6901" y="1314"/>
                    <a:pt x="6704" y="1314"/>
                  </a:cubicBezTo>
                  <a:cubicBezTo>
                    <a:pt x="6493" y="1314"/>
                    <a:pt x="6282" y="1290"/>
                    <a:pt x="6074" y="1243"/>
                  </a:cubicBezTo>
                  <a:close/>
                  <a:moveTo>
                    <a:pt x="918" y="3308"/>
                  </a:moveTo>
                  <a:cubicBezTo>
                    <a:pt x="688" y="3697"/>
                    <a:pt x="376" y="4028"/>
                    <a:pt x="0" y="4271"/>
                  </a:cubicBezTo>
                  <a:cubicBezTo>
                    <a:pt x="376" y="4513"/>
                    <a:pt x="688" y="4844"/>
                    <a:pt x="918" y="5227"/>
                  </a:cubicBezTo>
                  <a:cubicBezTo>
                    <a:pt x="1115" y="4978"/>
                    <a:pt x="1224" y="4666"/>
                    <a:pt x="1224" y="4347"/>
                  </a:cubicBezTo>
                  <a:lnTo>
                    <a:pt x="1224" y="4322"/>
                  </a:lnTo>
                  <a:lnTo>
                    <a:pt x="1224" y="4271"/>
                  </a:lnTo>
                  <a:lnTo>
                    <a:pt x="1224" y="4220"/>
                  </a:lnTo>
                  <a:lnTo>
                    <a:pt x="1224" y="4194"/>
                  </a:lnTo>
                  <a:cubicBezTo>
                    <a:pt x="1224" y="3876"/>
                    <a:pt x="1115" y="3563"/>
                    <a:pt x="918" y="3308"/>
                  </a:cubicBezTo>
                  <a:close/>
                  <a:moveTo>
                    <a:pt x="7635" y="3315"/>
                  </a:moveTo>
                  <a:cubicBezTo>
                    <a:pt x="7431" y="3570"/>
                    <a:pt x="7323" y="3876"/>
                    <a:pt x="7323" y="4201"/>
                  </a:cubicBezTo>
                  <a:lnTo>
                    <a:pt x="7323" y="4220"/>
                  </a:lnTo>
                  <a:lnTo>
                    <a:pt x="7323" y="4271"/>
                  </a:lnTo>
                  <a:lnTo>
                    <a:pt x="7323" y="4322"/>
                  </a:lnTo>
                  <a:lnTo>
                    <a:pt x="7323" y="4347"/>
                  </a:lnTo>
                  <a:cubicBezTo>
                    <a:pt x="7323" y="4666"/>
                    <a:pt x="7431" y="4978"/>
                    <a:pt x="7635" y="5227"/>
                  </a:cubicBezTo>
                  <a:cubicBezTo>
                    <a:pt x="7858" y="4844"/>
                    <a:pt x="8171" y="4513"/>
                    <a:pt x="8547" y="4271"/>
                  </a:cubicBezTo>
                  <a:cubicBezTo>
                    <a:pt x="8171" y="4028"/>
                    <a:pt x="7858" y="3703"/>
                    <a:pt x="7635" y="3315"/>
                  </a:cubicBezTo>
                  <a:close/>
                  <a:moveTo>
                    <a:pt x="3142" y="1664"/>
                  </a:moveTo>
                  <a:cubicBezTo>
                    <a:pt x="2989" y="2410"/>
                    <a:pt x="2409" y="2990"/>
                    <a:pt x="1670" y="3143"/>
                  </a:cubicBezTo>
                  <a:cubicBezTo>
                    <a:pt x="1855" y="3474"/>
                    <a:pt x="1950" y="3850"/>
                    <a:pt x="1944" y="4232"/>
                  </a:cubicBezTo>
                  <a:lnTo>
                    <a:pt x="1944" y="4271"/>
                  </a:lnTo>
                  <a:lnTo>
                    <a:pt x="1944" y="4309"/>
                  </a:lnTo>
                  <a:cubicBezTo>
                    <a:pt x="1950" y="4691"/>
                    <a:pt x="1855" y="5067"/>
                    <a:pt x="1670" y="5399"/>
                  </a:cubicBezTo>
                  <a:cubicBezTo>
                    <a:pt x="2409" y="5552"/>
                    <a:pt x="2989" y="6132"/>
                    <a:pt x="3142" y="6877"/>
                  </a:cubicBezTo>
                  <a:cubicBezTo>
                    <a:pt x="3474" y="6693"/>
                    <a:pt x="3856" y="6597"/>
                    <a:pt x="4232" y="6597"/>
                  </a:cubicBezTo>
                  <a:lnTo>
                    <a:pt x="4315" y="6597"/>
                  </a:lnTo>
                  <a:cubicBezTo>
                    <a:pt x="4697" y="6597"/>
                    <a:pt x="5073" y="6693"/>
                    <a:pt x="5405" y="6877"/>
                  </a:cubicBezTo>
                  <a:cubicBezTo>
                    <a:pt x="5558" y="6132"/>
                    <a:pt x="6138" y="5552"/>
                    <a:pt x="6877" y="5399"/>
                  </a:cubicBezTo>
                  <a:cubicBezTo>
                    <a:pt x="6692" y="5067"/>
                    <a:pt x="6597" y="4691"/>
                    <a:pt x="6603" y="4309"/>
                  </a:cubicBezTo>
                  <a:lnTo>
                    <a:pt x="6603" y="4271"/>
                  </a:lnTo>
                  <a:lnTo>
                    <a:pt x="6603" y="4232"/>
                  </a:lnTo>
                  <a:cubicBezTo>
                    <a:pt x="6597" y="3850"/>
                    <a:pt x="6692" y="3474"/>
                    <a:pt x="6877" y="3143"/>
                  </a:cubicBezTo>
                  <a:cubicBezTo>
                    <a:pt x="6138" y="2990"/>
                    <a:pt x="5558" y="2410"/>
                    <a:pt x="5405" y="1664"/>
                  </a:cubicBezTo>
                  <a:cubicBezTo>
                    <a:pt x="5073" y="1849"/>
                    <a:pt x="4697" y="1944"/>
                    <a:pt x="4315" y="1944"/>
                  </a:cubicBezTo>
                  <a:lnTo>
                    <a:pt x="4232" y="1944"/>
                  </a:lnTo>
                  <a:cubicBezTo>
                    <a:pt x="3850" y="1944"/>
                    <a:pt x="3474" y="1849"/>
                    <a:pt x="3142" y="1664"/>
                  </a:cubicBezTo>
                  <a:close/>
                  <a:moveTo>
                    <a:pt x="1243" y="6074"/>
                  </a:moveTo>
                  <a:cubicBezTo>
                    <a:pt x="1332" y="6476"/>
                    <a:pt x="1339" y="6890"/>
                    <a:pt x="1256" y="7292"/>
                  </a:cubicBezTo>
                  <a:cubicBezTo>
                    <a:pt x="1449" y="7252"/>
                    <a:pt x="1646" y="7231"/>
                    <a:pt x="1842" y="7231"/>
                  </a:cubicBezTo>
                  <a:cubicBezTo>
                    <a:pt x="2054" y="7231"/>
                    <a:pt x="2265" y="7255"/>
                    <a:pt x="2473" y="7304"/>
                  </a:cubicBezTo>
                  <a:cubicBezTo>
                    <a:pt x="2460" y="6979"/>
                    <a:pt x="2333" y="6673"/>
                    <a:pt x="2116" y="6431"/>
                  </a:cubicBezTo>
                  <a:cubicBezTo>
                    <a:pt x="1874" y="6215"/>
                    <a:pt x="1568" y="6087"/>
                    <a:pt x="1243" y="6074"/>
                  </a:cubicBezTo>
                  <a:close/>
                  <a:moveTo>
                    <a:pt x="7304" y="6074"/>
                  </a:moveTo>
                  <a:lnTo>
                    <a:pt x="7304" y="6074"/>
                  </a:lnTo>
                  <a:cubicBezTo>
                    <a:pt x="6985" y="6087"/>
                    <a:pt x="6673" y="6215"/>
                    <a:pt x="6431" y="6431"/>
                  </a:cubicBezTo>
                  <a:cubicBezTo>
                    <a:pt x="6221" y="6673"/>
                    <a:pt x="6093" y="6979"/>
                    <a:pt x="6074" y="7304"/>
                  </a:cubicBezTo>
                  <a:cubicBezTo>
                    <a:pt x="6282" y="7255"/>
                    <a:pt x="6495" y="7231"/>
                    <a:pt x="6708" y="7231"/>
                  </a:cubicBezTo>
                  <a:cubicBezTo>
                    <a:pt x="6906" y="7231"/>
                    <a:pt x="7104" y="7252"/>
                    <a:pt x="7298" y="7292"/>
                  </a:cubicBezTo>
                  <a:cubicBezTo>
                    <a:pt x="7215" y="6890"/>
                    <a:pt x="7215" y="6476"/>
                    <a:pt x="7304" y="6074"/>
                  </a:cubicBezTo>
                  <a:close/>
                  <a:moveTo>
                    <a:pt x="4194" y="7324"/>
                  </a:moveTo>
                  <a:cubicBezTo>
                    <a:pt x="3875" y="7324"/>
                    <a:pt x="3563" y="7432"/>
                    <a:pt x="3314" y="7629"/>
                  </a:cubicBezTo>
                  <a:cubicBezTo>
                    <a:pt x="3703" y="7859"/>
                    <a:pt x="4028" y="8171"/>
                    <a:pt x="4277" y="8541"/>
                  </a:cubicBezTo>
                  <a:cubicBezTo>
                    <a:pt x="4519" y="8171"/>
                    <a:pt x="4844" y="7859"/>
                    <a:pt x="5233" y="7629"/>
                  </a:cubicBezTo>
                  <a:cubicBezTo>
                    <a:pt x="4984" y="7432"/>
                    <a:pt x="4672" y="7324"/>
                    <a:pt x="4353" y="7324"/>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6"/>
            <p:cNvSpPr/>
            <p:nvPr/>
          </p:nvSpPr>
          <p:spPr>
            <a:xfrm>
              <a:off x="8323778" y="4134087"/>
              <a:ext cx="802922" cy="772520"/>
            </a:xfrm>
            <a:custGeom>
              <a:rect b="b" l="l" r="r" t="t"/>
              <a:pathLst>
                <a:path extrusionOk="0" h="12400" w="12888">
                  <a:moveTo>
                    <a:pt x="6693" y="259"/>
                  </a:moveTo>
                  <a:cubicBezTo>
                    <a:pt x="9969" y="265"/>
                    <a:pt x="12626" y="2923"/>
                    <a:pt x="12633" y="6199"/>
                  </a:cubicBezTo>
                  <a:cubicBezTo>
                    <a:pt x="12633" y="8601"/>
                    <a:pt x="11180" y="10768"/>
                    <a:pt x="8962" y="11686"/>
                  </a:cubicBezTo>
                  <a:cubicBezTo>
                    <a:pt x="8226" y="11993"/>
                    <a:pt x="7454" y="12141"/>
                    <a:pt x="6688" y="12141"/>
                  </a:cubicBezTo>
                  <a:cubicBezTo>
                    <a:pt x="5144" y="12141"/>
                    <a:pt x="3626" y="11536"/>
                    <a:pt x="2493" y="10399"/>
                  </a:cubicBezTo>
                  <a:cubicBezTo>
                    <a:pt x="791" y="8703"/>
                    <a:pt x="281" y="6148"/>
                    <a:pt x="1199" y="3930"/>
                  </a:cubicBezTo>
                  <a:cubicBezTo>
                    <a:pt x="2123" y="1705"/>
                    <a:pt x="4290" y="259"/>
                    <a:pt x="6693" y="259"/>
                  </a:cubicBezTo>
                  <a:close/>
                  <a:moveTo>
                    <a:pt x="6686" y="1"/>
                  </a:moveTo>
                  <a:cubicBezTo>
                    <a:pt x="5074" y="1"/>
                    <a:pt x="3492" y="630"/>
                    <a:pt x="2308" y="1814"/>
                  </a:cubicBezTo>
                  <a:cubicBezTo>
                    <a:pt x="530" y="3592"/>
                    <a:pt x="1" y="6256"/>
                    <a:pt x="963" y="8576"/>
                  </a:cubicBezTo>
                  <a:cubicBezTo>
                    <a:pt x="1919" y="10889"/>
                    <a:pt x="4182" y="12400"/>
                    <a:pt x="6693" y="12400"/>
                  </a:cubicBezTo>
                  <a:cubicBezTo>
                    <a:pt x="10109" y="12394"/>
                    <a:pt x="12888" y="9621"/>
                    <a:pt x="12888" y="6199"/>
                  </a:cubicBezTo>
                  <a:cubicBezTo>
                    <a:pt x="12888" y="3694"/>
                    <a:pt x="11377" y="1431"/>
                    <a:pt x="9064" y="475"/>
                  </a:cubicBezTo>
                  <a:cubicBezTo>
                    <a:pt x="8294" y="156"/>
                    <a:pt x="7486" y="1"/>
                    <a:pt x="668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6"/>
            <p:cNvSpPr/>
            <p:nvPr/>
          </p:nvSpPr>
          <p:spPr>
            <a:xfrm>
              <a:off x="7970415" y="2737830"/>
              <a:ext cx="1192422" cy="3492227"/>
            </a:xfrm>
            <a:custGeom>
              <a:rect b="b" l="l" r="r" t="t"/>
              <a:pathLst>
                <a:path extrusionOk="0" h="56055" w="19140">
                  <a:moveTo>
                    <a:pt x="18878" y="1798"/>
                  </a:moveTo>
                  <a:lnTo>
                    <a:pt x="18878" y="54455"/>
                  </a:lnTo>
                  <a:cubicBezTo>
                    <a:pt x="16138" y="46405"/>
                    <a:pt x="11249" y="35303"/>
                    <a:pt x="517" y="28343"/>
                  </a:cubicBezTo>
                  <a:cubicBezTo>
                    <a:pt x="10529" y="22977"/>
                    <a:pt x="17215" y="11084"/>
                    <a:pt x="18878" y="1798"/>
                  </a:cubicBezTo>
                  <a:close/>
                  <a:moveTo>
                    <a:pt x="18878" y="1"/>
                  </a:moveTo>
                  <a:cubicBezTo>
                    <a:pt x="17808" y="9484"/>
                    <a:pt x="10892" y="22594"/>
                    <a:pt x="198" y="28216"/>
                  </a:cubicBezTo>
                  <a:lnTo>
                    <a:pt x="0" y="28318"/>
                  </a:lnTo>
                  <a:lnTo>
                    <a:pt x="192" y="28445"/>
                  </a:lnTo>
                  <a:cubicBezTo>
                    <a:pt x="11326" y="35570"/>
                    <a:pt x="16195" y="47176"/>
                    <a:pt x="18885" y="55296"/>
                  </a:cubicBezTo>
                  <a:lnTo>
                    <a:pt x="19140" y="56054"/>
                  </a:lnTo>
                  <a:lnTo>
                    <a:pt x="19140" y="13"/>
                  </a:lnTo>
                  <a:lnTo>
                    <a:pt x="1887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6" name="Google Shape;786;p6"/>
          <p:cNvGrpSpPr/>
          <p:nvPr/>
        </p:nvGrpSpPr>
        <p:grpSpPr>
          <a:xfrm>
            <a:off x="233454" y="4566296"/>
            <a:ext cx="2623827" cy="5412437"/>
            <a:chOff x="-71346" y="4509878"/>
            <a:chExt cx="2623827" cy="5412437"/>
          </a:xfrm>
        </p:grpSpPr>
        <p:sp>
          <p:nvSpPr>
            <p:cNvPr id="787" name="Google Shape;787;p6"/>
            <p:cNvSpPr/>
            <p:nvPr/>
          </p:nvSpPr>
          <p:spPr>
            <a:xfrm>
              <a:off x="1256382" y="4681450"/>
              <a:ext cx="527370" cy="561074"/>
            </a:xfrm>
            <a:custGeom>
              <a:rect b="b" l="l" r="r" t="t"/>
              <a:pathLst>
                <a:path extrusionOk="0" h="9006" w="8465">
                  <a:moveTo>
                    <a:pt x="1" y="0"/>
                  </a:moveTo>
                  <a:lnTo>
                    <a:pt x="1" y="1211"/>
                  </a:lnTo>
                  <a:cubicBezTo>
                    <a:pt x="2894" y="3321"/>
                    <a:pt x="5539" y="5940"/>
                    <a:pt x="7865" y="9006"/>
                  </a:cubicBezTo>
                  <a:cubicBezTo>
                    <a:pt x="8063" y="8725"/>
                    <a:pt x="8267" y="8445"/>
                    <a:pt x="8465" y="8165"/>
                  </a:cubicBezTo>
                  <a:cubicBezTo>
                    <a:pt x="5966" y="4921"/>
                    <a:pt x="3130" y="2180"/>
                    <a:pt x="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6"/>
            <p:cNvSpPr/>
            <p:nvPr/>
          </p:nvSpPr>
          <p:spPr>
            <a:xfrm>
              <a:off x="1256382" y="5098733"/>
              <a:ext cx="339161" cy="1314343"/>
            </a:xfrm>
            <a:custGeom>
              <a:rect b="b" l="l" r="r" t="t"/>
              <a:pathLst>
                <a:path extrusionOk="0" h="21097" w="5444">
                  <a:moveTo>
                    <a:pt x="1" y="1"/>
                  </a:moveTo>
                  <a:lnTo>
                    <a:pt x="1" y="21097"/>
                  </a:lnTo>
                  <a:cubicBezTo>
                    <a:pt x="1116" y="15794"/>
                    <a:pt x="2945" y="10765"/>
                    <a:pt x="5444" y="6234"/>
                  </a:cubicBezTo>
                  <a:cubicBezTo>
                    <a:pt x="5201" y="5877"/>
                    <a:pt x="4953" y="5514"/>
                    <a:pt x="4691" y="5169"/>
                  </a:cubicBezTo>
                  <a:cubicBezTo>
                    <a:pt x="3302" y="3296"/>
                    <a:pt x="1728" y="1562"/>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6"/>
            <p:cNvSpPr/>
            <p:nvPr/>
          </p:nvSpPr>
          <p:spPr>
            <a:xfrm>
              <a:off x="885949" y="5098733"/>
              <a:ext cx="339161" cy="1314343"/>
            </a:xfrm>
            <a:custGeom>
              <a:rect b="b" l="l" r="r" t="t"/>
              <a:pathLst>
                <a:path extrusionOk="0" h="21097" w="5444">
                  <a:moveTo>
                    <a:pt x="5443" y="1"/>
                  </a:moveTo>
                  <a:cubicBezTo>
                    <a:pt x="3754" y="1524"/>
                    <a:pt x="2218" y="3213"/>
                    <a:pt x="854" y="5029"/>
                  </a:cubicBezTo>
                  <a:cubicBezTo>
                    <a:pt x="829" y="5074"/>
                    <a:pt x="791" y="5125"/>
                    <a:pt x="752" y="5176"/>
                  </a:cubicBezTo>
                  <a:cubicBezTo>
                    <a:pt x="491" y="5526"/>
                    <a:pt x="249" y="5883"/>
                    <a:pt x="0" y="6240"/>
                  </a:cubicBezTo>
                  <a:cubicBezTo>
                    <a:pt x="2499" y="10772"/>
                    <a:pt x="4334" y="15800"/>
                    <a:pt x="5443" y="21097"/>
                  </a:cubicBezTo>
                  <a:lnTo>
                    <a:pt x="544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6"/>
            <p:cNvSpPr/>
            <p:nvPr/>
          </p:nvSpPr>
          <p:spPr>
            <a:xfrm>
              <a:off x="753313" y="4795770"/>
              <a:ext cx="471798" cy="66156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80"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6"/>
            <p:cNvSpPr/>
            <p:nvPr/>
          </p:nvSpPr>
          <p:spPr>
            <a:xfrm>
              <a:off x="1256382" y="4795770"/>
              <a:ext cx="471798" cy="661190"/>
            </a:xfrm>
            <a:custGeom>
              <a:rect b="b" l="l" r="r" t="t"/>
              <a:pathLst>
                <a:path extrusionOk="0" h="10613" w="7573">
                  <a:moveTo>
                    <a:pt x="1" y="1"/>
                  </a:moveTo>
                  <a:lnTo>
                    <a:pt x="1" y="4188"/>
                  </a:lnTo>
                  <a:cubicBezTo>
                    <a:pt x="1887" y="5852"/>
                    <a:pt x="3595" y="7706"/>
                    <a:pt x="5099" y="9733"/>
                  </a:cubicBezTo>
                  <a:cubicBezTo>
                    <a:pt x="5310" y="10020"/>
                    <a:pt x="5514" y="10319"/>
                    <a:pt x="5724" y="10612"/>
                  </a:cubicBezTo>
                  <a:cubicBezTo>
                    <a:pt x="6304" y="9586"/>
                    <a:pt x="6922" y="8586"/>
                    <a:pt x="7572" y="7611"/>
                  </a:cubicBezTo>
                  <a:cubicBezTo>
                    <a:pt x="5329" y="4628"/>
                    <a:pt x="2786" y="2079"/>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6"/>
            <p:cNvSpPr/>
            <p:nvPr/>
          </p:nvSpPr>
          <p:spPr>
            <a:xfrm>
              <a:off x="697742" y="4681450"/>
              <a:ext cx="527370" cy="561074"/>
            </a:xfrm>
            <a:custGeom>
              <a:rect b="b" l="l" r="r" t="t"/>
              <a:pathLst>
                <a:path extrusionOk="0" h="9006" w="8465">
                  <a:moveTo>
                    <a:pt x="8464" y="0"/>
                  </a:moveTo>
                  <a:cubicBezTo>
                    <a:pt x="5335" y="2180"/>
                    <a:pt x="2492" y="4921"/>
                    <a:pt x="0" y="8165"/>
                  </a:cubicBezTo>
                  <a:cubicBezTo>
                    <a:pt x="198" y="8445"/>
                    <a:pt x="402" y="8725"/>
                    <a:pt x="599" y="9006"/>
                  </a:cubicBezTo>
                  <a:cubicBezTo>
                    <a:pt x="2926" y="5940"/>
                    <a:pt x="5564" y="3321"/>
                    <a:pt x="8464" y="1211"/>
                  </a:cubicBezTo>
                  <a:lnTo>
                    <a:pt x="84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6"/>
            <p:cNvSpPr/>
            <p:nvPr/>
          </p:nvSpPr>
          <p:spPr>
            <a:xfrm>
              <a:off x="-71346" y="4509878"/>
              <a:ext cx="2623827" cy="5412437"/>
            </a:xfrm>
            <a:custGeom>
              <a:rect b="b" l="l" r="r" t="t"/>
              <a:pathLst>
                <a:path extrusionOk="0" h="86877" w="42116">
                  <a:moveTo>
                    <a:pt x="21064" y="332"/>
                  </a:moveTo>
                  <a:lnTo>
                    <a:pt x="21160" y="390"/>
                  </a:lnTo>
                  <a:cubicBezTo>
                    <a:pt x="25825" y="3353"/>
                    <a:pt x="41089" y="15017"/>
                    <a:pt x="41822" y="40912"/>
                  </a:cubicBezTo>
                  <a:cubicBezTo>
                    <a:pt x="41841" y="41472"/>
                    <a:pt x="41854" y="83906"/>
                    <a:pt x="41854" y="86615"/>
                  </a:cubicBezTo>
                  <a:lnTo>
                    <a:pt x="268" y="86615"/>
                  </a:lnTo>
                  <a:lnTo>
                    <a:pt x="268" y="42664"/>
                  </a:lnTo>
                  <a:cubicBezTo>
                    <a:pt x="268" y="30172"/>
                    <a:pt x="3767" y="12773"/>
                    <a:pt x="20446" y="785"/>
                  </a:cubicBezTo>
                  <a:cubicBezTo>
                    <a:pt x="20694" y="600"/>
                    <a:pt x="20905" y="453"/>
                    <a:pt x="21064" y="332"/>
                  </a:cubicBezTo>
                  <a:close/>
                  <a:moveTo>
                    <a:pt x="21058" y="1"/>
                  </a:moveTo>
                  <a:lnTo>
                    <a:pt x="20981" y="65"/>
                  </a:lnTo>
                  <a:cubicBezTo>
                    <a:pt x="20816" y="192"/>
                    <a:pt x="20580" y="358"/>
                    <a:pt x="20293" y="568"/>
                  </a:cubicBezTo>
                  <a:cubicBezTo>
                    <a:pt x="18145" y="2111"/>
                    <a:pt x="13129" y="5724"/>
                    <a:pt x="8572" y="12435"/>
                  </a:cubicBezTo>
                  <a:cubicBezTo>
                    <a:pt x="2887" y="20823"/>
                    <a:pt x="0" y="30995"/>
                    <a:pt x="0" y="42664"/>
                  </a:cubicBezTo>
                  <a:lnTo>
                    <a:pt x="0" y="86876"/>
                  </a:lnTo>
                  <a:lnTo>
                    <a:pt x="42115" y="86876"/>
                  </a:lnTo>
                  <a:lnTo>
                    <a:pt x="42115" y="86742"/>
                  </a:lnTo>
                  <a:cubicBezTo>
                    <a:pt x="42115" y="84894"/>
                    <a:pt x="42103" y="41479"/>
                    <a:pt x="42090" y="40905"/>
                  </a:cubicBezTo>
                  <a:cubicBezTo>
                    <a:pt x="41351" y="14876"/>
                    <a:pt x="25991" y="3143"/>
                    <a:pt x="21300" y="167"/>
                  </a:cubicBezTo>
                  <a:cubicBezTo>
                    <a:pt x="21211" y="116"/>
                    <a:pt x="21160" y="77"/>
                    <a:pt x="21141"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4" name="Google Shape;794;p6"/>
          <p:cNvGrpSpPr/>
          <p:nvPr/>
        </p:nvGrpSpPr>
        <p:grpSpPr>
          <a:xfrm>
            <a:off x="-77326" y="2794249"/>
            <a:ext cx="1232169" cy="3492227"/>
            <a:chOff x="-77326" y="2737830"/>
            <a:chExt cx="1232169" cy="3492227"/>
          </a:xfrm>
        </p:grpSpPr>
        <p:sp>
          <p:nvSpPr>
            <p:cNvPr id="795" name="Google Shape;795;p6"/>
            <p:cNvSpPr/>
            <p:nvPr/>
          </p:nvSpPr>
          <p:spPr>
            <a:xfrm>
              <a:off x="77550" y="3439447"/>
              <a:ext cx="850146" cy="2197383"/>
            </a:xfrm>
            <a:custGeom>
              <a:rect b="b" l="l" r="r" t="t"/>
              <a:pathLst>
                <a:path extrusionOk="0" h="35271" w="13646">
                  <a:moveTo>
                    <a:pt x="0" y="0"/>
                  </a:moveTo>
                  <a:lnTo>
                    <a:pt x="0" y="35271"/>
                  </a:lnTo>
                  <a:cubicBezTo>
                    <a:pt x="2824" y="28585"/>
                    <a:pt x="6973" y="21969"/>
                    <a:pt x="13646" y="17208"/>
                  </a:cubicBezTo>
                  <a:cubicBezTo>
                    <a:pt x="9828" y="14857"/>
                    <a:pt x="6673" y="11536"/>
                    <a:pt x="4219" y="7948"/>
                  </a:cubicBezTo>
                  <a:cubicBezTo>
                    <a:pt x="2524" y="5462"/>
                    <a:pt x="1109" y="2798"/>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6"/>
            <p:cNvSpPr/>
            <p:nvPr/>
          </p:nvSpPr>
          <p:spPr>
            <a:xfrm>
              <a:off x="-77326" y="4058081"/>
              <a:ext cx="924034" cy="924407"/>
            </a:xfrm>
            <a:custGeom>
              <a:rect b="b" l="l" r="r" t="t"/>
              <a:pathLst>
                <a:path extrusionOk="0" h="14838" w="14832">
                  <a:moveTo>
                    <a:pt x="7413" y="0"/>
                  </a:moveTo>
                  <a:cubicBezTo>
                    <a:pt x="3321" y="0"/>
                    <a:pt x="1" y="3327"/>
                    <a:pt x="1" y="7419"/>
                  </a:cubicBezTo>
                  <a:cubicBezTo>
                    <a:pt x="1" y="11517"/>
                    <a:pt x="3321" y="14837"/>
                    <a:pt x="7413" y="14837"/>
                  </a:cubicBezTo>
                  <a:cubicBezTo>
                    <a:pt x="11511" y="14837"/>
                    <a:pt x="14831" y="11517"/>
                    <a:pt x="14831" y="7419"/>
                  </a:cubicBezTo>
                  <a:cubicBezTo>
                    <a:pt x="14831" y="3327"/>
                    <a:pt x="11511" y="0"/>
                    <a:pt x="741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6"/>
            <p:cNvSpPr/>
            <p:nvPr/>
          </p:nvSpPr>
          <p:spPr>
            <a:xfrm>
              <a:off x="84652" y="4220434"/>
              <a:ext cx="600074" cy="600011"/>
            </a:xfrm>
            <a:custGeom>
              <a:rect b="b" l="l" r="r" t="t"/>
              <a:pathLst>
                <a:path extrusionOk="0" h="9631" w="9632">
                  <a:moveTo>
                    <a:pt x="4297" y="1"/>
                  </a:moveTo>
                  <a:cubicBezTo>
                    <a:pt x="3838" y="45"/>
                    <a:pt x="3392" y="160"/>
                    <a:pt x="2964" y="339"/>
                  </a:cubicBezTo>
                  <a:cubicBezTo>
                    <a:pt x="2537" y="517"/>
                    <a:pt x="2136" y="753"/>
                    <a:pt x="1779" y="1040"/>
                  </a:cubicBezTo>
                  <a:cubicBezTo>
                    <a:pt x="1984" y="1103"/>
                    <a:pt x="2195" y="1134"/>
                    <a:pt x="2406" y="1134"/>
                  </a:cubicBezTo>
                  <a:cubicBezTo>
                    <a:pt x="2685" y="1134"/>
                    <a:pt x="2964" y="1079"/>
                    <a:pt x="3226" y="970"/>
                  </a:cubicBezTo>
                  <a:cubicBezTo>
                    <a:pt x="3685" y="778"/>
                    <a:pt x="4061" y="434"/>
                    <a:pt x="4297" y="1"/>
                  </a:cubicBezTo>
                  <a:close/>
                  <a:moveTo>
                    <a:pt x="5335" y="1"/>
                  </a:moveTo>
                  <a:cubicBezTo>
                    <a:pt x="5571" y="434"/>
                    <a:pt x="5947" y="778"/>
                    <a:pt x="6406" y="970"/>
                  </a:cubicBezTo>
                  <a:cubicBezTo>
                    <a:pt x="6668" y="1079"/>
                    <a:pt x="6946" y="1134"/>
                    <a:pt x="7226" y="1134"/>
                  </a:cubicBezTo>
                  <a:cubicBezTo>
                    <a:pt x="7437" y="1134"/>
                    <a:pt x="7648" y="1103"/>
                    <a:pt x="7853" y="1040"/>
                  </a:cubicBezTo>
                  <a:cubicBezTo>
                    <a:pt x="7496" y="753"/>
                    <a:pt x="7094" y="517"/>
                    <a:pt x="6667" y="339"/>
                  </a:cubicBezTo>
                  <a:cubicBezTo>
                    <a:pt x="6240" y="160"/>
                    <a:pt x="5794" y="45"/>
                    <a:pt x="5335" y="1"/>
                  </a:cubicBezTo>
                  <a:close/>
                  <a:moveTo>
                    <a:pt x="1046" y="1779"/>
                  </a:moveTo>
                  <a:cubicBezTo>
                    <a:pt x="753" y="2136"/>
                    <a:pt x="517" y="2537"/>
                    <a:pt x="339" y="2964"/>
                  </a:cubicBezTo>
                  <a:cubicBezTo>
                    <a:pt x="160" y="3385"/>
                    <a:pt x="45" y="3838"/>
                    <a:pt x="1" y="4296"/>
                  </a:cubicBezTo>
                  <a:cubicBezTo>
                    <a:pt x="441" y="4061"/>
                    <a:pt x="785" y="3685"/>
                    <a:pt x="970" y="3226"/>
                  </a:cubicBezTo>
                  <a:lnTo>
                    <a:pt x="970" y="3219"/>
                  </a:lnTo>
                  <a:cubicBezTo>
                    <a:pt x="1161" y="2760"/>
                    <a:pt x="1186" y="2251"/>
                    <a:pt x="1046" y="1779"/>
                  </a:cubicBezTo>
                  <a:close/>
                  <a:moveTo>
                    <a:pt x="8586" y="1779"/>
                  </a:moveTo>
                  <a:cubicBezTo>
                    <a:pt x="8446" y="2251"/>
                    <a:pt x="8471" y="2760"/>
                    <a:pt x="8662" y="3219"/>
                  </a:cubicBezTo>
                  <a:cubicBezTo>
                    <a:pt x="8847" y="3678"/>
                    <a:pt x="9191" y="4061"/>
                    <a:pt x="9631" y="4296"/>
                  </a:cubicBezTo>
                  <a:cubicBezTo>
                    <a:pt x="9586" y="3838"/>
                    <a:pt x="9472" y="3385"/>
                    <a:pt x="9293" y="2958"/>
                  </a:cubicBezTo>
                  <a:cubicBezTo>
                    <a:pt x="9115" y="2531"/>
                    <a:pt x="8879" y="2136"/>
                    <a:pt x="8592" y="1779"/>
                  </a:cubicBezTo>
                  <a:close/>
                  <a:moveTo>
                    <a:pt x="1" y="5335"/>
                  </a:moveTo>
                  <a:lnTo>
                    <a:pt x="1" y="5335"/>
                  </a:lnTo>
                  <a:cubicBezTo>
                    <a:pt x="45" y="5794"/>
                    <a:pt x="160" y="6247"/>
                    <a:pt x="339" y="6674"/>
                  </a:cubicBezTo>
                  <a:cubicBezTo>
                    <a:pt x="517" y="7094"/>
                    <a:pt x="753" y="7489"/>
                    <a:pt x="1046" y="7846"/>
                  </a:cubicBezTo>
                  <a:lnTo>
                    <a:pt x="1046" y="7853"/>
                  </a:lnTo>
                  <a:cubicBezTo>
                    <a:pt x="1186" y="7375"/>
                    <a:pt x="1161" y="6865"/>
                    <a:pt x="970" y="6412"/>
                  </a:cubicBezTo>
                  <a:cubicBezTo>
                    <a:pt x="785" y="5947"/>
                    <a:pt x="441" y="5571"/>
                    <a:pt x="1" y="5335"/>
                  </a:cubicBezTo>
                  <a:close/>
                  <a:moveTo>
                    <a:pt x="9631" y="5335"/>
                  </a:moveTo>
                  <a:lnTo>
                    <a:pt x="9631" y="5335"/>
                  </a:lnTo>
                  <a:cubicBezTo>
                    <a:pt x="9191" y="5571"/>
                    <a:pt x="8847" y="5947"/>
                    <a:pt x="8662" y="6406"/>
                  </a:cubicBezTo>
                  <a:lnTo>
                    <a:pt x="8656" y="6406"/>
                  </a:lnTo>
                  <a:cubicBezTo>
                    <a:pt x="8465" y="6865"/>
                    <a:pt x="8446" y="7375"/>
                    <a:pt x="8586" y="7853"/>
                  </a:cubicBezTo>
                  <a:cubicBezTo>
                    <a:pt x="8879" y="7496"/>
                    <a:pt x="9115" y="7094"/>
                    <a:pt x="9293" y="6674"/>
                  </a:cubicBezTo>
                  <a:cubicBezTo>
                    <a:pt x="9472" y="6247"/>
                    <a:pt x="9586" y="5794"/>
                    <a:pt x="9631" y="5335"/>
                  </a:cubicBezTo>
                  <a:close/>
                  <a:moveTo>
                    <a:pt x="7226" y="8492"/>
                  </a:moveTo>
                  <a:cubicBezTo>
                    <a:pt x="6946" y="8492"/>
                    <a:pt x="6668" y="8547"/>
                    <a:pt x="6406" y="8656"/>
                  </a:cubicBezTo>
                  <a:cubicBezTo>
                    <a:pt x="5947" y="8841"/>
                    <a:pt x="5571" y="9185"/>
                    <a:pt x="5335" y="9625"/>
                  </a:cubicBezTo>
                  <a:cubicBezTo>
                    <a:pt x="5794" y="9580"/>
                    <a:pt x="6240" y="9465"/>
                    <a:pt x="6667" y="9287"/>
                  </a:cubicBezTo>
                  <a:cubicBezTo>
                    <a:pt x="7094" y="9108"/>
                    <a:pt x="7496" y="8873"/>
                    <a:pt x="7853" y="8586"/>
                  </a:cubicBezTo>
                  <a:cubicBezTo>
                    <a:pt x="7648" y="8523"/>
                    <a:pt x="7437" y="8492"/>
                    <a:pt x="7226" y="8492"/>
                  </a:cubicBezTo>
                  <a:close/>
                  <a:moveTo>
                    <a:pt x="2406" y="8492"/>
                  </a:moveTo>
                  <a:cubicBezTo>
                    <a:pt x="2195" y="8492"/>
                    <a:pt x="1984" y="8523"/>
                    <a:pt x="1779" y="8586"/>
                  </a:cubicBezTo>
                  <a:cubicBezTo>
                    <a:pt x="2136" y="8873"/>
                    <a:pt x="2537" y="9115"/>
                    <a:pt x="2964" y="9293"/>
                  </a:cubicBezTo>
                  <a:cubicBezTo>
                    <a:pt x="3385" y="9472"/>
                    <a:pt x="3838" y="9580"/>
                    <a:pt x="4297" y="9631"/>
                  </a:cubicBezTo>
                  <a:cubicBezTo>
                    <a:pt x="4061" y="9191"/>
                    <a:pt x="3685" y="8847"/>
                    <a:pt x="3226" y="8656"/>
                  </a:cubicBezTo>
                  <a:cubicBezTo>
                    <a:pt x="2964" y="8547"/>
                    <a:pt x="2685" y="8492"/>
                    <a:pt x="2406" y="8492"/>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6"/>
            <p:cNvSpPr/>
            <p:nvPr/>
          </p:nvSpPr>
          <p:spPr>
            <a:xfrm>
              <a:off x="118419" y="4254200"/>
              <a:ext cx="532540" cy="532104"/>
            </a:xfrm>
            <a:custGeom>
              <a:rect b="b" l="l" r="r" t="t"/>
              <a:pathLst>
                <a:path extrusionOk="0" h="8541" w="8548">
                  <a:moveTo>
                    <a:pt x="4271" y="1"/>
                  </a:moveTo>
                  <a:cubicBezTo>
                    <a:pt x="4029" y="377"/>
                    <a:pt x="3697" y="689"/>
                    <a:pt x="3308" y="912"/>
                  </a:cubicBezTo>
                  <a:cubicBezTo>
                    <a:pt x="3563" y="1116"/>
                    <a:pt x="3869" y="1224"/>
                    <a:pt x="4194" y="1224"/>
                  </a:cubicBezTo>
                  <a:lnTo>
                    <a:pt x="4347" y="1224"/>
                  </a:lnTo>
                  <a:cubicBezTo>
                    <a:pt x="4666" y="1224"/>
                    <a:pt x="4978" y="1116"/>
                    <a:pt x="5227" y="912"/>
                  </a:cubicBezTo>
                  <a:cubicBezTo>
                    <a:pt x="4844" y="689"/>
                    <a:pt x="4513" y="377"/>
                    <a:pt x="4271" y="1"/>
                  </a:cubicBezTo>
                  <a:close/>
                  <a:moveTo>
                    <a:pt x="2473" y="1243"/>
                  </a:moveTo>
                  <a:lnTo>
                    <a:pt x="2473" y="1243"/>
                  </a:lnTo>
                  <a:cubicBezTo>
                    <a:pt x="2266" y="1290"/>
                    <a:pt x="2053" y="1314"/>
                    <a:pt x="1840" y="1314"/>
                  </a:cubicBezTo>
                  <a:cubicBezTo>
                    <a:pt x="1641" y="1314"/>
                    <a:pt x="1443" y="1293"/>
                    <a:pt x="1250" y="1250"/>
                  </a:cubicBezTo>
                  <a:lnTo>
                    <a:pt x="1250" y="1250"/>
                  </a:lnTo>
                  <a:cubicBezTo>
                    <a:pt x="1339" y="1651"/>
                    <a:pt x="1333" y="2072"/>
                    <a:pt x="1243" y="2473"/>
                  </a:cubicBezTo>
                  <a:cubicBezTo>
                    <a:pt x="1562" y="2454"/>
                    <a:pt x="1874" y="2327"/>
                    <a:pt x="2117" y="2116"/>
                  </a:cubicBezTo>
                  <a:cubicBezTo>
                    <a:pt x="2327" y="1874"/>
                    <a:pt x="2454" y="1568"/>
                    <a:pt x="2473" y="1243"/>
                  </a:cubicBezTo>
                  <a:close/>
                  <a:moveTo>
                    <a:pt x="6074" y="1243"/>
                  </a:moveTo>
                  <a:cubicBezTo>
                    <a:pt x="6087" y="1568"/>
                    <a:pt x="6215" y="1874"/>
                    <a:pt x="6431" y="2116"/>
                  </a:cubicBezTo>
                  <a:cubicBezTo>
                    <a:pt x="6674" y="2327"/>
                    <a:pt x="6979" y="2454"/>
                    <a:pt x="7304" y="2473"/>
                  </a:cubicBezTo>
                  <a:cubicBezTo>
                    <a:pt x="7209" y="2072"/>
                    <a:pt x="7209" y="1658"/>
                    <a:pt x="7292" y="1250"/>
                  </a:cubicBezTo>
                  <a:lnTo>
                    <a:pt x="7292" y="1250"/>
                  </a:lnTo>
                  <a:cubicBezTo>
                    <a:pt x="7098" y="1293"/>
                    <a:pt x="6900" y="1314"/>
                    <a:pt x="6703" y="1314"/>
                  </a:cubicBezTo>
                  <a:cubicBezTo>
                    <a:pt x="6491" y="1314"/>
                    <a:pt x="6279" y="1290"/>
                    <a:pt x="6074" y="1243"/>
                  </a:cubicBezTo>
                  <a:close/>
                  <a:moveTo>
                    <a:pt x="7630" y="3308"/>
                  </a:moveTo>
                  <a:cubicBezTo>
                    <a:pt x="7432" y="3563"/>
                    <a:pt x="7324" y="3876"/>
                    <a:pt x="7324" y="4194"/>
                  </a:cubicBezTo>
                  <a:lnTo>
                    <a:pt x="7324" y="4220"/>
                  </a:lnTo>
                  <a:lnTo>
                    <a:pt x="7324" y="4271"/>
                  </a:lnTo>
                  <a:lnTo>
                    <a:pt x="7324" y="4322"/>
                  </a:lnTo>
                  <a:lnTo>
                    <a:pt x="7324" y="4347"/>
                  </a:lnTo>
                  <a:cubicBezTo>
                    <a:pt x="7324" y="4666"/>
                    <a:pt x="7432" y="4978"/>
                    <a:pt x="7630" y="5227"/>
                  </a:cubicBezTo>
                  <a:cubicBezTo>
                    <a:pt x="7859" y="4844"/>
                    <a:pt x="8171" y="4513"/>
                    <a:pt x="8547" y="4271"/>
                  </a:cubicBezTo>
                  <a:cubicBezTo>
                    <a:pt x="8171" y="4028"/>
                    <a:pt x="7859" y="3697"/>
                    <a:pt x="7630" y="3308"/>
                  </a:cubicBezTo>
                  <a:close/>
                  <a:moveTo>
                    <a:pt x="918" y="3315"/>
                  </a:moveTo>
                  <a:cubicBezTo>
                    <a:pt x="689" y="3703"/>
                    <a:pt x="377" y="4028"/>
                    <a:pt x="1" y="4271"/>
                  </a:cubicBezTo>
                  <a:cubicBezTo>
                    <a:pt x="377" y="4513"/>
                    <a:pt x="695" y="4844"/>
                    <a:pt x="918" y="5233"/>
                  </a:cubicBezTo>
                  <a:cubicBezTo>
                    <a:pt x="1116" y="4978"/>
                    <a:pt x="1224" y="4666"/>
                    <a:pt x="1224" y="4347"/>
                  </a:cubicBezTo>
                  <a:lnTo>
                    <a:pt x="1224" y="4322"/>
                  </a:lnTo>
                  <a:lnTo>
                    <a:pt x="1224" y="4271"/>
                  </a:lnTo>
                  <a:lnTo>
                    <a:pt x="1224" y="4220"/>
                  </a:lnTo>
                  <a:lnTo>
                    <a:pt x="1224" y="4201"/>
                  </a:lnTo>
                  <a:cubicBezTo>
                    <a:pt x="1224" y="3876"/>
                    <a:pt x="1116" y="3570"/>
                    <a:pt x="918" y="3315"/>
                  </a:cubicBezTo>
                  <a:close/>
                  <a:moveTo>
                    <a:pt x="3143" y="1664"/>
                  </a:moveTo>
                  <a:cubicBezTo>
                    <a:pt x="3053" y="2027"/>
                    <a:pt x="2875" y="2352"/>
                    <a:pt x="2626" y="2620"/>
                  </a:cubicBezTo>
                  <a:cubicBezTo>
                    <a:pt x="2352" y="2875"/>
                    <a:pt x="2027" y="3053"/>
                    <a:pt x="1670" y="3136"/>
                  </a:cubicBezTo>
                  <a:cubicBezTo>
                    <a:pt x="1855" y="3474"/>
                    <a:pt x="1944" y="3850"/>
                    <a:pt x="1944" y="4232"/>
                  </a:cubicBezTo>
                  <a:lnTo>
                    <a:pt x="1944" y="4271"/>
                  </a:lnTo>
                  <a:lnTo>
                    <a:pt x="1944" y="4309"/>
                  </a:lnTo>
                  <a:cubicBezTo>
                    <a:pt x="1944" y="4691"/>
                    <a:pt x="1855" y="5067"/>
                    <a:pt x="1670" y="5399"/>
                  </a:cubicBezTo>
                  <a:cubicBezTo>
                    <a:pt x="2027" y="5488"/>
                    <a:pt x="2352" y="5666"/>
                    <a:pt x="2626" y="5915"/>
                  </a:cubicBezTo>
                  <a:cubicBezTo>
                    <a:pt x="2875" y="6183"/>
                    <a:pt x="3053" y="6514"/>
                    <a:pt x="3143" y="6871"/>
                  </a:cubicBezTo>
                  <a:cubicBezTo>
                    <a:pt x="3464" y="6692"/>
                    <a:pt x="3827" y="6597"/>
                    <a:pt x="4197" y="6597"/>
                  </a:cubicBezTo>
                  <a:cubicBezTo>
                    <a:pt x="4209" y="6597"/>
                    <a:pt x="4221" y="6597"/>
                    <a:pt x="4233" y="6597"/>
                  </a:cubicBezTo>
                  <a:lnTo>
                    <a:pt x="4309" y="6597"/>
                  </a:lnTo>
                  <a:cubicBezTo>
                    <a:pt x="4321" y="6597"/>
                    <a:pt x="4333" y="6597"/>
                    <a:pt x="4345" y="6597"/>
                  </a:cubicBezTo>
                  <a:cubicBezTo>
                    <a:pt x="4715" y="6597"/>
                    <a:pt x="5078" y="6692"/>
                    <a:pt x="5405" y="6871"/>
                  </a:cubicBezTo>
                  <a:cubicBezTo>
                    <a:pt x="5488" y="6514"/>
                    <a:pt x="5667" y="6183"/>
                    <a:pt x="5921" y="5915"/>
                  </a:cubicBezTo>
                  <a:cubicBezTo>
                    <a:pt x="6189" y="5666"/>
                    <a:pt x="6514" y="5488"/>
                    <a:pt x="6877" y="5399"/>
                  </a:cubicBezTo>
                  <a:cubicBezTo>
                    <a:pt x="6686" y="5067"/>
                    <a:pt x="6597" y="4691"/>
                    <a:pt x="6597" y="4309"/>
                  </a:cubicBezTo>
                  <a:lnTo>
                    <a:pt x="6597" y="4271"/>
                  </a:lnTo>
                  <a:lnTo>
                    <a:pt x="6597" y="4232"/>
                  </a:lnTo>
                  <a:cubicBezTo>
                    <a:pt x="6597" y="3850"/>
                    <a:pt x="6686" y="3474"/>
                    <a:pt x="6877" y="3136"/>
                  </a:cubicBezTo>
                  <a:cubicBezTo>
                    <a:pt x="6514" y="3053"/>
                    <a:pt x="6189" y="2875"/>
                    <a:pt x="5921" y="2620"/>
                  </a:cubicBezTo>
                  <a:cubicBezTo>
                    <a:pt x="5667" y="2352"/>
                    <a:pt x="5488" y="2027"/>
                    <a:pt x="5405" y="1664"/>
                  </a:cubicBezTo>
                  <a:cubicBezTo>
                    <a:pt x="5067" y="1849"/>
                    <a:pt x="4691" y="1944"/>
                    <a:pt x="4309" y="1944"/>
                  </a:cubicBezTo>
                  <a:lnTo>
                    <a:pt x="4233" y="1944"/>
                  </a:lnTo>
                  <a:cubicBezTo>
                    <a:pt x="3850" y="1944"/>
                    <a:pt x="3474" y="1849"/>
                    <a:pt x="3143" y="1664"/>
                  </a:cubicBezTo>
                  <a:close/>
                  <a:moveTo>
                    <a:pt x="1243" y="6074"/>
                  </a:moveTo>
                  <a:cubicBezTo>
                    <a:pt x="1333" y="6476"/>
                    <a:pt x="1333" y="6890"/>
                    <a:pt x="1250" y="7292"/>
                  </a:cubicBezTo>
                  <a:cubicBezTo>
                    <a:pt x="1443" y="7252"/>
                    <a:pt x="1641" y="7231"/>
                    <a:pt x="1840" y="7231"/>
                  </a:cubicBezTo>
                  <a:cubicBezTo>
                    <a:pt x="2052" y="7231"/>
                    <a:pt x="2266" y="7255"/>
                    <a:pt x="2473" y="7304"/>
                  </a:cubicBezTo>
                  <a:cubicBezTo>
                    <a:pt x="2454" y="6979"/>
                    <a:pt x="2327" y="6673"/>
                    <a:pt x="2117" y="6431"/>
                  </a:cubicBezTo>
                  <a:cubicBezTo>
                    <a:pt x="1874" y="6215"/>
                    <a:pt x="1562" y="6087"/>
                    <a:pt x="1243" y="6074"/>
                  </a:cubicBezTo>
                  <a:close/>
                  <a:moveTo>
                    <a:pt x="7298" y="6074"/>
                  </a:moveTo>
                  <a:lnTo>
                    <a:pt x="7298" y="6074"/>
                  </a:lnTo>
                  <a:cubicBezTo>
                    <a:pt x="6979" y="6087"/>
                    <a:pt x="6674" y="6215"/>
                    <a:pt x="6431" y="6431"/>
                  </a:cubicBezTo>
                  <a:cubicBezTo>
                    <a:pt x="6215" y="6673"/>
                    <a:pt x="6087" y="6979"/>
                    <a:pt x="6074" y="7304"/>
                  </a:cubicBezTo>
                  <a:cubicBezTo>
                    <a:pt x="6279" y="7255"/>
                    <a:pt x="6491" y="7231"/>
                    <a:pt x="6703" y="7231"/>
                  </a:cubicBezTo>
                  <a:cubicBezTo>
                    <a:pt x="6900" y="7231"/>
                    <a:pt x="7098" y="7252"/>
                    <a:pt x="7292" y="7292"/>
                  </a:cubicBezTo>
                  <a:cubicBezTo>
                    <a:pt x="7209" y="6890"/>
                    <a:pt x="7209" y="6476"/>
                    <a:pt x="7298" y="6074"/>
                  </a:cubicBezTo>
                  <a:close/>
                  <a:moveTo>
                    <a:pt x="4194" y="7324"/>
                  </a:moveTo>
                  <a:cubicBezTo>
                    <a:pt x="3876" y="7324"/>
                    <a:pt x="3570" y="7432"/>
                    <a:pt x="3315" y="7629"/>
                  </a:cubicBezTo>
                  <a:cubicBezTo>
                    <a:pt x="3704" y="7859"/>
                    <a:pt x="4029" y="8171"/>
                    <a:pt x="4271" y="8541"/>
                  </a:cubicBezTo>
                  <a:cubicBezTo>
                    <a:pt x="4519" y="8171"/>
                    <a:pt x="4844" y="7859"/>
                    <a:pt x="5233" y="7629"/>
                  </a:cubicBezTo>
                  <a:cubicBezTo>
                    <a:pt x="4978" y="7432"/>
                    <a:pt x="4672" y="7324"/>
                    <a:pt x="4347" y="7324"/>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6"/>
            <p:cNvSpPr/>
            <p:nvPr/>
          </p:nvSpPr>
          <p:spPr>
            <a:xfrm>
              <a:off x="-1508" y="4134274"/>
              <a:ext cx="772395" cy="772333"/>
            </a:xfrm>
            <a:custGeom>
              <a:rect b="b" l="l" r="r" t="t"/>
              <a:pathLst>
                <a:path extrusionOk="0" h="12397" w="12398">
                  <a:moveTo>
                    <a:pt x="6196" y="256"/>
                  </a:moveTo>
                  <a:cubicBezTo>
                    <a:pt x="9478" y="262"/>
                    <a:pt x="12136" y="2920"/>
                    <a:pt x="12136" y="6196"/>
                  </a:cubicBezTo>
                  <a:cubicBezTo>
                    <a:pt x="12136" y="9478"/>
                    <a:pt x="9478" y="12136"/>
                    <a:pt x="6196" y="12136"/>
                  </a:cubicBezTo>
                  <a:cubicBezTo>
                    <a:pt x="2920" y="12136"/>
                    <a:pt x="262" y="9478"/>
                    <a:pt x="256" y="6196"/>
                  </a:cubicBezTo>
                  <a:cubicBezTo>
                    <a:pt x="262" y="2920"/>
                    <a:pt x="2920" y="262"/>
                    <a:pt x="6196" y="256"/>
                  </a:cubicBezTo>
                  <a:close/>
                  <a:moveTo>
                    <a:pt x="6196" y="1"/>
                  </a:moveTo>
                  <a:cubicBezTo>
                    <a:pt x="2773" y="1"/>
                    <a:pt x="1" y="2773"/>
                    <a:pt x="1" y="6196"/>
                  </a:cubicBezTo>
                  <a:cubicBezTo>
                    <a:pt x="1" y="9618"/>
                    <a:pt x="2773" y="12391"/>
                    <a:pt x="6196" y="12397"/>
                  </a:cubicBezTo>
                  <a:cubicBezTo>
                    <a:pt x="9618" y="12391"/>
                    <a:pt x="12397" y="9618"/>
                    <a:pt x="12397" y="6196"/>
                  </a:cubicBezTo>
                  <a:cubicBezTo>
                    <a:pt x="12397" y="2773"/>
                    <a:pt x="9618" y="1"/>
                    <a:pt x="619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6"/>
            <p:cNvSpPr/>
            <p:nvPr/>
          </p:nvSpPr>
          <p:spPr>
            <a:xfrm>
              <a:off x="-37642" y="2737830"/>
              <a:ext cx="1192484" cy="3492227"/>
            </a:xfrm>
            <a:custGeom>
              <a:rect b="b" l="l" r="r" t="t"/>
              <a:pathLst>
                <a:path extrusionOk="0" h="56055" w="19141">
                  <a:moveTo>
                    <a:pt x="262" y="1792"/>
                  </a:moveTo>
                  <a:cubicBezTo>
                    <a:pt x="1926" y="11084"/>
                    <a:pt x="8611" y="22977"/>
                    <a:pt x="18624" y="28343"/>
                  </a:cubicBezTo>
                  <a:cubicBezTo>
                    <a:pt x="7885" y="35303"/>
                    <a:pt x="3003" y="46405"/>
                    <a:pt x="256" y="54455"/>
                  </a:cubicBezTo>
                  <a:lnTo>
                    <a:pt x="256" y="1792"/>
                  </a:lnTo>
                  <a:close/>
                  <a:moveTo>
                    <a:pt x="256" y="1"/>
                  </a:moveTo>
                  <a:lnTo>
                    <a:pt x="1" y="13"/>
                  </a:lnTo>
                  <a:lnTo>
                    <a:pt x="1" y="56054"/>
                  </a:lnTo>
                  <a:lnTo>
                    <a:pt x="256" y="55296"/>
                  </a:lnTo>
                  <a:cubicBezTo>
                    <a:pt x="2945" y="47176"/>
                    <a:pt x="7815" y="35570"/>
                    <a:pt x="18949" y="28439"/>
                  </a:cubicBezTo>
                  <a:lnTo>
                    <a:pt x="19140" y="28324"/>
                  </a:lnTo>
                  <a:lnTo>
                    <a:pt x="18943" y="28216"/>
                  </a:lnTo>
                  <a:cubicBezTo>
                    <a:pt x="8248" y="22601"/>
                    <a:pt x="1333" y="9484"/>
                    <a:pt x="25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01" name="Shape 801"/>
        <p:cNvGrpSpPr/>
        <p:nvPr/>
      </p:nvGrpSpPr>
      <p:grpSpPr>
        <a:xfrm>
          <a:off x="0" y="0"/>
          <a:ext cx="0" cy="0"/>
          <a:chOff x="0" y="0"/>
          <a:chExt cx="0" cy="0"/>
        </a:xfrm>
      </p:grpSpPr>
      <p:sp>
        <p:nvSpPr>
          <p:cNvPr id="802" name="Google Shape;802;p7"/>
          <p:cNvSpPr txBox="1"/>
          <p:nvPr>
            <p:ph idx="1" type="body"/>
          </p:nvPr>
        </p:nvSpPr>
        <p:spPr>
          <a:xfrm>
            <a:off x="720000" y="2095500"/>
            <a:ext cx="4155300" cy="2516700"/>
          </a:xfrm>
          <a:prstGeom prst="rect">
            <a:avLst/>
          </a:prstGeom>
        </p:spPr>
        <p:txBody>
          <a:bodyPr anchorCtr="0" anchor="ctr" bIns="91425" lIns="91425" spcFirstLastPara="1" rIns="91425" wrap="square" tIns="91425">
            <a:noAutofit/>
          </a:bodyPr>
          <a:lstStyle>
            <a:lvl1pPr indent="-323850" lvl="0" marL="457200" rtl="0">
              <a:lnSpc>
                <a:spcPct val="100000"/>
              </a:lnSpc>
              <a:spcBef>
                <a:spcPts val="0"/>
              </a:spcBef>
              <a:spcAft>
                <a:spcPts val="0"/>
              </a:spcAft>
              <a:buSzPts val="1500"/>
              <a:buChar char="🕇"/>
              <a:defRPr sz="1500">
                <a:solidFill>
                  <a:srgbClr val="434343"/>
                </a:solidFill>
              </a:defRPr>
            </a:lvl1pPr>
            <a:lvl2pPr indent="-317500" lvl="1" marL="914400" rtl="0">
              <a:lnSpc>
                <a:spcPct val="115000"/>
              </a:lnSpc>
              <a:spcBef>
                <a:spcPts val="0"/>
              </a:spcBef>
              <a:spcAft>
                <a:spcPts val="0"/>
              </a:spcAft>
              <a:buSzPts val="1400"/>
              <a:buChar char="○"/>
              <a:defRPr>
                <a:solidFill>
                  <a:srgbClr val="434343"/>
                </a:solidFill>
              </a:defRPr>
            </a:lvl2pPr>
            <a:lvl3pPr indent="-317500" lvl="2" marL="1371600" rtl="0">
              <a:lnSpc>
                <a:spcPct val="115000"/>
              </a:lnSpc>
              <a:spcBef>
                <a:spcPts val="1600"/>
              </a:spcBef>
              <a:spcAft>
                <a:spcPts val="0"/>
              </a:spcAft>
              <a:buSzPts val="1400"/>
              <a:buChar char="■"/>
              <a:defRPr>
                <a:solidFill>
                  <a:srgbClr val="434343"/>
                </a:solidFill>
              </a:defRPr>
            </a:lvl3pPr>
            <a:lvl4pPr indent="-317500" lvl="3" marL="1828800" rtl="0">
              <a:lnSpc>
                <a:spcPct val="115000"/>
              </a:lnSpc>
              <a:spcBef>
                <a:spcPts val="1600"/>
              </a:spcBef>
              <a:spcAft>
                <a:spcPts val="0"/>
              </a:spcAft>
              <a:buSzPts val="1400"/>
              <a:buChar char="●"/>
              <a:defRPr>
                <a:solidFill>
                  <a:srgbClr val="434343"/>
                </a:solidFill>
              </a:defRPr>
            </a:lvl4pPr>
            <a:lvl5pPr indent="-317500" lvl="4" marL="2286000" rtl="0">
              <a:lnSpc>
                <a:spcPct val="115000"/>
              </a:lnSpc>
              <a:spcBef>
                <a:spcPts val="1600"/>
              </a:spcBef>
              <a:spcAft>
                <a:spcPts val="0"/>
              </a:spcAft>
              <a:buSzPts val="1400"/>
              <a:buChar char="○"/>
              <a:defRPr>
                <a:solidFill>
                  <a:srgbClr val="434343"/>
                </a:solidFill>
              </a:defRPr>
            </a:lvl5pPr>
            <a:lvl6pPr indent="-317500" lvl="5" marL="2743200" rtl="0">
              <a:lnSpc>
                <a:spcPct val="115000"/>
              </a:lnSpc>
              <a:spcBef>
                <a:spcPts val="1600"/>
              </a:spcBef>
              <a:spcAft>
                <a:spcPts val="0"/>
              </a:spcAft>
              <a:buSzPts val="1400"/>
              <a:buChar char="■"/>
              <a:defRPr>
                <a:solidFill>
                  <a:srgbClr val="434343"/>
                </a:solidFill>
              </a:defRPr>
            </a:lvl6pPr>
            <a:lvl7pPr indent="-317500" lvl="6" marL="3200400" rtl="0">
              <a:lnSpc>
                <a:spcPct val="115000"/>
              </a:lnSpc>
              <a:spcBef>
                <a:spcPts val="1600"/>
              </a:spcBef>
              <a:spcAft>
                <a:spcPts val="0"/>
              </a:spcAft>
              <a:buSzPts val="1400"/>
              <a:buChar char="●"/>
              <a:defRPr>
                <a:solidFill>
                  <a:srgbClr val="434343"/>
                </a:solidFill>
              </a:defRPr>
            </a:lvl7pPr>
            <a:lvl8pPr indent="-317500" lvl="7" marL="3657600" rtl="0">
              <a:lnSpc>
                <a:spcPct val="115000"/>
              </a:lnSpc>
              <a:spcBef>
                <a:spcPts val="1600"/>
              </a:spcBef>
              <a:spcAft>
                <a:spcPts val="0"/>
              </a:spcAft>
              <a:buSzPts val="1400"/>
              <a:buChar char="○"/>
              <a:defRPr>
                <a:solidFill>
                  <a:srgbClr val="434343"/>
                </a:solidFill>
              </a:defRPr>
            </a:lvl8pPr>
            <a:lvl9pPr indent="-317500" lvl="8" marL="4114800" rtl="0">
              <a:lnSpc>
                <a:spcPct val="115000"/>
              </a:lnSpc>
              <a:spcBef>
                <a:spcPts val="1600"/>
              </a:spcBef>
              <a:spcAft>
                <a:spcPts val="1600"/>
              </a:spcAft>
              <a:buSzPts val="1400"/>
              <a:buChar char="■"/>
              <a:defRPr>
                <a:solidFill>
                  <a:srgbClr val="434343"/>
                </a:solidFill>
              </a:defRPr>
            </a:lvl9pPr>
          </a:lstStyle>
          <a:p/>
        </p:txBody>
      </p:sp>
      <p:sp>
        <p:nvSpPr>
          <p:cNvPr id="803" name="Google Shape;803;p7"/>
          <p:cNvSpPr txBox="1"/>
          <p:nvPr>
            <p:ph type="title"/>
          </p:nvPr>
        </p:nvSpPr>
        <p:spPr>
          <a:xfrm>
            <a:off x="713225" y="410500"/>
            <a:ext cx="4249200" cy="1494600"/>
          </a:xfrm>
          <a:prstGeom prst="rect">
            <a:avLst/>
          </a:prstGeom>
        </p:spPr>
        <p:txBody>
          <a:bodyPr anchorCtr="0" anchor="t" bIns="91425" lIns="91425" spcFirstLastPara="1" rIns="91425" wrap="square" tIns="91425">
            <a:noAutofit/>
          </a:bodyPr>
          <a:lstStyle>
            <a:lvl1pPr lvl="0" rtl="0">
              <a:lnSpc>
                <a:spcPct val="90000"/>
              </a:lnSpc>
              <a:spcBef>
                <a:spcPts val="0"/>
              </a:spcBef>
              <a:spcAft>
                <a:spcPts val="0"/>
              </a:spcAft>
              <a:buSzPts val="3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804" name="Google Shape;804;p7"/>
          <p:cNvGrpSpPr/>
          <p:nvPr/>
        </p:nvGrpSpPr>
        <p:grpSpPr>
          <a:xfrm flipH="1">
            <a:off x="6493613" y="-49845"/>
            <a:ext cx="7184485" cy="5243197"/>
            <a:chOff x="-4707787" y="-49845"/>
            <a:chExt cx="7184485" cy="5243197"/>
          </a:xfrm>
        </p:grpSpPr>
        <p:sp>
          <p:nvSpPr>
            <p:cNvPr id="805" name="Google Shape;805;p7"/>
            <p:cNvSpPr/>
            <p:nvPr/>
          </p:nvSpPr>
          <p:spPr>
            <a:xfrm rot="5400000">
              <a:off x="-11144" y="1267011"/>
              <a:ext cx="527370" cy="561074"/>
            </a:xfrm>
            <a:custGeom>
              <a:rect b="b" l="l" r="r" t="t"/>
              <a:pathLst>
                <a:path extrusionOk="0" h="9006" w="8465">
                  <a:moveTo>
                    <a:pt x="1" y="0"/>
                  </a:moveTo>
                  <a:lnTo>
                    <a:pt x="1" y="1211"/>
                  </a:lnTo>
                  <a:cubicBezTo>
                    <a:pt x="2894" y="3321"/>
                    <a:pt x="5539" y="5940"/>
                    <a:pt x="7865" y="9006"/>
                  </a:cubicBezTo>
                  <a:cubicBezTo>
                    <a:pt x="8063" y="8725"/>
                    <a:pt x="8267" y="8445"/>
                    <a:pt x="8465" y="8165"/>
                  </a:cubicBezTo>
                  <a:cubicBezTo>
                    <a:pt x="5966" y="4921"/>
                    <a:pt x="3130" y="2180"/>
                    <a:pt x="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7"/>
            <p:cNvSpPr/>
            <p:nvPr/>
          </p:nvSpPr>
          <p:spPr>
            <a:xfrm rot="5400000">
              <a:off x="-710957" y="796272"/>
              <a:ext cx="339161" cy="1314343"/>
            </a:xfrm>
            <a:custGeom>
              <a:rect b="b" l="l" r="r" t="t"/>
              <a:pathLst>
                <a:path extrusionOk="0" h="21097" w="5444">
                  <a:moveTo>
                    <a:pt x="1" y="1"/>
                  </a:moveTo>
                  <a:lnTo>
                    <a:pt x="1" y="21097"/>
                  </a:lnTo>
                  <a:cubicBezTo>
                    <a:pt x="1116" y="15794"/>
                    <a:pt x="2945" y="10765"/>
                    <a:pt x="5444" y="6234"/>
                  </a:cubicBezTo>
                  <a:cubicBezTo>
                    <a:pt x="5201" y="5877"/>
                    <a:pt x="4953" y="5514"/>
                    <a:pt x="4691" y="5169"/>
                  </a:cubicBezTo>
                  <a:cubicBezTo>
                    <a:pt x="3302" y="3296"/>
                    <a:pt x="1728" y="1562"/>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7"/>
            <p:cNvSpPr/>
            <p:nvPr/>
          </p:nvSpPr>
          <p:spPr>
            <a:xfrm rot="5400000">
              <a:off x="-710957" y="425839"/>
              <a:ext cx="339161" cy="1314343"/>
            </a:xfrm>
            <a:custGeom>
              <a:rect b="b" l="l" r="r" t="t"/>
              <a:pathLst>
                <a:path extrusionOk="0" h="21097" w="5444">
                  <a:moveTo>
                    <a:pt x="5443" y="1"/>
                  </a:moveTo>
                  <a:cubicBezTo>
                    <a:pt x="3754" y="1524"/>
                    <a:pt x="2218" y="3213"/>
                    <a:pt x="854" y="5029"/>
                  </a:cubicBezTo>
                  <a:cubicBezTo>
                    <a:pt x="829" y="5074"/>
                    <a:pt x="791" y="5125"/>
                    <a:pt x="752" y="5176"/>
                  </a:cubicBezTo>
                  <a:cubicBezTo>
                    <a:pt x="491" y="5526"/>
                    <a:pt x="249" y="5883"/>
                    <a:pt x="0" y="6240"/>
                  </a:cubicBezTo>
                  <a:cubicBezTo>
                    <a:pt x="2499" y="10772"/>
                    <a:pt x="4334" y="15800"/>
                    <a:pt x="5443" y="21097"/>
                  </a:cubicBezTo>
                  <a:lnTo>
                    <a:pt x="544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7"/>
            <p:cNvSpPr/>
            <p:nvPr/>
          </p:nvSpPr>
          <p:spPr>
            <a:xfrm rot="5400000">
              <a:off x="-147923" y="685912"/>
              <a:ext cx="471798" cy="66156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80"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7"/>
            <p:cNvSpPr/>
            <p:nvPr/>
          </p:nvSpPr>
          <p:spPr>
            <a:xfrm rot="5400000">
              <a:off x="-147736" y="1189167"/>
              <a:ext cx="471798" cy="661190"/>
            </a:xfrm>
            <a:custGeom>
              <a:rect b="b" l="l" r="r" t="t"/>
              <a:pathLst>
                <a:path extrusionOk="0" h="10613" w="7573">
                  <a:moveTo>
                    <a:pt x="1" y="1"/>
                  </a:moveTo>
                  <a:lnTo>
                    <a:pt x="1" y="4188"/>
                  </a:lnTo>
                  <a:cubicBezTo>
                    <a:pt x="1887" y="5852"/>
                    <a:pt x="3595" y="7706"/>
                    <a:pt x="5099" y="9733"/>
                  </a:cubicBezTo>
                  <a:cubicBezTo>
                    <a:pt x="5310" y="10020"/>
                    <a:pt x="5514" y="10319"/>
                    <a:pt x="5724" y="10612"/>
                  </a:cubicBezTo>
                  <a:cubicBezTo>
                    <a:pt x="6304" y="9586"/>
                    <a:pt x="6922" y="8586"/>
                    <a:pt x="7572" y="7611"/>
                  </a:cubicBezTo>
                  <a:cubicBezTo>
                    <a:pt x="5329" y="4628"/>
                    <a:pt x="2786" y="2079"/>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7"/>
            <p:cNvSpPr/>
            <p:nvPr/>
          </p:nvSpPr>
          <p:spPr>
            <a:xfrm rot="5400000">
              <a:off x="-11144" y="708371"/>
              <a:ext cx="527370" cy="561074"/>
            </a:xfrm>
            <a:custGeom>
              <a:rect b="b" l="l" r="r" t="t"/>
              <a:pathLst>
                <a:path extrusionOk="0" h="9006" w="8465">
                  <a:moveTo>
                    <a:pt x="8464" y="0"/>
                  </a:moveTo>
                  <a:cubicBezTo>
                    <a:pt x="5335" y="2180"/>
                    <a:pt x="2492" y="4921"/>
                    <a:pt x="0" y="8165"/>
                  </a:cubicBezTo>
                  <a:cubicBezTo>
                    <a:pt x="198" y="8445"/>
                    <a:pt x="402" y="8725"/>
                    <a:pt x="599" y="9006"/>
                  </a:cubicBezTo>
                  <a:cubicBezTo>
                    <a:pt x="2926" y="5940"/>
                    <a:pt x="5564" y="3321"/>
                    <a:pt x="8464" y="1211"/>
                  </a:cubicBezTo>
                  <a:lnTo>
                    <a:pt x="84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7"/>
            <p:cNvSpPr/>
            <p:nvPr/>
          </p:nvSpPr>
          <p:spPr>
            <a:xfrm rot="5400000">
              <a:off x="-3313482" y="-1438169"/>
              <a:ext cx="2623827" cy="5412437"/>
            </a:xfrm>
            <a:custGeom>
              <a:rect b="b" l="l" r="r" t="t"/>
              <a:pathLst>
                <a:path extrusionOk="0" h="86877" w="42116">
                  <a:moveTo>
                    <a:pt x="21064" y="332"/>
                  </a:moveTo>
                  <a:lnTo>
                    <a:pt x="21160" y="390"/>
                  </a:lnTo>
                  <a:cubicBezTo>
                    <a:pt x="25825" y="3353"/>
                    <a:pt x="41089" y="15017"/>
                    <a:pt x="41822" y="40912"/>
                  </a:cubicBezTo>
                  <a:cubicBezTo>
                    <a:pt x="41841" y="41472"/>
                    <a:pt x="41854" y="83906"/>
                    <a:pt x="41854" y="86615"/>
                  </a:cubicBezTo>
                  <a:lnTo>
                    <a:pt x="268" y="86615"/>
                  </a:lnTo>
                  <a:lnTo>
                    <a:pt x="268" y="42664"/>
                  </a:lnTo>
                  <a:cubicBezTo>
                    <a:pt x="268" y="30172"/>
                    <a:pt x="3767" y="12773"/>
                    <a:pt x="20446" y="785"/>
                  </a:cubicBezTo>
                  <a:cubicBezTo>
                    <a:pt x="20694" y="600"/>
                    <a:pt x="20905" y="453"/>
                    <a:pt x="21064" y="332"/>
                  </a:cubicBezTo>
                  <a:close/>
                  <a:moveTo>
                    <a:pt x="21058" y="1"/>
                  </a:moveTo>
                  <a:lnTo>
                    <a:pt x="20981" y="65"/>
                  </a:lnTo>
                  <a:cubicBezTo>
                    <a:pt x="20816" y="192"/>
                    <a:pt x="20580" y="358"/>
                    <a:pt x="20293" y="568"/>
                  </a:cubicBezTo>
                  <a:cubicBezTo>
                    <a:pt x="18145" y="2111"/>
                    <a:pt x="13129" y="5724"/>
                    <a:pt x="8572" y="12435"/>
                  </a:cubicBezTo>
                  <a:cubicBezTo>
                    <a:pt x="2887" y="20823"/>
                    <a:pt x="0" y="30995"/>
                    <a:pt x="0" y="42664"/>
                  </a:cubicBezTo>
                  <a:lnTo>
                    <a:pt x="0" y="86876"/>
                  </a:lnTo>
                  <a:lnTo>
                    <a:pt x="42115" y="86876"/>
                  </a:lnTo>
                  <a:lnTo>
                    <a:pt x="42115" y="86742"/>
                  </a:lnTo>
                  <a:cubicBezTo>
                    <a:pt x="42115" y="84894"/>
                    <a:pt x="42103" y="41479"/>
                    <a:pt x="42090" y="40905"/>
                  </a:cubicBezTo>
                  <a:cubicBezTo>
                    <a:pt x="41351" y="14876"/>
                    <a:pt x="25991" y="3143"/>
                    <a:pt x="21300" y="167"/>
                  </a:cubicBezTo>
                  <a:cubicBezTo>
                    <a:pt x="21211" y="116"/>
                    <a:pt x="21160" y="77"/>
                    <a:pt x="21141"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7"/>
            <p:cNvSpPr/>
            <p:nvPr/>
          </p:nvSpPr>
          <p:spPr>
            <a:xfrm rot="5400000">
              <a:off x="-11144" y="3874121"/>
              <a:ext cx="527370" cy="561074"/>
            </a:xfrm>
            <a:custGeom>
              <a:rect b="b" l="l" r="r" t="t"/>
              <a:pathLst>
                <a:path extrusionOk="0" h="9006" w="8465">
                  <a:moveTo>
                    <a:pt x="0" y="0"/>
                  </a:moveTo>
                  <a:lnTo>
                    <a:pt x="0" y="1211"/>
                  </a:lnTo>
                  <a:cubicBezTo>
                    <a:pt x="2900" y="3321"/>
                    <a:pt x="5545" y="5940"/>
                    <a:pt x="7871" y="9006"/>
                  </a:cubicBezTo>
                  <a:cubicBezTo>
                    <a:pt x="8063" y="8725"/>
                    <a:pt x="8266" y="8445"/>
                    <a:pt x="8464" y="8165"/>
                  </a:cubicBezTo>
                  <a:cubicBezTo>
                    <a:pt x="5966" y="4921"/>
                    <a:pt x="3130" y="2180"/>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7"/>
            <p:cNvSpPr/>
            <p:nvPr/>
          </p:nvSpPr>
          <p:spPr>
            <a:xfrm rot="5400000">
              <a:off x="-711144" y="3403569"/>
              <a:ext cx="339535" cy="1314343"/>
            </a:xfrm>
            <a:custGeom>
              <a:rect b="b" l="l" r="r" t="t"/>
              <a:pathLst>
                <a:path extrusionOk="0" h="21097" w="5450">
                  <a:moveTo>
                    <a:pt x="0" y="1"/>
                  </a:moveTo>
                  <a:lnTo>
                    <a:pt x="0" y="21097"/>
                  </a:lnTo>
                  <a:cubicBezTo>
                    <a:pt x="1116" y="15794"/>
                    <a:pt x="2951" y="10765"/>
                    <a:pt x="5449" y="6234"/>
                  </a:cubicBezTo>
                  <a:cubicBezTo>
                    <a:pt x="5201" y="5877"/>
                    <a:pt x="4952" y="5514"/>
                    <a:pt x="4691" y="5169"/>
                  </a:cubicBezTo>
                  <a:cubicBezTo>
                    <a:pt x="3302" y="3296"/>
                    <a:pt x="1734" y="1562"/>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7"/>
            <p:cNvSpPr/>
            <p:nvPr/>
          </p:nvSpPr>
          <p:spPr>
            <a:xfrm rot="5400000">
              <a:off x="-710957" y="3032887"/>
              <a:ext cx="339161" cy="1314343"/>
            </a:xfrm>
            <a:custGeom>
              <a:rect b="b" l="l" r="r" t="t"/>
              <a:pathLst>
                <a:path extrusionOk="0" h="21097" w="5444">
                  <a:moveTo>
                    <a:pt x="5444" y="1"/>
                  </a:moveTo>
                  <a:cubicBezTo>
                    <a:pt x="3761" y="1524"/>
                    <a:pt x="2225" y="3213"/>
                    <a:pt x="861" y="5029"/>
                  </a:cubicBezTo>
                  <a:cubicBezTo>
                    <a:pt x="829" y="5074"/>
                    <a:pt x="791" y="5125"/>
                    <a:pt x="753" y="5176"/>
                  </a:cubicBezTo>
                  <a:cubicBezTo>
                    <a:pt x="498" y="5526"/>
                    <a:pt x="249" y="5883"/>
                    <a:pt x="1" y="6240"/>
                  </a:cubicBezTo>
                  <a:cubicBezTo>
                    <a:pt x="2506" y="10772"/>
                    <a:pt x="4335" y="15800"/>
                    <a:pt x="5444" y="21097"/>
                  </a:cubicBezTo>
                  <a:lnTo>
                    <a:pt x="544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7"/>
            <p:cNvSpPr/>
            <p:nvPr/>
          </p:nvSpPr>
          <p:spPr>
            <a:xfrm rot="5400000">
              <a:off x="-147923" y="3293396"/>
              <a:ext cx="471798" cy="66156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73"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7"/>
            <p:cNvSpPr/>
            <p:nvPr/>
          </p:nvSpPr>
          <p:spPr>
            <a:xfrm rot="5400000">
              <a:off x="-147923" y="3796464"/>
              <a:ext cx="472172" cy="661190"/>
            </a:xfrm>
            <a:custGeom>
              <a:rect b="b" l="l" r="r" t="t"/>
              <a:pathLst>
                <a:path extrusionOk="0" h="10613" w="7579">
                  <a:moveTo>
                    <a:pt x="0" y="1"/>
                  </a:moveTo>
                  <a:lnTo>
                    <a:pt x="0" y="4188"/>
                  </a:lnTo>
                  <a:cubicBezTo>
                    <a:pt x="1893" y="5852"/>
                    <a:pt x="3601" y="7706"/>
                    <a:pt x="5099" y="9733"/>
                  </a:cubicBezTo>
                  <a:cubicBezTo>
                    <a:pt x="5316" y="10020"/>
                    <a:pt x="5520" y="10319"/>
                    <a:pt x="5724" y="10612"/>
                  </a:cubicBezTo>
                  <a:cubicBezTo>
                    <a:pt x="6310" y="9586"/>
                    <a:pt x="6928" y="8586"/>
                    <a:pt x="7578" y="7611"/>
                  </a:cubicBezTo>
                  <a:cubicBezTo>
                    <a:pt x="5335" y="4628"/>
                    <a:pt x="2785" y="2079"/>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7"/>
            <p:cNvSpPr/>
            <p:nvPr/>
          </p:nvSpPr>
          <p:spPr>
            <a:xfrm rot="5400000">
              <a:off x="-11144" y="3315419"/>
              <a:ext cx="527370" cy="561074"/>
            </a:xfrm>
            <a:custGeom>
              <a:rect b="b" l="l" r="r" t="t"/>
              <a:pathLst>
                <a:path extrusionOk="0" h="9006" w="8465">
                  <a:moveTo>
                    <a:pt x="8465" y="0"/>
                  </a:moveTo>
                  <a:cubicBezTo>
                    <a:pt x="5335" y="2180"/>
                    <a:pt x="2499" y="4921"/>
                    <a:pt x="1" y="8165"/>
                  </a:cubicBezTo>
                  <a:cubicBezTo>
                    <a:pt x="205" y="8445"/>
                    <a:pt x="409" y="8725"/>
                    <a:pt x="600" y="9006"/>
                  </a:cubicBezTo>
                  <a:cubicBezTo>
                    <a:pt x="2926" y="5940"/>
                    <a:pt x="5565" y="3321"/>
                    <a:pt x="8465" y="1211"/>
                  </a:cubicBezTo>
                  <a:lnTo>
                    <a:pt x="846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7"/>
            <p:cNvSpPr/>
            <p:nvPr/>
          </p:nvSpPr>
          <p:spPr>
            <a:xfrm rot="5400000">
              <a:off x="-3313482" y="1169315"/>
              <a:ext cx="2623827" cy="5412437"/>
            </a:xfrm>
            <a:custGeom>
              <a:rect b="b" l="l" r="r" t="t"/>
              <a:pathLst>
                <a:path extrusionOk="0" h="86877" w="42116">
                  <a:moveTo>
                    <a:pt x="21058" y="332"/>
                  </a:moveTo>
                  <a:lnTo>
                    <a:pt x="21160" y="390"/>
                  </a:lnTo>
                  <a:cubicBezTo>
                    <a:pt x="25819" y="3353"/>
                    <a:pt x="41083" y="15017"/>
                    <a:pt x="41822" y="40912"/>
                  </a:cubicBezTo>
                  <a:cubicBezTo>
                    <a:pt x="41835" y="41472"/>
                    <a:pt x="41848" y="83906"/>
                    <a:pt x="41848" y="86615"/>
                  </a:cubicBezTo>
                  <a:lnTo>
                    <a:pt x="261" y="86615"/>
                  </a:lnTo>
                  <a:lnTo>
                    <a:pt x="261" y="42664"/>
                  </a:lnTo>
                  <a:cubicBezTo>
                    <a:pt x="261" y="30172"/>
                    <a:pt x="3760" y="12773"/>
                    <a:pt x="20439" y="785"/>
                  </a:cubicBezTo>
                  <a:cubicBezTo>
                    <a:pt x="20694" y="600"/>
                    <a:pt x="20898" y="453"/>
                    <a:pt x="21058" y="332"/>
                  </a:cubicBezTo>
                  <a:close/>
                  <a:moveTo>
                    <a:pt x="21058" y="1"/>
                  </a:moveTo>
                  <a:lnTo>
                    <a:pt x="20975" y="65"/>
                  </a:lnTo>
                  <a:cubicBezTo>
                    <a:pt x="20809" y="192"/>
                    <a:pt x="20580" y="364"/>
                    <a:pt x="20286" y="568"/>
                  </a:cubicBezTo>
                  <a:cubicBezTo>
                    <a:pt x="18145" y="2111"/>
                    <a:pt x="13123" y="5724"/>
                    <a:pt x="8572" y="12435"/>
                  </a:cubicBezTo>
                  <a:cubicBezTo>
                    <a:pt x="2881" y="20823"/>
                    <a:pt x="0" y="30995"/>
                    <a:pt x="0" y="42664"/>
                  </a:cubicBezTo>
                  <a:lnTo>
                    <a:pt x="0" y="86876"/>
                  </a:lnTo>
                  <a:lnTo>
                    <a:pt x="42115" y="86876"/>
                  </a:lnTo>
                  <a:lnTo>
                    <a:pt x="42115" y="86742"/>
                  </a:lnTo>
                  <a:cubicBezTo>
                    <a:pt x="42115" y="84894"/>
                    <a:pt x="42103" y="41479"/>
                    <a:pt x="42083" y="40905"/>
                  </a:cubicBezTo>
                  <a:cubicBezTo>
                    <a:pt x="41344" y="14876"/>
                    <a:pt x="25991" y="3143"/>
                    <a:pt x="21293" y="173"/>
                  </a:cubicBezTo>
                  <a:cubicBezTo>
                    <a:pt x="21211" y="116"/>
                    <a:pt x="21153" y="84"/>
                    <a:pt x="21134"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7"/>
            <p:cNvSpPr/>
            <p:nvPr/>
          </p:nvSpPr>
          <p:spPr>
            <a:xfrm rot="5400000">
              <a:off x="251285" y="3514741"/>
              <a:ext cx="850208" cy="2197383"/>
            </a:xfrm>
            <a:custGeom>
              <a:rect b="b" l="l" r="r" t="t"/>
              <a:pathLst>
                <a:path extrusionOk="0" h="35271" w="13647">
                  <a:moveTo>
                    <a:pt x="13646" y="0"/>
                  </a:moveTo>
                  <a:cubicBezTo>
                    <a:pt x="12537" y="2798"/>
                    <a:pt x="11122" y="5462"/>
                    <a:pt x="9427" y="7948"/>
                  </a:cubicBezTo>
                  <a:cubicBezTo>
                    <a:pt x="6967" y="11536"/>
                    <a:pt x="3819" y="14857"/>
                    <a:pt x="1" y="17208"/>
                  </a:cubicBezTo>
                  <a:cubicBezTo>
                    <a:pt x="6674" y="21969"/>
                    <a:pt x="10823" y="28585"/>
                    <a:pt x="13646" y="35271"/>
                  </a:cubicBezTo>
                  <a:lnTo>
                    <a:pt x="136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7"/>
            <p:cNvSpPr/>
            <p:nvPr/>
          </p:nvSpPr>
          <p:spPr>
            <a:xfrm rot="5400000">
              <a:off x="232257" y="4269163"/>
              <a:ext cx="923971" cy="924407"/>
            </a:xfrm>
            <a:custGeom>
              <a:rect b="b" l="l" r="r" t="t"/>
              <a:pathLst>
                <a:path extrusionOk="0" h="14838" w="14831">
                  <a:moveTo>
                    <a:pt x="7419" y="0"/>
                  </a:moveTo>
                  <a:cubicBezTo>
                    <a:pt x="3321" y="0"/>
                    <a:pt x="0" y="3327"/>
                    <a:pt x="0" y="7419"/>
                  </a:cubicBezTo>
                  <a:cubicBezTo>
                    <a:pt x="0" y="11517"/>
                    <a:pt x="3321" y="14837"/>
                    <a:pt x="7419" y="14837"/>
                  </a:cubicBezTo>
                  <a:cubicBezTo>
                    <a:pt x="11510" y="14837"/>
                    <a:pt x="14831" y="11517"/>
                    <a:pt x="14831" y="7419"/>
                  </a:cubicBezTo>
                  <a:cubicBezTo>
                    <a:pt x="14831" y="3327"/>
                    <a:pt x="11510" y="0"/>
                    <a:pt x="741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7"/>
            <p:cNvSpPr/>
            <p:nvPr/>
          </p:nvSpPr>
          <p:spPr>
            <a:xfrm rot="5400000">
              <a:off x="394083" y="4431359"/>
              <a:ext cx="600011" cy="600011"/>
            </a:xfrm>
            <a:custGeom>
              <a:rect b="b" l="l" r="r" t="t"/>
              <a:pathLst>
                <a:path extrusionOk="0" h="9631" w="9631">
                  <a:moveTo>
                    <a:pt x="4296" y="1"/>
                  </a:moveTo>
                  <a:lnTo>
                    <a:pt x="4296" y="1"/>
                  </a:lnTo>
                  <a:cubicBezTo>
                    <a:pt x="3372" y="96"/>
                    <a:pt x="2499" y="460"/>
                    <a:pt x="1779" y="1040"/>
                  </a:cubicBezTo>
                  <a:cubicBezTo>
                    <a:pt x="1981" y="1103"/>
                    <a:pt x="2192" y="1134"/>
                    <a:pt x="2403" y="1134"/>
                  </a:cubicBezTo>
                  <a:cubicBezTo>
                    <a:pt x="2683" y="1134"/>
                    <a:pt x="2963" y="1079"/>
                    <a:pt x="3225" y="970"/>
                  </a:cubicBezTo>
                  <a:cubicBezTo>
                    <a:pt x="3684" y="778"/>
                    <a:pt x="4060" y="434"/>
                    <a:pt x="4296" y="1"/>
                  </a:cubicBezTo>
                  <a:close/>
                  <a:moveTo>
                    <a:pt x="5335" y="1"/>
                  </a:moveTo>
                  <a:lnTo>
                    <a:pt x="5335" y="1"/>
                  </a:lnTo>
                  <a:cubicBezTo>
                    <a:pt x="5716" y="714"/>
                    <a:pt x="6450" y="1134"/>
                    <a:pt x="7224" y="1134"/>
                  </a:cubicBezTo>
                  <a:cubicBezTo>
                    <a:pt x="7432" y="1134"/>
                    <a:pt x="7644" y="1103"/>
                    <a:pt x="7852" y="1040"/>
                  </a:cubicBezTo>
                  <a:cubicBezTo>
                    <a:pt x="7132" y="460"/>
                    <a:pt x="6259" y="96"/>
                    <a:pt x="5335" y="1"/>
                  </a:cubicBezTo>
                  <a:close/>
                  <a:moveTo>
                    <a:pt x="1039" y="1779"/>
                  </a:moveTo>
                  <a:cubicBezTo>
                    <a:pt x="459" y="2499"/>
                    <a:pt x="96" y="3372"/>
                    <a:pt x="0" y="4296"/>
                  </a:cubicBezTo>
                  <a:cubicBezTo>
                    <a:pt x="899" y="3812"/>
                    <a:pt x="1339" y="2754"/>
                    <a:pt x="1039" y="1779"/>
                  </a:cubicBezTo>
                  <a:close/>
                  <a:moveTo>
                    <a:pt x="8585" y="1779"/>
                  </a:moveTo>
                  <a:lnTo>
                    <a:pt x="8585" y="1779"/>
                  </a:lnTo>
                  <a:cubicBezTo>
                    <a:pt x="8445" y="2251"/>
                    <a:pt x="8471" y="2760"/>
                    <a:pt x="8662" y="3219"/>
                  </a:cubicBezTo>
                  <a:lnTo>
                    <a:pt x="8662" y="3226"/>
                  </a:lnTo>
                  <a:cubicBezTo>
                    <a:pt x="8847" y="3685"/>
                    <a:pt x="9191" y="4061"/>
                    <a:pt x="9631" y="4296"/>
                  </a:cubicBezTo>
                  <a:cubicBezTo>
                    <a:pt x="9535" y="3372"/>
                    <a:pt x="9172" y="2499"/>
                    <a:pt x="8585" y="1779"/>
                  </a:cubicBezTo>
                  <a:close/>
                  <a:moveTo>
                    <a:pt x="9631" y="5329"/>
                  </a:moveTo>
                  <a:cubicBezTo>
                    <a:pt x="8726" y="5813"/>
                    <a:pt x="8292" y="6865"/>
                    <a:pt x="8585" y="7846"/>
                  </a:cubicBezTo>
                  <a:cubicBezTo>
                    <a:pt x="9172" y="7126"/>
                    <a:pt x="9535" y="6253"/>
                    <a:pt x="9631" y="5329"/>
                  </a:cubicBezTo>
                  <a:close/>
                  <a:moveTo>
                    <a:pt x="0" y="5335"/>
                  </a:moveTo>
                  <a:cubicBezTo>
                    <a:pt x="96" y="6259"/>
                    <a:pt x="459" y="7133"/>
                    <a:pt x="1039" y="7853"/>
                  </a:cubicBezTo>
                  <a:cubicBezTo>
                    <a:pt x="1186" y="7375"/>
                    <a:pt x="1160" y="6865"/>
                    <a:pt x="976" y="6406"/>
                  </a:cubicBezTo>
                  <a:lnTo>
                    <a:pt x="969" y="6406"/>
                  </a:lnTo>
                  <a:cubicBezTo>
                    <a:pt x="784" y="5947"/>
                    <a:pt x="440" y="5571"/>
                    <a:pt x="0" y="5335"/>
                  </a:cubicBezTo>
                  <a:close/>
                  <a:moveTo>
                    <a:pt x="2403" y="8492"/>
                  </a:moveTo>
                  <a:cubicBezTo>
                    <a:pt x="2196" y="8492"/>
                    <a:pt x="1986" y="8523"/>
                    <a:pt x="1779" y="8586"/>
                  </a:cubicBezTo>
                  <a:cubicBezTo>
                    <a:pt x="2499" y="9166"/>
                    <a:pt x="3372" y="9529"/>
                    <a:pt x="4296" y="9625"/>
                  </a:cubicBezTo>
                  <a:cubicBezTo>
                    <a:pt x="3914" y="8916"/>
                    <a:pt x="3179" y="8492"/>
                    <a:pt x="2403" y="8492"/>
                  </a:cubicBezTo>
                  <a:close/>
                  <a:moveTo>
                    <a:pt x="7226" y="8492"/>
                  </a:moveTo>
                  <a:cubicBezTo>
                    <a:pt x="6946" y="8492"/>
                    <a:pt x="6667" y="8547"/>
                    <a:pt x="6406" y="8656"/>
                  </a:cubicBezTo>
                  <a:cubicBezTo>
                    <a:pt x="5947" y="8847"/>
                    <a:pt x="5571" y="9191"/>
                    <a:pt x="5335" y="9631"/>
                  </a:cubicBezTo>
                  <a:cubicBezTo>
                    <a:pt x="6259" y="9529"/>
                    <a:pt x="7132" y="9166"/>
                    <a:pt x="7852" y="8586"/>
                  </a:cubicBezTo>
                  <a:cubicBezTo>
                    <a:pt x="7647" y="8523"/>
                    <a:pt x="7436" y="8492"/>
                    <a:pt x="7226" y="8492"/>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7"/>
            <p:cNvSpPr/>
            <p:nvPr/>
          </p:nvSpPr>
          <p:spPr>
            <a:xfrm rot="5400000">
              <a:off x="428036" y="4465313"/>
              <a:ext cx="532478" cy="532104"/>
            </a:xfrm>
            <a:custGeom>
              <a:rect b="b" l="l" r="r" t="t"/>
              <a:pathLst>
                <a:path extrusionOk="0" h="8541" w="8547">
                  <a:moveTo>
                    <a:pt x="4277" y="1"/>
                  </a:moveTo>
                  <a:cubicBezTo>
                    <a:pt x="4028" y="377"/>
                    <a:pt x="3703" y="689"/>
                    <a:pt x="3321" y="912"/>
                  </a:cubicBezTo>
                  <a:cubicBezTo>
                    <a:pt x="3569" y="1116"/>
                    <a:pt x="3882" y="1224"/>
                    <a:pt x="4200" y="1224"/>
                  </a:cubicBezTo>
                  <a:lnTo>
                    <a:pt x="4353" y="1224"/>
                  </a:lnTo>
                  <a:cubicBezTo>
                    <a:pt x="4672" y="1224"/>
                    <a:pt x="4984" y="1116"/>
                    <a:pt x="5233" y="912"/>
                  </a:cubicBezTo>
                  <a:cubicBezTo>
                    <a:pt x="4850" y="689"/>
                    <a:pt x="4519" y="377"/>
                    <a:pt x="4277" y="1"/>
                  </a:cubicBezTo>
                  <a:close/>
                  <a:moveTo>
                    <a:pt x="2473" y="1243"/>
                  </a:moveTo>
                  <a:lnTo>
                    <a:pt x="2473" y="1243"/>
                  </a:lnTo>
                  <a:cubicBezTo>
                    <a:pt x="2265" y="1290"/>
                    <a:pt x="2054" y="1314"/>
                    <a:pt x="1843" y="1314"/>
                  </a:cubicBezTo>
                  <a:cubicBezTo>
                    <a:pt x="1646" y="1314"/>
                    <a:pt x="1449" y="1293"/>
                    <a:pt x="1256" y="1250"/>
                  </a:cubicBezTo>
                  <a:lnTo>
                    <a:pt x="1256" y="1250"/>
                  </a:lnTo>
                  <a:cubicBezTo>
                    <a:pt x="1339" y="1651"/>
                    <a:pt x="1332" y="2072"/>
                    <a:pt x="1243" y="2473"/>
                  </a:cubicBezTo>
                  <a:cubicBezTo>
                    <a:pt x="1925" y="2473"/>
                    <a:pt x="2479" y="1925"/>
                    <a:pt x="2473" y="1243"/>
                  </a:cubicBezTo>
                  <a:close/>
                  <a:moveTo>
                    <a:pt x="6074" y="1243"/>
                  </a:moveTo>
                  <a:lnTo>
                    <a:pt x="6074" y="1243"/>
                  </a:lnTo>
                  <a:cubicBezTo>
                    <a:pt x="6087" y="1568"/>
                    <a:pt x="6214" y="1874"/>
                    <a:pt x="6431" y="2116"/>
                  </a:cubicBezTo>
                  <a:cubicBezTo>
                    <a:pt x="6673" y="2327"/>
                    <a:pt x="6979" y="2454"/>
                    <a:pt x="7304" y="2473"/>
                  </a:cubicBezTo>
                  <a:cubicBezTo>
                    <a:pt x="7215" y="2072"/>
                    <a:pt x="7208" y="1651"/>
                    <a:pt x="7291" y="1250"/>
                  </a:cubicBezTo>
                  <a:lnTo>
                    <a:pt x="7291" y="1250"/>
                  </a:lnTo>
                  <a:cubicBezTo>
                    <a:pt x="7098" y="1293"/>
                    <a:pt x="6901" y="1314"/>
                    <a:pt x="6704" y="1314"/>
                  </a:cubicBezTo>
                  <a:cubicBezTo>
                    <a:pt x="6493" y="1314"/>
                    <a:pt x="6282" y="1290"/>
                    <a:pt x="6074" y="1243"/>
                  </a:cubicBezTo>
                  <a:close/>
                  <a:moveTo>
                    <a:pt x="918" y="3308"/>
                  </a:moveTo>
                  <a:cubicBezTo>
                    <a:pt x="688" y="3697"/>
                    <a:pt x="376" y="4028"/>
                    <a:pt x="0" y="4271"/>
                  </a:cubicBezTo>
                  <a:cubicBezTo>
                    <a:pt x="376" y="4513"/>
                    <a:pt x="688" y="4844"/>
                    <a:pt x="918" y="5227"/>
                  </a:cubicBezTo>
                  <a:cubicBezTo>
                    <a:pt x="1115" y="4978"/>
                    <a:pt x="1224" y="4666"/>
                    <a:pt x="1224" y="4347"/>
                  </a:cubicBezTo>
                  <a:lnTo>
                    <a:pt x="1224" y="4322"/>
                  </a:lnTo>
                  <a:lnTo>
                    <a:pt x="1224" y="4271"/>
                  </a:lnTo>
                  <a:lnTo>
                    <a:pt x="1224" y="4220"/>
                  </a:lnTo>
                  <a:lnTo>
                    <a:pt x="1224" y="4194"/>
                  </a:lnTo>
                  <a:cubicBezTo>
                    <a:pt x="1224" y="3876"/>
                    <a:pt x="1115" y="3563"/>
                    <a:pt x="918" y="3308"/>
                  </a:cubicBezTo>
                  <a:close/>
                  <a:moveTo>
                    <a:pt x="7635" y="3315"/>
                  </a:moveTo>
                  <a:cubicBezTo>
                    <a:pt x="7431" y="3570"/>
                    <a:pt x="7323" y="3876"/>
                    <a:pt x="7323" y="4201"/>
                  </a:cubicBezTo>
                  <a:lnTo>
                    <a:pt x="7323" y="4220"/>
                  </a:lnTo>
                  <a:lnTo>
                    <a:pt x="7323" y="4271"/>
                  </a:lnTo>
                  <a:lnTo>
                    <a:pt x="7323" y="4322"/>
                  </a:lnTo>
                  <a:lnTo>
                    <a:pt x="7323" y="4347"/>
                  </a:lnTo>
                  <a:cubicBezTo>
                    <a:pt x="7323" y="4666"/>
                    <a:pt x="7431" y="4978"/>
                    <a:pt x="7635" y="5227"/>
                  </a:cubicBezTo>
                  <a:cubicBezTo>
                    <a:pt x="7858" y="4844"/>
                    <a:pt x="8171" y="4513"/>
                    <a:pt x="8547" y="4271"/>
                  </a:cubicBezTo>
                  <a:cubicBezTo>
                    <a:pt x="8171" y="4028"/>
                    <a:pt x="7858" y="3703"/>
                    <a:pt x="7635" y="3315"/>
                  </a:cubicBezTo>
                  <a:close/>
                  <a:moveTo>
                    <a:pt x="3142" y="1664"/>
                  </a:moveTo>
                  <a:cubicBezTo>
                    <a:pt x="2989" y="2410"/>
                    <a:pt x="2409" y="2990"/>
                    <a:pt x="1670" y="3143"/>
                  </a:cubicBezTo>
                  <a:cubicBezTo>
                    <a:pt x="1855" y="3474"/>
                    <a:pt x="1950" y="3850"/>
                    <a:pt x="1944" y="4232"/>
                  </a:cubicBezTo>
                  <a:lnTo>
                    <a:pt x="1944" y="4271"/>
                  </a:lnTo>
                  <a:lnTo>
                    <a:pt x="1944" y="4309"/>
                  </a:lnTo>
                  <a:cubicBezTo>
                    <a:pt x="1950" y="4691"/>
                    <a:pt x="1855" y="5067"/>
                    <a:pt x="1670" y="5399"/>
                  </a:cubicBezTo>
                  <a:cubicBezTo>
                    <a:pt x="2409" y="5552"/>
                    <a:pt x="2989" y="6132"/>
                    <a:pt x="3142" y="6877"/>
                  </a:cubicBezTo>
                  <a:cubicBezTo>
                    <a:pt x="3474" y="6693"/>
                    <a:pt x="3856" y="6597"/>
                    <a:pt x="4232" y="6597"/>
                  </a:cubicBezTo>
                  <a:lnTo>
                    <a:pt x="4315" y="6597"/>
                  </a:lnTo>
                  <a:cubicBezTo>
                    <a:pt x="4697" y="6597"/>
                    <a:pt x="5073" y="6693"/>
                    <a:pt x="5405" y="6877"/>
                  </a:cubicBezTo>
                  <a:cubicBezTo>
                    <a:pt x="5558" y="6132"/>
                    <a:pt x="6138" y="5552"/>
                    <a:pt x="6877" y="5399"/>
                  </a:cubicBezTo>
                  <a:cubicBezTo>
                    <a:pt x="6692" y="5067"/>
                    <a:pt x="6597" y="4691"/>
                    <a:pt x="6603" y="4309"/>
                  </a:cubicBezTo>
                  <a:lnTo>
                    <a:pt x="6603" y="4271"/>
                  </a:lnTo>
                  <a:lnTo>
                    <a:pt x="6603" y="4232"/>
                  </a:lnTo>
                  <a:cubicBezTo>
                    <a:pt x="6597" y="3850"/>
                    <a:pt x="6692" y="3474"/>
                    <a:pt x="6877" y="3143"/>
                  </a:cubicBezTo>
                  <a:cubicBezTo>
                    <a:pt x="6138" y="2990"/>
                    <a:pt x="5558" y="2410"/>
                    <a:pt x="5405" y="1664"/>
                  </a:cubicBezTo>
                  <a:cubicBezTo>
                    <a:pt x="5073" y="1849"/>
                    <a:pt x="4697" y="1944"/>
                    <a:pt x="4315" y="1944"/>
                  </a:cubicBezTo>
                  <a:lnTo>
                    <a:pt x="4232" y="1944"/>
                  </a:lnTo>
                  <a:cubicBezTo>
                    <a:pt x="3850" y="1944"/>
                    <a:pt x="3474" y="1849"/>
                    <a:pt x="3142" y="1664"/>
                  </a:cubicBezTo>
                  <a:close/>
                  <a:moveTo>
                    <a:pt x="1243" y="6074"/>
                  </a:moveTo>
                  <a:cubicBezTo>
                    <a:pt x="1332" y="6476"/>
                    <a:pt x="1339" y="6890"/>
                    <a:pt x="1256" y="7292"/>
                  </a:cubicBezTo>
                  <a:cubicBezTo>
                    <a:pt x="1449" y="7252"/>
                    <a:pt x="1646" y="7231"/>
                    <a:pt x="1842" y="7231"/>
                  </a:cubicBezTo>
                  <a:cubicBezTo>
                    <a:pt x="2054" y="7231"/>
                    <a:pt x="2265" y="7255"/>
                    <a:pt x="2473" y="7304"/>
                  </a:cubicBezTo>
                  <a:cubicBezTo>
                    <a:pt x="2460" y="6979"/>
                    <a:pt x="2333" y="6673"/>
                    <a:pt x="2116" y="6431"/>
                  </a:cubicBezTo>
                  <a:cubicBezTo>
                    <a:pt x="1874" y="6215"/>
                    <a:pt x="1568" y="6087"/>
                    <a:pt x="1243" y="6074"/>
                  </a:cubicBezTo>
                  <a:close/>
                  <a:moveTo>
                    <a:pt x="7304" y="6074"/>
                  </a:moveTo>
                  <a:lnTo>
                    <a:pt x="7304" y="6074"/>
                  </a:lnTo>
                  <a:cubicBezTo>
                    <a:pt x="6985" y="6087"/>
                    <a:pt x="6673" y="6215"/>
                    <a:pt x="6431" y="6431"/>
                  </a:cubicBezTo>
                  <a:cubicBezTo>
                    <a:pt x="6221" y="6673"/>
                    <a:pt x="6093" y="6979"/>
                    <a:pt x="6074" y="7304"/>
                  </a:cubicBezTo>
                  <a:cubicBezTo>
                    <a:pt x="6282" y="7255"/>
                    <a:pt x="6495" y="7231"/>
                    <a:pt x="6708" y="7231"/>
                  </a:cubicBezTo>
                  <a:cubicBezTo>
                    <a:pt x="6906" y="7231"/>
                    <a:pt x="7104" y="7252"/>
                    <a:pt x="7298" y="7292"/>
                  </a:cubicBezTo>
                  <a:cubicBezTo>
                    <a:pt x="7215" y="6890"/>
                    <a:pt x="7215" y="6476"/>
                    <a:pt x="7304" y="6074"/>
                  </a:cubicBezTo>
                  <a:close/>
                  <a:moveTo>
                    <a:pt x="4194" y="7324"/>
                  </a:moveTo>
                  <a:cubicBezTo>
                    <a:pt x="3875" y="7324"/>
                    <a:pt x="3563" y="7432"/>
                    <a:pt x="3314" y="7629"/>
                  </a:cubicBezTo>
                  <a:cubicBezTo>
                    <a:pt x="3703" y="7859"/>
                    <a:pt x="4028" y="8171"/>
                    <a:pt x="4277" y="8541"/>
                  </a:cubicBezTo>
                  <a:cubicBezTo>
                    <a:pt x="4519" y="8171"/>
                    <a:pt x="4844" y="7859"/>
                    <a:pt x="5233" y="7629"/>
                  </a:cubicBezTo>
                  <a:cubicBezTo>
                    <a:pt x="4984" y="7432"/>
                    <a:pt x="4672" y="7324"/>
                    <a:pt x="4353" y="7324"/>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7"/>
            <p:cNvSpPr/>
            <p:nvPr/>
          </p:nvSpPr>
          <p:spPr>
            <a:xfrm rot="5400000">
              <a:off x="292720" y="4329811"/>
              <a:ext cx="802922" cy="772520"/>
            </a:xfrm>
            <a:custGeom>
              <a:rect b="b" l="l" r="r" t="t"/>
              <a:pathLst>
                <a:path extrusionOk="0" h="12400" w="12888">
                  <a:moveTo>
                    <a:pt x="6693" y="259"/>
                  </a:moveTo>
                  <a:cubicBezTo>
                    <a:pt x="9969" y="265"/>
                    <a:pt x="12626" y="2923"/>
                    <a:pt x="12633" y="6199"/>
                  </a:cubicBezTo>
                  <a:cubicBezTo>
                    <a:pt x="12633" y="8601"/>
                    <a:pt x="11180" y="10768"/>
                    <a:pt x="8962" y="11686"/>
                  </a:cubicBezTo>
                  <a:cubicBezTo>
                    <a:pt x="8226" y="11993"/>
                    <a:pt x="7454" y="12141"/>
                    <a:pt x="6688" y="12141"/>
                  </a:cubicBezTo>
                  <a:cubicBezTo>
                    <a:pt x="5144" y="12141"/>
                    <a:pt x="3626" y="11536"/>
                    <a:pt x="2493" y="10399"/>
                  </a:cubicBezTo>
                  <a:cubicBezTo>
                    <a:pt x="791" y="8703"/>
                    <a:pt x="281" y="6148"/>
                    <a:pt x="1199" y="3930"/>
                  </a:cubicBezTo>
                  <a:cubicBezTo>
                    <a:pt x="2123" y="1705"/>
                    <a:pt x="4290" y="259"/>
                    <a:pt x="6693" y="259"/>
                  </a:cubicBezTo>
                  <a:close/>
                  <a:moveTo>
                    <a:pt x="6686" y="1"/>
                  </a:moveTo>
                  <a:cubicBezTo>
                    <a:pt x="5074" y="1"/>
                    <a:pt x="3492" y="630"/>
                    <a:pt x="2308" y="1814"/>
                  </a:cubicBezTo>
                  <a:cubicBezTo>
                    <a:pt x="530" y="3592"/>
                    <a:pt x="1" y="6256"/>
                    <a:pt x="963" y="8576"/>
                  </a:cubicBezTo>
                  <a:cubicBezTo>
                    <a:pt x="1919" y="10889"/>
                    <a:pt x="4182" y="12400"/>
                    <a:pt x="6693" y="12400"/>
                  </a:cubicBezTo>
                  <a:cubicBezTo>
                    <a:pt x="10109" y="12394"/>
                    <a:pt x="12888" y="9621"/>
                    <a:pt x="12888" y="6199"/>
                  </a:cubicBezTo>
                  <a:cubicBezTo>
                    <a:pt x="12888" y="3694"/>
                    <a:pt x="11377" y="1431"/>
                    <a:pt x="9064" y="475"/>
                  </a:cubicBezTo>
                  <a:cubicBezTo>
                    <a:pt x="8294" y="156"/>
                    <a:pt x="7486" y="1"/>
                    <a:pt x="668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7"/>
            <p:cNvSpPr/>
            <p:nvPr/>
          </p:nvSpPr>
          <p:spPr>
            <a:xfrm rot="5400000">
              <a:off x="134374" y="2811345"/>
              <a:ext cx="1192422" cy="3492227"/>
            </a:xfrm>
            <a:custGeom>
              <a:rect b="b" l="l" r="r" t="t"/>
              <a:pathLst>
                <a:path extrusionOk="0" h="56055" w="19140">
                  <a:moveTo>
                    <a:pt x="18878" y="1798"/>
                  </a:moveTo>
                  <a:lnTo>
                    <a:pt x="18878" y="54455"/>
                  </a:lnTo>
                  <a:cubicBezTo>
                    <a:pt x="16138" y="46405"/>
                    <a:pt x="11249" y="35303"/>
                    <a:pt x="517" y="28343"/>
                  </a:cubicBezTo>
                  <a:cubicBezTo>
                    <a:pt x="10529" y="22977"/>
                    <a:pt x="17215" y="11084"/>
                    <a:pt x="18878" y="1798"/>
                  </a:cubicBezTo>
                  <a:close/>
                  <a:moveTo>
                    <a:pt x="18878" y="1"/>
                  </a:moveTo>
                  <a:cubicBezTo>
                    <a:pt x="17808" y="9484"/>
                    <a:pt x="10892" y="22594"/>
                    <a:pt x="198" y="28216"/>
                  </a:cubicBezTo>
                  <a:lnTo>
                    <a:pt x="0" y="28318"/>
                  </a:lnTo>
                  <a:lnTo>
                    <a:pt x="192" y="28445"/>
                  </a:lnTo>
                  <a:cubicBezTo>
                    <a:pt x="11326" y="35570"/>
                    <a:pt x="16195" y="47176"/>
                    <a:pt x="18885" y="55296"/>
                  </a:cubicBezTo>
                  <a:lnTo>
                    <a:pt x="19140" y="56054"/>
                  </a:lnTo>
                  <a:lnTo>
                    <a:pt x="19140" y="13"/>
                  </a:lnTo>
                  <a:lnTo>
                    <a:pt x="1887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7"/>
            <p:cNvSpPr/>
            <p:nvPr/>
          </p:nvSpPr>
          <p:spPr>
            <a:xfrm rot="5400000">
              <a:off x="251316" y="-568587"/>
              <a:ext cx="850146" cy="2197383"/>
            </a:xfrm>
            <a:custGeom>
              <a:rect b="b" l="l" r="r" t="t"/>
              <a:pathLst>
                <a:path extrusionOk="0" h="35271" w="13646">
                  <a:moveTo>
                    <a:pt x="0" y="0"/>
                  </a:moveTo>
                  <a:lnTo>
                    <a:pt x="0" y="35271"/>
                  </a:lnTo>
                  <a:cubicBezTo>
                    <a:pt x="2824" y="28585"/>
                    <a:pt x="6973" y="21969"/>
                    <a:pt x="13646" y="17208"/>
                  </a:cubicBezTo>
                  <a:cubicBezTo>
                    <a:pt x="9828" y="14857"/>
                    <a:pt x="6673" y="11536"/>
                    <a:pt x="4219" y="7948"/>
                  </a:cubicBezTo>
                  <a:cubicBezTo>
                    <a:pt x="2524" y="5462"/>
                    <a:pt x="1109" y="2798"/>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7"/>
            <p:cNvSpPr/>
            <p:nvPr/>
          </p:nvSpPr>
          <p:spPr>
            <a:xfrm rot="5400000">
              <a:off x="232226" y="-50032"/>
              <a:ext cx="924034" cy="924407"/>
            </a:xfrm>
            <a:custGeom>
              <a:rect b="b" l="l" r="r" t="t"/>
              <a:pathLst>
                <a:path extrusionOk="0" h="14838" w="14832">
                  <a:moveTo>
                    <a:pt x="7413" y="0"/>
                  </a:moveTo>
                  <a:cubicBezTo>
                    <a:pt x="3321" y="0"/>
                    <a:pt x="1" y="3327"/>
                    <a:pt x="1" y="7419"/>
                  </a:cubicBezTo>
                  <a:cubicBezTo>
                    <a:pt x="1" y="11517"/>
                    <a:pt x="3321" y="14837"/>
                    <a:pt x="7413" y="14837"/>
                  </a:cubicBezTo>
                  <a:cubicBezTo>
                    <a:pt x="11511" y="14837"/>
                    <a:pt x="14831" y="11517"/>
                    <a:pt x="14831" y="7419"/>
                  </a:cubicBezTo>
                  <a:cubicBezTo>
                    <a:pt x="14831" y="3327"/>
                    <a:pt x="11511" y="0"/>
                    <a:pt x="741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7"/>
            <p:cNvSpPr/>
            <p:nvPr/>
          </p:nvSpPr>
          <p:spPr>
            <a:xfrm rot="5400000">
              <a:off x="394051" y="112165"/>
              <a:ext cx="600074" cy="600011"/>
            </a:xfrm>
            <a:custGeom>
              <a:rect b="b" l="l" r="r" t="t"/>
              <a:pathLst>
                <a:path extrusionOk="0" h="9631" w="9632">
                  <a:moveTo>
                    <a:pt x="4297" y="1"/>
                  </a:moveTo>
                  <a:cubicBezTo>
                    <a:pt x="3838" y="45"/>
                    <a:pt x="3392" y="160"/>
                    <a:pt x="2964" y="339"/>
                  </a:cubicBezTo>
                  <a:cubicBezTo>
                    <a:pt x="2537" y="517"/>
                    <a:pt x="2136" y="753"/>
                    <a:pt x="1779" y="1040"/>
                  </a:cubicBezTo>
                  <a:cubicBezTo>
                    <a:pt x="1984" y="1103"/>
                    <a:pt x="2195" y="1134"/>
                    <a:pt x="2406" y="1134"/>
                  </a:cubicBezTo>
                  <a:cubicBezTo>
                    <a:pt x="2685" y="1134"/>
                    <a:pt x="2964" y="1079"/>
                    <a:pt x="3226" y="970"/>
                  </a:cubicBezTo>
                  <a:cubicBezTo>
                    <a:pt x="3685" y="778"/>
                    <a:pt x="4061" y="434"/>
                    <a:pt x="4297" y="1"/>
                  </a:cubicBezTo>
                  <a:close/>
                  <a:moveTo>
                    <a:pt x="5335" y="1"/>
                  </a:moveTo>
                  <a:cubicBezTo>
                    <a:pt x="5571" y="434"/>
                    <a:pt x="5947" y="778"/>
                    <a:pt x="6406" y="970"/>
                  </a:cubicBezTo>
                  <a:cubicBezTo>
                    <a:pt x="6668" y="1079"/>
                    <a:pt x="6946" y="1134"/>
                    <a:pt x="7226" y="1134"/>
                  </a:cubicBezTo>
                  <a:cubicBezTo>
                    <a:pt x="7437" y="1134"/>
                    <a:pt x="7648" y="1103"/>
                    <a:pt x="7853" y="1040"/>
                  </a:cubicBezTo>
                  <a:cubicBezTo>
                    <a:pt x="7496" y="753"/>
                    <a:pt x="7094" y="517"/>
                    <a:pt x="6667" y="339"/>
                  </a:cubicBezTo>
                  <a:cubicBezTo>
                    <a:pt x="6240" y="160"/>
                    <a:pt x="5794" y="45"/>
                    <a:pt x="5335" y="1"/>
                  </a:cubicBezTo>
                  <a:close/>
                  <a:moveTo>
                    <a:pt x="1046" y="1779"/>
                  </a:moveTo>
                  <a:cubicBezTo>
                    <a:pt x="753" y="2136"/>
                    <a:pt x="517" y="2537"/>
                    <a:pt x="339" y="2964"/>
                  </a:cubicBezTo>
                  <a:cubicBezTo>
                    <a:pt x="160" y="3385"/>
                    <a:pt x="45" y="3838"/>
                    <a:pt x="1" y="4296"/>
                  </a:cubicBezTo>
                  <a:cubicBezTo>
                    <a:pt x="441" y="4061"/>
                    <a:pt x="785" y="3685"/>
                    <a:pt x="970" y="3226"/>
                  </a:cubicBezTo>
                  <a:lnTo>
                    <a:pt x="970" y="3219"/>
                  </a:lnTo>
                  <a:cubicBezTo>
                    <a:pt x="1161" y="2760"/>
                    <a:pt x="1186" y="2251"/>
                    <a:pt x="1046" y="1779"/>
                  </a:cubicBezTo>
                  <a:close/>
                  <a:moveTo>
                    <a:pt x="8586" y="1779"/>
                  </a:moveTo>
                  <a:cubicBezTo>
                    <a:pt x="8446" y="2251"/>
                    <a:pt x="8471" y="2760"/>
                    <a:pt x="8662" y="3219"/>
                  </a:cubicBezTo>
                  <a:cubicBezTo>
                    <a:pt x="8847" y="3678"/>
                    <a:pt x="9191" y="4061"/>
                    <a:pt x="9631" y="4296"/>
                  </a:cubicBezTo>
                  <a:cubicBezTo>
                    <a:pt x="9586" y="3838"/>
                    <a:pt x="9472" y="3385"/>
                    <a:pt x="9293" y="2958"/>
                  </a:cubicBezTo>
                  <a:cubicBezTo>
                    <a:pt x="9115" y="2531"/>
                    <a:pt x="8879" y="2136"/>
                    <a:pt x="8592" y="1779"/>
                  </a:cubicBezTo>
                  <a:close/>
                  <a:moveTo>
                    <a:pt x="1" y="5335"/>
                  </a:moveTo>
                  <a:lnTo>
                    <a:pt x="1" y="5335"/>
                  </a:lnTo>
                  <a:cubicBezTo>
                    <a:pt x="45" y="5794"/>
                    <a:pt x="160" y="6247"/>
                    <a:pt x="339" y="6674"/>
                  </a:cubicBezTo>
                  <a:cubicBezTo>
                    <a:pt x="517" y="7094"/>
                    <a:pt x="753" y="7489"/>
                    <a:pt x="1046" y="7846"/>
                  </a:cubicBezTo>
                  <a:lnTo>
                    <a:pt x="1046" y="7853"/>
                  </a:lnTo>
                  <a:cubicBezTo>
                    <a:pt x="1186" y="7375"/>
                    <a:pt x="1161" y="6865"/>
                    <a:pt x="970" y="6412"/>
                  </a:cubicBezTo>
                  <a:cubicBezTo>
                    <a:pt x="785" y="5947"/>
                    <a:pt x="441" y="5571"/>
                    <a:pt x="1" y="5335"/>
                  </a:cubicBezTo>
                  <a:close/>
                  <a:moveTo>
                    <a:pt x="9631" y="5335"/>
                  </a:moveTo>
                  <a:lnTo>
                    <a:pt x="9631" y="5335"/>
                  </a:lnTo>
                  <a:cubicBezTo>
                    <a:pt x="9191" y="5571"/>
                    <a:pt x="8847" y="5947"/>
                    <a:pt x="8662" y="6406"/>
                  </a:cubicBezTo>
                  <a:lnTo>
                    <a:pt x="8656" y="6406"/>
                  </a:lnTo>
                  <a:cubicBezTo>
                    <a:pt x="8465" y="6865"/>
                    <a:pt x="8446" y="7375"/>
                    <a:pt x="8586" y="7853"/>
                  </a:cubicBezTo>
                  <a:cubicBezTo>
                    <a:pt x="8879" y="7496"/>
                    <a:pt x="9115" y="7094"/>
                    <a:pt x="9293" y="6674"/>
                  </a:cubicBezTo>
                  <a:cubicBezTo>
                    <a:pt x="9472" y="6247"/>
                    <a:pt x="9586" y="5794"/>
                    <a:pt x="9631" y="5335"/>
                  </a:cubicBezTo>
                  <a:close/>
                  <a:moveTo>
                    <a:pt x="7226" y="8492"/>
                  </a:moveTo>
                  <a:cubicBezTo>
                    <a:pt x="6946" y="8492"/>
                    <a:pt x="6668" y="8547"/>
                    <a:pt x="6406" y="8656"/>
                  </a:cubicBezTo>
                  <a:cubicBezTo>
                    <a:pt x="5947" y="8841"/>
                    <a:pt x="5571" y="9185"/>
                    <a:pt x="5335" y="9625"/>
                  </a:cubicBezTo>
                  <a:cubicBezTo>
                    <a:pt x="5794" y="9580"/>
                    <a:pt x="6240" y="9465"/>
                    <a:pt x="6667" y="9287"/>
                  </a:cubicBezTo>
                  <a:cubicBezTo>
                    <a:pt x="7094" y="9108"/>
                    <a:pt x="7496" y="8873"/>
                    <a:pt x="7853" y="8586"/>
                  </a:cubicBezTo>
                  <a:cubicBezTo>
                    <a:pt x="7648" y="8523"/>
                    <a:pt x="7437" y="8492"/>
                    <a:pt x="7226" y="8492"/>
                  </a:cubicBezTo>
                  <a:close/>
                  <a:moveTo>
                    <a:pt x="2406" y="8492"/>
                  </a:moveTo>
                  <a:cubicBezTo>
                    <a:pt x="2195" y="8492"/>
                    <a:pt x="1984" y="8523"/>
                    <a:pt x="1779" y="8586"/>
                  </a:cubicBezTo>
                  <a:cubicBezTo>
                    <a:pt x="2136" y="8873"/>
                    <a:pt x="2537" y="9115"/>
                    <a:pt x="2964" y="9293"/>
                  </a:cubicBezTo>
                  <a:cubicBezTo>
                    <a:pt x="3385" y="9472"/>
                    <a:pt x="3838" y="9580"/>
                    <a:pt x="4297" y="9631"/>
                  </a:cubicBezTo>
                  <a:cubicBezTo>
                    <a:pt x="4061" y="9191"/>
                    <a:pt x="3685" y="8847"/>
                    <a:pt x="3226" y="8656"/>
                  </a:cubicBezTo>
                  <a:cubicBezTo>
                    <a:pt x="2964" y="8547"/>
                    <a:pt x="2685" y="8492"/>
                    <a:pt x="2406" y="8492"/>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7"/>
            <p:cNvSpPr/>
            <p:nvPr/>
          </p:nvSpPr>
          <p:spPr>
            <a:xfrm rot="5400000">
              <a:off x="428005" y="146118"/>
              <a:ext cx="532540" cy="532104"/>
            </a:xfrm>
            <a:custGeom>
              <a:rect b="b" l="l" r="r" t="t"/>
              <a:pathLst>
                <a:path extrusionOk="0" h="8541" w="8548">
                  <a:moveTo>
                    <a:pt x="4271" y="1"/>
                  </a:moveTo>
                  <a:cubicBezTo>
                    <a:pt x="4029" y="377"/>
                    <a:pt x="3697" y="689"/>
                    <a:pt x="3308" y="912"/>
                  </a:cubicBezTo>
                  <a:cubicBezTo>
                    <a:pt x="3563" y="1116"/>
                    <a:pt x="3869" y="1224"/>
                    <a:pt x="4194" y="1224"/>
                  </a:cubicBezTo>
                  <a:lnTo>
                    <a:pt x="4347" y="1224"/>
                  </a:lnTo>
                  <a:cubicBezTo>
                    <a:pt x="4666" y="1224"/>
                    <a:pt x="4978" y="1116"/>
                    <a:pt x="5227" y="912"/>
                  </a:cubicBezTo>
                  <a:cubicBezTo>
                    <a:pt x="4844" y="689"/>
                    <a:pt x="4513" y="377"/>
                    <a:pt x="4271" y="1"/>
                  </a:cubicBezTo>
                  <a:close/>
                  <a:moveTo>
                    <a:pt x="2473" y="1243"/>
                  </a:moveTo>
                  <a:lnTo>
                    <a:pt x="2473" y="1243"/>
                  </a:lnTo>
                  <a:cubicBezTo>
                    <a:pt x="2266" y="1290"/>
                    <a:pt x="2053" y="1314"/>
                    <a:pt x="1840" y="1314"/>
                  </a:cubicBezTo>
                  <a:cubicBezTo>
                    <a:pt x="1641" y="1314"/>
                    <a:pt x="1443" y="1293"/>
                    <a:pt x="1250" y="1250"/>
                  </a:cubicBezTo>
                  <a:lnTo>
                    <a:pt x="1250" y="1250"/>
                  </a:lnTo>
                  <a:cubicBezTo>
                    <a:pt x="1339" y="1651"/>
                    <a:pt x="1333" y="2072"/>
                    <a:pt x="1243" y="2473"/>
                  </a:cubicBezTo>
                  <a:cubicBezTo>
                    <a:pt x="1562" y="2454"/>
                    <a:pt x="1874" y="2327"/>
                    <a:pt x="2117" y="2116"/>
                  </a:cubicBezTo>
                  <a:cubicBezTo>
                    <a:pt x="2327" y="1874"/>
                    <a:pt x="2454" y="1568"/>
                    <a:pt x="2473" y="1243"/>
                  </a:cubicBezTo>
                  <a:close/>
                  <a:moveTo>
                    <a:pt x="6074" y="1243"/>
                  </a:moveTo>
                  <a:cubicBezTo>
                    <a:pt x="6087" y="1568"/>
                    <a:pt x="6215" y="1874"/>
                    <a:pt x="6431" y="2116"/>
                  </a:cubicBezTo>
                  <a:cubicBezTo>
                    <a:pt x="6674" y="2327"/>
                    <a:pt x="6979" y="2454"/>
                    <a:pt x="7304" y="2473"/>
                  </a:cubicBezTo>
                  <a:cubicBezTo>
                    <a:pt x="7209" y="2072"/>
                    <a:pt x="7209" y="1658"/>
                    <a:pt x="7292" y="1250"/>
                  </a:cubicBezTo>
                  <a:lnTo>
                    <a:pt x="7292" y="1250"/>
                  </a:lnTo>
                  <a:cubicBezTo>
                    <a:pt x="7098" y="1293"/>
                    <a:pt x="6900" y="1314"/>
                    <a:pt x="6703" y="1314"/>
                  </a:cubicBezTo>
                  <a:cubicBezTo>
                    <a:pt x="6491" y="1314"/>
                    <a:pt x="6279" y="1290"/>
                    <a:pt x="6074" y="1243"/>
                  </a:cubicBezTo>
                  <a:close/>
                  <a:moveTo>
                    <a:pt x="7630" y="3308"/>
                  </a:moveTo>
                  <a:cubicBezTo>
                    <a:pt x="7432" y="3563"/>
                    <a:pt x="7324" y="3876"/>
                    <a:pt x="7324" y="4194"/>
                  </a:cubicBezTo>
                  <a:lnTo>
                    <a:pt x="7324" y="4220"/>
                  </a:lnTo>
                  <a:lnTo>
                    <a:pt x="7324" y="4271"/>
                  </a:lnTo>
                  <a:lnTo>
                    <a:pt x="7324" y="4322"/>
                  </a:lnTo>
                  <a:lnTo>
                    <a:pt x="7324" y="4347"/>
                  </a:lnTo>
                  <a:cubicBezTo>
                    <a:pt x="7324" y="4666"/>
                    <a:pt x="7432" y="4978"/>
                    <a:pt x="7630" y="5227"/>
                  </a:cubicBezTo>
                  <a:cubicBezTo>
                    <a:pt x="7859" y="4844"/>
                    <a:pt x="8171" y="4513"/>
                    <a:pt x="8547" y="4271"/>
                  </a:cubicBezTo>
                  <a:cubicBezTo>
                    <a:pt x="8171" y="4028"/>
                    <a:pt x="7859" y="3697"/>
                    <a:pt x="7630" y="3308"/>
                  </a:cubicBezTo>
                  <a:close/>
                  <a:moveTo>
                    <a:pt x="918" y="3315"/>
                  </a:moveTo>
                  <a:cubicBezTo>
                    <a:pt x="689" y="3703"/>
                    <a:pt x="377" y="4028"/>
                    <a:pt x="1" y="4271"/>
                  </a:cubicBezTo>
                  <a:cubicBezTo>
                    <a:pt x="377" y="4513"/>
                    <a:pt x="695" y="4844"/>
                    <a:pt x="918" y="5233"/>
                  </a:cubicBezTo>
                  <a:cubicBezTo>
                    <a:pt x="1116" y="4978"/>
                    <a:pt x="1224" y="4666"/>
                    <a:pt x="1224" y="4347"/>
                  </a:cubicBezTo>
                  <a:lnTo>
                    <a:pt x="1224" y="4322"/>
                  </a:lnTo>
                  <a:lnTo>
                    <a:pt x="1224" y="4271"/>
                  </a:lnTo>
                  <a:lnTo>
                    <a:pt x="1224" y="4220"/>
                  </a:lnTo>
                  <a:lnTo>
                    <a:pt x="1224" y="4201"/>
                  </a:lnTo>
                  <a:cubicBezTo>
                    <a:pt x="1224" y="3876"/>
                    <a:pt x="1116" y="3570"/>
                    <a:pt x="918" y="3315"/>
                  </a:cubicBezTo>
                  <a:close/>
                  <a:moveTo>
                    <a:pt x="3143" y="1664"/>
                  </a:moveTo>
                  <a:cubicBezTo>
                    <a:pt x="3053" y="2027"/>
                    <a:pt x="2875" y="2352"/>
                    <a:pt x="2626" y="2620"/>
                  </a:cubicBezTo>
                  <a:cubicBezTo>
                    <a:pt x="2352" y="2875"/>
                    <a:pt x="2027" y="3053"/>
                    <a:pt x="1670" y="3136"/>
                  </a:cubicBezTo>
                  <a:cubicBezTo>
                    <a:pt x="1855" y="3474"/>
                    <a:pt x="1944" y="3850"/>
                    <a:pt x="1944" y="4232"/>
                  </a:cubicBezTo>
                  <a:lnTo>
                    <a:pt x="1944" y="4271"/>
                  </a:lnTo>
                  <a:lnTo>
                    <a:pt x="1944" y="4309"/>
                  </a:lnTo>
                  <a:cubicBezTo>
                    <a:pt x="1944" y="4691"/>
                    <a:pt x="1855" y="5067"/>
                    <a:pt x="1670" y="5399"/>
                  </a:cubicBezTo>
                  <a:cubicBezTo>
                    <a:pt x="2027" y="5488"/>
                    <a:pt x="2352" y="5666"/>
                    <a:pt x="2626" y="5915"/>
                  </a:cubicBezTo>
                  <a:cubicBezTo>
                    <a:pt x="2875" y="6183"/>
                    <a:pt x="3053" y="6514"/>
                    <a:pt x="3143" y="6871"/>
                  </a:cubicBezTo>
                  <a:cubicBezTo>
                    <a:pt x="3464" y="6692"/>
                    <a:pt x="3827" y="6597"/>
                    <a:pt x="4197" y="6597"/>
                  </a:cubicBezTo>
                  <a:cubicBezTo>
                    <a:pt x="4209" y="6597"/>
                    <a:pt x="4221" y="6597"/>
                    <a:pt x="4233" y="6597"/>
                  </a:cubicBezTo>
                  <a:lnTo>
                    <a:pt x="4309" y="6597"/>
                  </a:lnTo>
                  <a:cubicBezTo>
                    <a:pt x="4321" y="6597"/>
                    <a:pt x="4333" y="6597"/>
                    <a:pt x="4345" y="6597"/>
                  </a:cubicBezTo>
                  <a:cubicBezTo>
                    <a:pt x="4715" y="6597"/>
                    <a:pt x="5078" y="6692"/>
                    <a:pt x="5405" y="6871"/>
                  </a:cubicBezTo>
                  <a:cubicBezTo>
                    <a:pt x="5488" y="6514"/>
                    <a:pt x="5667" y="6183"/>
                    <a:pt x="5921" y="5915"/>
                  </a:cubicBezTo>
                  <a:cubicBezTo>
                    <a:pt x="6189" y="5666"/>
                    <a:pt x="6514" y="5488"/>
                    <a:pt x="6877" y="5399"/>
                  </a:cubicBezTo>
                  <a:cubicBezTo>
                    <a:pt x="6686" y="5067"/>
                    <a:pt x="6597" y="4691"/>
                    <a:pt x="6597" y="4309"/>
                  </a:cubicBezTo>
                  <a:lnTo>
                    <a:pt x="6597" y="4271"/>
                  </a:lnTo>
                  <a:lnTo>
                    <a:pt x="6597" y="4232"/>
                  </a:lnTo>
                  <a:cubicBezTo>
                    <a:pt x="6597" y="3850"/>
                    <a:pt x="6686" y="3474"/>
                    <a:pt x="6877" y="3136"/>
                  </a:cubicBezTo>
                  <a:cubicBezTo>
                    <a:pt x="6514" y="3053"/>
                    <a:pt x="6189" y="2875"/>
                    <a:pt x="5921" y="2620"/>
                  </a:cubicBezTo>
                  <a:cubicBezTo>
                    <a:pt x="5667" y="2352"/>
                    <a:pt x="5488" y="2027"/>
                    <a:pt x="5405" y="1664"/>
                  </a:cubicBezTo>
                  <a:cubicBezTo>
                    <a:pt x="5067" y="1849"/>
                    <a:pt x="4691" y="1944"/>
                    <a:pt x="4309" y="1944"/>
                  </a:cubicBezTo>
                  <a:lnTo>
                    <a:pt x="4233" y="1944"/>
                  </a:lnTo>
                  <a:cubicBezTo>
                    <a:pt x="3850" y="1944"/>
                    <a:pt x="3474" y="1849"/>
                    <a:pt x="3143" y="1664"/>
                  </a:cubicBezTo>
                  <a:close/>
                  <a:moveTo>
                    <a:pt x="1243" y="6074"/>
                  </a:moveTo>
                  <a:cubicBezTo>
                    <a:pt x="1333" y="6476"/>
                    <a:pt x="1333" y="6890"/>
                    <a:pt x="1250" y="7292"/>
                  </a:cubicBezTo>
                  <a:cubicBezTo>
                    <a:pt x="1443" y="7252"/>
                    <a:pt x="1641" y="7231"/>
                    <a:pt x="1840" y="7231"/>
                  </a:cubicBezTo>
                  <a:cubicBezTo>
                    <a:pt x="2052" y="7231"/>
                    <a:pt x="2266" y="7255"/>
                    <a:pt x="2473" y="7304"/>
                  </a:cubicBezTo>
                  <a:cubicBezTo>
                    <a:pt x="2454" y="6979"/>
                    <a:pt x="2327" y="6673"/>
                    <a:pt x="2117" y="6431"/>
                  </a:cubicBezTo>
                  <a:cubicBezTo>
                    <a:pt x="1874" y="6215"/>
                    <a:pt x="1562" y="6087"/>
                    <a:pt x="1243" y="6074"/>
                  </a:cubicBezTo>
                  <a:close/>
                  <a:moveTo>
                    <a:pt x="7298" y="6074"/>
                  </a:moveTo>
                  <a:lnTo>
                    <a:pt x="7298" y="6074"/>
                  </a:lnTo>
                  <a:cubicBezTo>
                    <a:pt x="6979" y="6087"/>
                    <a:pt x="6674" y="6215"/>
                    <a:pt x="6431" y="6431"/>
                  </a:cubicBezTo>
                  <a:cubicBezTo>
                    <a:pt x="6215" y="6673"/>
                    <a:pt x="6087" y="6979"/>
                    <a:pt x="6074" y="7304"/>
                  </a:cubicBezTo>
                  <a:cubicBezTo>
                    <a:pt x="6279" y="7255"/>
                    <a:pt x="6491" y="7231"/>
                    <a:pt x="6703" y="7231"/>
                  </a:cubicBezTo>
                  <a:cubicBezTo>
                    <a:pt x="6900" y="7231"/>
                    <a:pt x="7098" y="7252"/>
                    <a:pt x="7292" y="7292"/>
                  </a:cubicBezTo>
                  <a:cubicBezTo>
                    <a:pt x="7209" y="6890"/>
                    <a:pt x="7209" y="6476"/>
                    <a:pt x="7298" y="6074"/>
                  </a:cubicBezTo>
                  <a:close/>
                  <a:moveTo>
                    <a:pt x="4194" y="7324"/>
                  </a:moveTo>
                  <a:cubicBezTo>
                    <a:pt x="3876" y="7324"/>
                    <a:pt x="3570" y="7432"/>
                    <a:pt x="3315" y="7629"/>
                  </a:cubicBezTo>
                  <a:cubicBezTo>
                    <a:pt x="3704" y="7859"/>
                    <a:pt x="4029" y="8171"/>
                    <a:pt x="4271" y="8541"/>
                  </a:cubicBezTo>
                  <a:cubicBezTo>
                    <a:pt x="4519" y="8171"/>
                    <a:pt x="4844" y="7859"/>
                    <a:pt x="5233" y="7629"/>
                  </a:cubicBezTo>
                  <a:cubicBezTo>
                    <a:pt x="4978" y="7432"/>
                    <a:pt x="4672" y="7324"/>
                    <a:pt x="4347" y="7324"/>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7"/>
            <p:cNvSpPr/>
            <p:nvPr/>
          </p:nvSpPr>
          <p:spPr>
            <a:xfrm rot="5400000">
              <a:off x="307890" y="26005"/>
              <a:ext cx="772395" cy="772333"/>
            </a:xfrm>
            <a:custGeom>
              <a:rect b="b" l="l" r="r" t="t"/>
              <a:pathLst>
                <a:path extrusionOk="0" h="12397" w="12398">
                  <a:moveTo>
                    <a:pt x="6196" y="256"/>
                  </a:moveTo>
                  <a:cubicBezTo>
                    <a:pt x="9478" y="262"/>
                    <a:pt x="12136" y="2920"/>
                    <a:pt x="12136" y="6196"/>
                  </a:cubicBezTo>
                  <a:cubicBezTo>
                    <a:pt x="12136" y="9478"/>
                    <a:pt x="9478" y="12136"/>
                    <a:pt x="6196" y="12136"/>
                  </a:cubicBezTo>
                  <a:cubicBezTo>
                    <a:pt x="2920" y="12136"/>
                    <a:pt x="262" y="9478"/>
                    <a:pt x="256" y="6196"/>
                  </a:cubicBezTo>
                  <a:cubicBezTo>
                    <a:pt x="262" y="2920"/>
                    <a:pt x="2920" y="262"/>
                    <a:pt x="6196" y="256"/>
                  </a:cubicBezTo>
                  <a:close/>
                  <a:moveTo>
                    <a:pt x="6196" y="1"/>
                  </a:moveTo>
                  <a:cubicBezTo>
                    <a:pt x="2773" y="1"/>
                    <a:pt x="1" y="2773"/>
                    <a:pt x="1" y="6196"/>
                  </a:cubicBezTo>
                  <a:cubicBezTo>
                    <a:pt x="1" y="9618"/>
                    <a:pt x="2773" y="12391"/>
                    <a:pt x="6196" y="12397"/>
                  </a:cubicBezTo>
                  <a:cubicBezTo>
                    <a:pt x="9618" y="12391"/>
                    <a:pt x="12397" y="9618"/>
                    <a:pt x="12397" y="6196"/>
                  </a:cubicBezTo>
                  <a:cubicBezTo>
                    <a:pt x="12397" y="2773"/>
                    <a:pt x="9618" y="1"/>
                    <a:pt x="619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7"/>
            <p:cNvSpPr/>
            <p:nvPr/>
          </p:nvSpPr>
          <p:spPr>
            <a:xfrm rot="5400000">
              <a:off x="134342" y="-1160031"/>
              <a:ext cx="1192484" cy="3492227"/>
            </a:xfrm>
            <a:custGeom>
              <a:rect b="b" l="l" r="r" t="t"/>
              <a:pathLst>
                <a:path extrusionOk="0" h="56055" w="19141">
                  <a:moveTo>
                    <a:pt x="262" y="1792"/>
                  </a:moveTo>
                  <a:cubicBezTo>
                    <a:pt x="1926" y="11084"/>
                    <a:pt x="8611" y="22977"/>
                    <a:pt x="18624" y="28343"/>
                  </a:cubicBezTo>
                  <a:cubicBezTo>
                    <a:pt x="7885" y="35303"/>
                    <a:pt x="3003" y="46405"/>
                    <a:pt x="256" y="54455"/>
                  </a:cubicBezTo>
                  <a:lnTo>
                    <a:pt x="256" y="1792"/>
                  </a:lnTo>
                  <a:close/>
                  <a:moveTo>
                    <a:pt x="256" y="1"/>
                  </a:moveTo>
                  <a:lnTo>
                    <a:pt x="1" y="13"/>
                  </a:lnTo>
                  <a:lnTo>
                    <a:pt x="1" y="56054"/>
                  </a:lnTo>
                  <a:lnTo>
                    <a:pt x="256" y="55296"/>
                  </a:lnTo>
                  <a:cubicBezTo>
                    <a:pt x="2945" y="47176"/>
                    <a:pt x="7815" y="35570"/>
                    <a:pt x="18949" y="28439"/>
                  </a:cubicBezTo>
                  <a:lnTo>
                    <a:pt x="19140" y="28324"/>
                  </a:lnTo>
                  <a:lnTo>
                    <a:pt x="18943" y="28216"/>
                  </a:lnTo>
                  <a:cubicBezTo>
                    <a:pt x="8248" y="22601"/>
                    <a:pt x="1333" y="9484"/>
                    <a:pt x="25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7"/>
            <p:cNvSpPr/>
            <p:nvPr/>
          </p:nvSpPr>
          <p:spPr>
            <a:xfrm rot="5400000">
              <a:off x="-887236" y="2016880"/>
              <a:ext cx="1267057" cy="1109812"/>
            </a:xfrm>
            <a:custGeom>
              <a:rect b="b" l="l" r="r" t="t"/>
              <a:pathLst>
                <a:path extrusionOk="0" h="17814" w="20338">
                  <a:moveTo>
                    <a:pt x="0" y="0"/>
                  </a:moveTo>
                  <a:lnTo>
                    <a:pt x="0" y="0"/>
                  </a:lnTo>
                  <a:cubicBezTo>
                    <a:pt x="4818" y="5379"/>
                    <a:pt x="8375" y="11797"/>
                    <a:pt x="10166" y="17814"/>
                  </a:cubicBezTo>
                  <a:cubicBezTo>
                    <a:pt x="11963" y="11797"/>
                    <a:pt x="15519" y="5379"/>
                    <a:pt x="20337" y="0"/>
                  </a:cubicBezTo>
                  <a:lnTo>
                    <a:pt x="20337" y="0"/>
                  </a:lnTo>
                  <a:cubicBezTo>
                    <a:pt x="17552" y="548"/>
                    <a:pt x="13849" y="1026"/>
                    <a:pt x="10166" y="1026"/>
                  </a:cubicBezTo>
                  <a:cubicBezTo>
                    <a:pt x="6488" y="1026"/>
                    <a:pt x="2785" y="548"/>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7"/>
            <p:cNvSpPr/>
            <p:nvPr/>
          </p:nvSpPr>
          <p:spPr>
            <a:xfrm rot="5400000">
              <a:off x="-413164" y="2214587"/>
              <a:ext cx="714394" cy="714332"/>
            </a:xfrm>
            <a:custGeom>
              <a:rect b="b" l="l" r="r" t="t"/>
              <a:pathLst>
                <a:path extrusionOk="0" h="11466" w="11467">
                  <a:moveTo>
                    <a:pt x="5731" y="0"/>
                  </a:moveTo>
                  <a:cubicBezTo>
                    <a:pt x="2569" y="0"/>
                    <a:pt x="1" y="2569"/>
                    <a:pt x="1" y="5730"/>
                  </a:cubicBezTo>
                  <a:cubicBezTo>
                    <a:pt x="1" y="8898"/>
                    <a:pt x="2569" y="11466"/>
                    <a:pt x="5731" y="11466"/>
                  </a:cubicBezTo>
                  <a:cubicBezTo>
                    <a:pt x="8898" y="11466"/>
                    <a:pt x="11467" y="8898"/>
                    <a:pt x="11467" y="5730"/>
                  </a:cubicBezTo>
                  <a:cubicBezTo>
                    <a:pt x="11467" y="2569"/>
                    <a:pt x="8898" y="0"/>
                    <a:pt x="573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7"/>
            <p:cNvSpPr/>
            <p:nvPr/>
          </p:nvSpPr>
          <p:spPr>
            <a:xfrm rot="5400000">
              <a:off x="-288283" y="2339840"/>
              <a:ext cx="464197" cy="463823"/>
            </a:xfrm>
            <a:custGeom>
              <a:rect b="b" l="l" r="r" t="t"/>
              <a:pathLst>
                <a:path extrusionOk="0" h="7445" w="7451">
                  <a:moveTo>
                    <a:pt x="4124" y="0"/>
                  </a:moveTo>
                  <a:lnTo>
                    <a:pt x="4124" y="0"/>
                  </a:lnTo>
                  <a:cubicBezTo>
                    <a:pt x="4309" y="338"/>
                    <a:pt x="4602" y="599"/>
                    <a:pt x="4959" y="746"/>
                  </a:cubicBezTo>
                  <a:cubicBezTo>
                    <a:pt x="5161" y="830"/>
                    <a:pt x="5377" y="872"/>
                    <a:pt x="5595" y="872"/>
                  </a:cubicBezTo>
                  <a:cubicBezTo>
                    <a:pt x="5755" y="872"/>
                    <a:pt x="5917" y="849"/>
                    <a:pt x="6074" y="803"/>
                  </a:cubicBezTo>
                  <a:cubicBezTo>
                    <a:pt x="5513" y="351"/>
                    <a:pt x="4838" y="70"/>
                    <a:pt x="4124" y="0"/>
                  </a:cubicBezTo>
                  <a:close/>
                  <a:moveTo>
                    <a:pt x="3321" y="0"/>
                  </a:moveTo>
                  <a:lnTo>
                    <a:pt x="3321" y="0"/>
                  </a:lnTo>
                  <a:cubicBezTo>
                    <a:pt x="2607" y="70"/>
                    <a:pt x="1932" y="351"/>
                    <a:pt x="1377" y="803"/>
                  </a:cubicBezTo>
                  <a:cubicBezTo>
                    <a:pt x="1537" y="852"/>
                    <a:pt x="1699" y="875"/>
                    <a:pt x="1859" y="875"/>
                  </a:cubicBezTo>
                  <a:cubicBezTo>
                    <a:pt x="2459" y="875"/>
                    <a:pt x="3029" y="549"/>
                    <a:pt x="3321" y="0"/>
                  </a:cubicBezTo>
                  <a:close/>
                  <a:moveTo>
                    <a:pt x="6642" y="1371"/>
                  </a:moveTo>
                  <a:cubicBezTo>
                    <a:pt x="6643" y="1372"/>
                    <a:pt x="6645" y="1374"/>
                    <a:pt x="6646" y="1376"/>
                  </a:cubicBezTo>
                  <a:lnTo>
                    <a:pt x="6646" y="1376"/>
                  </a:lnTo>
                  <a:cubicBezTo>
                    <a:pt x="6647" y="1374"/>
                    <a:pt x="6647" y="1372"/>
                    <a:pt x="6648" y="1371"/>
                  </a:cubicBezTo>
                  <a:close/>
                  <a:moveTo>
                    <a:pt x="810" y="1371"/>
                  </a:moveTo>
                  <a:lnTo>
                    <a:pt x="810" y="1371"/>
                  </a:lnTo>
                  <a:cubicBezTo>
                    <a:pt x="357" y="1931"/>
                    <a:pt x="77" y="2607"/>
                    <a:pt x="0" y="3321"/>
                  </a:cubicBezTo>
                  <a:cubicBezTo>
                    <a:pt x="345" y="3136"/>
                    <a:pt x="606" y="2843"/>
                    <a:pt x="753" y="2486"/>
                  </a:cubicBezTo>
                  <a:cubicBezTo>
                    <a:pt x="899" y="2135"/>
                    <a:pt x="918" y="1740"/>
                    <a:pt x="810" y="1371"/>
                  </a:cubicBezTo>
                  <a:close/>
                  <a:moveTo>
                    <a:pt x="6646" y="1376"/>
                  </a:moveTo>
                  <a:cubicBezTo>
                    <a:pt x="6414" y="2133"/>
                    <a:pt x="6752" y="2946"/>
                    <a:pt x="7451" y="3321"/>
                  </a:cubicBezTo>
                  <a:cubicBezTo>
                    <a:pt x="7375" y="2609"/>
                    <a:pt x="7096" y="1930"/>
                    <a:pt x="6646" y="1376"/>
                  </a:cubicBezTo>
                  <a:close/>
                  <a:moveTo>
                    <a:pt x="0" y="4124"/>
                  </a:moveTo>
                  <a:lnTo>
                    <a:pt x="0" y="4124"/>
                  </a:lnTo>
                  <a:cubicBezTo>
                    <a:pt x="77" y="4838"/>
                    <a:pt x="357" y="5513"/>
                    <a:pt x="810" y="6068"/>
                  </a:cubicBezTo>
                  <a:cubicBezTo>
                    <a:pt x="1039" y="5309"/>
                    <a:pt x="702" y="4494"/>
                    <a:pt x="0" y="4124"/>
                  </a:cubicBezTo>
                  <a:close/>
                  <a:moveTo>
                    <a:pt x="7451" y="4124"/>
                  </a:moveTo>
                  <a:cubicBezTo>
                    <a:pt x="7113" y="4302"/>
                    <a:pt x="6845" y="4595"/>
                    <a:pt x="6699" y="4952"/>
                  </a:cubicBezTo>
                  <a:cubicBezTo>
                    <a:pt x="6552" y="5303"/>
                    <a:pt x="6533" y="5698"/>
                    <a:pt x="6648" y="6068"/>
                  </a:cubicBezTo>
                  <a:cubicBezTo>
                    <a:pt x="7094" y="5507"/>
                    <a:pt x="7374" y="4831"/>
                    <a:pt x="7451" y="4124"/>
                  </a:cubicBezTo>
                  <a:close/>
                  <a:moveTo>
                    <a:pt x="1857" y="6566"/>
                  </a:moveTo>
                  <a:cubicBezTo>
                    <a:pt x="1696" y="6566"/>
                    <a:pt x="1534" y="6589"/>
                    <a:pt x="1377" y="6635"/>
                  </a:cubicBezTo>
                  <a:cubicBezTo>
                    <a:pt x="1932" y="7087"/>
                    <a:pt x="2607" y="7368"/>
                    <a:pt x="3321" y="7444"/>
                  </a:cubicBezTo>
                  <a:cubicBezTo>
                    <a:pt x="3143" y="7100"/>
                    <a:pt x="2849" y="6839"/>
                    <a:pt x="2492" y="6692"/>
                  </a:cubicBezTo>
                  <a:cubicBezTo>
                    <a:pt x="2291" y="6608"/>
                    <a:pt x="2075" y="6566"/>
                    <a:pt x="1857" y="6566"/>
                  </a:cubicBezTo>
                  <a:close/>
                  <a:moveTo>
                    <a:pt x="5593" y="6564"/>
                  </a:moveTo>
                  <a:cubicBezTo>
                    <a:pt x="4993" y="6564"/>
                    <a:pt x="4422" y="6891"/>
                    <a:pt x="4130" y="7444"/>
                  </a:cubicBezTo>
                  <a:cubicBezTo>
                    <a:pt x="4838" y="7368"/>
                    <a:pt x="5513" y="7087"/>
                    <a:pt x="6074" y="6635"/>
                  </a:cubicBezTo>
                  <a:cubicBezTo>
                    <a:pt x="5915" y="6587"/>
                    <a:pt x="5753" y="6564"/>
                    <a:pt x="5593" y="6564"/>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7"/>
            <p:cNvSpPr/>
            <p:nvPr/>
          </p:nvSpPr>
          <p:spPr>
            <a:xfrm rot="5400000">
              <a:off x="-261868" y="2365881"/>
              <a:ext cx="411803" cy="411803"/>
            </a:xfrm>
            <a:custGeom>
              <a:rect b="b" l="l" r="r" t="t"/>
              <a:pathLst>
                <a:path extrusionOk="0" h="6610" w="6610">
                  <a:moveTo>
                    <a:pt x="3308" y="1"/>
                  </a:moveTo>
                  <a:lnTo>
                    <a:pt x="3302" y="7"/>
                  </a:lnTo>
                  <a:cubicBezTo>
                    <a:pt x="3117" y="294"/>
                    <a:pt x="2862" y="536"/>
                    <a:pt x="2562" y="708"/>
                  </a:cubicBezTo>
                  <a:cubicBezTo>
                    <a:pt x="2753" y="861"/>
                    <a:pt x="2996" y="950"/>
                    <a:pt x="3244" y="950"/>
                  </a:cubicBezTo>
                  <a:lnTo>
                    <a:pt x="3365" y="950"/>
                  </a:lnTo>
                  <a:cubicBezTo>
                    <a:pt x="3614" y="950"/>
                    <a:pt x="3850" y="861"/>
                    <a:pt x="4047" y="708"/>
                  </a:cubicBezTo>
                  <a:cubicBezTo>
                    <a:pt x="3748" y="536"/>
                    <a:pt x="3493" y="294"/>
                    <a:pt x="3308" y="1"/>
                  </a:cubicBezTo>
                  <a:close/>
                  <a:moveTo>
                    <a:pt x="1912" y="963"/>
                  </a:moveTo>
                  <a:cubicBezTo>
                    <a:pt x="1752" y="999"/>
                    <a:pt x="1591" y="1016"/>
                    <a:pt x="1429" y="1016"/>
                  </a:cubicBezTo>
                  <a:cubicBezTo>
                    <a:pt x="1275" y="1016"/>
                    <a:pt x="1121" y="1000"/>
                    <a:pt x="969" y="969"/>
                  </a:cubicBezTo>
                  <a:lnTo>
                    <a:pt x="969" y="969"/>
                  </a:lnTo>
                  <a:cubicBezTo>
                    <a:pt x="1033" y="1282"/>
                    <a:pt x="1033" y="1600"/>
                    <a:pt x="962" y="1913"/>
                  </a:cubicBezTo>
                  <a:cubicBezTo>
                    <a:pt x="1211" y="1900"/>
                    <a:pt x="1453" y="1804"/>
                    <a:pt x="1638" y="1639"/>
                  </a:cubicBezTo>
                  <a:cubicBezTo>
                    <a:pt x="1804" y="1454"/>
                    <a:pt x="1899" y="1212"/>
                    <a:pt x="1912" y="963"/>
                  </a:cubicBezTo>
                  <a:close/>
                  <a:moveTo>
                    <a:pt x="4697" y="963"/>
                  </a:moveTo>
                  <a:cubicBezTo>
                    <a:pt x="4691" y="1488"/>
                    <a:pt x="5112" y="1913"/>
                    <a:pt x="5635" y="1913"/>
                  </a:cubicBezTo>
                  <a:cubicBezTo>
                    <a:pt x="5639" y="1913"/>
                    <a:pt x="5643" y="1913"/>
                    <a:pt x="5647" y="1913"/>
                  </a:cubicBezTo>
                  <a:cubicBezTo>
                    <a:pt x="5577" y="1600"/>
                    <a:pt x="5577" y="1282"/>
                    <a:pt x="5641" y="969"/>
                  </a:cubicBezTo>
                  <a:lnTo>
                    <a:pt x="5641" y="969"/>
                  </a:lnTo>
                  <a:cubicBezTo>
                    <a:pt x="5488" y="1000"/>
                    <a:pt x="5334" y="1016"/>
                    <a:pt x="5180" y="1016"/>
                  </a:cubicBezTo>
                  <a:cubicBezTo>
                    <a:pt x="5019" y="1016"/>
                    <a:pt x="4857" y="999"/>
                    <a:pt x="4697" y="963"/>
                  </a:cubicBezTo>
                  <a:close/>
                  <a:moveTo>
                    <a:pt x="708" y="2563"/>
                  </a:moveTo>
                  <a:cubicBezTo>
                    <a:pt x="535" y="2862"/>
                    <a:pt x="293" y="3117"/>
                    <a:pt x="0" y="3308"/>
                  </a:cubicBezTo>
                  <a:cubicBezTo>
                    <a:pt x="293" y="3493"/>
                    <a:pt x="535" y="3748"/>
                    <a:pt x="708" y="4048"/>
                  </a:cubicBezTo>
                  <a:cubicBezTo>
                    <a:pt x="861" y="3850"/>
                    <a:pt x="950" y="3614"/>
                    <a:pt x="950" y="3366"/>
                  </a:cubicBezTo>
                  <a:lnTo>
                    <a:pt x="950" y="3347"/>
                  </a:lnTo>
                  <a:lnTo>
                    <a:pt x="950" y="3308"/>
                  </a:lnTo>
                  <a:lnTo>
                    <a:pt x="950" y="3264"/>
                  </a:lnTo>
                  <a:lnTo>
                    <a:pt x="950" y="3245"/>
                  </a:lnTo>
                  <a:cubicBezTo>
                    <a:pt x="950" y="2996"/>
                    <a:pt x="861" y="2760"/>
                    <a:pt x="708" y="2563"/>
                  </a:cubicBezTo>
                  <a:close/>
                  <a:moveTo>
                    <a:pt x="5902" y="2563"/>
                  </a:moveTo>
                  <a:cubicBezTo>
                    <a:pt x="5749" y="2760"/>
                    <a:pt x="5660" y="2996"/>
                    <a:pt x="5660" y="3245"/>
                  </a:cubicBezTo>
                  <a:lnTo>
                    <a:pt x="5660" y="3264"/>
                  </a:lnTo>
                  <a:lnTo>
                    <a:pt x="5660" y="3308"/>
                  </a:lnTo>
                  <a:lnTo>
                    <a:pt x="5660" y="3347"/>
                  </a:lnTo>
                  <a:lnTo>
                    <a:pt x="5660" y="3366"/>
                  </a:lnTo>
                  <a:cubicBezTo>
                    <a:pt x="5660" y="3614"/>
                    <a:pt x="5749" y="3850"/>
                    <a:pt x="5902" y="4048"/>
                  </a:cubicBezTo>
                  <a:cubicBezTo>
                    <a:pt x="6074" y="3748"/>
                    <a:pt x="6316" y="3493"/>
                    <a:pt x="6609" y="3308"/>
                  </a:cubicBezTo>
                  <a:cubicBezTo>
                    <a:pt x="6316" y="3117"/>
                    <a:pt x="6074" y="2862"/>
                    <a:pt x="5902" y="2563"/>
                  </a:cubicBezTo>
                  <a:close/>
                  <a:moveTo>
                    <a:pt x="4181" y="1288"/>
                  </a:moveTo>
                  <a:cubicBezTo>
                    <a:pt x="3920" y="1435"/>
                    <a:pt x="3633" y="1505"/>
                    <a:pt x="3333" y="1505"/>
                  </a:cubicBezTo>
                  <a:lnTo>
                    <a:pt x="3276" y="1505"/>
                  </a:lnTo>
                  <a:cubicBezTo>
                    <a:pt x="3265" y="1505"/>
                    <a:pt x="3253" y="1505"/>
                    <a:pt x="3242" y="1505"/>
                  </a:cubicBezTo>
                  <a:cubicBezTo>
                    <a:pt x="2960" y="1505"/>
                    <a:pt x="2680" y="1429"/>
                    <a:pt x="2435" y="1294"/>
                  </a:cubicBezTo>
                  <a:cubicBezTo>
                    <a:pt x="2314" y="1862"/>
                    <a:pt x="1868" y="2314"/>
                    <a:pt x="1294" y="2429"/>
                  </a:cubicBezTo>
                  <a:cubicBezTo>
                    <a:pt x="1434" y="2690"/>
                    <a:pt x="1511" y="2977"/>
                    <a:pt x="1504" y="3276"/>
                  </a:cubicBezTo>
                  <a:lnTo>
                    <a:pt x="1504" y="3302"/>
                  </a:lnTo>
                  <a:lnTo>
                    <a:pt x="1504" y="3334"/>
                  </a:lnTo>
                  <a:cubicBezTo>
                    <a:pt x="1511" y="3627"/>
                    <a:pt x="1434" y="3920"/>
                    <a:pt x="1294" y="4175"/>
                  </a:cubicBezTo>
                  <a:cubicBezTo>
                    <a:pt x="1861" y="4296"/>
                    <a:pt x="2314" y="4742"/>
                    <a:pt x="2428" y="5316"/>
                  </a:cubicBezTo>
                  <a:cubicBezTo>
                    <a:pt x="2680" y="5181"/>
                    <a:pt x="2954" y="5105"/>
                    <a:pt x="3241" y="5105"/>
                  </a:cubicBezTo>
                  <a:cubicBezTo>
                    <a:pt x="3253" y="5105"/>
                    <a:pt x="3264" y="5105"/>
                    <a:pt x="3276" y="5106"/>
                  </a:cubicBezTo>
                  <a:lnTo>
                    <a:pt x="3333" y="5106"/>
                  </a:lnTo>
                  <a:cubicBezTo>
                    <a:pt x="3345" y="5105"/>
                    <a:pt x="3357" y="5105"/>
                    <a:pt x="3368" y="5105"/>
                  </a:cubicBezTo>
                  <a:cubicBezTo>
                    <a:pt x="3655" y="5105"/>
                    <a:pt x="3930" y="5181"/>
                    <a:pt x="4181" y="5316"/>
                  </a:cubicBezTo>
                  <a:cubicBezTo>
                    <a:pt x="4296" y="4742"/>
                    <a:pt x="4748" y="4296"/>
                    <a:pt x="5316" y="4175"/>
                  </a:cubicBezTo>
                  <a:cubicBezTo>
                    <a:pt x="5175" y="3920"/>
                    <a:pt x="5099" y="3627"/>
                    <a:pt x="5105" y="3334"/>
                  </a:cubicBezTo>
                  <a:lnTo>
                    <a:pt x="5105" y="3302"/>
                  </a:lnTo>
                  <a:lnTo>
                    <a:pt x="5105" y="3276"/>
                  </a:lnTo>
                  <a:cubicBezTo>
                    <a:pt x="5099" y="2977"/>
                    <a:pt x="5175" y="2690"/>
                    <a:pt x="5316" y="2429"/>
                  </a:cubicBezTo>
                  <a:cubicBezTo>
                    <a:pt x="4742" y="2314"/>
                    <a:pt x="4296" y="1862"/>
                    <a:pt x="4181" y="1288"/>
                  </a:cubicBezTo>
                  <a:close/>
                  <a:moveTo>
                    <a:pt x="962" y="4698"/>
                  </a:moveTo>
                  <a:lnTo>
                    <a:pt x="962" y="4698"/>
                  </a:lnTo>
                  <a:cubicBezTo>
                    <a:pt x="1033" y="5010"/>
                    <a:pt x="1033" y="5329"/>
                    <a:pt x="969" y="5641"/>
                  </a:cubicBezTo>
                  <a:cubicBezTo>
                    <a:pt x="1121" y="5610"/>
                    <a:pt x="1275" y="5594"/>
                    <a:pt x="1429" y="5594"/>
                  </a:cubicBezTo>
                  <a:cubicBezTo>
                    <a:pt x="1591" y="5594"/>
                    <a:pt x="1752" y="5611"/>
                    <a:pt x="1912" y="5647"/>
                  </a:cubicBezTo>
                  <a:cubicBezTo>
                    <a:pt x="1899" y="5399"/>
                    <a:pt x="1804" y="5157"/>
                    <a:pt x="1638" y="4972"/>
                  </a:cubicBezTo>
                  <a:cubicBezTo>
                    <a:pt x="1447" y="4806"/>
                    <a:pt x="1211" y="4710"/>
                    <a:pt x="962" y="4698"/>
                  </a:cubicBezTo>
                  <a:close/>
                  <a:moveTo>
                    <a:pt x="5647" y="4698"/>
                  </a:moveTo>
                  <a:lnTo>
                    <a:pt x="5647" y="4698"/>
                  </a:lnTo>
                  <a:cubicBezTo>
                    <a:pt x="5398" y="4710"/>
                    <a:pt x="5156" y="4806"/>
                    <a:pt x="4971" y="4972"/>
                  </a:cubicBezTo>
                  <a:cubicBezTo>
                    <a:pt x="4806" y="5157"/>
                    <a:pt x="4710" y="5399"/>
                    <a:pt x="4697" y="5647"/>
                  </a:cubicBezTo>
                  <a:cubicBezTo>
                    <a:pt x="4857" y="5611"/>
                    <a:pt x="5019" y="5594"/>
                    <a:pt x="5180" y="5594"/>
                  </a:cubicBezTo>
                  <a:cubicBezTo>
                    <a:pt x="5334" y="5594"/>
                    <a:pt x="5488" y="5610"/>
                    <a:pt x="5641" y="5641"/>
                  </a:cubicBezTo>
                  <a:cubicBezTo>
                    <a:pt x="5577" y="5329"/>
                    <a:pt x="5577" y="5010"/>
                    <a:pt x="5647" y="4698"/>
                  </a:cubicBezTo>
                  <a:close/>
                  <a:moveTo>
                    <a:pt x="3244" y="5660"/>
                  </a:moveTo>
                  <a:cubicBezTo>
                    <a:pt x="2996" y="5660"/>
                    <a:pt x="2760" y="5749"/>
                    <a:pt x="2562" y="5902"/>
                  </a:cubicBezTo>
                  <a:cubicBezTo>
                    <a:pt x="2860" y="6073"/>
                    <a:pt x="3114" y="6314"/>
                    <a:pt x="3305" y="6605"/>
                  </a:cubicBezTo>
                  <a:lnTo>
                    <a:pt x="3305" y="6605"/>
                  </a:lnTo>
                  <a:cubicBezTo>
                    <a:pt x="3496" y="6314"/>
                    <a:pt x="3749" y="6073"/>
                    <a:pt x="4047" y="5902"/>
                  </a:cubicBezTo>
                  <a:cubicBezTo>
                    <a:pt x="3856" y="5749"/>
                    <a:pt x="3614" y="5660"/>
                    <a:pt x="3365" y="5660"/>
                  </a:cubicBezTo>
                  <a:close/>
                  <a:moveTo>
                    <a:pt x="3305" y="6605"/>
                  </a:moveTo>
                  <a:cubicBezTo>
                    <a:pt x="3304" y="6606"/>
                    <a:pt x="3303" y="6608"/>
                    <a:pt x="3302" y="6610"/>
                  </a:cubicBezTo>
                  <a:lnTo>
                    <a:pt x="3308" y="6610"/>
                  </a:lnTo>
                  <a:cubicBezTo>
                    <a:pt x="3307" y="6608"/>
                    <a:pt x="3306" y="6606"/>
                    <a:pt x="3305" y="6605"/>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7"/>
            <p:cNvSpPr/>
            <p:nvPr/>
          </p:nvSpPr>
          <p:spPr>
            <a:xfrm rot="5400000">
              <a:off x="-369180" y="2258757"/>
              <a:ext cx="626177" cy="602192"/>
            </a:xfrm>
            <a:custGeom>
              <a:rect b="b" l="l" r="r" t="t"/>
              <a:pathLst>
                <a:path extrusionOk="0" h="9666" w="10051">
                  <a:moveTo>
                    <a:pt x="5214" y="277"/>
                  </a:moveTo>
                  <a:cubicBezTo>
                    <a:pt x="7731" y="284"/>
                    <a:pt x="9764" y="2317"/>
                    <a:pt x="9770" y="4834"/>
                  </a:cubicBezTo>
                  <a:cubicBezTo>
                    <a:pt x="9764" y="6670"/>
                    <a:pt x="8655" y="8333"/>
                    <a:pt x="6960" y="9034"/>
                  </a:cubicBezTo>
                  <a:cubicBezTo>
                    <a:pt x="6396" y="9269"/>
                    <a:pt x="5803" y="9383"/>
                    <a:pt x="5216" y="9383"/>
                  </a:cubicBezTo>
                  <a:cubicBezTo>
                    <a:pt x="4032" y="9383"/>
                    <a:pt x="2868" y="8920"/>
                    <a:pt x="1995" y="8047"/>
                  </a:cubicBezTo>
                  <a:cubicBezTo>
                    <a:pt x="695" y="6746"/>
                    <a:pt x="306" y="4790"/>
                    <a:pt x="1013" y="3088"/>
                  </a:cubicBezTo>
                  <a:cubicBezTo>
                    <a:pt x="1715" y="1386"/>
                    <a:pt x="3378" y="277"/>
                    <a:pt x="5214" y="277"/>
                  </a:cubicBezTo>
                  <a:close/>
                  <a:moveTo>
                    <a:pt x="5219" y="0"/>
                  </a:moveTo>
                  <a:cubicBezTo>
                    <a:pt x="3960" y="0"/>
                    <a:pt x="2723" y="491"/>
                    <a:pt x="1797" y="1412"/>
                  </a:cubicBezTo>
                  <a:cubicBezTo>
                    <a:pt x="414" y="2795"/>
                    <a:pt x="0" y="4873"/>
                    <a:pt x="752" y="6683"/>
                  </a:cubicBezTo>
                  <a:cubicBezTo>
                    <a:pt x="1498" y="8486"/>
                    <a:pt x="3263" y="9665"/>
                    <a:pt x="5214" y="9665"/>
                  </a:cubicBezTo>
                  <a:cubicBezTo>
                    <a:pt x="7884" y="9659"/>
                    <a:pt x="10045" y="7498"/>
                    <a:pt x="10051" y="4834"/>
                  </a:cubicBezTo>
                  <a:cubicBezTo>
                    <a:pt x="10051" y="2878"/>
                    <a:pt x="8872" y="1112"/>
                    <a:pt x="7068" y="367"/>
                  </a:cubicBezTo>
                  <a:cubicBezTo>
                    <a:pt x="6470" y="120"/>
                    <a:pt x="5842" y="0"/>
                    <a:pt x="521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7"/>
            <p:cNvSpPr/>
            <p:nvPr/>
          </p:nvSpPr>
          <p:spPr>
            <a:xfrm rot="5400000">
              <a:off x="-1291471" y="1712702"/>
              <a:ext cx="1778104" cy="1717736"/>
            </a:xfrm>
            <a:custGeom>
              <a:rect b="b" l="l" r="r" t="t"/>
              <a:pathLst>
                <a:path extrusionOk="0" h="27572" w="28541">
                  <a:moveTo>
                    <a:pt x="784" y="568"/>
                  </a:moveTo>
                  <a:cubicBezTo>
                    <a:pt x="2939" y="1326"/>
                    <a:pt x="8541" y="2467"/>
                    <a:pt x="14271" y="2467"/>
                  </a:cubicBezTo>
                  <a:cubicBezTo>
                    <a:pt x="20007" y="2467"/>
                    <a:pt x="25609" y="1326"/>
                    <a:pt x="27763" y="568"/>
                  </a:cubicBezTo>
                  <a:lnTo>
                    <a:pt x="27763" y="568"/>
                  </a:lnTo>
                  <a:cubicBezTo>
                    <a:pt x="20663" y="7323"/>
                    <a:pt x="15481" y="16737"/>
                    <a:pt x="14271" y="25060"/>
                  </a:cubicBezTo>
                  <a:cubicBezTo>
                    <a:pt x="13066" y="16743"/>
                    <a:pt x="7891" y="7323"/>
                    <a:pt x="784" y="568"/>
                  </a:cubicBezTo>
                  <a:close/>
                  <a:moveTo>
                    <a:pt x="166" y="0"/>
                  </a:moveTo>
                  <a:lnTo>
                    <a:pt x="1" y="223"/>
                  </a:lnTo>
                  <a:cubicBezTo>
                    <a:pt x="7687" y="7260"/>
                    <a:pt x="13232" y="17463"/>
                    <a:pt x="14130" y="26214"/>
                  </a:cubicBezTo>
                  <a:lnTo>
                    <a:pt x="14271" y="27572"/>
                  </a:lnTo>
                  <a:lnTo>
                    <a:pt x="14417" y="26214"/>
                  </a:lnTo>
                  <a:cubicBezTo>
                    <a:pt x="15316" y="17463"/>
                    <a:pt x="20861" y="7260"/>
                    <a:pt x="28540" y="223"/>
                  </a:cubicBezTo>
                  <a:lnTo>
                    <a:pt x="28368" y="0"/>
                  </a:lnTo>
                  <a:cubicBezTo>
                    <a:pt x="27349" y="650"/>
                    <a:pt x="20778" y="2186"/>
                    <a:pt x="14271" y="2186"/>
                  </a:cubicBezTo>
                  <a:cubicBezTo>
                    <a:pt x="7763" y="2186"/>
                    <a:pt x="1199" y="650"/>
                    <a:pt x="16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37" name="Shape 837"/>
        <p:cNvGrpSpPr/>
        <p:nvPr/>
      </p:nvGrpSpPr>
      <p:grpSpPr>
        <a:xfrm>
          <a:off x="0" y="0"/>
          <a:ext cx="0" cy="0"/>
          <a:chOff x="0" y="0"/>
          <a:chExt cx="0" cy="0"/>
        </a:xfrm>
      </p:grpSpPr>
      <p:grpSp>
        <p:nvGrpSpPr>
          <p:cNvPr id="838" name="Google Shape;838;p8"/>
          <p:cNvGrpSpPr/>
          <p:nvPr/>
        </p:nvGrpSpPr>
        <p:grpSpPr>
          <a:xfrm>
            <a:off x="632700" y="-1367550"/>
            <a:ext cx="7878600" cy="7878600"/>
            <a:chOff x="632700" y="-1367550"/>
            <a:chExt cx="7878600" cy="7878600"/>
          </a:xfrm>
        </p:grpSpPr>
        <p:grpSp>
          <p:nvGrpSpPr>
            <p:cNvPr id="839" name="Google Shape;839;p8"/>
            <p:cNvGrpSpPr/>
            <p:nvPr/>
          </p:nvGrpSpPr>
          <p:grpSpPr>
            <a:xfrm>
              <a:off x="632700" y="-1367550"/>
              <a:ext cx="7878600" cy="7878600"/>
              <a:chOff x="632700" y="-1367550"/>
              <a:chExt cx="7878600" cy="7878600"/>
            </a:xfrm>
          </p:grpSpPr>
          <p:sp>
            <p:nvSpPr>
              <p:cNvPr id="840" name="Google Shape;840;p8"/>
              <p:cNvSpPr/>
              <p:nvPr/>
            </p:nvSpPr>
            <p:spPr>
              <a:xfrm>
                <a:off x="632700" y="-1367550"/>
                <a:ext cx="7878600" cy="7878600"/>
              </a:xfrm>
              <a:prstGeom prst="ellips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8"/>
              <p:cNvSpPr/>
              <p:nvPr/>
            </p:nvSpPr>
            <p:spPr>
              <a:xfrm>
                <a:off x="770400" y="-1230375"/>
                <a:ext cx="7603200" cy="7603200"/>
              </a:xfrm>
              <a:prstGeom prst="ellipse">
                <a:avLst/>
              </a:prstGeom>
              <a:no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8"/>
              <p:cNvSpPr/>
              <p:nvPr/>
            </p:nvSpPr>
            <p:spPr>
              <a:xfrm>
                <a:off x="656100" y="-1339500"/>
                <a:ext cx="7845600" cy="7845600"/>
              </a:xfrm>
              <a:prstGeom prst="ellipse">
                <a:avLst/>
              </a:prstGeom>
              <a:no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3" name="Google Shape;843;p8"/>
            <p:cNvGrpSpPr/>
            <p:nvPr/>
          </p:nvGrpSpPr>
          <p:grpSpPr>
            <a:xfrm>
              <a:off x="770393" y="-1229295"/>
              <a:ext cx="7603251" cy="7602088"/>
              <a:chOff x="-12739318" y="-1915026"/>
              <a:chExt cx="7191195" cy="7190096"/>
            </a:xfrm>
          </p:grpSpPr>
          <p:sp>
            <p:nvSpPr>
              <p:cNvPr id="844" name="Google Shape;844;p8"/>
              <p:cNvSpPr/>
              <p:nvPr/>
            </p:nvSpPr>
            <p:spPr>
              <a:xfrm>
                <a:off x="-11430703" y="-607603"/>
                <a:ext cx="158869" cy="159510"/>
              </a:xfrm>
              <a:custGeom>
                <a:rect b="b" l="l" r="r" t="t"/>
                <a:pathLst>
                  <a:path extrusionOk="0" h="1741" w="1734">
                    <a:moveTo>
                      <a:pt x="1352" y="1"/>
                    </a:moveTo>
                    <a:cubicBezTo>
                      <a:pt x="1058" y="141"/>
                      <a:pt x="791" y="332"/>
                      <a:pt x="555" y="555"/>
                    </a:cubicBezTo>
                    <a:cubicBezTo>
                      <a:pt x="332" y="791"/>
                      <a:pt x="141" y="1059"/>
                      <a:pt x="0" y="1352"/>
                    </a:cubicBezTo>
                    <a:cubicBezTo>
                      <a:pt x="593" y="1403"/>
                      <a:pt x="1173" y="1537"/>
                      <a:pt x="1734" y="1741"/>
                    </a:cubicBezTo>
                    <a:cubicBezTo>
                      <a:pt x="1530" y="1180"/>
                      <a:pt x="1403" y="594"/>
                      <a:pt x="135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8"/>
              <p:cNvSpPr/>
              <p:nvPr/>
            </p:nvSpPr>
            <p:spPr>
              <a:xfrm>
                <a:off x="-7015605" y="-607603"/>
                <a:ext cx="159510" cy="159510"/>
              </a:xfrm>
              <a:custGeom>
                <a:rect b="b" l="l" r="r" t="t"/>
                <a:pathLst>
                  <a:path extrusionOk="0" h="1741" w="1741">
                    <a:moveTo>
                      <a:pt x="383" y="1"/>
                    </a:moveTo>
                    <a:cubicBezTo>
                      <a:pt x="332" y="600"/>
                      <a:pt x="204" y="1180"/>
                      <a:pt x="0" y="1741"/>
                    </a:cubicBezTo>
                    <a:cubicBezTo>
                      <a:pt x="561" y="1537"/>
                      <a:pt x="1148" y="1409"/>
                      <a:pt x="1740" y="1358"/>
                    </a:cubicBezTo>
                    <a:cubicBezTo>
                      <a:pt x="1594" y="1065"/>
                      <a:pt x="1409" y="797"/>
                      <a:pt x="1180" y="562"/>
                    </a:cubicBezTo>
                    <a:cubicBezTo>
                      <a:pt x="944" y="332"/>
                      <a:pt x="676" y="147"/>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8"/>
              <p:cNvSpPr/>
              <p:nvPr/>
            </p:nvSpPr>
            <p:spPr>
              <a:xfrm>
                <a:off x="-7015605" y="3808136"/>
                <a:ext cx="158869" cy="159510"/>
              </a:xfrm>
              <a:custGeom>
                <a:rect b="b" l="l" r="r" t="t"/>
                <a:pathLst>
                  <a:path extrusionOk="0" h="1741" w="1734">
                    <a:moveTo>
                      <a:pt x="0" y="0"/>
                    </a:moveTo>
                    <a:cubicBezTo>
                      <a:pt x="204" y="561"/>
                      <a:pt x="332" y="1141"/>
                      <a:pt x="383" y="1740"/>
                    </a:cubicBezTo>
                    <a:cubicBezTo>
                      <a:pt x="676" y="1594"/>
                      <a:pt x="944" y="1409"/>
                      <a:pt x="1180" y="1179"/>
                    </a:cubicBezTo>
                    <a:cubicBezTo>
                      <a:pt x="1403" y="943"/>
                      <a:pt x="1594" y="676"/>
                      <a:pt x="1734" y="383"/>
                    </a:cubicBezTo>
                    <a:cubicBezTo>
                      <a:pt x="1141" y="332"/>
                      <a:pt x="555" y="204"/>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8"/>
              <p:cNvSpPr/>
              <p:nvPr/>
            </p:nvSpPr>
            <p:spPr>
              <a:xfrm>
                <a:off x="-11431253" y="3808136"/>
                <a:ext cx="159419" cy="158869"/>
              </a:xfrm>
              <a:custGeom>
                <a:rect b="b" l="l" r="r" t="t"/>
                <a:pathLst>
                  <a:path extrusionOk="0" h="1734" w="1740">
                    <a:moveTo>
                      <a:pt x="1740" y="0"/>
                    </a:moveTo>
                    <a:cubicBezTo>
                      <a:pt x="1179" y="204"/>
                      <a:pt x="593" y="332"/>
                      <a:pt x="0" y="383"/>
                    </a:cubicBezTo>
                    <a:cubicBezTo>
                      <a:pt x="147" y="676"/>
                      <a:pt x="331" y="943"/>
                      <a:pt x="561" y="1179"/>
                    </a:cubicBezTo>
                    <a:cubicBezTo>
                      <a:pt x="790" y="1402"/>
                      <a:pt x="1064" y="1594"/>
                      <a:pt x="1358" y="1734"/>
                    </a:cubicBezTo>
                    <a:cubicBezTo>
                      <a:pt x="1402" y="1141"/>
                      <a:pt x="1536" y="555"/>
                      <a:pt x="174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8"/>
              <p:cNvSpPr/>
              <p:nvPr/>
            </p:nvSpPr>
            <p:spPr>
              <a:xfrm>
                <a:off x="-11815051" y="-984987"/>
                <a:ext cx="581787" cy="574916"/>
              </a:xfrm>
              <a:custGeom>
                <a:rect b="b" l="l" r="r" t="t"/>
                <a:pathLst>
                  <a:path extrusionOk="0" h="6275" w="6350">
                    <a:moveTo>
                      <a:pt x="5586" y="1"/>
                    </a:moveTo>
                    <a:cubicBezTo>
                      <a:pt x="4902" y="1"/>
                      <a:pt x="4258" y="642"/>
                      <a:pt x="5049" y="1845"/>
                    </a:cubicBezTo>
                    <a:lnTo>
                      <a:pt x="3558" y="2431"/>
                    </a:lnTo>
                    <a:cubicBezTo>
                      <a:pt x="3502" y="2008"/>
                      <a:pt x="3222" y="1021"/>
                      <a:pt x="2189" y="1021"/>
                    </a:cubicBezTo>
                    <a:cubicBezTo>
                      <a:pt x="2164" y="1021"/>
                      <a:pt x="2138" y="1021"/>
                      <a:pt x="2111" y="1022"/>
                    </a:cubicBezTo>
                    <a:cubicBezTo>
                      <a:pt x="1844" y="1035"/>
                      <a:pt x="1595" y="1150"/>
                      <a:pt x="1410" y="1341"/>
                    </a:cubicBezTo>
                    <a:cubicBezTo>
                      <a:pt x="1219" y="1526"/>
                      <a:pt x="1111" y="1774"/>
                      <a:pt x="1092" y="2036"/>
                    </a:cubicBezTo>
                    <a:cubicBezTo>
                      <a:pt x="1041" y="3138"/>
                      <a:pt x="2067" y="3425"/>
                      <a:pt x="2500" y="3489"/>
                    </a:cubicBezTo>
                    <a:lnTo>
                      <a:pt x="1914" y="4980"/>
                    </a:lnTo>
                    <a:cubicBezTo>
                      <a:pt x="1518" y="4720"/>
                      <a:pt x="1183" y="4614"/>
                      <a:pt x="912" y="4614"/>
                    </a:cubicBezTo>
                    <a:cubicBezTo>
                      <a:pt x="287" y="4614"/>
                      <a:pt x="0" y="5174"/>
                      <a:pt x="85" y="5694"/>
                    </a:cubicBezTo>
                    <a:cubicBezTo>
                      <a:pt x="136" y="5974"/>
                      <a:pt x="352" y="6204"/>
                      <a:pt x="626" y="6274"/>
                    </a:cubicBezTo>
                    <a:cubicBezTo>
                      <a:pt x="735" y="6217"/>
                      <a:pt x="843" y="6153"/>
                      <a:pt x="951" y="6096"/>
                    </a:cubicBezTo>
                    <a:cubicBezTo>
                      <a:pt x="1557" y="5796"/>
                      <a:pt x="2201" y="5598"/>
                      <a:pt x="2870" y="5509"/>
                    </a:cubicBezTo>
                    <a:cubicBezTo>
                      <a:pt x="3080" y="4878"/>
                      <a:pt x="3431" y="4298"/>
                      <a:pt x="3896" y="3827"/>
                    </a:cubicBezTo>
                    <a:cubicBezTo>
                      <a:pt x="4367" y="3361"/>
                      <a:pt x="4947" y="3011"/>
                      <a:pt x="5578" y="2801"/>
                    </a:cubicBezTo>
                    <a:cubicBezTo>
                      <a:pt x="5668" y="2131"/>
                      <a:pt x="5865" y="1481"/>
                      <a:pt x="6171" y="882"/>
                    </a:cubicBezTo>
                    <a:cubicBezTo>
                      <a:pt x="6222" y="774"/>
                      <a:pt x="6286" y="665"/>
                      <a:pt x="6350" y="557"/>
                    </a:cubicBezTo>
                    <a:cubicBezTo>
                      <a:pt x="6273" y="277"/>
                      <a:pt x="6044" y="66"/>
                      <a:pt x="5763" y="15"/>
                    </a:cubicBezTo>
                    <a:cubicBezTo>
                      <a:pt x="5704" y="6"/>
                      <a:pt x="5645" y="1"/>
                      <a:pt x="558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8"/>
              <p:cNvSpPr/>
              <p:nvPr/>
            </p:nvSpPr>
            <p:spPr>
              <a:xfrm>
                <a:off x="-7053536" y="-984987"/>
                <a:ext cx="581237" cy="575465"/>
              </a:xfrm>
              <a:custGeom>
                <a:rect b="b" l="l" r="r" t="t"/>
                <a:pathLst>
                  <a:path extrusionOk="0" h="6281" w="6344">
                    <a:moveTo>
                      <a:pt x="758" y="1"/>
                    </a:moveTo>
                    <a:cubicBezTo>
                      <a:pt x="698" y="1"/>
                      <a:pt x="639" y="6"/>
                      <a:pt x="580" y="15"/>
                    </a:cubicBezTo>
                    <a:cubicBezTo>
                      <a:pt x="300" y="66"/>
                      <a:pt x="70" y="277"/>
                      <a:pt x="0" y="557"/>
                    </a:cubicBezTo>
                    <a:cubicBezTo>
                      <a:pt x="58" y="665"/>
                      <a:pt x="121" y="774"/>
                      <a:pt x="172" y="882"/>
                    </a:cubicBezTo>
                    <a:cubicBezTo>
                      <a:pt x="478" y="1481"/>
                      <a:pt x="676" y="2131"/>
                      <a:pt x="765" y="2801"/>
                    </a:cubicBezTo>
                    <a:cubicBezTo>
                      <a:pt x="1396" y="3011"/>
                      <a:pt x="1970" y="3361"/>
                      <a:pt x="2448" y="3827"/>
                    </a:cubicBezTo>
                    <a:cubicBezTo>
                      <a:pt x="2913" y="4298"/>
                      <a:pt x="3263" y="4878"/>
                      <a:pt x="3474" y="5509"/>
                    </a:cubicBezTo>
                    <a:cubicBezTo>
                      <a:pt x="4143" y="5598"/>
                      <a:pt x="4787" y="5796"/>
                      <a:pt x="5392" y="6102"/>
                    </a:cubicBezTo>
                    <a:cubicBezTo>
                      <a:pt x="5500" y="6153"/>
                      <a:pt x="5609" y="6217"/>
                      <a:pt x="5717" y="6280"/>
                    </a:cubicBezTo>
                    <a:cubicBezTo>
                      <a:pt x="5991" y="6204"/>
                      <a:pt x="6208" y="5974"/>
                      <a:pt x="6259" y="5694"/>
                    </a:cubicBezTo>
                    <a:cubicBezTo>
                      <a:pt x="6343" y="5178"/>
                      <a:pt x="6055" y="4615"/>
                      <a:pt x="5429" y="4615"/>
                    </a:cubicBezTo>
                    <a:cubicBezTo>
                      <a:pt x="5158" y="4615"/>
                      <a:pt x="4824" y="4720"/>
                      <a:pt x="4430" y="4980"/>
                    </a:cubicBezTo>
                    <a:lnTo>
                      <a:pt x="3843" y="3489"/>
                    </a:lnTo>
                    <a:cubicBezTo>
                      <a:pt x="4277" y="3431"/>
                      <a:pt x="5303" y="3138"/>
                      <a:pt x="5252" y="2042"/>
                    </a:cubicBezTo>
                    <a:cubicBezTo>
                      <a:pt x="5233" y="1774"/>
                      <a:pt x="5124" y="1526"/>
                      <a:pt x="4933" y="1341"/>
                    </a:cubicBezTo>
                    <a:cubicBezTo>
                      <a:pt x="4748" y="1150"/>
                      <a:pt x="4500" y="1041"/>
                      <a:pt x="4232" y="1022"/>
                    </a:cubicBezTo>
                    <a:cubicBezTo>
                      <a:pt x="4206" y="1021"/>
                      <a:pt x="4180" y="1021"/>
                      <a:pt x="4154" y="1021"/>
                    </a:cubicBezTo>
                    <a:cubicBezTo>
                      <a:pt x="3122" y="1021"/>
                      <a:pt x="2841" y="2008"/>
                      <a:pt x="2785" y="2431"/>
                    </a:cubicBezTo>
                    <a:lnTo>
                      <a:pt x="1294" y="1845"/>
                    </a:lnTo>
                    <a:cubicBezTo>
                      <a:pt x="2086" y="642"/>
                      <a:pt x="1442" y="1"/>
                      <a:pt x="75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8"/>
              <p:cNvSpPr/>
              <p:nvPr/>
            </p:nvSpPr>
            <p:spPr>
              <a:xfrm>
                <a:off x="-7054178" y="3770114"/>
                <a:ext cx="581879" cy="574915"/>
              </a:xfrm>
              <a:custGeom>
                <a:rect b="b" l="l" r="r" t="t"/>
                <a:pathLst>
                  <a:path extrusionOk="0" h="6275" w="6351">
                    <a:moveTo>
                      <a:pt x="5718" y="1"/>
                    </a:moveTo>
                    <a:cubicBezTo>
                      <a:pt x="5609" y="65"/>
                      <a:pt x="5507" y="122"/>
                      <a:pt x="5399" y="179"/>
                    </a:cubicBezTo>
                    <a:cubicBezTo>
                      <a:pt x="4794" y="479"/>
                      <a:pt x="4144" y="683"/>
                      <a:pt x="3481" y="766"/>
                    </a:cubicBezTo>
                    <a:cubicBezTo>
                      <a:pt x="3270" y="1397"/>
                      <a:pt x="2920" y="1970"/>
                      <a:pt x="2455" y="2448"/>
                    </a:cubicBezTo>
                    <a:cubicBezTo>
                      <a:pt x="1977" y="2907"/>
                      <a:pt x="1403" y="3258"/>
                      <a:pt x="772" y="3468"/>
                    </a:cubicBezTo>
                    <a:cubicBezTo>
                      <a:pt x="683" y="4137"/>
                      <a:pt x="485" y="4787"/>
                      <a:pt x="179" y="5393"/>
                    </a:cubicBezTo>
                    <a:cubicBezTo>
                      <a:pt x="122" y="5501"/>
                      <a:pt x="65" y="5610"/>
                      <a:pt x="1" y="5718"/>
                    </a:cubicBezTo>
                    <a:cubicBezTo>
                      <a:pt x="77" y="5998"/>
                      <a:pt x="300" y="6209"/>
                      <a:pt x="587" y="6260"/>
                    </a:cubicBezTo>
                    <a:cubicBezTo>
                      <a:pt x="646" y="6269"/>
                      <a:pt x="705" y="6274"/>
                      <a:pt x="765" y="6274"/>
                    </a:cubicBezTo>
                    <a:cubicBezTo>
                      <a:pt x="1449" y="6274"/>
                      <a:pt x="2093" y="5633"/>
                      <a:pt x="1301" y="4430"/>
                    </a:cubicBezTo>
                    <a:lnTo>
                      <a:pt x="2786" y="3844"/>
                    </a:lnTo>
                    <a:cubicBezTo>
                      <a:pt x="2848" y="4267"/>
                      <a:pt x="3129" y="5254"/>
                      <a:pt x="4161" y="5254"/>
                    </a:cubicBezTo>
                    <a:cubicBezTo>
                      <a:pt x="4187" y="5254"/>
                      <a:pt x="4213" y="5254"/>
                      <a:pt x="4239" y="5253"/>
                    </a:cubicBezTo>
                    <a:cubicBezTo>
                      <a:pt x="4787" y="5214"/>
                      <a:pt x="5221" y="4781"/>
                      <a:pt x="5259" y="4239"/>
                    </a:cubicBezTo>
                    <a:cubicBezTo>
                      <a:pt x="5310" y="3137"/>
                      <a:pt x="4284" y="2850"/>
                      <a:pt x="3850" y="2786"/>
                    </a:cubicBezTo>
                    <a:lnTo>
                      <a:pt x="4430" y="1295"/>
                    </a:lnTo>
                    <a:cubicBezTo>
                      <a:pt x="4828" y="1557"/>
                      <a:pt x="5164" y="1664"/>
                      <a:pt x="5437" y="1664"/>
                    </a:cubicBezTo>
                    <a:cubicBezTo>
                      <a:pt x="6063" y="1664"/>
                      <a:pt x="6350" y="1101"/>
                      <a:pt x="6266" y="581"/>
                    </a:cubicBezTo>
                    <a:cubicBezTo>
                      <a:pt x="6208" y="300"/>
                      <a:pt x="5998" y="71"/>
                      <a:pt x="571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8"/>
              <p:cNvSpPr/>
              <p:nvPr/>
            </p:nvSpPr>
            <p:spPr>
              <a:xfrm>
                <a:off x="-11815051" y="3769564"/>
                <a:ext cx="581787" cy="575465"/>
              </a:xfrm>
              <a:custGeom>
                <a:rect b="b" l="l" r="r" t="t"/>
                <a:pathLst>
                  <a:path extrusionOk="0" h="6281" w="6350">
                    <a:moveTo>
                      <a:pt x="626" y="1"/>
                    </a:moveTo>
                    <a:cubicBezTo>
                      <a:pt x="352" y="77"/>
                      <a:pt x="136" y="300"/>
                      <a:pt x="85" y="587"/>
                    </a:cubicBezTo>
                    <a:cubicBezTo>
                      <a:pt x="0" y="1102"/>
                      <a:pt x="287" y="1664"/>
                      <a:pt x="911" y="1664"/>
                    </a:cubicBezTo>
                    <a:cubicBezTo>
                      <a:pt x="1182" y="1664"/>
                      <a:pt x="1518" y="1557"/>
                      <a:pt x="1914" y="1294"/>
                    </a:cubicBezTo>
                    <a:lnTo>
                      <a:pt x="2500" y="2786"/>
                    </a:lnTo>
                    <a:cubicBezTo>
                      <a:pt x="2067" y="2849"/>
                      <a:pt x="1041" y="3143"/>
                      <a:pt x="1098" y="4239"/>
                    </a:cubicBezTo>
                    <a:cubicBezTo>
                      <a:pt x="1111" y="4507"/>
                      <a:pt x="1225" y="4755"/>
                      <a:pt x="1417" y="4940"/>
                    </a:cubicBezTo>
                    <a:cubicBezTo>
                      <a:pt x="1601" y="5125"/>
                      <a:pt x="1850" y="5239"/>
                      <a:pt x="2111" y="5259"/>
                    </a:cubicBezTo>
                    <a:cubicBezTo>
                      <a:pt x="2138" y="5260"/>
                      <a:pt x="2164" y="5260"/>
                      <a:pt x="2189" y="5260"/>
                    </a:cubicBezTo>
                    <a:cubicBezTo>
                      <a:pt x="3222" y="5260"/>
                      <a:pt x="3502" y="4273"/>
                      <a:pt x="3564" y="3850"/>
                    </a:cubicBezTo>
                    <a:lnTo>
                      <a:pt x="5056" y="4436"/>
                    </a:lnTo>
                    <a:cubicBezTo>
                      <a:pt x="4258" y="5639"/>
                      <a:pt x="4902" y="6280"/>
                      <a:pt x="5586" y="6280"/>
                    </a:cubicBezTo>
                    <a:cubicBezTo>
                      <a:pt x="5645" y="6280"/>
                      <a:pt x="5704" y="6275"/>
                      <a:pt x="5763" y="6266"/>
                    </a:cubicBezTo>
                    <a:cubicBezTo>
                      <a:pt x="6050" y="6208"/>
                      <a:pt x="6273" y="5998"/>
                      <a:pt x="6350" y="5717"/>
                    </a:cubicBezTo>
                    <a:cubicBezTo>
                      <a:pt x="6286" y="5609"/>
                      <a:pt x="6222" y="5507"/>
                      <a:pt x="6171" y="5392"/>
                    </a:cubicBezTo>
                    <a:cubicBezTo>
                      <a:pt x="5865" y="4793"/>
                      <a:pt x="5668" y="4143"/>
                      <a:pt x="5578" y="3474"/>
                    </a:cubicBezTo>
                    <a:cubicBezTo>
                      <a:pt x="4947" y="3270"/>
                      <a:pt x="4367" y="2920"/>
                      <a:pt x="3896" y="2454"/>
                    </a:cubicBezTo>
                    <a:cubicBezTo>
                      <a:pt x="3431" y="1976"/>
                      <a:pt x="3080" y="1403"/>
                      <a:pt x="2870" y="772"/>
                    </a:cubicBezTo>
                    <a:cubicBezTo>
                      <a:pt x="2201" y="683"/>
                      <a:pt x="1550" y="485"/>
                      <a:pt x="951" y="179"/>
                    </a:cubicBezTo>
                    <a:cubicBezTo>
                      <a:pt x="843" y="122"/>
                      <a:pt x="735" y="64"/>
                      <a:pt x="62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8"/>
              <p:cNvSpPr/>
              <p:nvPr/>
            </p:nvSpPr>
            <p:spPr>
              <a:xfrm>
                <a:off x="-10405928" y="-1519684"/>
                <a:ext cx="313707" cy="376741"/>
              </a:xfrm>
              <a:custGeom>
                <a:rect b="b" l="l" r="r" t="t"/>
                <a:pathLst>
                  <a:path extrusionOk="0" h="4112" w="3424">
                    <a:moveTo>
                      <a:pt x="3423" y="1"/>
                    </a:moveTo>
                    <a:lnTo>
                      <a:pt x="3423" y="1"/>
                    </a:lnTo>
                    <a:cubicBezTo>
                      <a:pt x="2250" y="198"/>
                      <a:pt x="1103" y="523"/>
                      <a:pt x="1" y="969"/>
                    </a:cubicBezTo>
                    <a:lnTo>
                      <a:pt x="1282" y="4111"/>
                    </a:lnTo>
                    <a:cubicBezTo>
                      <a:pt x="1441" y="2588"/>
                      <a:pt x="2085" y="1180"/>
                      <a:pt x="3238" y="147"/>
                    </a:cubicBezTo>
                    <a:cubicBezTo>
                      <a:pt x="3302" y="96"/>
                      <a:pt x="3359" y="52"/>
                      <a:pt x="342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8"/>
              <p:cNvSpPr/>
              <p:nvPr/>
            </p:nvSpPr>
            <p:spPr>
              <a:xfrm>
                <a:off x="-12343426" y="2628615"/>
                <a:ext cx="376741" cy="313615"/>
              </a:xfrm>
              <a:custGeom>
                <a:rect b="b" l="l" r="r" t="t"/>
                <a:pathLst>
                  <a:path extrusionOk="0" h="3423" w="4112">
                    <a:moveTo>
                      <a:pt x="1" y="0"/>
                    </a:moveTo>
                    <a:lnTo>
                      <a:pt x="1" y="0"/>
                    </a:lnTo>
                    <a:cubicBezTo>
                      <a:pt x="205" y="1173"/>
                      <a:pt x="523" y="2314"/>
                      <a:pt x="970" y="3423"/>
                    </a:cubicBezTo>
                    <a:lnTo>
                      <a:pt x="4112" y="2141"/>
                    </a:lnTo>
                    <a:cubicBezTo>
                      <a:pt x="2588" y="1982"/>
                      <a:pt x="1186" y="1338"/>
                      <a:pt x="154" y="178"/>
                    </a:cubicBezTo>
                    <a:cubicBezTo>
                      <a:pt x="96" y="121"/>
                      <a:pt x="52" y="57"/>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8"/>
              <p:cNvSpPr/>
              <p:nvPr/>
            </p:nvSpPr>
            <p:spPr>
              <a:xfrm>
                <a:off x="-8195127" y="4502436"/>
                <a:ext cx="313615" cy="377291"/>
              </a:xfrm>
              <a:custGeom>
                <a:rect b="b" l="l" r="r" t="t"/>
                <a:pathLst>
                  <a:path extrusionOk="0" h="4118" w="3423">
                    <a:moveTo>
                      <a:pt x="2142" y="0"/>
                    </a:moveTo>
                    <a:cubicBezTo>
                      <a:pt x="1982" y="1530"/>
                      <a:pt x="1339" y="2932"/>
                      <a:pt x="185" y="3964"/>
                    </a:cubicBezTo>
                    <a:cubicBezTo>
                      <a:pt x="121" y="4015"/>
                      <a:pt x="64" y="4066"/>
                      <a:pt x="0" y="4117"/>
                    </a:cubicBezTo>
                    <a:cubicBezTo>
                      <a:pt x="1173" y="3913"/>
                      <a:pt x="2320" y="3588"/>
                      <a:pt x="3423" y="3149"/>
                    </a:cubicBezTo>
                    <a:lnTo>
                      <a:pt x="2142"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8"/>
              <p:cNvSpPr/>
              <p:nvPr/>
            </p:nvSpPr>
            <p:spPr>
              <a:xfrm>
                <a:off x="-6320756" y="417813"/>
                <a:ext cx="377291" cy="313615"/>
              </a:xfrm>
              <a:custGeom>
                <a:rect b="b" l="l" r="r" t="t"/>
                <a:pathLst>
                  <a:path extrusionOk="0" h="3423" w="4118">
                    <a:moveTo>
                      <a:pt x="3143" y="0"/>
                    </a:moveTo>
                    <a:lnTo>
                      <a:pt x="1" y="1281"/>
                    </a:lnTo>
                    <a:cubicBezTo>
                      <a:pt x="1524" y="1441"/>
                      <a:pt x="2933" y="2085"/>
                      <a:pt x="3965" y="3238"/>
                    </a:cubicBezTo>
                    <a:cubicBezTo>
                      <a:pt x="4016" y="3302"/>
                      <a:pt x="4067" y="3359"/>
                      <a:pt x="4118" y="3423"/>
                    </a:cubicBezTo>
                    <a:cubicBezTo>
                      <a:pt x="3914" y="2250"/>
                      <a:pt x="3583" y="1103"/>
                      <a:pt x="314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8"/>
              <p:cNvSpPr/>
              <p:nvPr/>
            </p:nvSpPr>
            <p:spPr>
              <a:xfrm>
                <a:off x="-8195127" y="-1519684"/>
                <a:ext cx="313615" cy="376741"/>
              </a:xfrm>
              <a:custGeom>
                <a:rect b="b" l="l" r="r" t="t"/>
                <a:pathLst>
                  <a:path extrusionOk="0" h="4112" w="3423">
                    <a:moveTo>
                      <a:pt x="0" y="1"/>
                    </a:moveTo>
                    <a:cubicBezTo>
                      <a:pt x="64" y="52"/>
                      <a:pt x="121" y="96"/>
                      <a:pt x="185" y="147"/>
                    </a:cubicBezTo>
                    <a:cubicBezTo>
                      <a:pt x="1339" y="1180"/>
                      <a:pt x="1982" y="2588"/>
                      <a:pt x="2142" y="4111"/>
                    </a:cubicBezTo>
                    <a:lnTo>
                      <a:pt x="3423" y="969"/>
                    </a:lnTo>
                    <a:cubicBezTo>
                      <a:pt x="2320" y="523"/>
                      <a:pt x="1173" y="198"/>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8"/>
              <p:cNvSpPr/>
              <p:nvPr/>
            </p:nvSpPr>
            <p:spPr>
              <a:xfrm>
                <a:off x="-12343426" y="417813"/>
                <a:ext cx="376741" cy="313615"/>
              </a:xfrm>
              <a:custGeom>
                <a:rect b="b" l="l" r="r" t="t"/>
                <a:pathLst>
                  <a:path extrusionOk="0" h="3423" w="4112">
                    <a:moveTo>
                      <a:pt x="970" y="0"/>
                    </a:moveTo>
                    <a:cubicBezTo>
                      <a:pt x="523" y="1103"/>
                      <a:pt x="205" y="2250"/>
                      <a:pt x="1" y="3423"/>
                    </a:cubicBezTo>
                    <a:cubicBezTo>
                      <a:pt x="52" y="3359"/>
                      <a:pt x="96" y="3302"/>
                      <a:pt x="154" y="3238"/>
                    </a:cubicBezTo>
                    <a:cubicBezTo>
                      <a:pt x="1186" y="2085"/>
                      <a:pt x="2588" y="1441"/>
                      <a:pt x="4112" y="1281"/>
                    </a:cubicBezTo>
                    <a:lnTo>
                      <a:pt x="97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8"/>
              <p:cNvSpPr/>
              <p:nvPr/>
            </p:nvSpPr>
            <p:spPr>
              <a:xfrm>
                <a:off x="-10405928" y="4502436"/>
                <a:ext cx="313707" cy="377291"/>
              </a:xfrm>
              <a:custGeom>
                <a:rect b="b" l="l" r="r" t="t"/>
                <a:pathLst>
                  <a:path extrusionOk="0" h="4118" w="3424">
                    <a:moveTo>
                      <a:pt x="1282" y="0"/>
                    </a:moveTo>
                    <a:lnTo>
                      <a:pt x="1" y="3149"/>
                    </a:lnTo>
                    <a:cubicBezTo>
                      <a:pt x="1103" y="3588"/>
                      <a:pt x="2250" y="3913"/>
                      <a:pt x="3423" y="4117"/>
                    </a:cubicBezTo>
                    <a:cubicBezTo>
                      <a:pt x="3359" y="4066"/>
                      <a:pt x="3302" y="4015"/>
                      <a:pt x="3238" y="3964"/>
                    </a:cubicBezTo>
                    <a:cubicBezTo>
                      <a:pt x="2085" y="2932"/>
                      <a:pt x="1441" y="1530"/>
                      <a:pt x="128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8"/>
              <p:cNvSpPr/>
              <p:nvPr/>
            </p:nvSpPr>
            <p:spPr>
              <a:xfrm>
                <a:off x="-6320756" y="2628615"/>
                <a:ext cx="377291" cy="313615"/>
              </a:xfrm>
              <a:custGeom>
                <a:rect b="b" l="l" r="r" t="t"/>
                <a:pathLst>
                  <a:path extrusionOk="0" h="3423" w="4118">
                    <a:moveTo>
                      <a:pt x="4118" y="0"/>
                    </a:moveTo>
                    <a:lnTo>
                      <a:pt x="4118" y="0"/>
                    </a:lnTo>
                    <a:cubicBezTo>
                      <a:pt x="4067" y="57"/>
                      <a:pt x="4016" y="121"/>
                      <a:pt x="3965" y="178"/>
                    </a:cubicBezTo>
                    <a:cubicBezTo>
                      <a:pt x="2933" y="1338"/>
                      <a:pt x="1524" y="1982"/>
                      <a:pt x="1" y="2141"/>
                    </a:cubicBezTo>
                    <a:lnTo>
                      <a:pt x="3149" y="3423"/>
                    </a:lnTo>
                    <a:cubicBezTo>
                      <a:pt x="3589" y="2314"/>
                      <a:pt x="3914" y="1173"/>
                      <a:pt x="411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8"/>
              <p:cNvSpPr/>
              <p:nvPr/>
            </p:nvSpPr>
            <p:spPr>
              <a:xfrm>
                <a:off x="-10735854" y="-1412213"/>
                <a:ext cx="405327" cy="286221"/>
              </a:xfrm>
              <a:custGeom>
                <a:rect b="b" l="l" r="r" t="t"/>
                <a:pathLst>
                  <a:path extrusionOk="0" h="3124" w="4424">
                    <a:moveTo>
                      <a:pt x="3111" y="0"/>
                    </a:moveTo>
                    <a:cubicBezTo>
                      <a:pt x="2015" y="466"/>
                      <a:pt x="976" y="1046"/>
                      <a:pt x="1" y="1734"/>
                    </a:cubicBezTo>
                    <a:cubicBezTo>
                      <a:pt x="84" y="1728"/>
                      <a:pt x="160" y="1715"/>
                      <a:pt x="237" y="1708"/>
                    </a:cubicBezTo>
                    <a:cubicBezTo>
                      <a:pt x="341" y="1703"/>
                      <a:pt x="446" y="1700"/>
                      <a:pt x="550" y="1700"/>
                    </a:cubicBezTo>
                    <a:cubicBezTo>
                      <a:pt x="1981" y="1700"/>
                      <a:pt x="3319" y="2226"/>
                      <a:pt x="4424" y="3123"/>
                    </a:cubicBezTo>
                    <a:lnTo>
                      <a:pt x="311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8"/>
              <p:cNvSpPr/>
              <p:nvPr/>
            </p:nvSpPr>
            <p:spPr>
              <a:xfrm>
                <a:off x="-12235955" y="2866828"/>
                <a:ext cx="286221" cy="405327"/>
              </a:xfrm>
              <a:custGeom>
                <a:rect b="b" l="l" r="r" t="t"/>
                <a:pathLst>
                  <a:path extrusionOk="0" h="4424" w="3124">
                    <a:moveTo>
                      <a:pt x="3123" y="0"/>
                    </a:moveTo>
                    <a:lnTo>
                      <a:pt x="1" y="1313"/>
                    </a:lnTo>
                    <a:cubicBezTo>
                      <a:pt x="466" y="2409"/>
                      <a:pt x="1052" y="3448"/>
                      <a:pt x="1734" y="4423"/>
                    </a:cubicBezTo>
                    <a:cubicBezTo>
                      <a:pt x="1728" y="4341"/>
                      <a:pt x="1715" y="4264"/>
                      <a:pt x="1715" y="4188"/>
                    </a:cubicBezTo>
                    <a:cubicBezTo>
                      <a:pt x="1626" y="2639"/>
                      <a:pt x="2161" y="1186"/>
                      <a:pt x="312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8"/>
              <p:cNvSpPr/>
              <p:nvPr/>
            </p:nvSpPr>
            <p:spPr>
              <a:xfrm>
                <a:off x="-7956914" y="4485486"/>
                <a:ext cx="405327" cy="286771"/>
              </a:xfrm>
              <a:custGeom>
                <a:rect b="b" l="l" r="r" t="t"/>
                <a:pathLst>
                  <a:path extrusionOk="0" h="3130" w="4424">
                    <a:moveTo>
                      <a:pt x="1" y="0"/>
                    </a:moveTo>
                    <a:lnTo>
                      <a:pt x="1313" y="3130"/>
                    </a:lnTo>
                    <a:cubicBezTo>
                      <a:pt x="2410" y="2658"/>
                      <a:pt x="3449" y="2078"/>
                      <a:pt x="4424" y="1396"/>
                    </a:cubicBezTo>
                    <a:lnTo>
                      <a:pt x="4424" y="1396"/>
                    </a:lnTo>
                    <a:cubicBezTo>
                      <a:pt x="4341" y="1402"/>
                      <a:pt x="4264" y="1409"/>
                      <a:pt x="4188" y="1415"/>
                    </a:cubicBezTo>
                    <a:cubicBezTo>
                      <a:pt x="4076" y="1422"/>
                      <a:pt x="3966" y="1425"/>
                      <a:pt x="3855" y="1425"/>
                    </a:cubicBezTo>
                    <a:cubicBezTo>
                      <a:pt x="2436" y="1425"/>
                      <a:pt x="1100" y="899"/>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8"/>
              <p:cNvSpPr/>
              <p:nvPr/>
            </p:nvSpPr>
            <p:spPr>
              <a:xfrm>
                <a:off x="-6337706" y="87888"/>
                <a:ext cx="286221" cy="405327"/>
              </a:xfrm>
              <a:custGeom>
                <a:rect b="b" l="l" r="r" t="t"/>
                <a:pathLst>
                  <a:path extrusionOk="0" h="4424" w="3124">
                    <a:moveTo>
                      <a:pt x="1390" y="0"/>
                    </a:moveTo>
                    <a:lnTo>
                      <a:pt x="1390" y="0"/>
                    </a:lnTo>
                    <a:cubicBezTo>
                      <a:pt x="1397" y="77"/>
                      <a:pt x="1409" y="160"/>
                      <a:pt x="1409" y="236"/>
                    </a:cubicBezTo>
                    <a:cubicBezTo>
                      <a:pt x="1499" y="1785"/>
                      <a:pt x="963" y="3232"/>
                      <a:pt x="1" y="4424"/>
                    </a:cubicBezTo>
                    <a:lnTo>
                      <a:pt x="3124" y="3104"/>
                    </a:lnTo>
                    <a:cubicBezTo>
                      <a:pt x="2652" y="2014"/>
                      <a:pt x="2072" y="969"/>
                      <a:pt x="139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8"/>
              <p:cNvSpPr/>
              <p:nvPr/>
            </p:nvSpPr>
            <p:spPr>
              <a:xfrm>
                <a:off x="-7956914" y="-1412213"/>
                <a:ext cx="405327" cy="286221"/>
              </a:xfrm>
              <a:custGeom>
                <a:rect b="b" l="l" r="r" t="t"/>
                <a:pathLst>
                  <a:path extrusionOk="0" h="3124" w="4424">
                    <a:moveTo>
                      <a:pt x="1313" y="0"/>
                    </a:moveTo>
                    <a:lnTo>
                      <a:pt x="1" y="3123"/>
                    </a:lnTo>
                    <a:cubicBezTo>
                      <a:pt x="1106" y="2226"/>
                      <a:pt x="2449" y="1700"/>
                      <a:pt x="3876" y="1700"/>
                    </a:cubicBezTo>
                    <a:cubicBezTo>
                      <a:pt x="3979" y="1700"/>
                      <a:pt x="4083" y="1703"/>
                      <a:pt x="4188" y="1708"/>
                    </a:cubicBezTo>
                    <a:cubicBezTo>
                      <a:pt x="4264" y="1715"/>
                      <a:pt x="4341" y="1728"/>
                      <a:pt x="4424" y="1734"/>
                    </a:cubicBezTo>
                    <a:cubicBezTo>
                      <a:pt x="3449" y="1052"/>
                      <a:pt x="2410" y="466"/>
                      <a:pt x="131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8"/>
              <p:cNvSpPr/>
              <p:nvPr/>
            </p:nvSpPr>
            <p:spPr>
              <a:xfrm>
                <a:off x="-12235955" y="87888"/>
                <a:ext cx="286221" cy="405327"/>
              </a:xfrm>
              <a:custGeom>
                <a:rect b="b" l="l" r="r" t="t"/>
                <a:pathLst>
                  <a:path extrusionOk="0" h="4424" w="3124">
                    <a:moveTo>
                      <a:pt x="1734" y="0"/>
                    </a:moveTo>
                    <a:cubicBezTo>
                      <a:pt x="1052" y="969"/>
                      <a:pt x="466" y="2014"/>
                      <a:pt x="1" y="3104"/>
                    </a:cubicBezTo>
                    <a:lnTo>
                      <a:pt x="3123" y="4424"/>
                    </a:lnTo>
                    <a:cubicBezTo>
                      <a:pt x="2161" y="3232"/>
                      <a:pt x="1626" y="1785"/>
                      <a:pt x="1715" y="236"/>
                    </a:cubicBezTo>
                    <a:cubicBezTo>
                      <a:pt x="1715" y="160"/>
                      <a:pt x="1728" y="77"/>
                      <a:pt x="173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8"/>
              <p:cNvSpPr/>
              <p:nvPr/>
            </p:nvSpPr>
            <p:spPr>
              <a:xfrm>
                <a:off x="-10735854" y="4485486"/>
                <a:ext cx="405327" cy="286771"/>
              </a:xfrm>
              <a:custGeom>
                <a:rect b="b" l="l" r="r" t="t"/>
                <a:pathLst>
                  <a:path extrusionOk="0" h="3130" w="4424">
                    <a:moveTo>
                      <a:pt x="4424" y="0"/>
                    </a:moveTo>
                    <a:lnTo>
                      <a:pt x="4424" y="0"/>
                    </a:lnTo>
                    <a:cubicBezTo>
                      <a:pt x="3324" y="899"/>
                      <a:pt x="1994" y="1425"/>
                      <a:pt x="571" y="1425"/>
                    </a:cubicBezTo>
                    <a:cubicBezTo>
                      <a:pt x="460" y="1425"/>
                      <a:pt x="348" y="1422"/>
                      <a:pt x="237" y="1415"/>
                    </a:cubicBezTo>
                    <a:cubicBezTo>
                      <a:pt x="160" y="1409"/>
                      <a:pt x="84" y="1402"/>
                      <a:pt x="1" y="1396"/>
                    </a:cubicBezTo>
                    <a:lnTo>
                      <a:pt x="1" y="1396"/>
                    </a:lnTo>
                    <a:cubicBezTo>
                      <a:pt x="976" y="2078"/>
                      <a:pt x="2015" y="2658"/>
                      <a:pt x="3111" y="3130"/>
                    </a:cubicBezTo>
                    <a:lnTo>
                      <a:pt x="442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p8"/>
              <p:cNvSpPr/>
              <p:nvPr/>
            </p:nvSpPr>
            <p:spPr>
              <a:xfrm>
                <a:off x="-6337706" y="2866828"/>
                <a:ext cx="286221" cy="405327"/>
              </a:xfrm>
              <a:custGeom>
                <a:rect b="b" l="l" r="r" t="t"/>
                <a:pathLst>
                  <a:path extrusionOk="0" h="4424" w="3124">
                    <a:moveTo>
                      <a:pt x="1" y="0"/>
                    </a:moveTo>
                    <a:cubicBezTo>
                      <a:pt x="963" y="1186"/>
                      <a:pt x="1499" y="2639"/>
                      <a:pt x="1409" y="4188"/>
                    </a:cubicBezTo>
                    <a:cubicBezTo>
                      <a:pt x="1409" y="4264"/>
                      <a:pt x="1397" y="4341"/>
                      <a:pt x="1390" y="4423"/>
                    </a:cubicBezTo>
                    <a:cubicBezTo>
                      <a:pt x="2072" y="3448"/>
                      <a:pt x="2652" y="2409"/>
                      <a:pt x="3124" y="1313"/>
                    </a:cubicBezTo>
                    <a:lnTo>
                      <a:pt x="1"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8"/>
              <p:cNvSpPr/>
              <p:nvPr/>
            </p:nvSpPr>
            <p:spPr>
              <a:xfrm>
                <a:off x="-9527655" y="-1915026"/>
                <a:ext cx="767959" cy="363915"/>
              </a:xfrm>
              <a:custGeom>
                <a:rect b="b" l="l" r="r" t="t"/>
                <a:pathLst>
                  <a:path extrusionOk="0" h="3972" w="8382">
                    <a:moveTo>
                      <a:pt x="4163" y="1"/>
                    </a:moveTo>
                    <a:cubicBezTo>
                      <a:pt x="3910" y="1"/>
                      <a:pt x="3665" y="96"/>
                      <a:pt x="3474" y="269"/>
                    </a:cubicBezTo>
                    <a:cubicBezTo>
                      <a:pt x="2658" y="1008"/>
                      <a:pt x="3181" y="1938"/>
                      <a:pt x="3442" y="2289"/>
                    </a:cubicBezTo>
                    <a:lnTo>
                      <a:pt x="1976" y="2926"/>
                    </a:lnTo>
                    <a:cubicBezTo>
                      <a:pt x="1791" y="2034"/>
                      <a:pt x="1360" y="1705"/>
                      <a:pt x="946" y="1705"/>
                    </a:cubicBezTo>
                    <a:cubicBezTo>
                      <a:pt x="647" y="1705"/>
                      <a:pt x="357" y="1876"/>
                      <a:pt x="172" y="2130"/>
                    </a:cubicBezTo>
                    <a:cubicBezTo>
                      <a:pt x="13" y="2372"/>
                      <a:pt x="0" y="2678"/>
                      <a:pt x="147" y="2926"/>
                    </a:cubicBezTo>
                    <a:cubicBezTo>
                      <a:pt x="268" y="2958"/>
                      <a:pt x="389" y="2990"/>
                      <a:pt x="504" y="3028"/>
                    </a:cubicBezTo>
                    <a:cubicBezTo>
                      <a:pt x="1141" y="3239"/>
                      <a:pt x="1740" y="3557"/>
                      <a:pt x="2276" y="3971"/>
                    </a:cubicBezTo>
                    <a:cubicBezTo>
                      <a:pt x="2868" y="3672"/>
                      <a:pt x="3518" y="3513"/>
                      <a:pt x="4188" y="3500"/>
                    </a:cubicBezTo>
                    <a:lnTo>
                      <a:pt x="4200" y="3500"/>
                    </a:lnTo>
                    <a:cubicBezTo>
                      <a:pt x="4863" y="3513"/>
                      <a:pt x="5520" y="3672"/>
                      <a:pt x="6112" y="3971"/>
                    </a:cubicBezTo>
                    <a:cubicBezTo>
                      <a:pt x="6641" y="3557"/>
                      <a:pt x="7240" y="3239"/>
                      <a:pt x="7884" y="3028"/>
                    </a:cubicBezTo>
                    <a:cubicBezTo>
                      <a:pt x="7999" y="2990"/>
                      <a:pt x="8120" y="2958"/>
                      <a:pt x="8235" y="2926"/>
                    </a:cubicBezTo>
                    <a:cubicBezTo>
                      <a:pt x="8381" y="2678"/>
                      <a:pt x="8368" y="2372"/>
                      <a:pt x="8209" y="2130"/>
                    </a:cubicBezTo>
                    <a:cubicBezTo>
                      <a:pt x="8025" y="1876"/>
                      <a:pt x="7734" y="1705"/>
                      <a:pt x="7436" y="1705"/>
                    </a:cubicBezTo>
                    <a:cubicBezTo>
                      <a:pt x="7022" y="1705"/>
                      <a:pt x="6593" y="2034"/>
                      <a:pt x="6412" y="2926"/>
                    </a:cubicBezTo>
                    <a:lnTo>
                      <a:pt x="4940" y="2289"/>
                    </a:lnTo>
                    <a:cubicBezTo>
                      <a:pt x="5201" y="1938"/>
                      <a:pt x="5724" y="1008"/>
                      <a:pt x="4914" y="269"/>
                    </a:cubicBezTo>
                    <a:cubicBezTo>
                      <a:pt x="4717" y="96"/>
                      <a:pt x="4471" y="1"/>
                      <a:pt x="4213" y="1"/>
                    </a:cubicBezTo>
                    <a:cubicBezTo>
                      <a:pt x="4204" y="1"/>
                      <a:pt x="4196" y="1"/>
                      <a:pt x="4188" y="1"/>
                    </a:cubicBezTo>
                    <a:cubicBezTo>
                      <a:pt x="4179" y="1"/>
                      <a:pt x="4171" y="1"/>
                      <a:pt x="416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8"/>
              <p:cNvSpPr/>
              <p:nvPr/>
            </p:nvSpPr>
            <p:spPr>
              <a:xfrm>
                <a:off x="-5912587" y="1300118"/>
                <a:ext cx="364464" cy="759805"/>
              </a:xfrm>
              <a:custGeom>
                <a:rect b="b" l="l" r="r" t="t"/>
                <a:pathLst>
                  <a:path extrusionOk="0" h="8293" w="3978">
                    <a:moveTo>
                      <a:pt x="1419" y="0"/>
                    </a:moveTo>
                    <a:cubicBezTo>
                      <a:pt x="1290" y="0"/>
                      <a:pt x="1159" y="34"/>
                      <a:pt x="1040" y="103"/>
                    </a:cubicBezTo>
                    <a:cubicBezTo>
                      <a:pt x="1014" y="224"/>
                      <a:pt x="976" y="345"/>
                      <a:pt x="938" y="459"/>
                    </a:cubicBezTo>
                    <a:cubicBezTo>
                      <a:pt x="727" y="1097"/>
                      <a:pt x="409" y="1696"/>
                      <a:pt x="1" y="2231"/>
                    </a:cubicBezTo>
                    <a:cubicBezTo>
                      <a:pt x="300" y="2824"/>
                      <a:pt x="460" y="3474"/>
                      <a:pt x="466" y="4143"/>
                    </a:cubicBezTo>
                    <a:lnTo>
                      <a:pt x="466" y="4150"/>
                    </a:lnTo>
                    <a:lnTo>
                      <a:pt x="466" y="4156"/>
                    </a:lnTo>
                    <a:cubicBezTo>
                      <a:pt x="460" y="4819"/>
                      <a:pt x="300" y="5475"/>
                      <a:pt x="1" y="6068"/>
                    </a:cubicBezTo>
                    <a:cubicBezTo>
                      <a:pt x="409" y="6597"/>
                      <a:pt x="727" y="7196"/>
                      <a:pt x="938" y="7840"/>
                    </a:cubicBezTo>
                    <a:cubicBezTo>
                      <a:pt x="976" y="7955"/>
                      <a:pt x="1014" y="8076"/>
                      <a:pt x="1040" y="8190"/>
                    </a:cubicBezTo>
                    <a:cubicBezTo>
                      <a:pt x="1159" y="8259"/>
                      <a:pt x="1290" y="8293"/>
                      <a:pt x="1419" y="8293"/>
                    </a:cubicBezTo>
                    <a:cubicBezTo>
                      <a:pt x="1566" y="8293"/>
                      <a:pt x="1711" y="8250"/>
                      <a:pt x="1836" y="8165"/>
                    </a:cubicBezTo>
                    <a:cubicBezTo>
                      <a:pt x="2448" y="7725"/>
                      <a:pt x="2582" y="6680"/>
                      <a:pt x="1040" y="6368"/>
                    </a:cubicBezTo>
                    <a:lnTo>
                      <a:pt x="1677" y="4895"/>
                    </a:lnTo>
                    <a:cubicBezTo>
                      <a:pt x="1891" y="5052"/>
                      <a:pt x="2311" y="5302"/>
                      <a:pt x="2772" y="5302"/>
                    </a:cubicBezTo>
                    <a:cubicBezTo>
                      <a:pt x="3080" y="5302"/>
                      <a:pt x="3407" y="5190"/>
                      <a:pt x="3704" y="4863"/>
                    </a:cubicBezTo>
                    <a:cubicBezTo>
                      <a:pt x="3882" y="4666"/>
                      <a:pt x="3978" y="4411"/>
                      <a:pt x="3971" y="4143"/>
                    </a:cubicBezTo>
                    <a:cubicBezTo>
                      <a:pt x="3971" y="3882"/>
                      <a:pt x="3876" y="3627"/>
                      <a:pt x="3704" y="3429"/>
                    </a:cubicBezTo>
                    <a:cubicBezTo>
                      <a:pt x="3407" y="3103"/>
                      <a:pt x="3080" y="2991"/>
                      <a:pt x="2772" y="2991"/>
                    </a:cubicBezTo>
                    <a:cubicBezTo>
                      <a:pt x="2311" y="2991"/>
                      <a:pt x="1891" y="3241"/>
                      <a:pt x="1677" y="3398"/>
                    </a:cubicBezTo>
                    <a:lnTo>
                      <a:pt x="1040" y="1932"/>
                    </a:lnTo>
                    <a:cubicBezTo>
                      <a:pt x="2576" y="1613"/>
                      <a:pt x="2442" y="568"/>
                      <a:pt x="1836" y="128"/>
                    </a:cubicBezTo>
                    <a:cubicBezTo>
                      <a:pt x="1711" y="43"/>
                      <a:pt x="1566" y="0"/>
                      <a:pt x="141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8"/>
              <p:cNvSpPr/>
              <p:nvPr/>
            </p:nvSpPr>
            <p:spPr>
              <a:xfrm>
                <a:off x="-9527655" y="4911155"/>
                <a:ext cx="767318" cy="363915"/>
              </a:xfrm>
              <a:custGeom>
                <a:rect b="b" l="l" r="r" t="t"/>
                <a:pathLst>
                  <a:path extrusionOk="0" h="3972" w="8375">
                    <a:moveTo>
                      <a:pt x="2269" y="0"/>
                    </a:moveTo>
                    <a:cubicBezTo>
                      <a:pt x="1734" y="408"/>
                      <a:pt x="1135" y="727"/>
                      <a:pt x="497" y="937"/>
                    </a:cubicBezTo>
                    <a:cubicBezTo>
                      <a:pt x="383" y="976"/>
                      <a:pt x="262" y="1007"/>
                      <a:pt x="147" y="1039"/>
                    </a:cubicBezTo>
                    <a:cubicBezTo>
                      <a:pt x="0" y="1288"/>
                      <a:pt x="7" y="1600"/>
                      <a:pt x="172" y="1836"/>
                    </a:cubicBezTo>
                    <a:cubicBezTo>
                      <a:pt x="357" y="2093"/>
                      <a:pt x="648" y="2265"/>
                      <a:pt x="947" y="2265"/>
                    </a:cubicBezTo>
                    <a:cubicBezTo>
                      <a:pt x="1360" y="2265"/>
                      <a:pt x="1788" y="1935"/>
                      <a:pt x="1970" y="1039"/>
                    </a:cubicBezTo>
                    <a:lnTo>
                      <a:pt x="3435" y="1677"/>
                    </a:lnTo>
                    <a:cubicBezTo>
                      <a:pt x="3174" y="2027"/>
                      <a:pt x="2658" y="2964"/>
                      <a:pt x="3467" y="3703"/>
                    </a:cubicBezTo>
                    <a:cubicBezTo>
                      <a:pt x="3659" y="3870"/>
                      <a:pt x="3911" y="3971"/>
                      <a:pt x="4164" y="3971"/>
                    </a:cubicBezTo>
                    <a:cubicBezTo>
                      <a:pt x="4172" y="3971"/>
                      <a:pt x="4180" y="3971"/>
                      <a:pt x="4188" y="3971"/>
                    </a:cubicBezTo>
                    <a:cubicBezTo>
                      <a:pt x="4455" y="3971"/>
                      <a:pt x="4710" y="3876"/>
                      <a:pt x="4908" y="3703"/>
                    </a:cubicBezTo>
                    <a:cubicBezTo>
                      <a:pt x="5724" y="2964"/>
                      <a:pt x="5201" y="2027"/>
                      <a:pt x="4940" y="1677"/>
                    </a:cubicBezTo>
                    <a:lnTo>
                      <a:pt x="6405" y="1039"/>
                    </a:lnTo>
                    <a:cubicBezTo>
                      <a:pt x="6587" y="1932"/>
                      <a:pt x="7016" y="2261"/>
                      <a:pt x="7431" y="2261"/>
                    </a:cubicBezTo>
                    <a:cubicBezTo>
                      <a:pt x="7730" y="2261"/>
                      <a:pt x="8022" y="2090"/>
                      <a:pt x="8209" y="1836"/>
                    </a:cubicBezTo>
                    <a:cubicBezTo>
                      <a:pt x="8368" y="1600"/>
                      <a:pt x="8375" y="1288"/>
                      <a:pt x="8235" y="1039"/>
                    </a:cubicBezTo>
                    <a:cubicBezTo>
                      <a:pt x="8114" y="1007"/>
                      <a:pt x="7992" y="976"/>
                      <a:pt x="7878" y="937"/>
                    </a:cubicBezTo>
                    <a:cubicBezTo>
                      <a:pt x="7240" y="727"/>
                      <a:pt x="6641" y="408"/>
                      <a:pt x="6106" y="0"/>
                    </a:cubicBezTo>
                    <a:cubicBezTo>
                      <a:pt x="5513" y="300"/>
                      <a:pt x="4857" y="459"/>
                      <a:pt x="4194" y="466"/>
                    </a:cubicBezTo>
                    <a:lnTo>
                      <a:pt x="4181" y="466"/>
                    </a:lnTo>
                    <a:cubicBezTo>
                      <a:pt x="3518" y="459"/>
                      <a:pt x="2862" y="300"/>
                      <a:pt x="226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8"/>
              <p:cNvSpPr/>
              <p:nvPr/>
            </p:nvSpPr>
            <p:spPr>
              <a:xfrm>
                <a:off x="-12739318" y="1299752"/>
                <a:ext cx="365106" cy="759896"/>
              </a:xfrm>
              <a:custGeom>
                <a:rect b="b" l="l" r="r" t="t"/>
                <a:pathLst>
                  <a:path extrusionOk="0" h="8294" w="3985">
                    <a:moveTo>
                      <a:pt x="2568" y="1"/>
                    </a:moveTo>
                    <a:cubicBezTo>
                      <a:pt x="2421" y="1"/>
                      <a:pt x="2274" y="44"/>
                      <a:pt x="2149" y="132"/>
                    </a:cubicBezTo>
                    <a:cubicBezTo>
                      <a:pt x="1537" y="572"/>
                      <a:pt x="1403" y="1611"/>
                      <a:pt x="2945" y="1929"/>
                    </a:cubicBezTo>
                    <a:lnTo>
                      <a:pt x="2308" y="3395"/>
                    </a:lnTo>
                    <a:cubicBezTo>
                      <a:pt x="2098" y="3239"/>
                      <a:pt x="1677" y="2988"/>
                      <a:pt x="1215" y="2988"/>
                    </a:cubicBezTo>
                    <a:cubicBezTo>
                      <a:pt x="905" y="2988"/>
                      <a:pt x="577" y="3100"/>
                      <a:pt x="281" y="3427"/>
                    </a:cubicBezTo>
                    <a:cubicBezTo>
                      <a:pt x="103" y="3625"/>
                      <a:pt x="7" y="3880"/>
                      <a:pt x="7" y="4147"/>
                    </a:cubicBezTo>
                    <a:cubicBezTo>
                      <a:pt x="1" y="4415"/>
                      <a:pt x="96" y="4670"/>
                      <a:pt x="275" y="4867"/>
                    </a:cubicBezTo>
                    <a:cubicBezTo>
                      <a:pt x="571" y="5194"/>
                      <a:pt x="898" y="5306"/>
                      <a:pt x="1206" y="5306"/>
                    </a:cubicBezTo>
                    <a:cubicBezTo>
                      <a:pt x="1667" y="5306"/>
                      <a:pt x="2085" y="5056"/>
                      <a:pt x="2295" y="4899"/>
                    </a:cubicBezTo>
                    <a:lnTo>
                      <a:pt x="2932" y="6365"/>
                    </a:lnTo>
                    <a:cubicBezTo>
                      <a:pt x="1403" y="6678"/>
                      <a:pt x="1537" y="7723"/>
                      <a:pt x="2136" y="8163"/>
                    </a:cubicBezTo>
                    <a:cubicBezTo>
                      <a:pt x="2264" y="8251"/>
                      <a:pt x="2411" y="8294"/>
                      <a:pt x="2558" y="8294"/>
                    </a:cubicBezTo>
                    <a:cubicBezTo>
                      <a:pt x="2687" y="8294"/>
                      <a:pt x="2816" y="8260"/>
                      <a:pt x="2932" y="8194"/>
                    </a:cubicBezTo>
                    <a:cubicBezTo>
                      <a:pt x="2964" y="8073"/>
                      <a:pt x="3003" y="7952"/>
                      <a:pt x="3041" y="7837"/>
                    </a:cubicBezTo>
                    <a:cubicBezTo>
                      <a:pt x="3251" y="7200"/>
                      <a:pt x="3570" y="6601"/>
                      <a:pt x="3984" y="6066"/>
                    </a:cubicBezTo>
                    <a:cubicBezTo>
                      <a:pt x="3684" y="5473"/>
                      <a:pt x="3525" y="4816"/>
                      <a:pt x="3519" y="4154"/>
                    </a:cubicBezTo>
                    <a:lnTo>
                      <a:pt x="3519" y="4147"/>
                    </a:lnTo>
                    <a:lnTo>
                      <a:pt x="3519" y="4141"/>
                    </a:lnTo>
                    <a:cubicBezTo>
                      <a:pt x="3525" y="3478"/>
                      <a:pt x="3684" y="2822"/>
                      <a:pt x="3984" y="2229"/>
                    </a:cubicBezTo>
                    <a:cubicBezTo>
                      <a:pt x="3576" y="1694"/>
                      <a:pt x="3257" y="1094"/>
                      <a:pt x="3047" y="457"/>
                    </a:cubicBezTo>
                    <a:cubicBezTo>
                      <a:pt x="3009" y="342"/>
                      <a:pt x="2977" y="215"/>
                      <a:pt x="2945" y="100"/>
                    </a:cubicBezTo>
                    <a:cubicBezTo>
                      <a:pt x="2829" y="34"/>
                      <a:pt x="2698" y="1"/>
                      <a:pt x="256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8"/>
              <p:cNvSpPr/>
              <p:nvPr/>
            </p:nvSpPr>
            <p:spPr>
              <a:xfrm>
                <a:off x="-9232179" y="-1482853"/>
                <a:ext cx="177010" cy="153005"/>
              </a:xfrm>
              <a:custGeom>
                <a:rect b="b" l="l" r="r" t="t"/>
                <a:pathLst>
                  <a:path extrusionOk="0" h="1670" w="1932">
                    <a:moveTo>
                      <a:pt x="956" y="0"/>
                    </a:moveTo>
                    <a:cubicBezTo>
                      <a:pt x="631" y="7"/>
                      <a:pt x="312" y="64"/>
                      <a:pt x="0" y="172"/>
                    </a:cubicBezTo>
                    <a:cubicBezTo>
                      <a:pt x="389" y="625"/>
                      <a:pt x="714" y="1128"/>
                      <a:pt x="969" y="1670"/>
                    </a:cubicBezTo>
                    <a:cubicBezTo>
                      <a:pt x="1217" y="1128"/>
                      <a:pt x="1543" y="625"/>
                      <a:pt x="1931" y="172"/>
                    </a:cubicBezTo>
                    <a:cubicBezTo>
                      <a:pt x="1625" y="64"/>
                      <a:pt x="1300" y="7"/>
                      <a:pt x="97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8"/>
              <p:cNvSpPr/>
              <p:nvPr/>
            </p:nvSpPr>
            <p:spPr>
              <a:xfrm>
                <a:off x="-6134492" y="1591471"/>
                <a:ext cx="153738" cy="176460"/>
              </a:xfrm>
              <a:custGeom>
                <a:rect b="b" l="l" r="r" t="t"/>
                <a:pathLst>
                  <a:path extrusionOk="0" h="1926" w="1678">
                    <a:moveTo>
                      <a:pt x="1505" y="1"/>
                    </a:moveTo>
                    <a:cubicBezTo>
                      <a:pt x="1046" y="390"/>
                      <a:pt x="543" y="715"/>
                      <a:pt x="1" y="970"/>
                    </a:cubicBezTo>
                    <a:cubicBezTo>
                      <a:pt x="543" y="1218"/>
                      <a:pt x="1046" y="1543"/>
                      <a:pt x="1505" y="1926"/>
                    </a:cubicBezTo>
                    <a:cubicBezTo>
                      <a:pt x="1613" y="1620"/>
                      <a:pt x="1671" y="1295"/>
                      <a:pt x="1677" y="970"/>
                    </a:cubicBezTo>
                    <a:lnTo>
                      <a:pt x="1677" y="963"/>
                    </a:lnTo>
                    <a:lnTo>
                      <a:pt x="1677" y="957"/>
                    </a:lnTo>
                    <a:cubicBezTo>
                      <a:pt x="1671" y="632"/>
                      <a:pt x="1613" y="313"/>
                      <a:pt x="150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8"/>
              <p:cNvSpPr/>
              <p:nvPr/>
            </p:nvSpPr>
            <p:spPr>
              <a:xfrm>
                <a:off x="-9232179" y="4689250"/>
                <a:ext cx="176368" cy="153647"/>
              </a:xfrm>
              <a:custGeom>
                <a:rect b="b" l="l" r="r" t="t"/>
                <a:pathLst>
                  <a:path extrusionOk="0" h="1677" w="1925">
                    <a:moveTo>
                      <a:pt x="963" y="1"/>
                    </a:moveTo>
                    <a:cubicBezTo>
                      <a:pt x="708" y="542"/>
                      <a:pt x="389" y="1046"/>
                      <a:pt x="0" y="1505"/>
                    </a:cubicBezTo>
                    <a:cubicBezTo>
                      <a:pt x="306" y="1607"/>
                      <a:pt x="631" y="1664"/>
                      <a:pt x="956" y="1677"/>
                    </a:cubicBezTo>
                    <a:lnTo>
                      <a:pt x="969" y="1677"/>
                    </a:lnTo>
                    <a:cubicBezTo>
                      <a:pt x="1294" y="1664"/>
                      <a:pt x="1619" y="1607"/>
                      <a:pt x="1925" y="1505"/>
                    </a:cubicBezTo>
                    <a:cubicBezTo>
                      <a:pt x="1543" y="1046"/>
                      <a:pt x="1217" y="542"/>
                      <a:pt x="96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8"/>
              <p:cNvSpPr/>
              <p:nvPr/>
            </p:nvSpPr>
            <p:spPr>
              <a:xfrm>
                <a:off x="-12306594" y="1591471"/>
                <a:ext cx="153647" cy="176460"/>
              </a:xfrm>
              <a:custGeom>
                <a:rect b="b" l="l" r="r" t="t"/>
                <a:pathLst>
                  <a:path extrusionOk="0" h="1926" w="1677">
                    <a:moveTo>
                      <a:pt x="172" y="1"/>
                    </a:moveTo>
                    <a:cubicBezTo>
                      <a:pt x="64" y="307"/>
                      <a:pt x="7" y="632"/>
                      <a:pt x="0" y="957"/>
                    </a:cubicBezTo>
                    <a:lnTo>
                      <a:pt x="0" y="963"/>
                    </a:lnTo>
                    <a:lnTo>
                      <a:pt x="0" y="970"/>
                    </a:lnTo>
                    <a:cubicBezTo>
                      <a:pt x="7" y="1295"/>
                      <a:pt x="64" y="1620"/>
                      <a:pt x="172" y="1926"/>
                    </a:cubicBezTo>
                    <a:cubicBezTo>
                      <a:pt x="625" y="1543"/>
                      <a:pt x="1135" y="1218"/>
                      <a:pt x="1677" y="963"/>
                    </a:cubicBezTo>
                    <a:cubicBezTo>
                      <a:pt x="1135" y="715"/>
                      <a:pt x="625" y="390"/>
                      <a:pt x="17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8"/>
              <p:cNvSpPr/>
              <p:nvPr/>
            </p:nvSpPr>
            <p:spPr>
              <a:xfrm>
                <a:off x="-9480928" y="-1469476"/>
                <a:ext cx="223095" cy="237754"/>
              </a:xfrm>
              <a:custGeom>
                <a:rect b="b" l="l" r="r" t="t"/>
                <a:pathLst>
                  <a:path extrusionOk="0" h="2595" w="2435">
                    <a:moveTo>
                      <a:pt x="822" y="1"/>
                    </a:moveTo>
                    <a:lnTo>
                      <a:pt x="0" y="1263"/>
                    </a:lnTo>
                    <a:cubicBezTo>
                      <a:pt x="484" y="1607"/>
                      <a:pt x="886" y="2066"/>
                      <a:pt x="1166" y="2595"/>
                    </a:cubicBezTo>
                    <a:lnTo>
                      <a:pt x="2435" y="1989"/>
                    </a:lnTo>
                    <a:cubicBezTo>
                      <a:pt x="2377" y="1868"/>
                      <a:pt x="2320" y="1753"/>
                      <a:pt x="2256" y="1645"/>
                    </a:cubicBezTo>
                    <a:cubicBezTo>
                      <a:pt x="1874" y="976"/>
                      <a:pt x="1409" y="415"/>
                      <a:pt x="822"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8"/>
              <p:cNvSpPr/>
              <p:nvPr/>
            </p:nvSpPr>
            <p:spPr>
              <a:xfrm>
                <a:off x="-10089380" y="-1534893"/>
                <a:ext cx="322411" cy="264049"/>
              </a:xfrm>
              <a:custGeom>
                <a:rect b="b" l="l" r="r" t="t"/>
                <a:pathLst>
                  <a:path extrusionOk="0" h="2882" w="3519">
                    <a:moveTo>
                      <a:pt x="3231" y="1"/>
                    </a:moveTo>
                    <a:cubicBezTo>
                      <a:pt x="2263" y="205"/>
                      <a:pt x="1370" y="657"/>
                      <a:pt x="625" y="1307"/>
                    </a:cubicBezTo>
                    <a:cubicBezTo>
                      <a:pt x="389" y="1511"/>
                      <a:pt x="178" y="1747"/>
                      <a:pt x="0" y="2002"/>
                    </a:cubicBezTo>
                    <a:lnTo>
                      <a:pt x="1338" y="2882"/>
                    </a:lnTo>
                    <a:cubicBezTo>
                      <a:pt x="1861" y="2136"/>
                      <a:pt x="2639" y="1601"/>
                      <a:pt x="3518" y="1384"/>
                    </a:cubicBezTo>
                    <a:lnTo>
                      <a:pt x="3231"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8"/>
              <p:cNvSpPr/>
              <p:nvPr/>
            </p:nvSpPr>
            <p:spPr>
              <a:xfrm>
                <a:off x="-10167074" y="-1072943"/>
                <a:ext cx="175819" cy="210268"/>
              </a:xfrm>
              <a:custGeom>
                <a:rect b="b" l="l" r="r" t="t"/>
                <a:pathLst>
                  <a:path extrusionOk="0" h="2295" w="1919">
                    <a:moveTo>
                      <a:pt x="0" y="0"/>
                    </a:moveTo>
                    <a:lnTo>
                      <a:pt x="0" y="0"/>
                    </a:lnTo>
                    <a:cubicBezTo>
                      <a:pt x="20" y="689"/>
                      <a:pt x="166" y="1371"/>
                      <a:pt x="434" y="2008"/>
                    </a:cubicBezTo>
                    <a:lnTo>
                      <a:pt x="548" y="2295"/>
                    </a:lnTo>
                    <a:cubicBezTo>
                      <a:pt x="1001" y="2123"/>
                      <a:pt x="1460" y="1963"/>
                      <a:pt x="1919" y="1810"/>
                    </a:cubicBezTo>
                    <a:cubicBezTo>
                      <a:pt x="1753" y="1498"/>
                      <a:pt x="1632" y="1167"/>
                      <a:pt x="1562" y="822"/>
                    </a:cubicBezTo>
                    <a:cubicBezTo>
                      <a:pt x="1504" y="567"/>
                      <a:pt x="1479" y="306"/>
                      <a:pt x="1479" y="45"/>
                    </a:cubicBezTo>
                    <a:lnTo>
                      <a:pt x="0"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8"/>
              <p:cNvSpPr/>
              <p:nvPr/>
            </p:nvSpPr>
            <p:spPr>
              <a:xfrm>
                <a:off x="-9756614" y="-1310057"/>
                <a:ext cx="87680" cy="105180"/>
              </a:xfrm>
              <a:custGeom>
                <a:rect b="b" l="l" r="r" t="t"/>
                <a:pathLst>
                  <a:path extrusionOk="0" h="1148" w="957">
                    <a:moveTo>
                      <a:pt x="256" y="1"/>
                    </a:moveTo>
                    <a:cubicBezTo>
                      <a:pt x="230" y="389"/>
                      <a:pt x="141" y="778"/>
                      <a:pt x="1" y="1148"/>
                    </a:cubicBezTo>
                    <a:cubicBezTo>
                      <a:pt x="141" y="1065"/>
                      <a:pt x="300" y="1008"/>
                      <a:pt x="460" y="976"/>
                    </a:cubicBezTo>
                    <a:cubicBezTo>
                      <a:pt x="572" y="954"/>
                      <a:pt x="685" y="941"/>
                      <a:pt x="798" y="941"/>
                    </a:cubicBezTo>
                    <a:cubicBezTo>
                      <a:pt x="851" y="941"/>
                      <a:pt x="904" y="944"/>
                      <a:pt x="957" y="950"/>
                    </a:cubicBezTo>
                    <a:cubicBezTo>
                      <a:pt x="676" y="670"/>
                      <a:pt x="441" y="351"/>
                      <a:pt x="256"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 name="Google Shape;880;p8"/>
              <p:cNvSpPr/>
              <p:nvPr/>
            </p:nvSpPr>
            <p:spPr>
              <a:xfrm>
                <a:off x="-9982550" y="-1218344"/>
                <a:ext cx="161801" cy="191028"/>
              </a:xfrm>
              <a:custGeom>
                <a:rect b="b" l="l" r="r" t="t"/>
                <a:pathLst>
                  <a:path extrusionOk="0" h="2085" w="1766">
                    <a:moveTo>
                      <a:pt x="517" y="0"/>
                    </a:moveTo>
                    <a:cubicBezTo>
                      <a:pt x="147" y="625"/>
                      <a:pt x="0" y="1358"/>
                      <a:pt x="102" y="2084"/>
                    </a:cubicBezTo>
                    <a:cubicBezTo>
                      <a:pt x="772" y="1836"/>
                      <a:pt x="1352" y="1390"/>
                      <a:pt x="1766" y="816"/>
                    </a:cubicBezTo>
                    <a:lnTo>
                      <a:pt x="517"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p8"/>
              <p:cNvSpPr/>
              <p:nvPr/>
            </p:nvSpPr>
            <p:spPr>
              <a:xfrm>
                <a:off x="-9922997" y="-1084029"/>
                <a:ext cx="108112" cy="89421"/>
              </a:xfrm>
              <a:custGeom>
                <a:rect b="b" l="l" r="r" t="t"/>
                <a:pathLst>
                  <a:path extrusionOk="0" h="976" w="1180">
                    <a:moveTo>
                      <a:pt x="956" y="0"/>
                    </a:moveTo>
                    <a:lnTo>
                      <a:pt x="956" y="0"/>
                    </a:lnTo>
                    <a:cubicBezTo>
                      <a:pt x="676" y="281"/>
                      <a:pt x="351" y="516"/>
                      <a:pt x="0" y="701"/>
                    </a:cubicBezTo>
                    <a:cubicBezTo>
                      <a:pt x="402" y="733"/>
                      <a:pt x="797" y="822"/>
                      <a:pt x="1180" y="975"/>
                    </a:cubicBezTo>
                    <a:cubicBezTo>
                      <a:pt x="1084" y="822"/>
                      <a:pt x="1020" y="657"/>
                      <a:pt x="982" y="485"/>
                    </a:cubicBezTo>
                    <a:cubicBezTo>
                      <a:pt x="950" y="325"/>
                      <a:pt x="944" y="159"/>
                      <a:pt x="956"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8"/>
              <p:cNvSpPr/>
              <p:nvPr/>
            </p:nvSpPr>
            <p:spPr>
              <a:xfrm>
                <a:off x="-9920065" y="-1352660"/>
                <a:ext cx="163542" cy="185805"/>
              </a:xfrm>
              <a:custGeom>
                <a:rect b="b" l="l" r="r" t="t"/>
                <a:pathLst>
                  <a:path extrusionOk="0" h="2028" w="1785">
                    <a:moveTo>
                      <a:pt x="1747" y="0"/>
                    </a:moveTo>
                    <a:lnTo>
                      <a:pt x="1747" y="0"/>
                    </a:lnTo>
                    <a:cubicBezTo>
                      <a:pt x="1039" y="192"/>
                      <a:pt x="427" y="619"/>
                      <a:pt x="0" y="1211"/>
                    </a:cubicBezTo>
                    <a:lnTo>
                      <a:pt x="1243" y="2027"/>
                    </a:lnTo>
                    <a:cubicBezTo>
                      <a:pt x="1613" y="1415"/>
                      <a:pt x="1785" y="708"/>
                      <a:pt x="1747"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8"/>
              <p:cNvSpPr/>
              <p:nvPr/>
            </p:nvSpPr>
            <p:spPr>
              <a:xfrm>
                <a:off x="-9548727" y="-1144224"/>
                <a:ext cx="105821" cy="89421"/>
              </a:xfrm>
              <a:custGeom>
                <a:rect b="b" l="l" r="r" t="t"/>
                <a:pathLst>
                  <a:path extrusionOk="0" h="976" w="1155">
                    <a:moveTo>
                      <a:pt x="1" y="1"/>
                    </a:moveTo>
                    <a:lnTo>
                      <a:pt x="1" y="1"/>
                    </a:lnTo>
                    <a:cubicBezTo>
                      <a:pt x="77" y="147"/>
                      <a:pt x="135" y="300"/>
                      <a:pt x="173" y="460"/>
                    </a:cubicBezTo>
                    <a:cubicBezTo>
                      <a:pt x="205" y="632"/>
                      <a:pt x="217" y="804"/>
                      <a:pt x="198" y="976"/>
                    </a:cubicBezTo>
                    <a:cubicBezTo>
                      <a:pt x="479" y="689"/>
                      <a:pt x="804" y="453"/>
                      <a:pt x="1154" y="268"/>
                    </a:cubicBezTo>
                    <a:cubicBezTo>
                      <a:pt x="759" y="237"/>
                      <a:pt x="370" y="147"/>
                      <a:pt x="1"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8"/>
              <p:cNvSpPr/>
              <p:nvPr/>
            </p:nvSpPr>
            <p:spPr>
              <a:xfrm>
                <a:off x="-9832476" y="-932214"/>
                <a:ext cx="192219" cy="155937"/>
              </a:xfrm>
              <a:custGeom>
                <a:rect b="b" l="l" r="r" t="t"/>
                <a:pathLst>
                  <a:path extrusionOk="0" h="1702" w="2098">
                    <a:moveTo>
                      <a:pt x="816" y="0"/>
                    </a:moveTo>
                    <a:lnTo>
                      <a:pt x="0" y="1243"/>
                    </a:lnTo>
                    <a:cubicBezTo>
                      <a:pt x="496" y="1547"/>
                      <a:pt x="1068" y="1702"/>
                      <a:pt x="1646" y="1702"/>
                    </a:cubicBezTo>
                    <a:cubicBezTo>
                      <a:pt x="1797" y="1702"/>
                      <a:pt x="1947" y="1691"/>
                      <a:pt x="2097" y="1670"/>
                    </a:cubicBezTo>
                    <a:cubicBezTo>
                      <a:pt x="1842" y="994"/>
                      <a:pt x="1396" y="414"/>
                      <a:pt x="816"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8"/>
              <p:cNvSpPr/>
              <p:nvPr/>
            </p:nvSpPr>
            <p:spPr>
              <a:xfrm>
                <a:off x="-9819649" y="-1195897"/>
                <a:ext cx="273394" cy="250764"/>
              </a:xfrm>
              <a:custGeom>
                <a:rect b="b" l="l" r="r" t="t"/>
                <a:pathLst>
                  <a:path extrusionOk="0" h="2737" w="2984">
                    <a:moveTo>
                      <a:pt x="1492" y="1"/>
                    </a:moveTo>
                    <a:cubicBezTo>
                      <a:pt x="1399" y="1"/>
                      <a:pt x="1305" y="10"/>
                      <a:pt x="1211" y="29"/>
                    </a:cubicBezTo>
                    <a:cubicBezTo>
                      <a:pt x="472" y="182"/>
                      <a:pt x="1" y="909"/>
                      <a:pt x="153" y="1648"/>
                    </a:cubicBezTo>
                    <a:cubicBezTo>
                      <a:pt x="224" y="2005"/>
                      <a:pt x="434" y="2317"/>
                      <a:pt x="740" y="2515"/>
                    </a:cubicBezTo>
                    <a:cubicBezTo>
                      <a:pt x="965" y="2660"/>
                      <a:pt x="1224" y="2736"/>
                      <a:pt x="1487" y="2736"/>
                    </a:cubicBezTo>
                    <a:cubicBezTo>
                      <a:pt x="1582" y="2736"/>
                      <a:pt x="1678" y="2726"/>
                      <a:pt x="1772" y="2706"/>
                    </a:cubicBezTo>
                    <a:cubicBezTo>
                      <a:pt x="2512" y="2553"/>
                      <a:pt x="2983" y="1827"/>
                      <a:pt x="2830" y="1087"/>
                    </a:cubicBezTo>
                    <a:cubicBezTo>
                      <a:pt x="2697" y="442"/>
                      <a:pt x="2126" y="1"/>
                      <a:pt x="1492"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8"/>
              <p:cNvSpPr/>
              <p:nvPr/>
            </p:nvSpPr>
            <p:spPr>
              <a:xfrm>
                <a:off x="-9543413" y="-1112065"/>
                <a:ext cx="160610" cy="189837"/>
              </a:xfrm>
              <a:custGeom>
                <a:rect b="b" l="l" r="r" t="t"/>
                <a:pathLst>
                  <a:path extrusionOk="0" h="2072" w="1753">
                    <a:moveTo>
                      <a:pt x="1644" y="0"/>
                    </a:moveTo>
                    <a:cubicBezTo>
                      <a:pt x="982" y="249"/>
                      <a:pt x="408" y="682"/>
                      <a:pt x="0" y="1256"/>
                    </a:cubicBezTo>
                    <a:lnTo>
                      <a:pt x="1243" y="2072"/>
                    </a:lnTo>
                    <a:cubicBezTo>
                      <a:pt x="1606" y="1447"/>
                      <a:pt x="1753" y="714"/>
                      <a:pt x="1644"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8"/>
              <p:cNvSpPr/>
              <p:nvPr/>
            </p:nvSpPr>
            <p:spPr>
              <a:xfrm>
                <a:off x="-9965600" y="-992867"/>
                <a:ext cx="184614" cy="159419"/>
              </a:xfrm>
              <a:custGeom>
                <a:rect b="b" l="l" r="r" t="t"/>
                <a:pathLst>
                  <a:path extrusionOk="0" h="1740" w="2015">
                    <a:moveTo>
                      <a:pt x="194" y="1"/>
                    </a:moveTo>
                    <a:cubicBezTo>
                      <a:pt x="129" y="1"/>
                      <a:pt x="65" y="2"/>
                      <a:pt x="0" y="6"/>
                    </a:cubicBezTo>
                    <a:cubicBezTo>
                      <a:pt x="191" y="700"/>
                      <a:pt x="618" y="1312"/>
                      <a:pt x="1198" y="1739"/>
                    </a:cubicBezTo>
                    <a:lnTo>
                      <a:pt x="2014" y="497"/>
                    </a:lnTo>
                    <a:cubicBezTo>
                      <a:pt x="1464" y="172"/>
                      <a:pt x="835" y="1"/>
                      <a:pt x="194"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8"/>
              <p:cNvSpPr/>
              <p:nvPr/>
            </p:nvSpPr>
            <p:spPr>
              <a:xfrm>
                <a:off x="-9608830" y="-973718"/>
                <a:ext cx="164183" cy="186996"/>
              </a:xfrm>
              <a:custGeom>
                <a:rect b="b" l="l" r="r" t="t"/>
                <a:pathLst>
                  <a:path extrusionOk="0" h="2041" w="1792">
                    <a:moveTo>
                      <a:pt x="548" y="1"/>
                    </a:moveTo>
                    <a:cubicBezTo>
                      <a:pt x="172" y="613"/>
                      <a:pt x="0" y="1326"/>
                      <a:pt x="39" y="2040"/>
                    </a:cubicBezTo>
                    <a:cubicBezTo>
                      <a:pt x="746" y="1843"/>
                      <a:pt x="1364" y="1409"/>
                      <a:pt x="1791" y="817"/>
                    </a:cubicBezTo>
                    <a:lnTo>
                      <a:pt x="548"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8"/>
              <p:cNvSpPr/>
              <p:nvPr/>
            </p:nvSpPr>
            <p:spPr>
              <a:xfrm>
                <a:off x="-9698802" y="-937528"/>
                <a:ext cx="91254" cy="108753"/>
              </a:xfrm>
              <a:custGeom>
                <a:rect b="b" l="l" r="r" t="t"/>
                <a:pathLst>
                  <a:path extrusionOk="0" h="1187" w="996">
                    <a:moveTo>
                      <a:pt x="995" y="1"/>
                    </a:moveTo>
                    <a:lnTo>
                      <a:pt x="995" y="1"/>
                    </a:lnTo>
                    <a:cubicBezTo>
                      <a:pt x="842" y="84"/>
                      <a:pt x="683" y="147"/>
                      <a:pt x="517" y="186"/>
                    </a:cubicBezTo>
                    <a:cubicBezTo>
                      <a:pt x="402" y="205"/>
                      <a:pt x="288" y="218"/>
                      <a:pt x="173" y="218"/>
                    </a:cubicBezTo>
                    <a:cubicBezTo>
                      <a:pt x="116" y="218"/>
                      <a:pt x="58" y="211"/>
                      <a:pt x="1" y="205"/>
                    </a:cubicBezTo>
                    <a:lnTo>
                      <a:pt x="1" y="205"/>
                    </a:lnTo>
                    <a:cubicBezTo>
                      <a:pt x="294" y="492"/>
                      <a:pt x="536" y="823"/>
                      <a:pt x="721" y="1186"/>
                    </a:cubicBezTo>
                    <a:cubicBezTo>
                      <a:pt x="753" y="778"/>
                      <a:pt x="842" y="377"/>
                      <a:pt x="995"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8"/>
              <p:cNvSpPr/>
              <p:nvPr/>
            </p:nvSpPr>
            <p:spPr>
              <a:xfrm>
                <a:off x="-9363013" y="-1263330"/>
                <a:ext cx="151906" cy="228409"/>
              </a:xfrm>
              <a:custGeom>
                <a:rect b="b" l="l" r="r" t="t"/>
                <a:pathLst>
                  <a:path extrusionOk="0" h="2493" w="1658">
                    <a:moveTo>
                      <a:pt x="1262" y="1"/>
                    </a:moveTo>
                    <a:lnTo>
                      <a:pt x="1" y="600"/>
                    </a:lnTo>
                    <a:cubicBezTo>
                      <a:pt x="102" y="829"/>
                      <a:pt x="185" y="1071"/>
                      <a:pt x="236" y="1326"/>
                    </a:cubicBezTo>
                    <a:cubicBezTo>
                      <a:pt x="313" y="1709"/>
                      <a:pt x="338" y="2104"/>
                      <a:pt x="294" y="2493"/>
                    </a:cubicBezTo>
                    <a:cubicBezTo>
                      <a:pt x="746" y="2461"/>
                      <a:pt x="1199" y="2442"/>
                      <a:pt x="1658" y="2429"/>
                    </a:cubicBezTo>
                    <a:lnTo>
                      <a:pt x="1658" y="2046"/>
                    </a:lnTo>
                    <a:cubicBezTo>
                      <a:pt x="1651" y="1345"/>
                      <a:pt x="1517" y="651"/>
                      <a:pt x="1262"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8"/>
              <p:cNvSpPr/>
              <p:nvPr/>
            </p:nvSpPr>
            <p:spPr>
              <a:xfrm>
                <a:off x="-9725005" y="-1363196"/>
                <a:ext cx="191028" cy="155388"/>
              </a:xfrm>
              <a:custGeom>
                <a:rect b="b" l="l" r="r" t="t"/>
                <a:pathLst>
                  <a:path extrusionOk="0" h="1696" w="2085">
                    <a:moveTo>
                      <a:pt x="449" y="1"/>
                    </a:moveTo>
                    <a:cubicBezTo>
                      <a:pt x="299" y="1"/>
                      <a:pt x="149" y="11"/>
                      <a:pt x="0" y="33"/>
                    </a:cubicBezTo>
                    <a:cubicBezTo>
                      <a:pt x="249" y="702"/>
                      <a:pt x="688" y="1282"/>
                      <a:pt x="1268" y="1696"/>
                    </a:cubicBezTo>
                    <a:lnTo>
                      <a:pt x="2084" y="447"/>
                    </a:lnTo>
                    <a:cubicBezTo>
                      <a:pt x="1589" y="154"/>
                      <a:pt x="1022" y="1"/>
                      <a:pt x="449"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p8"/>
              <p:cNvSpPr/>
              <p:nvPr/>
            </p:nvSpPr>
            <p:spPr>
              <a:xfrm>
                <a:off x="-10166524" y="-1329938"/>
                <a:ext cx="185805" cy="235463"/>
              </a:xfrm>
              <a:custGeom>
                <a:rect b="b" l="l" r="r" t="t"/>
                <a:pathLst>
                  <a:path extrusionOk="0" h="2570" w="2028">
                    <a:moveTo>
                      <a:pt x="689" y="1"/>
                    </a:moveTo>
                    <a:cubicBezTo>
                      <a:pt x="256" y="721"/>
                      <a:pt x="52" y="1550"/>
                      <a:pt x="1" y="2467"/>
                    </a:cubicBezTo>
                    <a:cubicBezTo>
                      <a:pt x="1" y="2487"/>
                      <a:pt x="1" y="2506"/>
                      <a:pt x="1" y="2518"/>
                    </a:cubicBezTo>
                    <a:lnTo>
                      <a:pt x="1486" y="2569"/>
                    </a:lnTo>
                    <a:cubicBezTo>
                      <a:pt x="1530" y="1970"/>
                      <a:pt x="1715" y="1390"/>
                      <a:pt x="2027" y="880"/>
                    </a:cubicBezTo>
                    <a:lnTo>
                      <a:pt x="689"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8"/>
              <p:cNvSpPr/>
              <p:nvPr/>
            </p:nvSpPr>
            <p:spPr>
              <a:xfrm>
                <a:off x="-9585467" y="-1307125"/>
                <a:ext cx="185714" cy="160610"/>
              </a:xfrm>
              <a:custGeom>
                <a:rect b="b" l="l" r="r" t="t"/>
                <a:pathLst>
                  <a:path extrusionOk="0" h="1753" w="2027">
                    <a:moveTo>
                      <a:pt x="816" y="1"/>
                    </a:moveTo>
                    <a:lnTo>
                      <a:pt x="0" y="1250"/>
                    </a:lnTo>
                    <a:cubicBezTo>
                      <a:pt x="550" y="1580"/>
                      <a:pt x="1185" y="1752"/>
                      <a:pt x="1832" y="1752"/>
                    </a:cubicBezTo>
                    <a:cubicBezTo>
                      <a:pt x="1897" y="1752"/>
                      <a:pt x="1962" y="1750"/>
                      <a:pt x="2027" y="1747"/>
                    </a:cubicBezTo>
                    <a:cubicBezTo>
                      <a:pt x="1829" y="1039"/>
                      <a:pt x="1402" y="428"/>
                      <a:pt x="816"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8"/>
              <p:cNvSpPr/>
              <p:nvPr/>
            </p:nvSpPr>
            <p:spPr>
              <a:xfrm>
                <a:off x="-9361822" y="-1011099"/>
                <a:ext cx="88230" cy="195151"/>
              </a:xfrm>
              <a:custGeom>
                <a:rect b="b" l="l" r="r" t="t"/>
                <a:pathLst>
                  <a:path extrusionOk="0" h="2130" w="963">
                    <a:moveTo>
                      <a:pt x="963" y="1"/>
                    </a:moveTo>
                    <a:lnTo>
                      <a:pt x="867" y="7"/>
                    </a:lnTo>
                    <a:cubicBezTo>
                      <a:pt x="829" y="370"/>
                      <a:pt x="663" y="1358"/>
                      <a:pt x="0" y="2130"/>
                    </a:cubicBezTo>
                    <a:cubicBezTo>
                      <a:pt x="319" y="2104"/>
                      <a:pt x="644" y="2079"/>
                      <a:pt x="963" y="2059"/>
                    </a:cubicBezTo>
                    <a:lnTo>
                      <a:pt x="96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8"/>
              <p:cNvSpPr/>
              <p:nvPr/>
            </p:nvSpPr>
            <p:spPr>
              <a:xfrm>
                <a:off x="-10033400" y="-882647"/>
                <a:ext cx="238945" cy="167756"/>
              </a:xfrm>
              <a:custGeom>
                <a:rect b="b" l="l" r="r" t="t"/>
                <a:pathLst>
                  <a:path extrusionOk="0" h="1831" w="2608">
                    <a:moveTo>
                      <a:pt x="613" y="1"/>
                    </a:moveTo>
                    <a:cubicBezTo>
                      <a:pt x="409" y="65"/>
                      <a:pt x="205" y="135"/>
                      <a:pt x="1" y="205"/>
                    </a:cubicBezTo>
                    <a:cubicBezTo>
                      <a:pt x="186" y="536"/>
                      <a:pt x="727" y="1409"/>
                      <a:pt x="1639" y="1830"/>
                    </a:cubicBezTo>
                    <a:cubicBezTo>
                      <a:pt x="1958" y="1735"/>
                      <a:pt x="2283" y="1645"/>
                      <a:pt x="2608" y="1556"/>
                    </a:cubicBezTo>
                    <a:cubicBezTo>
                      <a:pt x="1785" y="1276"/>
                      <a:pt x="1084" y="728"/>
                      <a:pt x="61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8"/>
              <p:cNvSpPr/>
              <p:nvPr/>
            </p:nvSpPr>
            <p:spPr>
              <a:xfrm>
                <a:off x="-9454725" y="-1009908"/>
                <a:ext cx="158411" cy="203855"/>
              </a:xfrm>
              <a:custGeom>
                <a:rect b="b" l="l" r="r" t="t"/>
                <a:pathLst>
                  <a:path extrusionOk="0" h="2225" w="1729">
                    <a:moveTo>
                      <a:pt x="1728" y="1"/>
                    </a:moveTo>
                    <a:lnTo>
                      <a:pt x="1728" y="1"/>
                    </a:lnTo>
                    <a:cubicBezTo>
                      <a:pt x="1569" y="13"/>
                      <a:pt x="1409" y="20"/>
                      <a:pt x="1250" y="32"/>
                    </a:cubicBezTo>
                    <a:cubicBezTo>
                      <a:pt x="1091" y="880"/>
                      <a:pt x="651" y="1658"/>
                      <a:pt x="1" y="2225"/>
                    </a:cubicBezTo>
                    <a:cubicBezTo>
                      <a:pt x="262" y="2193"/>
                      <a:pt x="524" y="2161"/>
                      <a:pt x="791" y="2136"/>
                    </a:cubicBezTo>
                    <a:cubicBezTo>
                      <a:pt x="1492" y="1403"/>
                      <a:pt x="1677" y="389"/>
                      <a:pt x="172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8"/>
              <p:cNvSpPr/>
              <p:nvPr/>
            </p:nvSpPr>
            <p:spPr>
              <a:xfrm>
                <a:off x="-9259665" y="-1012840"/>
                <a:ext cx="50941" cy="189928"/>
              </a:xfrm>
              <a:custGeom>
                <a:rect b="b" l="l" r="r" t="t"/>
                <a:pathLst>
                  <a:path extrusionOk="0" h="2073" w="556">
                    <a:moveTo>
                      <a:pt x="530" y="1"/>
                    </a:moveTo>
                    <a:cubicBezTo>
                      <a:pt x="351" y="1"/>
                      <a:pt x="173" y="7"/>
                      <a:pt x="1" y="13"/>
                    </a:cubicBezTo>
                    <a:lnTo>
                      <a:pt x="1" y="2072"/>
                    </a:lnTo>
                    <a:cubicBezTo>
                      <a:pt x="185" y="2059"/>
                      <a:pt x="370" y="2059"/>
                      <a:pt x="555" y="2053"/>
                    </a:cubicBezTo>
                    <a:lnTo>
                      <a:pt x="53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8"/>
              <p:cNvSpPr/>
              <p:nvPr/>
            </p:nvSpPr>
            <p:spPr>
              <a:xfrm>
                <a:off x="-10054930" y="-859284"/>
                <a:ext cx="153005" cy="178201"/>
              </a:xfrm>
              <a:custGeom>
                <a:rect b="b" l="l" r="r" t="t"/>
                <a:pathLst>
                  <a:path extrusionOk="0" h="1945" w="1670">
                    <a:moveTo>
                      <a:pt x="96" y="1"/>
                    </a:moveTo>
                    <a:lnTo>
                      <a:pt x="0" y="33"/>
                    </a:lnTo>
                    <a:lnTo>
                      <a:pt x="765" y="1945"/>
                    </a:lnTo>
                    <a:cubicBezTo>
                      <a:pt x="1064" y="1836"/>
                      <a:pt x="1364" y="1741"/>
                      <a:pt x="1670" y="1645"/>
                    </a:cubicBezTo>
                    <a:cubicBezTo>
                      <a:pt x="771" y="1167"/>
                      <a:pt x="255" y="313"/>
                      <a:pt x="9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8"/>
              <p:cNvSpPr/>
              <p:nvPr/>
            </p:nvSpPr>
            <p:spPr>
              <a:xfrm>
                <a:off x="-9767700" y="-1548361"/>
                <a:ext cx="340002" cy="180583"/>
              </a:xfrm>
              <a:custGeom>
                <a:rect b="b" l="l" r="r" t="t"/>
                <a:pathLst>
                  <a:path extrusionOk="0" h="1971" w="3711">
                    <a:moveTo>
                      <a:pt x="1018" y="0"/>
                    </a:moveTo>
                    <a:cubicBezTo>
                      <a:pt x="679" y="0"/>
                      <a:pt x="338" y="30"/>
                      <a:pt x="1" y="91"/>
                    </a:cubicBezTo>
                    <a:lnTo>
                      <a:pt x="288" y="1474"/>
                    </a:lnTo>
                    <a:cubicBezTo>
                      <a:pt x="500" y="1437"/>
                      <a:pt x="715" y="1419"/>
                      <a:pt x="928" y="1419"/>
                    </a:cubicBezTo>
                    <a:cubicBezTo>
                      <a:pt x="1616" y="1419"/>
                      <a:pt x="2295" y="1606"/>
                      <a:pt x="2888" y="1971"/>
                    </a:cubicBezTo>
                    <a:lnTo>
                      <a:pt x="3710" y="709"/>
                    </a:lnTo>
                    <a:cubicBezTo>
                      <a:pt x="3417" y="530"/>
                      <a:pt x="3105" y="384"/>
                      <a:pt x="2780" y="275"/>
                    </a:cubicBezTo>
                    <a:cubicBezTo>
                      <a:pt x="2207" y="93"/>
                      <a:pt x="1614" y="0"/>
                      <a:pt x="1018"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8"/>
              <p:cNvSpPr/>
              <p:nvPr/>
            </p:nvSpPr>
            <p:spPr>
              <a:xfrm>
                <a:off x="-10106971" y="-851679"/>
                <a:ext cx="109303" cy="190478"/>
              </a:xfrm>
              <a:custGeom>
                <a:rect b="b" l="l" r="r" t="t"/>
                <a:pathLst>
                  <a:path extrusionOk="0" h="2079" w="1193">
                    <a:moveTo>
                      <a:pt x="428" y="1"/>
                    </a:moveTo>
                    <a:cubicBezTo>
                      <a:pt x="281" y="52"/>
                      <a:pt x="147" y="115"/>
                      <a:pt x="1" y="166"/>
                    </a:cubicBezTo>
                    <a:lnTo>
                      <a:pt x="759" y="2078"/>
                    </a:lnTo>
                    <a:cubicBezTo>
                      <a:pt x="906" y="2027"/>
                      <a:pt x="1046" y="1970"/>
                      <a:pt x="1193" y="1913"/>
                    </a:cubicBezTo>
                    <a:lnTo>
                      <a:pt x="42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8"/>
              <p:cNvSpPr/>
              <p:nvPr/>
            </p:nvSpPr>
            <p:spPr>
              <a:xfrm>
                <a:off x="-11555673" y="-367191"/>
                <a:ext cx="233081" cy="150898"/>
              </a:xfrm>
              <a:custGeom>
                <a:rect b="b" l="l" r="r" t="t"/>
                <a:pathLst>
                  <a:path extrusionOk="0" h="1647" w="2544">
                    <a:moveTo>
                      <a:pt x="719" y="0"/>
                    </a:moveTo>
                    <a:cubicBezTo>
                      <a:pt x="477" y="0"/>
                      <a:pt x="238" y="19"/>
                      <a:pt x="1" y="60"/>
                    </a:cubicBezTo>
                    <a:lnTo>
                      <a:pt x="306" y="1532"/>
                    </a:lnTo>
                    <a:cubicBezTo>
                      <a:pt x="522" y="1495"/>
                      <a:pt x="739" y="1477"/>
                      <a:pt x="956" y="1477"/>
                    </a:cubicBezTo>
                    <a:cubicBezTo>
                      <a:pt x="1335" y="1477"/>
                      <a:pt x="1713" y="1533"/>
                      <a:pt x="2078" y="1647"/>
                    </a:cubicBezTo>
                    <a:lnTo>
                      <a:pt x="2543" y="321"/>
                    </a:lnTo>
                    <a:cubicBezTo>
                      <a:pt x="2422" y="283"/>
                      <a:pt x="2308" y="245"/>
                      <a:pt x="2180" y="207"/>
                    </a:cubicBezTo>
                    <a:cubicBezTo>
                      <a:pt x="1685" y="75"/>
                      <a:pt x="1198" y="0"/>
                      <a:pt x="719"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8"/>
              <p:cNvSpPr/>
              <p:nvPr/>
            </p:nvSpPr>
            <p:spPr>
              <a:xfrm>
                <a:off x="-11962102" y="-134016"/>
                <a:ext cx="194509" cy="339360"/>
              </a:xfrm>
              <a:custGeom>
                <a:rect b="b" l="l" r="r" t="t"/>
                <a:pathLst>
                  <a:path extrusionOk="0" h="3704" w="2123">
                    <a:moveTo>
                      <a:pt x="938" y="1"/>
                    </a:moveTo>
                    <a:cubicBezTo>
                      <a:pt x="402" y="829"/>
                      <a:pt x="83" y="1779"/>
                      <a:pt x="20" y="2767"/>
                    </a:cubicBezTo>
                    <a:cubicBezTo>
                      <a:pt x="1" y="3079"/>
                      <a:pt x="20" y="3391"/>
                      <a:pt x="71" y="3704"/>
                    </a:cubicBezTo>
                    <a:lnTo>
                      <a:pt x="1632" y="3372"/>
                    </a:lnTo>
                    <a:cubicBezTo>
                      <a:pt x="1479" y="2480"/>
                      <a:pt x="1651" y="1556"/>
                      <a:pt x="2123" y="772"/>
                    </a:cubicBezTo>
                    <a:lnTo>
                      <a:pt x="938"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8"/>
              <p:cNvSpPr/>
              <p:nvPr/>
            </p:nvSpPr>
            <p:spPr>
              <a:xfrm>
                <a:off x="-11813768" y="364124"/>
                <a:ext cx="241877" cy="206145"/>
              </a:xfrm>
              <a:custGeom>
                <a:rect b="b" l="l" r="r" t="t"/>
                <a:pathLst>
                  <a:path extrusionOk="0" h="2250" w="2640">
                    <a:moveTo>
                      <a:pt x="1084" y="0"/>
                    </a:moveTo>
                    <a:lnTo>
                      <a:pt x="0" y="1007"/>
                    </a:lnTo>
                    <a:cubicBezTo>
                      <a:pt x="504" y="1485"/>
                      <a:pt x="1090" y="1861"/>
                      <a:pt x="1728" y="2129"/>
                    </a:cubicBezTo>
                    <a:lnTo>
                      <a:pt x="2014" y="2250"/>
                    </a:lnTo>
                    <a:cubicBezTo>
                      <a:pt x="2212" y="1810"/>
                      <a:pt x="2416" y="1370"/>
                      <a:pt x="2639" y="937"/>
                    </a:cubicBezTo>
                    <a:cubicBezTo>
                      <a:pt x="2301" y="835"/>
                      <a:pt x="1976" y="682"/>
                      <a:pt x="1683" y="491"/>
                    </a:cubicBezTo>
                    <a:cubicBezTo>
                      <a:pt x="1466" y="351"/>
                      <a:pt x="1262" y="185"/>
                      <a:pt x="1084"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8"/>
              <p:cNvSpPr/>
              <p:nvPr/>
            </p:nvSpPr>
            <p:spPr>
              <a:xfrm>
                <a:off x="-11674780" y="-17842"/>
                <a:ext cx="106921" cy="91254"/>
              </a:xfrm>
              <a:custGeom>
                <a:rect b="b" l="l" r="r" t="t"/>
                <a:pathLst>
                  <a:path extrusionOk="0" h="996" w="1167">
                    <a:moveTo>
                      <a:pt x="0" y="1"/>
                    </a:moveTo>
                    <a:lnTo>
                      <a:pt x="0" y="1"/>
                    </a:lnTo>
                    <a:cubicBezTo>
                      <a:pt x="262" y="300"/>
                      <a:pt x="472" y="632"/>
                      <a:pt x="631" y="995"/>
                    </a:cubicBezTo>
                    <a:cubicBezTo>
                      <a:pt x="676" y="836"/>
                      <a:pt x="746" y="689"/>
                      <a:pt x="842" y="549"/>
                    </a:cubicBezTo>
                    <a:cubicBezTo>
                      <a:pt x="931" y="409"/>
                      <a:pt x="1039" y="288"/>
                      <a:pt x="1167" y="179"/>
                    </a:cubicBezTo>
                    <a:cubicBezTo>
                      <a:pt x="772" y="179"/>
                      <a:pt x="376" y="122"/>
                      <a:pt x="0"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8"/>
              <p:cNvSpPr/>
              <p:nvPr/>
            </p:nvSpPr>
            <p:spPr>
              <a:xfrm>
                <a:off x="-11753024" y="162009"/>
                <a:ext cx="144301" cy="189928"/>
              </a:xfrm>
              <a:custGeom>
                <a:rect b="b" l="l" r="r" t="t"/>
                <a:pathLst>
                  <a:path extrusionOk="0" h="2073" w="1575">
                    <a:moveTo>
                      <a:pt x="1460" y="1"/>
                    </a:moveTo>
                    <a:lnTo>
                      <a:pt x="0" y="307"/>
                    </a:lnTo>
                    <a:cubicBezTo>
                      <a:pt x="179" y="1014"/>
                      <a:pt x="599" y="1639"/>
                      <a:pt x="1186" y="2072"/>
                    </a:cubicBezTo>
                    <a:cubicBezTo>
                      <a:pt x="1479" y="1422"/>
                      <a:pt x="1575" y="702"/>
                      <a:pt x="1460"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8"/>
              <p:cNvSpPr/>
              <p:nvPr/>
            </p:nvSpPr>
            <p:spPr>
              <a:xfrm>
                <a:off x="-11603591" y="214599"/>
                <a:ext cx="93544" cy="107562"/>
              </a:xfrm>
              <a:custGeom>
                <a:rect b="b" l="l" r="r" t="t"/>
                <a:pathLst>
                  <a:path extrusionOk="0" h="1174" w="1021">
                    <a:moveTo>
                      <a:pt x="179" y="1"/>
                    </a:moveTo>
                    <a:cubicBezTo>
                      <a:pt x="179" y="396"/>
                      <a:pt x="122" y="797"/>
                      <a:pt x="1" y="1173"/>
                    </a:cubicBezTo>
                    <a:cubicBezTo>
                      <a:pt x="307" y="906"/>
                      <a:pt x="651" y="689"/>
                      <a:pt x="1021" y="530"/>
                    </a:cubicBezTo>
                    <a:cubicBezTo>
                      <a:pt x="855" y="491"/>
                      <a:pt x="696" y="415"/>
                      <a:pt x="543" y="326"/>
                    </a:cubicBezTo>
                    <a:cubicBezTo>
                      <a:pt x="409" y="236"/>
                      <a:pt x="288" y="122"/>
                      <a:pt x="179"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p8"/>
              <p:cNvSpPr/>
              <p:nvPr/>
            </p:nvSpPr>
            <p:spPr>
              <a:xfrm>
                <a:off x="-11769424" y="-28287"/>
                <a:ext cx="144393" cy="191577"/>
              </a:xfrm>
              <a:custGeom>
                <a:rect b="b" l="l" r="r" t="t"/>
                <a:pathLst>
                  <a:path extrusionOk="0" h="2091" w="1576">
                    <a:moveTo>
                      <a:pt x="498" y="0"/>
                    </a:moveTo>
                    <a:cubicBezTo>
                      <a:pt x="135" y="631"/>
                      <a:pt x="1" y="1370"/>
                      <a:pt x="122" y="2091"/>
                    </a:cubicBezTo>
                    <a:lnTo>
                      <a:pt x="1575" y="1785"/>
                    </a:lnTo>
                    <a:cubicBezTo>
                      <a:pt x="1403" y="1096"/>
                      <a:pt x="1027" y="472"/>
                      <a:pt x="498"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8" name="Google Shape;908;p8"/>
              <p:cNvSpPr/>
              <p:nvPr/>
            </p:nvSpPr>
            <p:spPr>
              <a:xfrm>
                <a:off x="-11427221" y="-88481"/>
                <a:ext cx="92353" cy="108112"/>
              </a:xfrm>
              <a:custGeom>
                <a:rect b="b" l="l" r="r" t="t"/>
                <a:pathLst>
                  <a:path extrusionOk="0" h="1180" w="1008">
                    <a:moveTo>
                      <a:pt x="1008" y="1"/>
                    </a:moveTo>
                    <a:lnTo>
                      <a:pt x="1008" y="1"/>
                    </a:lnTo>
                    <a:cubicBezTo>
                      <a:pt x="702" y="262"/>
                      <a:pt x="364" y="472"/>
                      <a:pt x="1" y="632"/>
                    </a:cubicBezTo>
                    <a:cubicBezTo>
                      <a:pt x="160" y="676"/>
                      <a:pt x="307" y="746"/>
                      <a:pt x="447" y="836"/>
                    </a:cubicBezTo>
                    <a:cubicBezTo>
                      <a:pt x="593" y="931"/>
                      <a:pt x="721" y="1046"/>
                      <a:pt x="829" y="1180"/>
                    </a:cubicBezTo>
                    <a:cubicBezTo>
                      <a:pt x="829" y="778"/>
                      <a:pt x="887" y="383"/>
                      <a:pt x="1008"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9" name="Google Shape;909;p8"/>
              <p:cNvSpPr/>
              <p:nvPr/>
            </p:nvSpPr>
            <p:spPr>
              <a:xfrm>
                <a:off x="-11424839" y="262517"/>
                <a:ext cx="191028" cy="138438"/>
              </a:xfrm>
              <a:custGeom>
                <a:rect b="b" l="l" r="r" t="t"/>
                <a:pathLst>
                  <a:path extrusionOk="0" h="1511" w="2085">
                    <a:moveTo>
                      <a:pt x="601" y="0"/>
                    </a:moveTo>
                    <a:cubicBezTo>
                      <a:pt x="400" y="0"/>
                      <a:pt x="199" y="17"/>
                      <a:pt x="0" y="51"/>
                    </a:cubicBezTo>
                    <a:lnTo>
                      <a:pt x="306" y="1511"/>
                    </a:lnTo>
                    <a:cubicBezTo>
                      <a:pt x="1014" y="1332"/>
                      <a:pt x="1644" y="912"/>
                      <a:pt x="2084" y="325"/>
                    </a:cubicBezTo>
                    <a:cubicBezTo>
                      <a:pt x="1617" y="110"/>
                      <a:pt x="1111" y="0"/>
                      <a:pt x="601"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8"/>
              <p:cNvSpPr/>
              <p:nvPr/>
            </p:nvSpPr>
            <p:spPr>
              <a:xfrm>
                <a:off x="-11612936" y="-8863"/>
                <a:ext cx="285671" cy="250489"/>
              </a:xfrm>
              <a:custGeom>
                <a:rect b="b" l="l" r="r" t="t"/>
                <a:pathLst>
                  <a:path extrusionOk="0" h="2734" w="3118">
                    <a:moveTo>
                      <a:pt x="1556" y="1"/>
                    </a:moveTo>
                    <a:cubicBezTo>
                      <a:pt x="1113" y="1"/>
                      <a:pt x="678" y="216"/>
                      <a:pt x="415" y="617"/>
                    </a:cubicBezTo>
                    <a:cubicBezTo>
                      <a:pt x="1" y="1248"/>
                      <a:pt x="179" y="2095"/>
                      <a:pt x="810" y="2510"/>
                    </a:cubicBezTo>
                    <a:cubicBezTo>
                      <a:pt x="1039" y="2657"/>
                      <a:pt x="1303" y="2734"/>
                      <a:pt x="1568" y="2734"/>
                    </a:cubicBezTo>
                    <a:cubicBezTo>
                      <a:pt x="1658" y="2734"/>
                      <a:pt x="1748" y="2725"/>
                      <a:pt x="1836" y="2707"/>
                    </a:cubicBezTo>
                    <a:cubicBezTo>
                      <a:pt x="2193" y="2631"/>
                      <a:pt x="2506" y="2420"/>
                      <a:pt x="2703" y="2114"/>
                    </a:cubicBezTo>
                    <a:cubicBezTo>
                      <a:pt x="3117" y="1484"/>
                      <a:pt x="2939" y="636"/>
                      <a:pt x="2302" y="222"/>
                    </a:cubicBezTo>
                    <a:cubicBezTo>
                      <a:pt x="2071" y="72"/>
                      <a:pt x="1812" y="1"/>
                      <a:pt x="1556"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8"/>
              <p:cNvSpPr/>
              <p:nvPr/>
            </p:nvSpPr>
            <p:spPr>
              <a:xfrm>
                <a:off x="-11329646" y="-118808"/>
                <a:ext cx="143660" cy="188646"/>
              </a:xfrm>
              <a:custGeom>
                <a:rect b="b" l="l" r="r" t="t"/>
                <a:pathLst>
                  <a:path extrusionOk="0" h="2059" w="1568">
                    <a:moveTo>
                      <a:pt x="389" y="0"/>
                    </a:moveTo>
                    <a:cubicBezTo>
                      <a:pt x="96" y="644"/>
                      <a:pt x="0" y="1364"/>
                      <a:pt x="115" y="2059"/>
                    </a:cubicBezTo>
                    <a:lnTo>
                      <a:pt x="1568" y="1753"/>
                    </a:lnTo>
                    <a:cubicBezTo>
                      <a:pt x="1383" y="1052"/>
                      <a:pt x="969" y="434"/>
                      <a:pt x="389"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p8"/>
              <p:cNvSpPr/>
              <p:nvPr/>
            </p:nvSpPr>
            <p:spPr>
              <a:xfrm>
                <a:off x="-11614677" y="272962"/>
                <a:ext cx="190478" cy="136697"/>
              </a:xfrm>
              <a:custGeom>
                <a:rect b="b" l="l" r="r" t="t"/>
                <a:pathLst>
                  <a:path extrusionOk="0" h="1492" w="2079">
                    <a:moveTo>
                      <a:pt x="1779" y="1"/>
                    </a:moveTo>
                    <a:cubicBezTo>
                      <a:pt x="1091" y="173"/>
                      <a:pt x="472" y="549"/>
                      <a:pt x="1" y="1078"/>
                    </a:cubicBezTo>
                    <a:cubicBezTo>
                      <a:pt x="486" y="1353"/>
                      <a:pt x="1032" y="1491"/>
                      <a:pt x="1583" y="1491"/>
                    </a:cubicBezTo>
                    <a:cubicBezTo>
                      <a:pt x="1749" y="1491"/>
                      <a:pt x="1914" y="1479"/>
                      <a:pt x="2079" y="1454"/>
                    </a:cubicBezTo>
                    <a:lnTo>
                      <a:pt x="1779"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p8"/>
              <p:cNvSpPr/>
              <p:nvPr/>
            </p:nvSpPr>
            <p:spPr>
              <a:xfrm>
                <a:off x="-11313887" y="69198"/>
                <a:ext cx="144851" cy="192768"/>
              </a:xfrm>
              <a:custGeom>
                <a:rect b="b" l="l" r="r" t="t"/>
                <a:pathLst>
                  <a:path extrusionOk="0" h="2104" w="1581">
                    <a:moveTo>
                      <a:pt x="1460" y="1"/>
                    </a:moveTo>
                    <a:lnTo>
                      <a:pt x="0" y="300"/>
                    </a:lnTo>
                    <a:cubicBezTo>
                      <a:pt x="172" y="1001"/>
                      <a:pt x="555" y="1626"/>
                      <a:pt x="1090" y="2104"/>
                    </a:cubicBezTo>
                    <a:cubicBezTo>
                      <a:pt x="1447" y="1466"/>
                      <a:pt x="1581" y="721"/>
                      <a:pt x="1460"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p8"/>
              <p:cNvSpPr/>
              <p:nvPr/>
            </p:nvSpPr>
            <p:spPr>
              <a:xfrm>
                <a:off x="-11373532" y="157337"/>
                <a:ext cx="109944" cy="94185"/>
              </a:xfrm>
              <a:custGeom>
                <a:rect b="b" l="l" r="r" t="t"/>
                <a:pathLst>
                  <a:path extrusionOk="0" h="1028" w="1200">
                    <a:moveTo>
                      <a:pt x="555" y="1"/>
                    </a:moveTo>
                    <a:cubicBezTo>
                      <a:pt x="511" y="167"/>
                      <a:pt x="441" y="326"/>
                      <a:pt x="345" y="466"/>
                    </a:cubicBezTo>
                    <a:cubicBezTo>
                      <a:pt x="281" y="562"/>
                      <a:pt x="211" y="651"/>
                      <a:pt x="128" y="734"/>
                    </a:cubicBezTo>
                    <a:cubicBezTo>
                      <a:pt x="84" y="778"/>
                      <a:pt x="46" y="810"/>
                      <a:pt x="1" y="849"/>
                    </a:cubicBezTo>
                    <a:cubicBezTo>
                      <a:pt x="20" y="848"/>
                      <a:pt x="38" y="848"/>
                      <a:pt x="57" y="848"/>
                    </a:cubicBezTo>
                    <a:cubicBezTo>
                      <a:pt x="446" y="848"/>
                      <a:pt x="828" y="911"/>
                      <a:pt x="1199" y="1027"/>
                    </a:cubicBezTo>
                    <a:cubicBezTo>
                      <a:pt x="932" y="721"/>
                      <a:pt x="715" y="377"/>
                      <a:pt x="555"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8"/>
              <p:cNvSpPr/>
              <p:nvPr/>
            </p:nvSpPr>
            <p:spPr>
              <a:xfrm>
                <a:off x="-11340823" y="-327885"/>
                <a:ext cx="225568" cy="223736"/>
              </a:xfrm>
              <a:custGeom>
                <a:rect b="b" l="l" r="r" t="t"/>
                <a:pathLst>
                  <a:path extrusionOk="0" h="2442" w="2462">
                    <a:moveTo>
                      <a:pt x="466" y="1"/>
                    </a:moveTo>
                    <a:lnTo>
                      <a:pt x="1" y="1314"/>
                    </a:lnTo>
                    <a:cubicBezTo>
                      <a:pt x="237" y="1403"/>
                      <a:pt x="460" y="1524"/>
                      <a:pt x="676" y="1658"/>
                    </a:cubicBezTo>
                    <a:cubicBezTo>
                      <a:pt x="1002" y="1874"/>
                      <a:pt x="1295" y="2142"/>
                      <a:pt x="1543" y="2442"/>
                    </a:cubicBezTo>
                    <a:cubicBezTo>
                      <a:pt x="1843" y="2104"/>
                      <a:pt x="2149" y="1766"/>
                      <a:pt x="2461" y="1435"/>
                    </a:cubicBezTo>
                    <a:lnTo>
                      <a:pt x="2187" y="1167"/>
                    </a:lnTo>
                    <a:cubicBezTo>
                      <a:pt x="1690" y="676"/>
                      <a:pt x="1110" y="281"/>
                      <a:pt x="466"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8"/>
              <p:cNvSpPr/>
              <p:nvPr/>
            </p:nvSpPr>
            <p:spPr>
              <a:xfrm>
                <a:off x="-11704556" y="-166725"/>
                <a:ext cx="189837" cy="137796"/>
              </a:xfrm>
              <a:custGeom>
                <a:rect b="b" l="l" r="r" t="t"/>
                <a:pathLst>
                  <a:path extrusionOk="0" h="1504" w="2072">
                    <a:moveTo>
                      <a:pt x="1766" y="1"/>
                    </a:moveTo>
                    <a:cubicBezTo>
                      <a:pt x="1065" y="179"/>
                      <a:pt x="440" y="593"/>
                      <a:pt x="0" y="1180"/>
                    </a:cubicBezTo>
                    <a:cubicBezTo>
                      <a:pt x="470" y="1392"/>
                      <a:pt x="977" y="1504"/>
                      <a:pt x="1487" y="1504"/>
                    </a:cubicBezTo>
                    <a:cubicBezTo>
                      <a:pt x="1682" y="1504"/>
                      <a:pt x="1878" y="1487"/>
                      <a:pt x="2072" y="1454"/>
                    </a:cubicBezTo>
                    <a:lnTo>
                      <a:pt x="1766"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8"/>
              <p:cNvSpPr/>
              <p:nvPr/>
            </p:nvSpPr>
            <p:spPr>
              <a:xfrm>
                <a:off x="-11949824" y="200581"/>
                <a:ext cx="217323" cy="237204"/>
              </a:xfrm>
              <a:custGeom>
                <a:rect b="b" l="l" r="r" t="t"/>
                <a:pathLst>
                  <a:path extrusionOk="0" h="2589" w="2372">
                    <a:moveTo>
                      <a:pt x="1562" y="1"/>
                    </a:moveTo>
                    <a:lnTo>
                      <a:pt x="0" y="326"/>
                    </a:lnTo>
                    <a:cubicBezTo>
                      <a:pt x="198" y="1141"/>
                      <a:pt x="638" y="1868"/>
                      <a:pt x="1250" y="2556"/>
                    </a:cubicBezTo>
                    <a:lnTo>
                      <a:pt x="1288" y="2588"/>
                    </a:lnTo>
                    <a:lnTo>
                      <a:pt x="2371" y="1575"/>
                    </a:lnTo>
                    <a:cubicBezTo>
                      <a:pt x="1983" y="1116"/>
                      <a:pt x="1702" y="581"/>
                      <a:pt x="1562"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8"/>
              <p:cNvSpPr/>
              <p:nvPr/>
            </p:nvSpPr>
            <p:spPr>
              <a:xfrm>
                <a:off x="-11515360" y="-176254"/>
                <a:ext cx="191577" cy="137522"/>
              </a:xfrm>
              <a:custGeom>
                <a:rect b="b" l="l" r="r" t="t"/>
                <a:pathLst>
                  <a:path extrusionOk="0" h="1501" w="2091">
                    <a:moveTo>
                      <a:pt x="506" y="1"/>
                    </a:moveTo>
                    <a:cubicBezTo>
                      <a:pt x="337" y="1"/>
                      <a:pt x="168" y="14"/>
                      <a:pt x="0" y="41"/>
                    </a:cubicBezTo>
                    <a:lnTo>
                      <a:pt x="306" y="1500"/>
                    </a:lnTo>
                    <a:cubicBezTo>
                      <a:pt x="995" y="1322"/>
                      <a:pt x="1613" y="946"/>
                      <a:pt x="2091" y="417"/>
                    </a:cubicBezTo>
                    <a:cubicBezTo>
                      <a:pt x="1602" y="143"/>
                      <a:pt x="1058" y="1"/>
                      <a:pt x="506"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8"/>
              <p:cNvSpPr/>
              <p:nvPr/>
            </p:nvSpPr>
            <p:spPr>
              <a:xfrm>
                <a:off x="-11144023" y="-131085"/>
                <a:ext cx="139629" cy="200373"/>
              </a:xfrm>
              <a:custGeom>
                <a:rect b="b" l="l" r="r" t="t"/>
                <a:pathLst>
                  <a:path extrusionOk="0" h="2187" w="1524">
                    <a:moveTo>
                      <a:pt x="64" y="0"/>
                    </a:moveTo>
                    <a:lnTo>
                      <a:pt x="1" y="71"/>
                    </a:lnTo>
                    <a:cubicBezTo>
                      <a:pt x="230" y="357"/>
                      <a:pt x="810" y="1173"/>
                      <a:pt x="887" y="2187"/>
                    </a:cubicBezTo>
                    <a:cubicBezTo>
                      <a:pt x="1091" y="1938"/>
                      <a:pt x="1301" y="1696"/>
                      <a:pt x="1524" y="1454"/>
                    </a:cubicBezTo>
                    <a:lnTo>
                      <a:pt x="6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8"/>
              <p:cNvSpPr/>
              <p:nvPr/>
            </p:nvSpPr>
            <p:spPr>
              <a:xfrm>
                <a:off x="-11571432" y="429449"/>
                <a:ext cx="256444" cy="96842"/>
              </a:xfrm>
              <a:custGeom>
                <a:rect b="b" l="l" r="r" t="t"/>
                <a:pathLst>
                  <a:path extrusionOk="0" h="1057" w="2799">
                    <a:moveTo>
                      <a:pt x="2798" y="1"/>
                    </a:moveTo>
                    <a:lnTo>
                      <a:pt x="2798" y="1"/>
                    </a:lnTo>
                    <a:cubicBezTo>
                      <a:pt x="2268" y="262"/>
                      <a:pt x="1688" y="395"/>
                      <a:pt x="1104" y="395"/>
                    </a:cubicBezTo>
                    <a:cubicBezTo>
                      <a:pt x="831" y="395"/>
                      <a:pt x="557" y="366"/>
                      <a:pt x="287" y="307"/>
                    </a:cubicBezTo>
                    <a:cubicBezTo>
                      <a:pt x="192" y="498"/>
                      <a:pt x="96" y="689"/>
                      <a:pt x="0" y="880"/>
                    </a:cubicBezTo>
                    <a:cubicBezTo>
                      <a:pt x="221" y="946"/>
                      <a:pt x="675" y="1056"/>
                      <a:pt x="1208" y="1056"/>
                    </a:cubicBezTo>
                    <a:cubicBezTo>
                      <a:pt x="1555" y="1056"/>
                      <a:pt x="1936" y="1010"/>
                      <a:pt x="2308" y="874"/>
                    </a:cubicBezTo>
                    <a:cubicBezTo>
                      <a:pt x="2467" y="575"/>
                      <a:pt x="2633" y="288"/>
                      <a:pt x="279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8"/>
              <p:cNvSpPr/>
              <p:nvPr/>
            </p:nvSpPr>
            <p:spPr>
              <a:xfrm>
                <a:off x="-11183145" y="-114135"/>
                <a:ext cx="107012" cy="256444"/>
              </a:xfrm>
              <a:custGeom>
                <a:rect b="b" l="l" r="r" t="t"/>
                <a:pathLst>
                  <a:path extrusionOk="0" h="2799" w="1168">
                    <a:moveTo>
                      <a:pt x="319" y="0"/>
                    </a:moveTo>
                    <a:cubicBezTo>
                      <a:pt x="217" y="121"/>
                      <a:pt x="109" y="243"/>
                      <a:pt x="1" y="357"/>
                    </a:cubicBezTo>
                    <a:cubicBezTo>
                      <a:pt x="491" y="1071"/>
                      <a:pt x="727" y="1931"/>
                      <a:pt x="670" y="2798"/>
                    </a:cubicBezTo>
                    <a:cubicBezTo>
                      <a:pt x="829" y="2588"/>
                      <a:pt x="995" y="2378"/>
                      <a:pt x="1167" y="2174"/>
                    </a:cubicBezTo>
                    <a:cubicBezTo>
                      <a:pt x="1148" y="1160"/>
                      <a:pt x="562" y="313"/>
                      <a:pt x="31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8"/>
              <p:cNvSpPr/>
              <p:nvPr/>
            </p:nvSpPr>
            <p:spPr>
              <a:xfrm>
                <a:off x="-11128814" y="-177261"/>
                <a:ext cx="168214" cy="169497"/>
              </a:xfrm>
              <a:custGeom>
                <a:rect b="b" l="l" r="r" t="t"/>
                <a:pathLst>
                  <a:path extrusionOk="0" h="1850" w="1836">
                    <a:moveTo>
                      <a:pt x="364" y="1"/>
                    </a:moveTo>
                    <a:cubicBezTo>
                      <a:pt x="243" y="135"/>
                      <a:pt x="115" y="262"/>
                      <a:pt x="0" y="390"/>
                    </a:cubicBezTo>
                    <a:lnTo>
                      <a:pt x="1454" y="1849"/>
                    </a:lnTo>
                    <a:cubicBezTo>
                      <a:pt x="1581" y="1709"/>
                      <a:pt x="1709" y="1582"/>
                      <a:pt x="1836" y="1448"/>
                    </a:cubicBezTo>
                    <a:lnTo>
                      <a:pt x="364"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8"/>
              <p:cNvSpPr/>
              <p:nvPr/>
            </p:nvSpPr>
            <p:spPr>
              <a:xfrm>
                <a:off x="-11581968" y="522902"/>
                <a:ext cx="213200" cy="82458"/>
              </a:xfrm>
              <a:custGeom>
                <a:rect b="b" l="l" r="r" t="t"/>
                <a:pathLst>
                  <a:path extrusionOk="0" h="900" w="2327">
                    <a:moveTo>
                      <a:pt x="45" y="1"/>
                    </a:moveTo>
                    <a:cubicBezTo>
                      <a:pt x="33" y="26"/>
                      <a:pt x="20" y="58"/>
                      <a:pt x="1" y="84"/>
                    </a:cubicBezTo>
                    <a:lnTo>
                      <a:pt x="1900" y="899"/>
                    </a:lnTo>
                    <a:cubicBezTo>
                      <a:pt x="2034" y="613"/>
                      <a:pt x="2180" y="332"/>
                      <a:pt x="2327" y="45"/>
                    </a:cubicBezTo>
                    <a:lnTo>
                      <a:pt x="2327" y="45"/>
                    </a:lnTo>
                    <a:cubicBezTo>
                      <a:pt x="1979" y="152"/>
                      <a:pt x="1633" y="190"/>
                      <a:pt x="1315" y="190"/>
                    </a:cubicBezTo>
                    <a:cubicBezTo>
                      <a:pt x="741" y="190"/>
                      <a:pt x="263" y="66"/>
                      <a:pt x="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p8"/>
              <p:cNvSpPr/>
              <p:nvPr/>
            </p:nvSpPr>
            <p:spPr>
              <a:xfrm>
                <a:off x="-11861686" y="-355921"/>
                <a:ext cx="308393" cy="271012"/>
              </a:xfrm>
              <a:custGeom>
                <a:rect b="b" l="l" r="r" t="t"/>
                <a:pathLst>
                  <a:path extrusionOk="0" h="2958" w="3366">
                    <a:moveTo>
                      <a:pt x="3060" y="1"/>
                    </a:moveTo>
                    <a:cubicBezTo>
                      <a:pt x="2722" y="77"/>
                      <a:pt x="2404" y="192"/>
                      <a:pt x="2091" y="345"/>
                    </a:cubicBezTo>
                    <a:cubicBezTo>
                      <a:pt x="1256" y="778"/>
                      <a:pt x="536" y="1409"/>
                      <a:pt x="1" y="2187"/>
                    </a:cubicBezTo>
                    <a:lnTo>
                      <a:pt x="1180" y="2958"/>
                    </a:lnTo>
                    <a:cubicBezTo>
                      <a:pt x="1709" y="2212"/>
                      <a:pt x="2486" y="1690"/>
                      <a:pt x="3366" y="1473"/>
                    </a:cubicBezTo>
                    <a:lnTo>
                      <a:pt x="3060"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5" name="Google Shape;925;p8"/>
              <p:cNvSpPr/>
              <p:nvPr/>
            </p:nvSpPr>
            <p:spPr>
              <a:xfrm>
                <a:off x="-11604140" y="543333"/>
                <a:ext cx="190478" cy="113426"/>
              </a:xfrm>
              <a:custGeom>
                <a:rect b="b" l="l" r="r" t="t"/>
                <a:pathLst>
                  <a:path extrusionOk="0" h="1238" w="2079">
                    <a:moveTo>
                      <a:pt x="185" y="1"/>
                    </a:moveTo>
                    <a:cubicBezTo>
                      <a:pt x="122" y="141"/>
                      <a:pt x="64" y="275"/>
                      <a:pt x="1" y="415"/>
                    </a:cubicBezTo>
                    <a:lnTo>
                      <a:pt x="1893" y="1237"/>
                    </a:lnTo>
                    <a:cubicBezTo>
                      <a:pt x="1957" y="1097"/>
                      <a:pt x="2015" y="950"/>
                      <a:pt x="2078" y="810"/>
                    </a:cubicBezTo>
                    <a:lnTo>
                      <a:pt x="185"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6" name="Google Shape;926;p8"/>
              <p:cNvSpPr/>
              <p:nvPr/>
            </p:nvSpPr>
            <p:spPr>
              <a:xfrm>
                <a:off x="-12293218" y="1794136"/>
                <a:ext cx="237754" cy="223186"/>
              </a:xfrm>
              <a:custGeom>
                <a:rect b="b" l="l" r="r" t="t"/>
                <a:pathLst>
                  <a:path extrusionOk="0" h="2436" w="2595">
                    <a:moveTo>
                      <a:pt x="1989" y="0"/>
                    </a:moveTo>
                    <a:cubicBezTo>
                      <a:pt x="1875" y="51"/>
                      <a:pt x="1760" y="115"/>
                      <a:pt x="1652" y="179"/>
                    </a:cubicBezTo>
                    <a:cubicBezTo>
                      <a:pt x="982" y="561"/>
                      <a:pt x="422" y="1027"/>
                      <a:pt x="1" y="1613"/>
                    </a:cubicBezTo>
                    <a:lnTo>
                      <a:pt x="1263" y="2435"/>
                    </a:lnTo>
                    <a:cubicBezTo>
                      <a:pt x="1607" y="1944"/>
                      <a:pt x="2066" y="1549"/>
                      <a:pt x="2595" y="1269"/>
                    </a:cubicBezTo>
                    <a:lnTo>
                      <a:pt x="1989"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8"/>
              <p:cNvSpPr/>
              <p:nvPr/>
            </p:nvSpPr>
            <p:spPr>
              <a:xfrm>
                <a:off x="-12358543" y="2302721"/>
                <a:ext cx="263957" cy="323052"/>
              </a:xfrm>
              <a:custGeom>
                <a:rect b="b" l="l" r="r" t="t"/>
                <a:pathLst>
                  <a:path extrusionOk="0" h="3526" w="2881">
                    <a:moveTo>
                      <a:pt x="1383" y="1"/>
                    </a:moveTo>
                    <a:lnTo>
                      <a:pt x="0" y="294"/>
                    </a:lnTo>
                    <a:cubicBezTo>
                      <a:pt x="204" y="1256"/>
                      <a:pt x="657" y="2155"/>
                      <a:pt x="1307" y="2901"/>
                    </a:cubicBezTo>
                    <a:cubicBezTo>
                      <a:pt x="1517" y="3130"/>
                      <a:pt x="1746" y="3340"/>
                      <a:pt x="2001" y="3525"/>
                    </a:cubicBezTo>
                    <a:lnTo>
                      <a:pt x="2881" y="2187"/>
                    </a:lnTo>
                    <a:cubicBezTo>
                      <a:pt x="2135" y="1658"/>
                      <a:pt x="1606" y="887"/>
                      <a:pt x="1383"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8"/>
              <p:cNvSpPr/>
              <p:nvPr/>
            </p:nvSpPr>
            <p:spPr>
              <a:xfrm>
                <a:off x="-11896685" y="2527557"/>
                <a:ext cx="211459" cy="175269"/>
              </a:xfrm>
              <a:custGeom>
                <a:rect b="b" l="l" r="r" t="t"/>
                <a:pathLst>
                  <a:path extrusionOk="0" h="1913" w="2308">
                    <a:moveTo>
                      <a:pt x="1817" y="0"/>
                    </a:moveTo>
                    <a:cubicBezTo>
                      <a:pt x="1505" y="166"/>
                      <a:pt x="1167" y="287"/>
                      <a:pt x="823" y="357"/>
                    </a:cubicBezTo>
                    <a:cubicBezTo>
                      <a:pt x="568" y="408"/>
                      <a:pt x="306" y="440"/>
                      <a:pt x="51" y="440"/>
                    </a:cubicBezTo>
                    <a:lnTo>
                      <a:pt x="0" y="1912"/>
                    </a:lnTo>
                    <a:cubicBezTo>
                      <a:pt x="689" y="1893"/>
                      <a:pt x="1371" y="1753"/>
                      <a:pt x="2014" y="1485"/>
                    </a:cubicBezTo>
                    <a:lnTo>
                      <a:pt x="2308" y="1371"/>
                    </a:lnTo>
                    <a:cubicBezTo>
                      <a:pt x="2129" y="918"/>
                      <a:pt x="1970" y="459"/>
                      <a:pt x="1817"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8"/>
              <p:cNvSpPr/>
              <p:nvPr/>
            </p:nvSpPr>
            <p:spPr>
              <a:xfrm>
                <a:off x="-12133798" y="2205237"/>
                <a:ext cx="105271" cy="87680"/>
              </a:xfrm>
              <a:custGeom>
                <a:rect b="b" l="l" r="r" t="t"/>
                <a:pathLst>
                  <a:path extrusionOk="0" h="957" w="1149">
                    <a:moveTo>
                      <a:pt x="951" y="0"/>
                    </a:moveTo>
                    <a:cubicBezTo>
                      <a:pt x="670" y="281"/>
                      <a:pt x="351" y="517"/>
                      <a:pt x="1" y="695"/>
                    </a:cubicBezTo>
                    <a:cubicBezTo>
                      <a:pt x="396" y="727"/>
                      <a:pt x="778" y="810"/>
                      <a:pt x="1148" y="956"/>
                    </a:cubicBezTo>
                    <a:cubicBezTo>
                      <a:pt x="1072" y="810"/>
                      <a:pt x="1014" y="657"/>
                      <a:pt x="976" y="491"/>
                    </a:cubicBezTo>
                    <a:cubicBezTo>
                      <a:pt x="944" y="332"/>
                      <a:pt x="938" y="166"/>
                      <a:pt x="951"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8"/>
              <p:cNvSpPr/>
              <p:nvPr/>
            </p:nvSpPr>
            <p:spPr>
              <a:xfrm>
                <a:off x="-12042086" y="2357052"/>
                <a:ext cx="191028" cy="155388"/>
              </a:xfrm>
              <a:custGeom>
                <a:rect b="b" l="l" r="r" t="t"/>
                <a:pathLst>
                  <a:path extrusionOk="0" h="1696" w="2085">
                    <a:moveTo>
                      <a:pt x="816" y="0"/>
                    </a:moveTo>
                    <a:lnTo>
                      <a:pt x="0" y="1250"/>
                    </a:lnTo>
                    <a:cubicBezTo>
                      <a:pt x="496" y="1543"/>
                      <a:pt x="1063" y="1695"/>
                      <a:pt x="1635" y="1695"/>
                    </a:cubicBezTo>
                    <a:cubicBezTo>
                      <a:pt x="1785" y="1695"/>
                      <a:pt x="1935" y="1685"/>
                      <a:pt x="2085" y="1664"/>
                    </a:cubicBezTo>
                    <a:cubicBezTo>
                      <a:pt x="1836" y="995"/>
                      <a:pt x="1396" y="415"/>
                      <a:pt x="816"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8"/>
              <p:cNvSpPr/>
              <p:nvPr/>
            </p:nvSpPr>
            <p:spPr>
              <a:xfrm>
                <a:off x="-11907771" y="2351188"/>
                <a:ext cx="89421" cy="108112"/>
              </a:xfrm>
              <a:custGeom>
                <a:rect b="b" l="l" r="r" t="t"/>
                <a:pathLst>
                  <a:path extrusionOk="0" h="1180" w="976">
                    <a:moveTo>
                      <a:pt x="975" y="1"/>
                    </a:moveTo>
                    <a:cubicBezTo>
                      <a:pt x="823" y="90"/>
                      <a:pt x="663" y="154"/>
                      <a:pt x="491" y="192"/>
                    </a:cubicBezTo>
                    <a:cubicBezTo>
                      <a:pt x="376" y="219"/>
                      <a:pt x="263" y="230"/>
                      <a:pt x="149" y="230"/>
                    </a:cubicBezTo>
                    <a:cubicBezTo>
                      <a:pt x="100" y="230"/>
                      <a:pt x="51" y="228"/>
                      <a:pt x="0" y="224"/>
                    </a:cubicBezTo>
                    <a:lnTo>
                      <a:pt x="0" y="224"/>
                    </a:lnTo>
                    <a:cubicBezTo>
                      <a:pt x="281" y="504"/>
                      <a:pt x="523" y="829"/>
                      <a:pt x="708" y="1180"/>
                    </a:cubicBezTo>
                    <a:cubicBezTo>
                      <a:pt x="733" y="778"/>
                      <a:pt x="823" y="377"/>
                      <a:pt x="975"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p8"/>
              <p:cNvSpPr/>
              <p:nvPr/>
            </p:nvSpPr>
            <p:spPr>
              <a:xfrm>
                <a:off x="-12176402" y="2295849"/>
                <a:ext cx="186355" cy="160518"/>
              </a:xfrm>
              <a:custGeom>
                <a:rect b="b" l="l" r="r" t="t"/>
                <a:pathLst>
                  <a:path extrusionOk="0" h="1752" w="2034">
                    <a:moveTo>
                      <a:pt x="196" y="0"/>
                    </a:moveTo>
                    <a:cubicBezTo>
                      <a:pt x="131" y="0"/>
                      <a:pt x="66" y="2"/>
                      <a:pt x="1" y="6"/>
                    </a:cubicBezTo>
                    <a:cubicBezTo>
                      <a:pt x="192" y="713"/>
                      <a:pt x="625" y="1325"/>
                      <a:pt x="1218" y="1752"/>
                    </a:cubicBezTo>
                    <a:lnTo>
                      <a:pt x="2034" y="503"/>
                    </a:lnTo>
                    <a:cubicBezTo>
                      <a:pt x="1478" y="173"/>
                      <a:pt x="843" y="0"/>
                      <a:pt x="196"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8"/>
              <p:cNvSpPr/>
              <p:nvPr/>
            </p:nvSpPr>
            <p:spPr>
              <a:xfrm>
                <a:off x="-11967324" y="1978659"/>
                <a:ext cx="88871" cy="106371"/>
              </a:xfrm>
              <a:custGeom>
                <a:rect b="b" l="l" r="r" t="t"/>
                <a:pathLst>
                  <a:path extrusionOk="0" h="1161" w="970">
                    <a:moveTo>
                      <a:pt x="262" y="0"/>
                    </a:moveTo>
                    <a:cubicBezTo>
                      <a:pt x="230" y="396"/>
                      <a:pt x="147" y="791"/>
                      <a:pt x="0" y="1160"/>
                    </a:cubicBezTo>
                    <a:cubicBezTo>
                      <a:pt x="140" y="1078"/>
                      <a:pt x="293" y="1020"/>
                      <a:pt x="453" y="988"/>
                    </a:cubicBezTo>
                    <a:cubicBezTo>
                      <a:pt x="563" y="964"/>
                      <a:pt x="673" y="952"/>
                      <a:pt x="784" y="952"/>
                    </a:cubicBezTo>
                    <a:cubicBezTo>
                      <a:pt x="846" y="952"/>
                      <a:pt x="907" y="956"/>
                      <a:pt x="969" y="963"/>
                    </a:cubicBezTo>
                    <a:cubicBezTo>
                      <a:pt x="682" y="682"/>
                      <a:pt x="446" y="357"/>
                      <a:pt x="262"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8"/>
              <p:cNvSpPr/>
              <p:nvPr/>
            </p:nvSpPr>
            <p:spPr>
              <a:xfrm>
                <a:off x="-11755956" y="2176651"/>
                <a:ext cx="162442" cy="192127"/>
              </a:xfrm>
              <a:custGeom>
                <a:rect b="b" l="l" r="r" t="t"/>
                <a:pathLst>
                  <a:path extrusionOk="0" h="2097" w="1773">
                    <a:moveTo>
                      <a:pt x="1670" y="0"/>
                    </a:moveTo>
                    <a:cubicBezTo>
                      <a:pt x="995" y="249"/>
                      <a:pt x="415" y="695"/>
                      <a:pt x="0" y="1281"/>
                    </a:cubicBezTo>
                    <a:lnTo>
                      <a:pt x="1250" y="2097"/>
                    </a:lnTo>
                    <a:cubicBezTo>
                      <a:pt x="1626" y="1466"/>
                      <a:pt x="1772" y="727"/>
                      <a:pt x="1670"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8"/>
              <p:cNvSpPr/>
              <p:nvPr/>
            </p:nvSpPr>
            <p:spPr>
              <a:xfrm>
                <a:off x="-12031000" y="2093826"/>
                <a:ext cx="266339" cy="250764"/>
              </a:xfrm>
              <a:custGeom>
                <a:rect b="b" l="l" r="r" t="t"/>
                <a:pathLst>
                  <a:path extrusionOk="0" h="2737" w="2907">
                    <a:moveTo>
                      <a:pt x="1498" y="0"/>
                    </a:moveTo>
                    <a:cubicBezTo>
                      <a:pt x="1404" y="0"/>
                      <a:pt x="1308" y="10"/>
                      <a:pt x="1212" y="31"/>
                    </a:cubicBezTo>
                    <a:cubicBezTo>
                      <a:pt x="472" y="184"/>
                      <a:pt x="1" y="910"/>
                      <a:pt x="154" y="1650"/>
                    </a:cubicBezTo>
                    <a:cubicBezTo>
                      <a:pt x="287" y="2295"/>
                      <a:pt x="858" y="2736"/>
                      <a:pt x="1492" y="2736"/>
                    </a:cubicBezTo>
                    <a:cubicBezTo>
                      <a:pt x="1585" y="2736"/>
                      <a:pt x="1678" y="2727"/>
                      <a:pt x="1772" y="2708"/>
                    </a:cubicBezTo>
                    <a:cubicBezTo>
                      <a:pt x="2129" y="2631"/>
                      <a:pt x="2442" y="2421"/>
                      <a:pt x="2639" y="2115"/>
                    </a:cubicBezTo>
                    <a:cubicBezTo>
                      <a:pt x="2837" y="1815"/>
                      <a:pt x="2907" y="1446"/>
                      <a:pt x="2830" y="1089"/>
                    </a:cubicBezTo>
                    <a:cubicBezTo>
                      <a:pt x="2697" y="446"/>
                      <a:pt x="2130" y="0"/>
                      <a:pt x="1498"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8"/>
              <p:cNvSpPr/>
              <p:nvPr/>
            </p:nvSpPr>
            <p:spPr>
              <a:xfrm>
                <a:off x="-11935806" y="1925519"/>
                <a:ext cx="189837" cy="154288"/>
              </a:xfrm>
              <a:custGeom>
                <a:rect b="b" l="l" r="r" t="t"/>
                <a:pathLst>
                  <a:path extrusionOk="0" h="1684" w="2072">
                    <a:moveTo>
                      <a:pt x="458" y="0"/>
                    </a:moveTo>
                    <a:cubicBezTo>
                      <a:pt x="306" y="0"/>
                      <a:pt x="153" y="11"/>
                      <a:pt x="0" y="32"/>
                    </a:cubicBezTo>
                    <a:cubicBezTo>
                      <a:pt x="249" y="695"/>
                      <a:pt x="689" y="1269"/>
                      <a:pt x="1262" y="1683"/>
                    </a:cubicBezTo>
                    <a:lnTo>
                      <a:pt x="2072" y="440"/>
                    </a:lnTo>
                    <a:cubicBezTo>
                      <a:pt x="1579" y="149"/>
                      <a:pt x="1024" y="0"/>
                      <a:pt x="458"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8"/>
              <p:cNvSpPr/>
              <p:nvPr/>
            </p:nvSpPr>
            <p:spPr>
              <a:xfrm>
                <a:off x="-11819632" y="2317380"/>
                <a:ext cx="162992" cy="184523"/>
              </a:xfrm>
              <a:custGeom>
                <a:rect b="b" l="l" r="r" t="t"/>
                <a:pathLst>
                  <a:path extrusionOk="0" h="2014" w="1779">
                    <a:moveTo>
                      <a:pt x="536" y="0"/>
                    </a:moveTo>
                    <a:cubicBezTo>
                      <a:pt x="173" y="605"/>
                      <a:pt x="1" y="1307"/>
                      <a:pt x="39" y="2014"/>
                    </a:cubicBezTo>
                    <a:cubicBezTo>
                      <a:pt x="740" y="1816"/>
                      <a:pt x="1346" y="1396"/>
                      <a:pt x="1779" y="809"/>
                    </a:cubicBezTo>
                    <a:lnTo>
                      <a:pt x="536"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8"/>
              <p:cNvSpPr/>
              <p:nvPr/>
            </p:nvSpPr>
            <p:spPr>
              <a:xfrm>
                <a:off x="-11797460" y="1980950"/>
                <a:ext cx="186996" cy="161160"/>
              </a:xfrm>
              <a:custGeom>
                <a:rect b="b" l="l" r="r" t="t"/>
                <a:pathLst>
                  <a:path extrusionOk="0" h="1759" w="2041">
                    <a:moveTo>
                      <a:pt x="817" y="1"/>
                    </a:moveTo>
                    <a:lnTo>
                      <a:pt x="1" y="1244"/>
                    </a:lnTo>
                    <a:cubicBezTo>
                      <a:pt x="559" y="1581"/>
                      <a:pt x="1201" y="1759"/>
                      <a:pt x="1851" y="1759"/>
                    </a:cubicBezTo>
                    <a:cubicBezTo>
                      <a:pt x="1914" y="1759"/>
                      <a:pt x="1977" y="1757"/>
                      <a:pt x="2040" y="1754"/>
                    </a:cubicBezTo>
                    <a:cubicBezTo>
                      <a:pt x="1843" y="1046"/>
                      <a:pt x="1409" y="428"/>
                      <a:pt x="817"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8"/>
              <p:cNvSpPr/>
              <p:nvPr/>
            </p:nvSpPr>
            <p:spPr>
              <a:xfrm>
                <a:off x="-11761178" y="2143943"/>
                <a:ext cx="108661" cy="91162"/>
              </a:xfrm>
              <a:custGeom>
                <a:rect b="b" l="l" r="r" t="t"/>
                <a:pathLst>
                  <a:path extrusionOk="0" h="995" w="1186">
                    <a:moveTo>
                      <a:pt x="0" y="0"/>
                    </a:moveTo>
                    <a:lnTo>
                      <a:pt x="0" y="0"/>
                    </a:lnTo>
                    <a:cubicBezTo>
                      <a:pt x="89" y="153"/>
                      <a:pt x="147" y="312"/>
                      <a:pt x="185" y="478"/>
                    </a:cubicBezTo>
                    <a:cubicBezTo>
                      <a:pt x="204" y="593"/>
                      <a:pt x="217" y="708"/>
                      <a:pt x="217" y="822"/>
                    </a:cubicBezTo>
                    <a:cubicBezTo>
                      <a:pt x="217" y="880"/>
                      <a:pt x="210" y="937"/>
                      <a:pt x="204" y="994"/>
                    </a:cubicBezTo>
                    <a:cubicBezTo>
                      <a:pt x="491" y="701"/>
                      <a:pt x="822" y="459"/>
                      <a:pt x="1186" y="268"/>
                    </a:cubicBezTo>
                    <a:cubicBezTo>
                      <a:pt x="778" y="242"/>
                      <a:pt x="382" y="153"/>
                      <a:pt x="0"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8"/>
              <p:cNvSpPr/>
              <p:nvPr/>
            </p:nvSpPr>
            <p:spPr>
              <a:xfrm>
                <a:off x="-12087072" y="1747409"/>
                <a:ext cx="228409" cy="151356"/>
              </a:xfrm>
              <a:custGeom>
                <a:rect b="b" l="l" r="r" t="t"/>
                <a:pathLst>
                  <a:path extrusionOk="0" h="1652" w="2493">
                    <a:moveTo>
                      <a:pt x="2047" y="1"/>
                    </a:moveTo>
                    <a:cubicBezTo>
                      <a:pt x="1346" y="1"/>
                      <a:pt x="651" y="134"/>
                      <a:pt x="1" y="396"/>
                    </a:cubicBezTo>
                    <a:lnTo>
                      <a:pt x="600" y="1651"/>
                    </a:lnTo>
                    <a:cubicBezTo>
                      <a:pt x="836" y="1549"/>
                      <a:pt x="1078" y="1473"/>
                      <a:pt x="1326" y="1422"/>
                    </a:cubicBezTo>
                    <a:cubicBezTo>
                      <a:pt x="1584" y="1366"/>
                      <a:pt x="1847" y="1339"/>
                      <a:pt x="2110" y="1339"/>
                    </a:cubicBezTo>
                    <a:cubicBezTo>
                      <a:pt x="2237" y="1339"/>
                      <a:pt x="2365" y="1346"/>
                      <a:pt x="2493" y="1358"/>
                    </a:cubicBezTo>
                    <a:cubicBezTo>
                      <a:pt x="2461" y="906"/>
                      <a:pt x="2442" y="453"/>
                      <a:pt x="2429"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8"/>
              <p:cNvSpPr/>
              <p:nvPr/>
            </p:nvSpPr>
            <p:spPr>
              <a:xfrm>
                <a:off x="-12193352" y="2070371"/>
                <a:ext cx="161893" cy="191028"/>
              </a:xfrm>
              <a:custGeom>
                <a:rect b="b" l="l" r="r" t="t"/>
                <a:pathLst>
                  <a:path extrusionOk="0" h="2085" w="1767">
                    <a:moveTo>
                      <a:pt x="517" y="0"/>
                    </a:moveTo>
                    <a:cubicBezTo>
                      <a:pt x="147" y="625"/>
                      <a:pt x="1" y="1358"/>
                      <a:pt x="103" y="2084"/>
                    </a:cubicBezTo>
                    <a:cubicBezTo>
                      <a:pt x="772" y="1836"/>
                      <a:pt x="1352" y="1389"/>
                      <a:pt x="1766" y="816"/>
                    </a:cubicBezTo>
                    <a:lnTo>
                      <a:pt x="517"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8"/>
              <p:cNvSpPr/>
              <p:nvPr/>
            </p:nvSpPr>
            <p:spPr>
              <a:xfrm>
                <a:off x="-12153039" y="2516471"/>
                <a:ext cx="234822" cy="185805"/>
              </a:xfrm>
              <a:custGeom>
                <a:rect b="b" l="l" r="r" t="t"/>
                <a:pathLst>
                  <a:path extrusionOk="0" h="2028" w="2563">
                    <a:moveTo>
                      <a:pt x="874" y="0"/>
                    </a:moveTo>
                    <a:lnTo>
                      <a:pt x="1" y="1339"/>
                    </a:lnTo>
                    <a:cubicBezTo>
                      <a:pt x="714" y="1772"/>
                      <a:pt x="1543" y="1976"/>
                      <a:pt x="2461" y="2027"/>
                    </a:cubicBezTo>
                    <a:lnTo>
                      <a:pt x="2512" y="2027"/>
                    </a:lnTo>
                    <a:lnTo>
                      <a:pt x="2563" y="542"/>
                    </a:lnTo>
                    <a:cubicBezTo>
                      <a:pt x="1964" y="497"/>
                      <a:pt x="1384" y="313"/>
                      <a:pt x="874"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8"/>
              <p:cNvSpPr/>
              <p:nvPr/>
            </p:nvSpPr>
            <p:spPr>
              <a:xfrm>
                <a:off x="-12130866" y="1936056"/>
                <a:ext cx="163633" cy="185714"/>
              </a:xfrm>
              <a:custGeom>
                <a:rect b="b" l="l" r="r" t="t"/>
                <a:pathLst>
                  <a:path extrusionOk="0" h="2027" w="1786">
                    <a:moveTo>
                      <a:pt x="1747" y="0"/>
                    </a:moveTo>
                    <a:cubicBezTo>
                      <a:pt x="1040" y="191"/>
                      <a:pt x="428" y="618"/>
                      <a:pt x="1" y="1211"/>
                    </a:cubicBezTo>
                    <a:lnTo>
                      <a:pt x="1244" y="2027"/>
                    </a:lnTo>
                    <a:cubicBezTo>
                      <a:pt x="1613" y="1415"/>
                      <a:pt x="1785" y="708"/>
                      <a:pt x="1747"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8"/>
              <p:cNvSpPr/>
              <p:nvPr/>
            </p:nvSpPr>
            <p:spPr>
              <a:xfrm>
                <a:off x="-11834749" y="1809345"/>
                <a:ext cx="195059" cy="88780"/>
              </a:xfrm>
              <a:custGeom>
                <a:rect b="b" l="l" r="r" t="t"/>
                <a:pathLst>
                  <a:path extrusionOk="0" h="969" w="2129">
                    <a:moveTo>
                      <a:pt x="0" y="0"/>
                    </a:moveTo>
                    <a:cubicBezTo>
                      <a:pt x="0" y="38"/>
                      <a:pt x="6" y="70"/>
                      <a:pt x="6" y="102"/>
                    </a:cubicBezTo>
                    <a:cubicBezTo>
                      <a:pt x="370" y="140"/>
                      <a:pt x="1358" y="300"/>
                      <a:pt x="2129" y="969"/>
                    </a:cubicBezTo>
                    <a:cubicBezTo>
                      <a:pt x="2103" y="650"/>
                      <a:pt x="2078" y="325"/>
                      <a:pt x="205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8"/>
              <p:cNvSpPr/>
              <p:nvPr/>
            </p:nvSpPr>
            <p:spPr>
              <a:xfrm>
                <a:off x="-11706297" y="2330757"/>
                <a:ext cx="168214" cy="238304"/>
              </a:xfrm>
              <a:custGeom>
                <a:rect b="b" l="l" r="r" t="t"/>
                <a:pathLst>
                  <a:path extrusionOk="0" h="2601" w="1836">
                    <a:moveTo>
                      <a:pt x="1562" y="1"/>
                    </a:moveTo>
                    <a:cubicBezTo>
                      <a:pt x="1281" y="823"/>
                      <a:pt x="733" y="1524"/>
                      <a:pt x="0" y="1989"/>
                    </a:cubicBezTo>
                    <a:cubicBezTo>
                      <a:pt x="70" y="2193"/>
                      <a:pt x="134" y="2397"/>
                      <a:pt x="211" y="2601"/>
                    </a:cubicBezTo>
                    <a:cubicBezTo>
                      <a:pt x="536" y="2422"/>
                      <a:pt x="1409" y="1881"/>
                      <a:pt x="1836" y="969"/>
                    </a:cubicBezTo>
                    <a:cubicBezTo>
                      <a:pt x="1734" y="651"/>
                      <a:pt x="1645" y="326"/>
                      <a:pt x="156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6" name="Google Shape;946;p8"/>
              <p:cNvSpPr/>
              <p:nvPr/>
            </p:nvSpPr>
            <p:spPr>
              <a:xfrm>
                <a:off x="-11833650" y="1832708"/>
                <a:ext cx="203946" cy="158319"/>
              </a:xfrm>
              <a:custGeom>
                <a:rect b="b" l="l" r="r" t="t"/>
                <a:pathLst>
                  <a:path extrusionOk="0" h="1728" w="2226">
                    <a:moveTo>
                      <a:pt x="1" y="0"/>
                    </a:moveTo>
                    <a:lnTo>
                      <a:pt x="1" y="0"/>
                    </a:lnTo>
                    <a:cubicBezTo>
                      <a:pt x="14" y="159"/>
                      <a:pt x="20" y="319"/>
                      <a:pt x="33" y="478"/>
                    </a:cubicBezTo>
                    <a:cubicBezTo>
                      <a:pt x="880" y="637"/>
                      <a:pt x="1658" y="1077"/>
                      <a:pt x="2225" y="1727"/>
                    </a:cubicBezTo>
                    <a:cubicBezTo>
                      <a:pt x="2193" y="1466"/>
                      <a:pt x="2161" y="1198"/>
                      <a:pt x="2136" y="937"/>
                    </a:cubicBezTo>
                    <a:cubicBezTo>
                      <a:pt x="1409" y="236"/>
                      <a:pt x="390" y="45"/>
                      <a:pt x="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8"/>
              <p:cNvSpPr/>
              <p:nvPr/>
            </p:nvSpPr>
            <p:spPr>
              <a:xfrm>
                <a:off x="-11837131" y="1745119"/>
                <a:ext cx="190478" cy="50849"/>
              </a:xfrm>
              <a:custGeom>
                <a:rect b="b" l="l" r="r" t="t"/>
                <a:pathLst>
                  <a:path extrusionOk="0" h="555" w="2079">
                    <a:moveTo>
                      <a:pt x="2066" y="0"/>
                    </a:moveTo>
                    <a:lnTo>
                      <a:pt x="1" y="19"/>
                    </a:lnTo>
                    <a:cubicBezTo>
                      <a:pt x="7" y="198"/>
                      <a:pt x="7" y="376"/>
                      <a:pt x="20" y="555"/>
                    </a:cubicBezTo>
                    <a:lnTo>
                      <a:pt x="2078" y="555"/>
                    </a:lnTo>
                    <a:cubicBezTo>
                      <a:pt x="2072" y="370"/>
                      <a:pt x="2072" y="185"/>
                      <a:pt x="206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8"/>
              <p:cNvSpPr/>
              <p:nvPr/>
            </p:nvSpPr>
            <p:spPr>
              <a:xfrm>
                <a:off x="-11682934" y="2438227"/>
                <a:ext cx="178109" cy="153097"/>
              </a:xfrm>
              <a:custGeom>
                <a:rect b="b" l="l" r="r" t="t"/>
                <a:pathLst>
                  <a:path extrusionOk="0" h="1671" w="1944">
                    <a:moveTo>
                      <a:pt x="1644" y="0"/>
                    </a:moveTo>
                    <a:cubicBezTo>
                      <a:pt x="1166" y="899"/>
                      <a:pt x="312" y="1409"/>
                      <a:pt x="0" y="1575"/>
                    </a:cubicBezTo>
                    <a:cubicBezTo>
                      <a:pt x="13" y="1606"/>
                      <a:pt x="19" y="1638"/>
                      <a:pt x="32" y="1670"/>
                    </a:cubicBezTo>
                    <a:lnTo>
                      <a:pt x="1944" y="905"/>
                    </a:lnTo>
                    <a:cubicBezTo>
                      <a:pt x="1836" y="606"/>
                      <a:pt x="1740" y="300"/>
                      <a:pt x="164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p8"/>
              <p:cNvSpPr/>
              <p:nvPr/>
            </p:nvSpPr>
            <p:spPr>
              <a:xfrm>
                <a:off x="-12378975" y="1963450"/>
                <a:ext cx="187455" cy="340552"/>
              </a:xfrm>
              <a:custGeom>
                <a:rect b="b" l="l" r="r" t="t"/>
                <a:pathLst>
                  <a:path extrusionOk="0" h="3717" w="2046">
                    <a:moveTo>
                      <a:pt x="784" y="1"/>
                    </a:moveTo>
                    <a:cubicBezTo>
                      <a:pt x="606" y="294"/>
                      <a:pt x="459" y="606"/>
                      <a:pt x="351" y="938"/>
                    </a:cubicBezTo>
                    <a:cubicBezTo>
                      <a:pt x="64" y="1830"/>
                      <a:pt x="0" y="2786"/>
                      <a:pt x="172" y="3716"/>
                    </a:cubicBezTo>
                    <a:lnTo>
                      <a:pt x="1549" y="3430"/>
                    </a:lnTo>
                    <a:cubicBezTo>
                      <a:pt x="1396" y="2531"/>
                      <a:pt x="1574" y="1607"/>
                      <a:pt x="2046" y="829"/>
                    </a:cubicBezTo>
                    <a:lnTo>
                      <a:pt x="784"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8"/>
              <p:cNvSpPr/>
              <p:nvPr/>
            </p:nvSpPr>
            <p:spPr>
              <a:xfrm>
                <a:off x="-11675421" y="2533971"/>
                <a:ext cx="191119" cy="108661"/>
              </a:xfrm>
              <a:custGeom>
                <a:rect b="b" l="l" r="r" t="t"/>
                <a:pathLst>
                  <a:path extrusionOk="0" h="1186" w="2086">
                    <a:moveTo>
                      <a:pt x="1913" y="1"/>
                    </a:moveTo>
                    <a:lnTo>
                      <a:pt x="1" y="765"/>
                    </a:lnTo>
                    <a:cubicBezTo>
                      <a:pt x="58" y="906"/>
                      <a:pt x="116" y="1046"/>
                      <a:pt x="167" y="1186"/>
                    </a:cubicBezTo>
                    <a:lnTo>
                      <a:pt x="2085" y="434"/>
                    </a:lnTo>
                    <a:cubicBezTo>
                      <a:pt x="2028" y="287"/>
                      <a:pt x="1970" y="147"/>
                      <a:pt x="191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8"/>
              <p:cNvSpPr/>
              <p:nvPr/>
            </p:nvSpPr>
            <p:spPr>
              <a:xfrm>
                <a:off x="-11195971" y="3858894"/>
                <a:ext cx="156579" cy="233081"/>
              </a:xfrm>
              <a:custGeom>
                <a:rect b="b" l="l" r="r" t="t"/>
                <a:pathLst>
                  <a:path extrusionOk="0" h="2544" w="1709">
                    <a:moveTo>
                      <a:pt x="383" y="1"/>
                    </a:moveTo>
                    <a:cubicBezTo>
                      <a:pt x="338" y="115"/>
                      <a:pt x="300" y="237"/>
                      <a:pt x="262" y="364"/>
                    </a:cubicBezTo>
                    <a:cubicBezTo>
                      <a:pt x="64" y="1110"/>
                      <a:pt x="1" y="1836"/>
                      <a:pt x="115" y="2544"/>
                    </a:cubicBezTo>
                    <a:lnTo>
                      <a:pt x="1587" y="2238"/>
                    </a:lnTo>
                    <a:cubicBezTo>
                      <a:pt x="1486" y="1645"/>
                      <a:pt x="1530" y="1040"/>
                      <a:pt x="1709" y="466"/>
                    </a:cubicBezTo>
                    <a:lnTo>
                      <a:pt x="383"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8"/>
              <p:cNvSpPr/>
              <p:nvPr/>
            </p:nvSpPr>
            <p:spPr>
              <a:xfrm>
                <a:off x="-10957758" y="4303895"/>
                <a:ext cx="339360" cy="193410"/>
              </a:xfrm>
              <a:custGeom>
                <a:rect b="b" l="l" r="r" t="t"/>
                <a:pathLst>
                  <a:path extrusionOk="0" h="2111" w="3704">
                    <a:moveTo>
                      <a:pt x="778" y="0"/>
                    </a:moveTo>
                    <a:lnTo>
                      <a:pt x="1" y="1186"/>
                    </a:lnTo>
                    <a:cubicBezTo>
                      <a:pt x="829" y="1721"/>
                      <a:pt x="1779" y="2040"/>
                      <a:pt x="2767" y="2103"/>
                    </a:cubicBezTo>
                    <a:cubicBezTo>
                      <a:pt x="2847" y="2108"/>
                      <a:pt x="2926" y="2111"/>
                      <a:pt x="3006" y="2111"/>
                    </a:cubicBezTo>
                    <a:cubicBezTo>
                      <a:pt x="3239" y="2111"/>
                      <a:pt x="3471" y="2090"/>
                      <a:pt x="3704" y="2052"/>
                    </a:cubicBezTo>
                    <a:lnTo>
                      <a:pt x="3379" y="485"/>
                    </a:lnTo>
                    <a:cubicBezTo>
                      <a:pt x="3160" y="523"/>
                      <a:pt x="2940" y="542"/>
                      <a:pt x="2721" y="542"/>
                    </a:cubicBezTo>
                    <a:cubicBezTo>
                      <a:pt x="2039" y="542"/>
                      <a:pt x="1367" y="357"/>
                      <a:pt x="778"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p8"/>
              <p:cNvSpPr/>
              <p:nvPr/>
            </p:nvSpPr>
            <p:spPr>
              <a:xfrm>
                <a:off x="-10459068" y="4108285"/>
                <a:ext cx="206237" cy="241785"/>
              </a:xfrm>
              <a:custGeom>
                <a:rect b="b" l="l" r="r" t="t"/>
                <a:pathLst>
                  <a:path extrusionOk="0" h="2639" w="2251">
                    <a:moveTo>
                      <a:pt x="931" y="0"/>
                    </a:moveTo>
                    <a:cubicBezTo>
                      <a:pt x="829" y="338"/>
                      <a:pt x="683" y="657"/>
                      <a:pt x="485" y="956"/>
                    </a:cubicBezTo>
                    <a:cubicBezTo>
                      <a:pt x="345" y="1173"/>
                      <a:pt x="179" y="1377"/>
                      <a:pt x="1" y="1562"/>
                    </a:cubicBezTo>
                    <a:lnTo>
                      <a:pt x="1008" y="2639"/>
                    </a:lnTo>
                    <a:cubicBezTo>
                      <a:pt x="1479" y="2135"/>
                      <a:pt x="1862" y="1549"/>
                      <a:pt x="2129" y="912"/>
                    </a:cubicBezTo>
                    <a:lnTo>
                      <a:pt x="2250" y="625"/>
                    </a:lnTo>
                    <a:cubicBezTo>
                      <a:pt x="1804" y="427"/>
                      <a:pt x="1365" y="217"/>
                      <a:pt x="931"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8"/>
              <p:cNvSpPr/>
              <p:nvPr/>
            </p:nvSpPr>
            <p:spPr>
              <a:xfrm>
                <a:off x="-10841492" y="4104162"/>
                <a:ext cx="91162" cy="106921"/>
              </a:xfrm>
              <a:custGeom>
                <a:rect b="b" l="l" r="r" t="t"/>
                <a:pathLst>
                  <a:path extrusionOk="0" h="1167" w="995">
                    <a:moveTo>
                      <a:pt x="179" y="1"/>
                    </a:moveTo>
                    <a:cubicBezTo>
                      <a:pt x="179" y="396"/>
                      <a:pt x="121" y="791"/>
                      <a:pt x="0" y="1167"/>
                    </a:cubicBezTo>
                    <a:cubicBezTo>
                      <a:pt x="300" y="906"/>
                      <a:pt x="637" y="689"/>
                      <a:pt x="994" y="536"/>
                    </a:cubicBezTo>
                    <a:cubicBezTo>
                      <a:pt x="835" y="485"/>
                      <a:pt x="688" y="421"/>
                      <a:pt x="548" y="326"/>
                    </a:cubicBezTo>
                    <a:cubicBezTo>
                      <a:pt x="408" y="236"/>
                      <a:pt x="287" y="128"/>
                      <a:pt x="179"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8"/>
              <p:cNvSpPr/>
              <p:nvPr/>
            </p:nvSpPr>
            <p:spPr>
              <a:xfrm>
                <a:off x="-10661641" y="4150980"/>
                <a:ext cx="189837" cy="138346"/>
              </a:xfrm>
              <a:custGeom>
                <a:rect b="b" l="l" r="r" t="t"/>
                <a:pathLst>
                  <a:path extrusionOk="0" h="1510" w="2072">
                    <a:moveTo>
                      <a:pt x="589" y="0"/>
                    </a:moveTo>
                    <a:cubicBezTo>
                      <a:pt x="393" y="0"/>
                      <a:pt x="196" y="17"/>
                      <a:pt x="0" y="50"/>
                    </a:cubicBezTo>
                    <a:lnTo>
                      <a:pt x="306" y="1510"/>
                    </a:lnTo>
                    <a:cubicBezTo>
                      <a:pt x="1014" y="1325"/>
                      <a:pt x="1638" y="911"/>
                      <a:pt x="2071" y="324"/>
                    </a:cubicBezTo>
                    <a:cubicBezTo>
                      <a:pt x="1606" y="112"/>
                      <a:pt x="1101" y="0"/>
                      <a:pt x="589"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6" name="Google Shape;956;p8"/>
              <p:cNvSpPr/>
              <p:nvPr/>
            </p:nvSpPr>
            <p:spPr>
              <a:xfrm>
                <a:off x="-10609142" y="4046350"/>
                <a:ext cx="107562" cy="94094"/>
              </a:xfrm>
              <a:custGeom>
                <a:rect b="b" l="l" r="r" t="t"/>
                <a:pathLst>
                  <a:path extrusionOk="0" h="1027" w="1174">
                    <a:moveTo>
                      <a:pt x="536" y="1"/>
                    </a:moveTo>
                    <a:cubicBezTo>
                      <a:pt x="453" y="332"/>
                      <a:pt x="262" y="625"/>
                      <a:pt x="1" y="842"/>
                    </a:cubicBezTo>
                    <a:cubicBezTo>
                      <a:pt x="396" y="842"/>
                      <a:pt x="797" y="906"/>
                      <a:pt x="1173" y="1027"/>
                    </a:cubicBezTo>
                    <a:cubicBezTo>
                      <a:pt x="912" y="721"/>
                      <a:pt x="695" y="370"/>
                      <a:pt x="536"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8"/>
              <p:cNvSpPr/>
              <p:nvPr/>
            </p:nvSpPr>
            <p:spPr>
              <a:xfrm>
                <a:off x="-10852028" y="4160783"/>
                <a:ext cx="191577" cy="137796"/>
              </a:xfrm>
              <a:custGeom>
                <a:rect b="b" l="l" r="r" t="t"/>
                <a:pathLst>
                  <a:path extrusionOk="0" h="1504" w="2091">
                    <a:moveTo>
                      <a:pt x="1785" y="1"/>
                    </a:moveTo>
                    <a:cubicBezTo>
                      <a:pt x="1097" y="179"/>
                      <a:pt x="472" y="555"/>
                      <a:pt x="0" y="1084"/>
                    </a:cubicBezTo>
                    <a:cubicBezTo>
                      <a:pt x="480" y="1360"/>
                      <a:pt x="1022" y="1504"/>
                      <a:pt x="1570" y="1504"/>
                    </a:cubicBezTo>
                    <a:cubicBezTo>
                      <a:pt x="1744" y="1504"/>
                      <a:pt x="1918" y="1489"/>
                      <a:pt x="2091" y="1460"/>
                    </a:cubicBezTo>
                    <a:lnTo>
                      <a:pt x="1785"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8"/>
              <p:cNvSpPr/>
              <p:nvPr/>
            </p:nvSpPr>
            <p:spPr>
              <a:xfrm>
                <a:off x="-10911582" y="3871171"/>
                <a:ext cx="108112" cy="91803"/>
              </a:xfrm>
              <a:custGeom>
                <a:rect b="b" l="l" r="r" t="t"/>
                <a:pathLst>
                  <a:path extrusionOk="0" h="1002" w="1180">
                    <a:moveTo>
                      <a:pt x="0" y="1"/>
                    </a:moveTo>
                    <a:cubicBezTo>
                      <a:pt x="255" y="300"/>
                      <a:pt x="472" y="638"/>
                      <a:pt x="631" y="1001"/>
                    </a:cubicBezTo>
                    <a:cubicBezTo>
                      <a:pt x="676" y="842"/>
                      <a:pt x="740" y="695"/>
                      <a:pt x="829" y="561"/>
                    </a:cubicBezTo>
                    <a:cubicBezTo>
                      <a:pt x="924" y="415"/>
                      <a:pt x="1039" y="287"/>
                      <a:pt x="1179" y="173"/>
                    </a:cubicBezTo>
                    <a:lnTo>
                      <a:pt x="1179" y="173"/>
                    </a:lnTo>
                    <a:cubicBezTo>
                      <a:pt x="1161" y="173"/>
                      <a:pt x="1143" y="173"/>
                      <a:pt x="1124" y="173"/>
                    </a:cubicBezTo>
                    <a:cubicBezTo>
                      <a:pt x="741" y="173"/>
                      <a:pt x="359" y="110"/>
                      <a:pt x="0"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8"/>
              <p:cNvSpPr/>
              <p:nvPr/>
            </p:nvSpPr>
            <p:spPr>
              <a:xfrm>
                <a:off x="-10567638" y="3770114"/>
                <a:ext cx="144851" cy="191119"/>
              </a:xfrm>
              <a:custGeom>
                <a:rect b="b" l="l" r="r" t="t"/>
                <a:pathLst>
                  <a:path extrusionOk="0" h="2086" w="1581">
                    <a:moveTo>
                      <a:pt x="395" y="1"/>
                    </a:moveTo>
                    <a:cubicBezTo>
                      <a:pt x="96" y="651"/>
                      <a:pt x="0" y="1378"/>
                      <a:pt x="121" y="2085"/>
                    </a:cubicBezTo>
                    <a:lnTo>
                      <a:pt x="1581" y="1779"/>
                    </a:lnTo>
                    <a:cubicBezTo>
                      <a:pt x="1402" y="1072"/>
                      <a:pt x="982" y="441"/>
                      <a:pt x="395"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8"/>
              <p:cNvSpPr/>
              <p:nvPr/>
            </p:nvSpPr>
            <p:spPr>
              <a:xfrm>
                <a:off x="-10850287" y="3880242"/>
                <a:ext cx="283197" cy="251589"/>
              </a:xfrm>
              <a:custGeom>
                <a:rect b="b" l="l" r="r" t="t"/>
                <a:pathLst>
                  <a:path extrusionOk="0" h="2746" w="3091">
                    <a:moveTo>
                      <a:pt x="1551" y="1"/>
                    </a:moveTo>
                    <a:cubicBezTo>
                      <a:pt x="1122" y="1"/>
                      <a:pt x="690" y="198"/>
                      <a:pt x="415" y="622"/>
                    </a:cubicBezTo>
                    <a:cubicBezTo>
                      <a:pt x="1" y="1253"/>
                      <a:pt x="179" y="2107"/>
                      <a:pt x="810" y="2521"/>
                    </a:cubicBezTo>
                    <a:cubicBezTo>
                      <a:pt x="1049" y="2676"/>
                      <a:pt x="1305" y="2746"/>
                      <a:pt x="1553" y="2746"/>
                    </a:cubicBezTo>
                    <a:cubicBezTo>
                      <a:pt x="2362" y="2746"/>
                      <a:pt x="3091" y="2004"/>
                      <a:pt x="2900" y="1087"/>
                    </a:cubicBezTo>
                    <a:cubicBezTo>
                      <a:pt x="2751" y="390"/>
                      <a:pt x="2154" y="1"/>
                      <a:pt x="1551"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8"/>
              <p:cNvSpPr/>
              <p:nvPr/>
            </p:nvSpPr>
            <p:spPr>
              <a:xfrm>
                <a:off x="-10942000" y="3722288"/>
                <a:ext cx="188187" cy="137522"/>
              </a:xfrm>
              <a:custGeom>
                <a:rect b="b" l="l" r="r" t="t"/>
                <a:pathLst>
                  <a:path extrusionOk="0" h="1501" w="2054">
                    <a:moveTo>
                      <a:pt x="1754" y="0"/>
                    </a:moveTo>
                    <a:cubicBezTo>
                      <a:pt x="1053" y="179"/>
                      <a:pt x="434" y="593"/>
                      <a:pt x="1" y="1173"/>
                    </a:cubicBezTo>
                    <a:cubicBezTo>
                      <a:pt x="468" y="1391"/>
                      <a:pt x="973" y="1501"/>
                      <a:pt x="1480" y="1501"/>
                    </a:cubicBezTo>
                    <a:cubicBezTo>
                      <a:pt x="1671" y="1501"/>
                      <a:pt x="1863" y="1485"/>
                      <a:pt x="2053" y="1453"/>
                    </a:cubicBezTo>
                    <a:lnTo>
                      <a:pt x="1754"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8"/>
              <p:cNvSpPr/>
              <p:nvPr/>
            </p:nvSpPr>
            <p:spPr>
              <a:xfrm>
                <a:off x="-10550689" y="3959951"/>
                <a:ext cx="143660" cy="190386"/>
              </a:xfrm>
              <a:custGeom>
                <a:rect b="b" l="l" r="r" t="t"/>
                <a:pathLst>
                  <a:path extrusionOk="0" h="2078" w="1568">
                    <a:moveTo>
                      <a:pt x="1453" y="0"/>
                    </a:moveTo>
                    <a:lnTo>
                      <a:pt x="0" y="306"/>
                    </a:lnTo>
                    <a:cubicBezTo>
                      <a:pt x="179" y="995"/>
                      <a:pt x="548" y="1606"/>
                      <a:pt x="1077" y="2078"/>
                    </a:cubicBezTo>
                    <a:cubicBezTo>
                      <a:pt x="1434" y="1447"/>
                      <a:pt x="1568" y="720"/>
                      <a:pt x="1453"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8"/>
              <p:cNvSpPr/>
              <p:nvPr/>
            </p:nvSpPr>
            <p:spPr>
              <a:xfrm>
                <a:off x="-10754544" y="3712393"/>
                <a:ext cx="193410" cy="137247"/>
              </a:xfrm>
              <a:custGeom>
                <a:rect b="b" l="l" r="r" t="t"/>
                <a:pathLst>
                  <a:path extrusionOk="0" h="1498" w="2111">
                    <a:moveTo>
                      <a:pt x="536" y="0"/>
                    </a:moveTo>
                    <a:cubicBezTo>
                      <a:pt x="358" y="0"/>
                      <a:pt x="179" y="15"/>
                      <a:pt x="1" y="45"/>
                    </a:cubicBezTo>
                    <a:lnTo>
                      <a:pt x="307" y="1498"/>
                    </a:lnTo>
                    <a:cubicBezTo>
                      <a:pt x="1001" y="1326"/>
                      <a:pt x="1632" y="950"/>
                      <a:pt x="2110" y="414"/>
                    </a:cubicBezTo>
                    <a:cubicBezTo>
                      <a:pt x="1624" y="140"/>
                      <a:pt x="1084" y="0"/>
                      <a:pt x="536"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8"/>
              <p:cNvSpPr/>
              <p:nvPr/>
            </p:nvSpPr>
            <p:spPr>
              <a:xfrm>
                <a:off x="-10666314" y="3799341"/>
                <a:ext cx="94094" cy="110494"/>
              </a:xfrm>
              <a:custGeom>
                <a:rect b="b" l="l" r="r" t="t"/>
                <a:pathLst>
                  <a:path extrusionOk="0" h="1206" w="1027">
                    <a:moveTo>
                      <a:pt x="1026" y="1"/>
                    </a:moveTo>
                    <a:lnTo>
                      <a:pt x="1026" y="1"/>
                    </a:lnTo>
                    <a:cubicBezTo>
                      <a:pt x="720" y="268"/>
                      <a:pt x="376" y="491"/>
                      <a:pt x="0" y="651"/>
                    </a:cubicBezTo>
                    <a:cubicBezTo>
                      <a:pt x="166" y="695"/>
                      <a:pt x="325" y="765"/>
                      <a:pt x="465" y="861"/>
                    </a:cubicBezTo>
                    <a:cubicBezTo>
                      <a:pt x="561" y="925"/>
                      <a:pt x="657" y="995"/>
                      <a:pt x="739" y="1078"/>
                    </a:cubicBezTo>
                    <a:cubicBezTo>
                      <a:pt x="778" y="1116"/>
                      <a:pt x="810" y="1161"/>
                      <a:pt x="848" y="1205"/>
                    </a:cubicBezTo>
                    <a:cubicBezTo>
                      <a:pt x="841" y="797"/>
                      <a:pt x="905" y="389"/>
                      <a:pt x="1026"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8"/>
              <p:cNvSpPr/>
              <p:nvPr/>
            </p:nvSpPr>
            <p:spPr>
              <a:xfrm>
                <a:off x="-11151627" y="3651007"/>
                <a:ext cx="224377" cy="226118"/>
              </a:xfrm>
              <a:custGeom>
                <a:rect b="b" l="l" r="r" t="t"/>
                <a:pathLst>
                  <a:path extrusionOk="0" h="2468" w="2449">
                    <a:moveTo>
                      <a:pt x="1441" y="1"/>
                    </a:moveTo>
                    <a:lnTo>
                      <a:pt x="1174" y="275"/>
                    </a:lnTo>
                    <a:cubicBezTo>
                      <a:pt x="676" y="772"/>
                      <a:pt x="281" y="1358"/>
                      <a:pt x="1" y="2002"/>
                    </a:cubicBezTo>
                    <a:lnTo>
                      <a:pt x="1314" y="2467"/>
                    </a:lnTo>
                    <a:cubicBezTo>
                      <a:pt x="1403" y="2231"/>
                      <a:pt x="1524" y="2002"/>
                      <a:pt x="1664" y="1792"/>
                    </a:cubicBezTo>
                    <a:cubicBezTo>
                      <a:pt x="1875" y="1460"/>
                      <a:pt x="2142" y="1173"/>
                      <a:pt x="2448" y="925"/>
                    </a:cubicBezTo>
                    <a:cubicBezTo>
                      <a:pt x="2104" y="625"/>
                      <a:pt x="1766" y="319"/>
                      <a:pt x="1441"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p8"/>
              <p:cNvSpPr/>
              <p:nvPr/>
            </p:nvSpPr>
            <p:spPr>
              <a:xfrm>
                <a:off x="-10990467" y="4051022"/>
                <a:ext cx="144393" cy="189287"/>
              </a:xfrm>
              <a:custGeom>
                <a:rect b="b" l="l" r="r" t="t"/>
                <a:pathLst>
                  <a:path extrusionOk="0" h="2066" w="1576">
                    <a:moveTo>
                      <a:pt x="1460" y="1"/>
                    </a:moveTo>
                    <a:lnTo>
                      <a:pt x="1" y="300"/>
                    </a:lnTo>
                    <a:cubicBezTo>
                      <a:pt x="179" y="1008"/>
                      <a:pt x="594" y="1632"/>
                      <a:pt x="1180" y="2066"/>
                    </a:cubicBezTo>
                    <a:cubicBezTo>
                      <a:pt x="1473" y="1422"/>
                      <a:pt x="1575" y="702"/>
                      <a:pt x="1460"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7" name="Google Shape;967;p8"/>
              <p:cNvSpPr/>
              <p:nvPr/>
            </p:nvSpPr>
            <p:spPr>
              <a:xfrm>
                <a:off x="-10623160" y="4268254"/>
                <a:ext cx="237754" cy="217872"/>
              </a:xfrm>
              <a:custGeom>
                <a:rect b="b" l="l" r="r" t="t"/>
                <a:pathLst>
                  <a:path extrusionOk="0" h="2378" w="2595">
                    <a:moveTo>
                      <a:pt x="1575" y="0"/>
                    </a:moveTo>
                    <a:cubicBezTo>
                      <a:pt x="1122" y="396"/>
                      <a:pt x="581" y="676"/>
                      <a:pt x="1" y="816"/>
                    </a:cubicBezTo>
                    <a:lnTo>
                      <a:pt x="326" y="2378"/>
                    </a:lnTo>
                    <a:cubicBezTo>
                      <a:pt x="1142" y="2180"/>
                      <a:pt x="1875" y="1740"/>
                      <a:pt x="2557" y="1122"/>
                    </a:cubicBezTo>
                    <a:lnTo>
                      <a:pt x="2595" y="1090"/>
                    </a:lnTo>
                    <a:lnTo>
                      <a:pt x="1575"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8"/>
              <p:cNvSpPr/>
              <p:nvPr/>
            </p:nvSpPr>
            <p:spPr>
              <a:xfrm>
                <a:off x="-11006775" y="3860085"/>
                <a:ext cx="144301" cy="191577"/>
              </a:xfrm>
              <a:custGeom>
                <a:rect b="b" l="l" r="r" t="t"/>
                <a:pathLst>
                  <a:path extrusionOk="0" h="2091" w="1575">
                    <a:moveTo>
                      <a:pt x="491" y="0"/>
                    </a:moveTo>
                    <a:cubicBezTo>
                      <a:pt x="134" y="638"/>
                      <a:pt x="0" y="1371"/>
                      <a:pt x="115" y="2091"/>
                    </a:cubicBezTo>
                    <a:lnTo>
                      <a:pt x="1575" y="1785"/>
                    </a:lnTo>
                    <a:cubicBezTo>
                      <a:pt x="1396" y="1097"/>
                      <a:pt x="1020" y="472"/>
                      <a:pt x="491"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8"/>
              <p:cNvSpPr/>
              <p:nvPr/>
            </p:nvSpPr>
            <p:spPr>
              <a:xfrm>
                <a:off x="-10954826" y="3540696"/>
                <a:ext cx="200373" cy="139629"/>
              </a:xfrm>
              <a:custGeom>
                <a:rect b="b" l="l" r="r" t="t"/>
                <a:pathLst>
                  <a:path extrusionOk="0" h="1524" w="2187">
                    <a:moveTo>
                      <a:pt x="1454" y="0"/>
                    </a:moveTo>
                    <a:lnTo>
                      <a:pt x="1" y="1460"/>
                    </a:lnTo>
                    <a:lnTo>
                      <a:pt x="71" y="1523"/>
                    </a:lnTo>
                    <a:cubicBezTo>
                      <a:pt x="358" y="1294"/>
                      <a:pt x="1173" y="708"/>
                      <a:pt x="2187" y="638"/>
                    </a:cubicBezTo>
                    <a:cubicBezTo>
                      <a:pt x="1945" y="427"/>
                      <a:pt x="1696" y="223"/>
                      <a:pt x="145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8"/>
              <p:cNvSpPr/>
              <p:nvPr/>
            </p:nvSpPr>
            <p:spPr>
              <a:xfrm>
                <a:off x="-10394201" y="3851290"/>
                <a:ext cx="112143" cy="255895"/>
              </a:xfrm>
              <a:custGeom>
                <a:rect b="b" l="l" r="r" t="t"/>
                <a:pathLst>
                  <a:path extrusionOk="0" h="2793" w="1224">
                    <a:moveTo>
                      <a:pt x="0" y="1"/>
                    </a:moveTo>
                    <a:cubicBezTo>
                      <a:pt x="383" y="778"/>
                      <a:pt x="491" y="1658"/>
                      <a:pt x="306" y="2506"/>
                    </a:cubicBezTo>
                    <a:cubicBezTo>
                      <a:pt x="497" y="2608"/>
                      <a:pt x="688" y="2703"/>
                      <a:pt x="886" y="2792"/>
                    </a:cubicBezTo>
                    <a:cubicBezTo>
                      <a:pt x="988" y="2435"/>
                      <a:pt x="1224" y="1435"/>
                      <a:pt x="873" y="492"/>
                    </a:cubicBezTo>
                    <a:cubicBezTo>
                      <a:pt x="580" y="332"/>
                      <a:pt x="287" y="167"/>
                      <a:pt x="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8"/>
              <p:cNvSpPr/>
              <p:nvPr/>
            </p:nvSpPr>
            <p:spPr>
              <a:xfrm>
                <a:off x="-10937327" y="3612527"/>
                <a:ext cx="255895" cy="106371"/>
              </a:xfrm>
              <a:custGeom>
                <a:rect b="b" l="l" r="r" t="t"/>
                <a:pathLst>
                  <a:path extrusionOk="0" h="1161" w="2793">
                    <a:moveTo>
                      <a:pt x="2168" y="0"/>
                    </a:moveTo>
                    <a:cubicBezTo>
                      <a:pt x="1154" y="19"/>
                      <a:pt x="307" y="599"/>
                      <a:pt x="1" y="841"/>
                    </a:cubicBezTo>
                    <a:cubicBezTo>
                      <a:pt x="116" y="950"/>
                      <a:pt x="237" y="1058"/>
                      <a:pt x="351" y="1160"/>
                    </a:cubicBezTo>
                    <a:cubicBezTo>
                      <a:pt x="995" y="718"/>
                      <a:pt x="1758" y="482"/>
                      <a:pt x="2537" y="482"/>
                    </a:cubicBezTo>
                    <a:cubicBezTo>
                      <a:pt x="2622" y="482"/>
                      <a:pt x="2707" y="485"/>
                      <a:pt x="2792" y="491"/>
                    </a:cubicBezTo>
                    <a:cubicBezTo>
                      <a:pt x="2582" y="332"/>
                      <a:pt x="2372" y="166"/>
                      <a:pt x="216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2" name="Google Shape;972;p8"/>
              <p:cNvSpPr/>
              <p:nvPr/>
            </p:nvSpPr>
            <p:spPr>
              <a:xfrm>
                <a:off x="-11000362" y="3496902"/>
                <a:ext cx="168856" cy="168214"/>
              </a:xfrm>
              <a:custGeom>
                <a:rect b="b" l="l" r="r" t="t"/>
                <a:pathLst>
                  <a:path extrusionOk="0" h="1836" w="1843">
                    <a:moveTo>
                      <a:pt x="1447" y="0"/>
                    </a:moveTo>
                    <a:lnTo>
                      <a:pt x="1" y="1472"/>
                    </a:lnTo>
                    <a:cubicBezTo>
                      <a:pt x="128" y="1594"/>
                      <a:pt x="256" y="1715"/>
                      <a:pt x="383" y="1836"/>
                    </a:cubicBezTo>
                    <a:lnTo>
                      <a:pt x="1842" y="383"/>
                    </a:lnTo>
                    <a:cubicBezTo>
                      <a:pt x="1709" y="255"/>
                      <a:pt x="1575" y="128"/>
                      <a:pt x="144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p8"/>
              <p:cNvSpPr/>
              <p:nvPr/>
            </p:nvSpPr>
            <p:spPr>
              <a:xfrm>
                <a:off x="-10300840" y="3905071"/>
                <a:ext cx="82458" cy="212650"/>
              </a:xfrm>
              <a:custGeom>
                <a:rect b="b" l="l" r="r" t="t"/>
                <a:pathLst>
                  <a:path extrusionOk="0" h="2321" w="900">
                    <a:moveTo>
                      <a:pt x="52" y="0"/>
                    </a:moveTo>
                    <a:lnTo>
                      <a:pt x="52" y="0"/>
                    </a:lnTo>
                    <a:cubicBezTo>
                      <a:pt x="351" y="969"/>
                      <a:pt x="109" y="1938"/>
                      <a:pt x="1" y="2275"/>
                    </a:cubicBezTo>
                    <a:lnTo>
                      <a:pt x="90" y="2320"/>
                    </a:lnTo>
                    <a:lnTo>
                      <a:pt x="900" y="427"/>
                    </a:lnTo>
                    <a:cubicBezTo>
                      <a:pt x="613" y="287"/>
                      <a:pt x="332" y="147"/>
                      <a:pt x="5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p8"/>
              <p:cNvSpPr/>
              <p:nvPr/>
            </p:nvSpPr>
            <p:spPr>
              <a:xfrm>
                <a:off x="-11179663" y="4088953"/>
                <a:ext cx="271104" cy="309034"/>
              </a:xfrm>
              <a:custGeom>
                <a:rect b="b" l="l" r="r" t="t"/>
                <a:pathLst>
                  <a:path extrusionOk="0" h="3373" w="2959">
                    <a:moveTo>
                      <a:pt x="1473" y="1"/>
                    </a:moveTo>
                    <a:lnTo>
                      <a:pt x="1" y="307"/>
                    </a:lnTo>
                    <a:cubicBezTo>
                      <a:pt x="77" y="645"/>
                      <a:pt x="192" y="970"/>
                      <a:pt x="351" y="1275"/>
                    </a:cubicBezTo>
                    <a:cubicBezTo>
                      <a:pt x="779" y="2110"/>
                      <a:pt x="1416" y="2831"/>
                      <a:pt x="2187" y="3372"/>
                    </a:cubicBezTo>
                    <a:lnTo>
                      <a:pt x="2958" y="2193"/>
                    </a:lnTo>
                    <a:cubicBezTo>
                      <a:pt x="2219" y="1664"/>
                      <a:pt x="1690" y="887"/>
                      <a:pt x="1473"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p8"/>
              <p:cNvSpPr/>
              <p:nvPr/>
            </p:nvSpPr>
            <p:spPr>
              <a:xfrm>
                <a:off x="-10280408" y="3949965"/>
                <a:ext cx="113426" cy="190478"/>
              </a:xfrm>
              <a:custGeom>
                <a:rect b="b" l="l" r="r" t="t"/>
                <a:pathLst>
                  <a:path extrusionOk="0" h="2079" w="1238">
                    <a:moveTo>
                      <a:pt x="810" y="1"/>
                    </a:moveTo>
                    <a:lnTo>
                      <a:pt x="1" y="1894"/>
                    </a:lnTo>
                    <a:cubicBezTo>
                      <a:pt x="135" y="1958"/>
                      <a:pt x="275" y="2015"/>
                      <a:pt x="415" y="2079"/>
                    </a:cubicBezTo>
                    <a:lnTo>
                      <a:pt x="1237" y="186"/>
                    </a:lnTo>
                    <a:cubicBezTo>
                      <a:pt x="1091" y="122"/>
                      <a:pt x="951" y="65"/>
                      <a:pt x="81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p8"/>
              <p:cNvSpPr/>
              <p:nvPr/>
            </p:nvSpPr>
            <p:spPr>
              <a:xfrm>
                <a:off x="-9029606" y="4591766"/>
                <a:ext cx="223186" cy="237754"/>
              </a:xfrm>
              <a:custGeom>
                <a:rect b="b" l="l" r="r" t="t"/>
                <a:pathLst>
                  <a:path extrusionOk="0" h="2595" w="2436">
                    <a:moveTo>
                      <a:pt x="1269" y="0"/>
                    </a:moveTo>
                    <a:lnTo>
                      <a:pt x="1" y="606"/>
                    </a:lnTo>
                    <a:cubicBezTo>
                      <a:pt x="58" y="720"/>
                      <a:pt x="115" y="835"/>
                      <a:pt x="179" y="944"/>
                    </a:cubicBezTo>
                    <a:cubicBezTo>
                      <a:pt x="562" y="1613"/>
                      <a:pt x="1027" y="2174"/>
                      <a:pt x="1613" y="2594"/>
                    </a:cubicBezTo>
                    <a:lnTo>
                      <a:pt x="2435" y="1332"/>
                    </a:lnTo>
                    <a:cubicBezTo>
                      <a:pt x="1945" y="982"/>
                      <a:pt x="1549" y="529"/>
                      <a:pt x="1269"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7" name="Google Shape;977;p8"/>
              <p:cNvSpPr/>
              <p:nvPr/>
            </p:nvSpPr>
            <p:spPr>
              <a:xfrm>
                <a:off x="-8521021" y="4630888"/>
                <a:ext cx="323052" cy="264049"/>
              </a:xfrm>
              <a:custGeom>
                <a:rect b="b" l="l" r="r" t="t"/>
                <a:pathLst>
                  <a:path extrusionOk="0" h="2882" w="3526">
                    <a:moveTo>
                      <a:pt x="2187" y="0"/>
                    </a:moveTo>
                    <a:cubicBezTo>
                      <a:pt x="1664" y="746"/>
                      <a:pt x="887" y="1275"/>
                      <a:pt x="1" y="1498"/>
                    </a:cubicBezTo>
                    <a:lnTo>
                      <a:pt x="294" y="2881"/>
                    </a:lnTo>
                    <a:cubicBezTo>
                      <a:pt x="1256" y="2677"/>
                      <a:pt x="2155" y="2225"/>
                      <a:pt x="2901" y="1575"/>
                    </a:cubicBezTo>
                    <a:cubicBezTo>
                      <a:pt x="3130" y="1364"/>
                      <a:pt x="3341" y="1135"/>
                      <a:pt x="3525" y="880"/>
                    </a:cubicBezTo>
                    <a:lnTo>
                      <a:pt x="2187"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8"/>
              <p:cNvSpPr/>
              <p:nvPr/>
            </p:nvSpPr>
            <p:spPr>
              <a:xfrm>
                <a:off x="-8296184" y="4222078"/>
                <a:ext cx="175910" cy="210909"/>
              </a:xfrm>
              <a:custGeom>
                <a:rect b="b" l="l" r="r" t="t"/>
                <a:pathLst>
                  <a:path extrusionOk="0" h="2302" w="1920">
                    <a:moveTo>
                      <a:pt x="1371" y="1"/>
                    </a:moveTo>
                    <a:cubicBezTo>
                      <a:pt x="918" y="173"/>
                      <a:pt x="460" y="339"/>
                      <a:pt x="1" y="485"/>
                    </a:cubicBezTo>
                    <a:cubicBezTo>
                      <a:pt x="166" y="798"/>
                      <a:pt x="287" y="1129"/>
                      <a:pt x="358" y="1480"/>
                    </a:cubicBezTo>
                    <a:cubicBezTo>
                      <a:pt x="415" y="1734"/>
                      <a:pt x="440" y="1989"/>
                      <a:pt x="440" y="2251"/>
                    </a:cubicBezTo>
                    <a:lnTo>
                      <a:pt x="1919" y="2302"/>
                    </a:lnTo>
                    <a:cubicBezTo>
                      <a:pt x="1894" y="1607"/>
                      <a:pt x="1753" y="925"/>
                      <a:pt x="1486" y="288"/>
                    </a:cubicBezTo>
                    <a:lnTo>
                      <a:pt x="1371"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8"/>
              <p:cNvSpPr/>
              <p:nvPr/>
            </p:nvSpPr>
            <p:spPr>
              <a:xfrm>
                <a:off x="-8618505" y="4564280"/>
                <a:ext cx="88230" cy="105821"/>
              </a:xfrm>
              <a:custGeom>
                <a:rect b="b" l="l" r="r" t="t"/>
                <a:pathLst>
                  <a:path extrusionOk="0" h="1155" w="963">
                    <a:moveTo>
                      <a:pt x="963" y="1"/>
                    </a:moveTo>
                    <a:lnTo>
                      <a:pt x="963" y="1"/>
                    </a:lnTo>
                    <a:cubicBezTo>
                      <a:pt x="816" y="84"/>
                      <a:pt x="657" y="141"/>
                      <a:pt x="498" y="173"/>
                    </a:cubicBezTo>
                    <a:cubicBezTo>
                      <a:pt x="382" y="199"/>
                      <a:pt x="267" y="211"/>
                      <a:pt x="151" y="211"/>
                    </a:cubicBezTo>
                    <a:cubicBezTo>
                      <a:pt x="101" y="211"/>
                      <a:pt x="51" y="209"/>
                      <a:pt x="1" y="205"/>
                    </a:cubicBezTo>
                    <a:lnTo>
                      <a:pt x="1" y="205"/>
                    </a:lnTo>
                    <a:cubicBezTo>
                      <a:pt x="281" y="485"/>
                      <a:pt x="517" y="804"/>
                      <a:pt x="702" y="1154"/>
                    </a:cubicBezTo>
                    <a:cubicBezTo>
                      <a:pt x="727" y="759"/>
                      <a:pt x="816" y="370"/>
                      <a:pt x="963"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8"/>
              <p:cNvSpPr/>
              <p:nvPr/>
            </p:nvSpPr>
            <p:spPr>
              <a:xfrm>
                <a:off x="-8466690" y="4387361"/>
                <a:ext cx="161893" cy="191028"/>
              </a:xfrm>
              <a:custGeom>
                <a:rect b="b" l="l" r="r" t="t"/>
                <a:pathLst>
                  <a:path extrusionOk="0" h="2085" w="1767">
                    <a:moveTo>
                      <a:pt x="1664" y="1"/>
                    </a:moveTo>
                    <a:lnTo>
                      <a:pt x="1664" y="1"/>
                    </a:lnTo>
                    <a:cubicBezTo>
                      <a:pt x="995" y="243"/>
                      <a:pt x="415" y="689"/>
                      <a:pt x="1" y="1269"/>
                    </a:cubicBezTo>
                    <a:lnTo>
                      <a:pt x="1250" y="2085"/>
                    </a:lnTo>
                    <a:cubicBezTo>
                      <a:pt x="1619" y="1454"/>
                      <a:pt x="1766" y="721"/>
                      <a:pt x="1664"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8"/>
              <p:cNvSpPr/>
              <p:nvPr/>
            </p:nvSpPr>
            <p:spPr>
              <a:xfrm>
                <a:off x="-8472554" y="4354652"/>
                <a:ext cx="108112" cy="89421"/>
              </a:xfrm>
              <a:custGeom>
                <a:rect b="b" l="l" r="r" t="t"/>
                <a:pathLst>
                  <a:path extrusionOk="0" h="976" w="1180">
                    <a:moveTo>
                      <a:pt x="1" y="1"/>
                    </a:moveTo>
                    <a:lnTo>
                      <a:pt x="1" y="1"/>
                    </a:lnTo>
                    <a:cubicBezTo>
                      <a:pt x="179" y="294"/>
                      <a:pt x="256" y="632"/>
                      <a:pt x="224" y="976"/>
                    </a:cubicBezTo>
                    <a:cubicBezTo>
                      <a:pt x="504" y="689"/>
                      <a:pt x="829" y="453"/>
                      <a:pt x="1180" y="268"/>
                    </a:cubicBezTo>
                    <a:cubicBezTo>
                      <a:pt x="778" y="243"/>
                      <a:pt x="377" y="154"/>
                      <a:pt x="1"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2" name="Google Shape;982;p8"/>
              <p:cNvSpPr/>
              <p:nvPr/>
            </p:nvSpPr>
            <p:spPr>
              <a:xfrm>
                <a:off x="-8530366" y="4526899"/>
                <a:ext cx="163084" cy="185805"/>
              </a:xfrm>
              <a:custGeom>
                <a:rect b="b" l="l" r="r" t="t"/>
                <a:pathLst>
                  <a:path extrusionOk="0" h="2028" w="1780">
                    <a:moveTo>
                      <a:pt x="536" y="1"/>
                    </a:moveTo>
                    <a:cubicBezTo>
                      <a:pt x="173" y="613"/>
                      <a:pt x="1" y="1320"/>
                      <a:pt x="39" y="2028"/>
                    </a:cubicBezTo>
                    <a:cubicBezTo>
                      <a:pt x="740" y="1836"/>
                      <a:pt x="1358" y="1403"/>
                      <a:pt x="1779" y="810"/>
                    </a:cubicBezTo>
                    <a:lnTo>
                      <a:pt x="536"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8"/>
              <p:cNvSpPr/>
              <p:nvPr/>
            </p:nvSpPr>
            <p:spPr>
              <a:xfrm>
                <a:off x="-8844441" y="4414206"/>
                <a:ext cx="105729" cy="89421"/>
              </a:xfrm>
              <a:custGeom>
                <a:rect b="b" l="l" r="r" t="t"/>
                <a:pathLst>
                  <a:path extrusionOk="0" h="976" w="1154">
                    <a:moveTo>
                      <a:pt x="956" y="1"/>
                    </a:moveTo>
                    <a:lnTo>
                      <a:pt x="956" y="1"/>
                    </a:lnTo>
                    <a:cubicBezTo>
                      <a:pt x="676" y="288"/>
                      <a:pt x="351" y="530"/>
                      <a:pt x="0" y="715"/>
                    </a:cubicBezTo>
                    <a:cubicBezTo>
                      <a:pt x="395" y="740"/>
                      <a:pt x="784" y="829"/>
                      <a:pt x="1154" y="976"/>
                    </a:cubicBezTo>
                    <a:cubicBezTo>
                      <a:pt x="1077" y="836"/>
                      <a:pt x="1020" y="676"/>
                      <a:pt x="982" y="517"/>
                    </a:cubicBezTo>
                    <a:cubicBezTo>
                      <a:pt x="950" y="351"/>
                      <a:pt x="937" y="173"/>
                      <a:pt x="956"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8"/>
              <p:cNvSpPr/>
              <p:nvPr/>
            </p:nvSpPr>
            <p:spPr>
              <a:xfrm>
                <a:off x="-8647091" y="4136046"/>
                <a:ext cx="192219" cy="156212"/>
              </a:xfrm>
              <a:custGeom>
                <a:rect b="b" l="l" r="r" t="t"/>
                <a:pathLst>
                  <a:path extrusionOk="0" h="1705" w="2098">
                    <a:moveTo>
                      <a:pt x="460" y="1"/>
                    </a:moveTo>
                    <a:cubicBezTo>
                      <a:pt x="307" y="1"/>
                      <a:pt x="153" y="12"/>
                      <a:pt x="0" y="35"/>
                    </a:cubicBezTo>
                    <a:cubicBezTo>
                      <a:pt x="249" y="704"/>
                      <a:pt x="695" y="1284"/>
                      <a:pt x="1281" y="1705"/>
                    </a:cubicBezTo>
                    <a:lnTo>
                      <a:pt x="2097" y="456"/>
                    </a:lnTo>
                    <a:cubicBezTo>
                      <a:pt x="1599" y="159"/>
                      <a:pt x="1033" y="1"/>
                      <a:pt x="460"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8"/>
              <p:cNvSpPr/>
              <p:nvPr/>
            </p:nvSpPr>
            <p:spPr>
              <a:xfrm>
                <a:off x="-8744941" y="4304536"/>
                <a:ext cx="302896" cy="251405"/>
              </a:xfrm>
              <a:custGeom>
                <a:rect b="b" l="l" r="r" t="t"/>
                <a:pathLst>
                  <a:path extrusionOk="0" h="2744" w="3306">
                    <a:moveTo>
                      <a:pt x="1535" y="1"/>
                    </a:moveTo>
                    <a:cubicBezTo>
                      <a:pt x="725" y="1"/>
                      <a:pt x="0" y="741"/>
                      <a:pt x="195" y="1657"/>
                    </a:cubicBezTo>
                    <a:cubicBezTo>
                      <a:pt x="329" y="2302"/>
                      <a:pt x="899" y="2743"/>
                      <a:pt x="1534" y="2743"/>
                    </a:cubicBezTo>
                    <a:cubicBezTo>
                      <a:pt x="1626" y="2743"/>
                      <a:pt x="1720" y="2734"/>
                      <a:pt x="1814" y="2715"/>
                    </a:cubicBezTo>
                    <a:cubicBezTo>
                      <a:pt x="3006" y="2466"/>
                      <a:pt x="3305" y="898"/>
                      <a:pt x="2286" y="229"/>
                    </a:cubicBezTo>
                    <a:cubicBezTo>
                      <a:pt x="2043" y="71"/>
                      <a:pt x="1785" y="1"/>
                      <a:pt x="1535"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p8"/>
              <p:cNvSpPr/>
              <p:nvPr/>
            </p:nvSpPr>
            <p:spPr>
              <a:xfrm>
                <a:off x="-8904636" y="4281722"/>
                <a:ext cx="160701" cy="189837"/>
              </a:xfrm>
              <a:custGeom>
                <a:rect b="b" l="l" r="r" t="t"/>
                <a:pathLst>
                  <a:path extrusionOk="0" h="2072" w="1754">
                    <a:moveTo>
                      <a:pt x="510" y="0"/>
                    </a:moveTo>
                    <a:cubicBezTo>
                      <a:pt x="141" y="625"/>
                      <a:pt x="1" y="1358"/>
                      <a:pt x="103" y="2071"/>
                    </a:cubicBezTo>
                    <a:cubicBezTo>
                      <a:pt x="765" y="1829"/>
                      <a:pt x="1339" y="1389"/>
                      <a:pt x="1753" y="816"/>
                    </a:cubicBezTo>
                    <a:lnTo>
                      <a:pt x="510"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8"/>
              <p:cNvSpPr/>
              <p:nvPr/>
            </p:nvSpPr>
            <p:spPr>
              <a:xfrm>
                <a:off x="-8506362" y="4192942"/>
                <a:ext cx="184614" cy="159419"/>
              </a:xfrm>
              <a:custGeom>
                <a:rect b="b" l="l" r="r" t="t"/>
                <a:pathLst>
                  <a:path extrusionOk="0" h="1740" w="2015">
                    <a:moveTo>
                      <a:pt x="816" y="0"/>
                    </a:moveTo>
                    <a:lnTo>
                      <a:pt x="0" y="1243"/>
                    </a:lnTo>
                    <a:cubicBezTo>
                      <a:pt x="550" y="1567"/>
                      <a:pt x="1179" y="1739"/>
                      <a:pt x="1820" y="1739"/>
                    </a:cubicBezTo>
                    <a:cubicBezTo>
                      <a:pt x="1885" y="1739"/>
                      <a:pt x="1950" y="1737"/>
                      <a:pt x="2014" y="1734"/>
                    </a:cubicBezTo>
                    <a:cubicBezTo>
                      <a:pt x="1817" y="1039"/>
                      <a:pt x="1396" y="427"/>
                      <a:pt x="816"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8"/>
              <p:cNvSpPr/>
              <p:nvPr/>
            </p:nvSpPr>
            <p:spPr>
              <a:xfrm>
                <a:off x="-8842700" y="4146766"/>
                <a:ext cx="164183" cy="186996"/>
              </a:xfrm>
              <a:custGeom>
                <a:rect b="b" l="l" r="r" t="t"/>
                <a:pathLst>
                  <a:path extrusionOk="0" h="2041" w="1792">
                    <a:moveTo>
                      <a:pt x="1753" y="1"/>
                    </a:moveTo>
                    <a:lnTo>
                      <a:pt x="1753" y="1"/>
                    </a:lnTo>
                    <a:cubicBezTo>
                      <a:pt x="1045" y="192"/>
                      <a:pt x="427" y="625"/>
                      <a:pt x="0" y="1224"/>
                    </a:cubicBezTo>
                    <a:lnTo>
                      <a:pt x="1243" y="2040"/>
                    </a:lnTo>
                    <a:cubicBezTo>
                      <a:pt x="1613" y="1422"/>
                      <a:pt x="1791" y="715"/>
                      <a:pt x="1753"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8"/>
              <p:cNvSpPr/>
              <p:nvPr/>
            </p:nvSpPr>
            <p:spPr>
              <a:xfrm>
                <a:off x="-8679799" y="4188819"/>
                <a:ext cx="91162" cy="108112"/>
              </a:xfrm>
              <a:custGeom>
                <a:rect b="b" l="l" r="r" t="t"/>
                <a:pathLst>
                  <a:path extrusionOk="0" h="1180" w="995">
                    <a:moveTo>
                      <a:pt x="274" y="1"/>
                    </a:moveTo>
                    <a:cubicBezTo>
                      <a:pt x="243" y="409"/>
                      <a:pt x="153" y="804"/>
                      <a:pt x="0" y="1180"/>
                    </a:cubicBezTo>
                    <a:cubicBezTo>
                      <a:pt x="153" y="1097"/>
                      <a:pt x="313" y="1033"/>
                      <a:pt x="478" y="1001"/>
                    </a:cubicBezTo>
                    <a:cubicBezTo>
                      <a:pt x="593" y="976"/>
                      <a:pt x="708" y="963"/>
                      <a:pt x="823" y="963"/>
                    </a:cubicBezTo>
                    <a:cubicBezTo>
                      <a:pt x="880" y="969"/>
                      <a:pt x="937" y="969"/>
                      <a:pt x="995" y="976"/>
                    </a:cubicBezTo>
                    <a:cubicBezTo>
                      <a:pt x="701" y="689"/>
                      <a:pt x="459" y="364"/>
                      <a:pt x="274"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p8"/>
              <p:cNvSpPr/>
              <p:nvPr/>
            </p:nvSpPr>
            <p:spPr>
              <a:xfrm>
                <a:off x="-9076332" y="4394965"/>
                <a:ext cx="150807" cy="228409"/>
              </a:xfrm>
              <a:custGeom>
                <a:rect b="b" l="l" r="r" t="t"/>
                <a:pathLst>
                  <a:path extrusionOk="0" h="2493" w="1646">
                    <a:moveTo>
                      <a:pt x="1365" y="0"/>
                    </a:moveTo>
                    <a:lnTo>
                      <a:pt x="1365" y="0"/>
                    </a:lnTo>
                    <a:cubicBezTo>
                      <a:pt x="912" y="32"/>
                      <a:pt x="460" y="51"/>
                      <a:pt x="1" y="58"/>
                    </a:cubicBezTo>
                    <a:lnTo>
                      <a:pt x="1" y="440"/>
                    </a:lnTo>
                    <a:cubicBezTo>
                      <a:pt x="1" y="1141"/>
                      <a:pt x="135" y="1836"/>
                      <a:pt x="390" y="2492"/>
                    </a:cubicBezTo>
                    <a:lnTo>
                      <a:pt x="1645" y="1893"/>
                    </a:lnTo>
                    <a:cubicBezTo>
                      <a:pt x="1550" y="1658"/>
                      <a:pt x="1473" y="1415"/>
                      <a:pt x="1422" y="1167"/>
                    </a:cubicBezTo>
                    <a:cubicBezTo>
                      <a:pt x="1339" y="784"/>
                      <a:pt x="1320" y="389"/>
                      <a:pt x="1365"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8"/>
              <p:cNvSpPr/>
              <p:nvPr/>
            </p:nvSpPr>
            <p:spPr>
              <a:xfrm>
                <a:off x="-8753370" y="4567761"/>
                <a:ext cx="191028" cy="155113"/>
              </a:xfrm>
              <a:custGeom>
                <a:rect b="b" l="l" r="r" t="t"/>
                <a:pathLst>
                  <a:path extrusionOk="0" h="1693" w="2085">
                    <a:moveTo>
                      <a:pt x="816" y="1"/>
                    </a:moveTo>
                    <a:lnTo>
                      <a:pt x="0" y="1244"/>
                    </a:lnTo>
                    <a:cubicBezTo>
                      <a:pt x="491" y="1539"/>
                      <a:pt x="1052" y="1693"/>
                      <a:pt x="1619" y="1693"/>
                    </a:cubicBezTo>
                    <a:cubicBezTo>
                      <a:pt x="1774" y="1693"/>
                      <a:pt x="1930" y="1681"/>
                      <a:pt x="2084" y="1658"/>
                    </a:cubicBezTo>
                    <a:cubicBezTo>
                      <a:pt x="1836" y="995"/>
                      <a:pt x="1396" y="415"/>
                      <a:pt x="816"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8"/>
              <p:cNvSpPr/>
              <p:nvPr/>
            </p:nvSpPr>
            <p:spPr>
              <a:xfrm>
                <a:off x="-8306721" y="4454519"/>
                <a:ext cx="185805" cy="234822"/>
              </a:xfrm>
              <a:custGeom>
                <a:rect b="b" l="l" r="r" t="t"/>
                <a:pathLst>
                  <a:path extrusionOk="0" h="2563" w="2028">
                    <a:moveTo>
                      <a:pt x="543" y="1"/>
                    </a:moveTo>
                    <a:cubicBezTo>
                      <a:pt x="492" y="593"/>
                      <a:pt x="313" y="1173"/>
                      <a:pt x="1" y="1689"/>
                    </a:cubicBezTo>
                    <a:lnTo>
                      <a:pt x="1339" y="2563"/>
                    </a:lnTo>
                    <a:cubicBezTo>
                      <a:pt x="1773" y="1849"/>
                      <a:pt x="1977" y="1020"/>
                      <a:pt x="2028" y="102"/>
                    </a:cubicBezTo>
                    <a:cubicBezTo>
                      <a:pt x="2028" y="83"/>
                      <a:pt x="2028" y="64"/>
                      <a:pt x="2028" y="52"/>
                    </a:cubicBezTo>
                    <a:lnTo>
                      <a:pt x="543"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8"/>
              <p:cNvSpPr/>
              <p:nvPr/>
            </p:nvSpPr>
            <p:spPr>
              <a:xfrm>
                <a:off x="-8887686" y="4506559"/>
                <a:ext cx="185805" cy="160610"/>
              </a:xfrm>
              <a:custGeom>
                <a:rect b="b" l="l" r="r" t="t"/>
                <a:pathLst>
                  <a:path extrusionOk="0" h="1753" w="2028">
                    <a:moveTo>
                      <a:pt x="196" y="1"/>
                    </a:moveTo>
                    <a:cubicBezTo>
                      <a:pt x="131" y="1"/>
                      <a:pt x="66" y="3"/>
                      <a:pt x="0" y="6"/>
                    </a:cubicBezTo>
                    <a:cubicBezTo>
                      <a:pt x="198" y="707"/>
                      <a:pt x="625" y="1325"/>
                      <a:pt x="1211" y="1752"/>
                    </a:cubicBezTo>
                    <a:lnTo>
                      <a:pt x="2027" y="503"/>
                    </a:lnTo>
                    <a:cubicBezTo>
                      <a:pt x="1471" y="173"/>
                      <a:pt x="842" y="1"/>
                      <a:pt x="196"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p8"/>
              <p:cNvSpPr/>
              <p:nvPr/>
            </p:nvSpPr>
            <p:spPr>
              <a:xfrm>
                <a:off x="-9013847" y="4175992"/>
                <a:ext cx="88322" cy="194509"/>
              </a:xfrm>
              <a:custGeom>
                <a:rect b="b" l="l" r="r" t="t"/>
                <a:pathLst>
                  <a:path extrusionOk="0" h="2123" w="964">
                    <a:moveTo>
                      <a:pt x="963" y="0"/>
                    </a:moveTo>
                    <a:cubicBezTo>
                      <a:pt x="644" y="26"/>
                      <a:pt x="319" y="51"/>
                      <a:pt x="1" y="71"/>
                    </a:cubicBezTo>
                    <a:lnTo>
                      <a:pt x="1" y="2123"/>
                    </a:lnTo>
                    <a:lnTo>
                      <a:pt x="96" y="2123"/>
                    </a:lnTo>
                    <a:cubicBezTo>
                      <a:pt x="135" y="1759"/>
                      <a:pt x="300" y="765"/>
                      <a:pt x="96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8"/>
              <p:cNvSpPr/>
              <p:nvPr/>
            </p:nvSpPr>
            <p:spPr>
              <a:xfrm>
                <a:off x="-8492985" y="4074385"/>
                <a:ext cx="238945" cy="168214"/>
              </a:xfrm>
              <a:custGeom>
                <a:rect b="b" l="l" r="r" t="t"/>
                <a:pathLst>
                  <a:path extrusionOk="0" h="1836" w="2608">
                    <a:moveTo>
                      <a:pt x="970" y="0"/>
                    </a:moveTo>
                    <a:cubicBezTo>
                      <a:pt x="651" y="102"/>
                      <a:pt x="326" y="185"/>
                      <a:pt x="1" y="275"/>
                    </a:cubicBezTo>
                    <a:cubicBezTo>
                      <a:pt x="823" y="555"/>
                      <a:pt x="1524" y="1103"/>
                      <a:pt x="1996" y="1836"/>
                    </a:cubicBezTo>
                    <a:cubicBezTo>
                      <a:pt x="2200" y="1766"/>
                      <a:pt x="2404" y="1696"/>
                      <a:pt x="2608" y="1626"/>
                    </a:cubicBezTo>
                    <a:cubicBezTo>
                      <a:pt x="2423" y="1294"/>
                      <a:pt x="1881" y="427"/>
                      <a:pt x="97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8"/>
              <p:cNvSpPr/>
              <p:nvPr/>
            </p:nvSpPr>
            <p:spPr>
              <a:xfrm>
                <a:off x="-8991034" y="4166097"/>
                <a:ext cx="158319" cy="203305"/>
              </a:xfrm>
              <a:custGeom>
                <a:rect b="b" l="l" r="r" t="t"/>
                <a:pathLst>
                  <a:path extrusionOk="0" h="2219" w="1728">
                    <a:moveTo>
                      <a:pt x="1728" y="0"/>
                    </a:moveTo>
                    <a:cubicBezTo>
                      <a:pt x="1466" y="32"/>
                      <a:pt x="1205" y="64"/>
                      <a:pt x="937" y="89"/>
                    </a:cubicBezTo>
                    <a:cubicBezTo>
                      <a:pt x="236" y="816"/>
                      <a:pt x="51" y="1829"/>
                      <a:pt x="0" y="2218"/>
                    </a:cubicBezTo>
                    <a:cubicBezTo>
                      <a:pt x="160" y="2212"/>
                      <a:pt x="319" y="2205"/>
                      <a:pt x="478" y="2193"/>
                    </a:cubicBezTo>
                    <a:cubicBezTo>
                      <a:pt x="638" y="1338"/>
                      <a:pt x="1077" y="567"/>
                      <a:pt x="172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8"/>
              <p:cNvSpPr/>
              <p:nvPr/>
            </p:nvSpPr>
            <p:spPr>
              <a:xfrm>
                <a:off x="-9078623" y="4182956"/>
                <a:ext cx="50849" cy="189928"/>
              </a:xfrm>
              <a:custGeom>
                <a:rect b="b" l="l" r="r" t="t"/>
                <a:pathLst>
                  <a:path extrusionOk="0" h="2073" w="555">
                    <a:moveTo>
                      <a:pt x="555" y="1"/>
                    </a:moveTo>
                    <a:cubicBezTo>
                      <a:pt x="370" y="7"/>
                      <a:pt x="185" y="7"/>
                      <a:pt x="0" y="14"/>
                    </a:cubicBezTo>
                    <a:lnTo>
                      <a:pt x="26" y="2072"/>
                    </a:lnTo>
                    <a:cubicBezTo>
                      <a:pt x="198" y="2066"/>
                      <a:pt x="376" y="2066"/>
                      <a:pt x="555" y="2060"/>
                    </a:cubicBezTo>
                    <a:lnTo>
                      <a:pt x="555"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p8"/>
              <p:cNvSpPr/>
              <p:nvPr/>
            </p:nvSpPr>
            <p:spPr>
              <a:xfrm>
                <a:off x="-8385514" y="4041127"/>
                <a:ext cx="153097" cy="178201"/>
              </a:xfrm>
              <a:custGeom>
                <a:rect b="b" l="l" r="r" t="t"/>
                <a:pathLst>
                  <a:path extrusionOk="0" h="1945" w="1671">
                    <a:moveTo>
                      <a:pt x="906" y="0"/>
                    </a:moveTo>
                    <a:cubicBezTo>
                      <a:pt x="606" y="102"/>
                      <a:pt x="306" y="198"/>
                      <a:pt x="1" y="293"/>
                    </a:cubicBezTo>
                    <a:cubicBezTo>
                      <a:pt x="899" y="771"/>
                      <a:pt x="1415" y="1625"/>
                      <a:pt x="1575" y="1944"/>
                    </a:cubicBezTo>
                    <a:lnTo>
                      <a:pt x="1670" y="1912"/>
                    </a:lnTo>
                    <a:lnTo>
                      <a:pt x="90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9" name="Google Shape;999;p8"/>
              <p:cNvSpPr/>
              <p:nvPr/>
            </p:nvSpPr>
            <p:spPr>
              <a:xfrm>
                <a:off x="-8859650" y="4727822"/>
                <a:ext cx="339910" cy="180217"/>
              </a:xfrm>
              <a:custGeom>
                <a:rect b="b" l="l" r="r" t="t"/>
                <a:pathLst>
                  <a:path extrusionOk="0" h="1967" w="3710">
                    <a:moveTo>
                      <a:pt x="823" y="0"/>
                    </a:moveTo>
                    <a:lnTo>
                      <a:pt x="0" y="1262"/>
                    </a:lnTo>
                    <a:cubicBezTo>
                      <a:pt x="287" y="1441"/>
                      <a:pt x="599" y="1587"/>
                      <a:pt x="931" y="1696"/>
                    </a:cubicBezTo>
                    <a:cubicBezTo>
                      <a:pt x="1497" y="1876"/>
                      <a:pt x="2084" y="1966"/>
                      <a:pt x="2674" y="1966"/>
                    </a:cubicBezTo>
                    <a:cubicBezTo>
                      <a:pt x="3019" y="1966"/>
                      <a:pt x="3366" y="1935"/>
                      <a:pt x="3710" y="1874"/>
                    </a:cubicBezTo>
                    <a:lnTo>
                      <a:pt x="3423" y="497"/>
                    </a:lnTo>
                    <a:cubicBezTo>
                      <a:pt x="3213" y="533"/>
                      <a:pt x="3001" y="551"/>
                      <a:pt x="2790" y="551"/>
                    </a:cubicBezTo>
                    <a:cubicBezTo>
                      <a:pt x="2100" y="551"/>
                      <a:pt x="1418" y="362"/>
                      <a:pt x="823"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p8"/>
              <p:cNvSpPr/>
              <p:nvPr/>
            </p:nvSpPr>
            <p:spPr>
              <a:xfrm>
                <a:off x="-8289771" y="4020696"/>
                <a:ext cx="109303" cy="190386"/>
              </a:xfrm>
              <a:custGeom>
                <a:rect b="b" l="l" r="r" t="t"/>
                <a:pathLst>
                  <a:path extrusionOk="0" h="2078" w="1193">
                    <a:moveTo>
                      <a:pt x="434" y="0"/>
                    </a:moveTo>
                    <a:cubicBezTo>
                      <a:pt x="288" y="57"/>
                      <a:pt x="147" y="115"/>
                      <a:pt x="1" y="166"/>
                    </a:cubicBezTo>
                    <a:lnTo>
                      <a:pt x="766" y="2078"/>
                    </a:lnTo>
                    <a:cubicBezTo>
                      <a:pt x="912" y="2027"/>
                      <a:pt x="1046" y="1969"/>
                      <a:pt x="1193" y="1912"/>
                    </a:cubicBezTo>
                    <a:lnTo>
                      <a:pt x="43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8"/>
              <p:cNvSpPr/>
              <p:nvPr/>
            </p:nvSpPr>
            <p:spPr>
              <a:xfrm>
                <a:off x="-6964848" y="3575695"/>
                <a:ext cx="233081" cy="151265"/>
              </a:xfrm>
              <a:custGeom>
                <a:rect b="b" l="l" r="r" t="t"/>
                <a:pathLst>
                  <a:path extrusionOk="0" h="1651" w="2544">
                    <a:moveTo>
                      <a:pt x="466" y="1"/>
                    </a:moveTo>
                    <a:lnTo>
                      <a:pt x="1" y="1326"/>
                    </a:lnTo>
                    <a:cubicBezTo>
                      <a:pt x="122" y="1371"/>
                      <a:pt x="237" y="1409"/>
                      <a:pt x="364" y="1441"/>
                    </a:cubicBezTo>
                    <a:cubicBezTo>
                      <a:pt x="861" y="1577"/>
                      <a:pt x="1350" y="1651"/>
                      <a:pt x="1830" y="1651"/>
                    </a:cubicBezTo>
                    <a:cubicBezTo>
                      <a:pt x="2070" y="1651"/>
                      <a:pt x="2308" y="1632"/>
                      <a:pt x="2544" y="1594"/>
                    </a:cubicBezTo>
                    <a:lnTo>
                      <a:pt x="2238" y="115"/>
                    </a:lnTo>
                    <a:cubicBezTo>
                      <a:pt x="2022" y="152"/>
                      <a:pt x="1805" y="171"/>
                      <a:pt x="1588" y="171"/>
                    </a:cubicBezTo>
                    <a:cubicBezTo>
                      <a:pt x="1209" y="171"/>
                      <a:pt x="831" y="114"/>
                      <a:pt x="466"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p8"/>
              <p:cNvSpPr/>
              <p:nvPr/>
            </p:nvSpPr>
            <p:spPr>
              <a:xfrm>
                <a:off x="-6519847" y="3154699"/>
                <a:ext cx="194509" cy="339360"/>
              </a:xfrm>
              <a:custGeom>
                <a:rect b="b" l="l" r="r" t="t"/>
                <a:pathLst>
                  <a:path extrusionOk="0" h="3704" w="2123">
                    <a:moveTo>
                      <a:pt x="2053" y="0"/>
                    </a:moveTo>
                    <a:lnTo>
                      <a:pt x="491" y="325"/>
                    </a:lnTo>
                    <a:cubicBezTo>
                      <a:pt x="644" y="1224"/>
                      <a:pt x="472" y="2148"/>
                      <a:pt x="0" y="2926"/>
                    </a:cubicBezTo>
                    <a:lnTo>
                      <a:pt x="1186" y="3703"/>
                    </a:lnTo>
                    <a:cubicBezTo>
                      <a:pt x="1721" y="2875"/>
                      <a:pt x="2040" y="1919"/>
                      <a:pt x="2104" y="937"/>
                    </a:cubicBezTo>
                    <a:cubicBezTo>
                      <a:pt x="2123" y="625"/>
                      <a:pt x="2104" y="306"/>
                      <a:pt x="2053"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3" name="Google Shape;1003;p8"/>
              <p:cNvSpPr/>
              <p:nvPr/>
            </p:nvSpPr>
            <p:spPr>
              <a:xfrm>
                <a:off x="-6715457" y="2789134"/>
                <a:ext cx="241235" cy="206237"/>
              </a:xfrm>
              <a:custGeom>
                <a:rect b="b" l="l" r="r" t="t"/>
                <a:pathLst>
                  <a:path extrusionOk="0" h="2251" w="2633">
                    <a:moveTo>
                      <a:pt x="625" y="1"/>
                    </a:moveTo>
                    <a:cubicBezTo>
                      <a:pt x="427" y="447"/>
                      <a:pt x="217" y="887"/>
                      <a:pt x="0" y="1320"/>
                    </a:cubicBezTo>
                    <a:cubicBezTo>
                      <a:pt x="338" y="1422"/>
                      <a:pt x="657" y="1569"/>
                      <a:pt x="956" y="1760"/>
                    </a:cubicBezTo>
                    <a:cubicBezTo>
                      <a:pt x="1173" y="1900"/>
                      <a:pt x="1377" y="2066"/>
                      <a:pt x="1562" y="2250"/>
                    </a:cubicBezTo>
                    <a:lnTo>
                      <a:pt x="2633" y="1243"/>
                    </a:lnTo>
                    <a:cubicBezTo>
                      <a:pt x="2135" y="772"/>
                      <a:pt x="1549" y="389"/>
                      <a:pt x="912" y="128"/>
                    </a:cubicBezTo>
                    <a:lnTo>
                      <a:pt x="625"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4" name="Google Shape;1004;p8"/>
              <p:cNvSpPr/>
              <p:nvPr/>
            </p:nvSpPr>
            <p:spPr>
              <a:xfrm>
                <a:off x="-6719580" y="3286083"/>
                <a:ext cx="107012" cy="91803"/>
              </a:xfrm>
              <a:custGeom>
                <a:rect b="b" l="l" r="r" t="t"/>
                <a:pathLst>
                  <a:path extrusionOk="0" h="1002" w="1168">
                    <a:moveTo>
                      <a:pt x="536" y="0"/>
                    </a:moveTo>
                    <a:cubicBezTo>
                      <a:pt x="492" y="160"/>
                      <a:pt x="421" y="313"/>
                      <a:pt x="332" y="453"/>
                    </a:cubicBezTo>
                    <a:cubicBezTo>
                      <a:pt x="237" y="587"/>
                      <a:pt x="128" y="714"/>
                      <a:pt x="1" y="816"/>
                    </a:cubicBezTo>
                    <a:cubicBezTo>
                      <a:pt x="396" y="816"/>
                      <a:pt x="791" y="880"/>
                      <a:pt x="1167" y="1001"/>
                    </a:cubicBezTo>
                    <a:cubicBezTo>
                      <a:pt x="906" y="701"/>
                      <a:pt x="695" y="364"/>
                      <a:pt x="536"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8"/>
              <p:cNvSpPr/>
              <p:nvPr/>
            </p:nvSpPr>
            <p:spPr>
              <a:xfrm>
                <a:off x="-6678717" y="3007557"/>
                <a:ext cx="144393" cy="189837"/>
              </a:xfrm>
              <a:custGeom>
                <a:rect b="b" l="l" r="r" t="t"/>
                <a:pathLst>
                  <a:path extrusionOk="0" h="2072" w="1576">
                    <a:moveTo>
                      <a:pt x="390" y="0"/>
                    </a:moveTo>
                    <a:cubicBezTo>
                      <a:pt x="96" y="650"/>
                      <a:pt x="1" y="1371"/>
                      <a:pt x="116" y="2072"/>
                    </a:cubicBezTo>
                    <a:lnTo>
                      <a:pt x="1575" y="1766"/>
                    </a:lnTo>
                    <a:cubicBezTo>
                      <a:pt x="1390" y="1058"/>
                      <a:pt x="976" y="440"/>
                      <a:pt x="390"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8"/>
              <p:cNvSpPr/>
              <p:nvPr/>
            </p:nvSpPr>
            <p:spPr>
              <a:xfrm>
                <a:off x="-6777392" y="3037334"/>
                <a:ext cx="93544" cy="108112"/>
              </a:xfrm>
              <a:custGeom>
                <a:rect b="b" l="l" r="r" t="t"/>
                <a:pathLst>
                  <a:path extrusionOk="0" h="1180" w="1021">
                    <a:moveTo>
                      <a:pt x="1021" y="0"/>
                    </a:moveTo>
                    <a:cubicBezTo>
                      <a:pt x="715" y="268"/>
                      <a:pt x="370" y="485"/>
                      <a:pt x="1" y="644"/>
                    </a:cubicBezTo>
                    <a:cubicBezTo>
                      <a:pt x="166" y="689"/>
                      <a:pt x="326" y="759"/>
                      <a:pt x="479" y="854"/>
                    </a:cubicBezTo>
                    <a:cubicBezTo>
                      <a:pt x="613" y="944"/>
                      <a:pt x="734" y="1052"/>
                      <a:pt x="842" y="1179"/>
                    </a:cubicBezTo>
                    <a:cubicBezTo>
                      <a:pt x="842" y="778"/>
                      <a:pt x="899" y="383"/>
                      <a:pt x="1021"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8"/>
              <p:cNvSpPr/>
              <p:nvPr/>
            </p:nvSpPr>
            <p:spPr>
              <a:xfrm>
                <a:off x="-6662317" y="3196753"/>
                <a:ext cx="144301" cy="191577"/>
              </a:xfrm>
              <a:custGeom>
                <a:rect b="b" l="l" r="r" t="t"/>
                <a:pathLst>
                  <a:path extrusionOk="0" h="2091" w="1575">
                    <a:moveTo>
                      <a:pt x="1460" y="0"/>
                    </a:moveTo>
                    <a:lnTo>
                      <a:pt x="0" y="306"/>
                    </a:lnTo>
                    <a:cubicBezTo>
                      <a:pt x="172" y="995"/>
                      <a:pt x="548" y="1619"/>
                      <a:pt x="1084" y="2091"/>
                    </a:cubicBezTo>
                    <a:cubicBezTo>
                      <a:pt x="1441" y="1460"/>
                      <a:pt x="1575" y="720"/>
                      <a:pt x="1460"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8" name="Google Shape;1008;p8"/>
              <p:cNvSpPr/>
              <p:nvPr/>
            </p:nvSpPr>
            <p:spPr>
              <a:xfrm>
                <a:off x="-6952571" y="3339773"/>
                <a:ext cx="91803" cy="108753"/>
              </a:xfrm>
              <a:custGeom>
                <a:rect b="b" l="l" r="r" t="t"/>
                <a:pathLst>
                  <a:path extrusionOk="0" h="1187" w="1002">
                    <a:moveTo>
                      <a:pt x="179" y="1"/>
                    </a:moveTo>
                    <a:cubicBezTo>
                      <a:pt x="179" y="402"/>
                      <a:pt x="122" y="804"/>
                      <a:pt x="1" y="1186"/>
                    </a:cubicBezTo>
                    <a:cubicBezTo>
                      <a:pt x="300" y="925"/>
                      <a:pt x="638" y="708"/>
                      <a:pt x="1001" y="555"/>
                    </a:cubicBezTo>
                    <a:cubicBezTo>
                      <a:pt x="842" y="504"/>
                      <a:pt x="695" y="441"/>
                      <a:pt x="562" y="351"/>
                    </a:cubicBezTo>
                    <a:cubicBezTo>
                      <a:pt x="415" y="256"/>
                      <a:pt x="288" y="135"/>
                      <a:pt x="179"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9" name="Google Shape;1009;p8"/>
              <p:cNvSpPr/>
              <p:nvPr/>
            </p:nvSpPr>
            <p:spPr>
              <a:xfrm>
                <a:off x="-7053536" y="2959090"/>
                <a:ext cx="191028" cy="137888"/>
              </a:xfrm>
              <a:custGeom>
                <a:rect b="b" l="l" r="r" t="t"/>
                <a:pathLst>
                  <a:path extrusionOk="0" h="1505" w="2085">
                    <a:moveTo>
                      <a:pt x="1785" y="0"/>
                    </a:moveTo>
                    <a:cubicBezTo>
                      <a:pt x="1071" y="172"/>
                      <a:pt x="440" y="593"/>
                      <a:pt x="0" y="1179"/>
                    </a:cubicBezTo>
                    <a:cubicBezTo>
                      <a:pt x="467" y="1395"/>
                      <a:pt x="973" y="1504"/>
                      <a:pt x="1484" y="1504"/>
                    </a:cubicBezTo>
                    <a:cubicBezTo>
                      <a:pt x="1684" y="1504"/>
                      <a:pt x="1885" y="1488"/>
                      <a:pt x="2084" y="1453"/>
                    </a:cubicBezTo>
                    <a:lnTo>
                      <a:pt x="1785"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0" name="Google Shape;1010;p8"/>
              <p:cNvSpPr/>
              <p:nvPr/>
            </p:nvSpPr>
            <p:spPr>
              <a:xfrm>
                <a:off x="-6960725" y="3118051"/>
                <a:ext cx="286221" cy="251039"/>
              </a:xfrm>
              <a:custGeom>
                <a:rect b="b" l="l" r="r" t="t"/>
                <a:pathLst>
                  <a:path extrusionOk="0" h="2740" w="3124">
                    <a:moveTo>
                      <a:pt x="1567" y="0"/>
                    </a:moveTo>
                    <a:cubicBezTo>
                      <a:pt x="1472" y="0"/>
                      <a:pt x="1376" y="10"/>
                      <a:pt x="1282" y="31"/>
                    </a:cubicBezTo>
                    <a:cubicBezTo>
                      <a:pt x="925" y="101"/>
                      <a:pt x="612" y="318"/>
                      <a:pt x="415" y="617"/>
                    </a:cubicBezTo>
                    <a:cubicBezTo>
                      <a:pt x="1" y="1254"/>
                      <a:pt x="179" y="2102"/>
                      <a:pt x="816" y="2516"/>
                    </a:cubicBezTo>
                    <a:cubicBezTo>
                      <a:pt x="1047" y="2668"/>
                      <a:pt x="1306" y="2740"/>
                      <a:pt x="1563" y="2740"/>
                    </a:cubicBezTo>
                    <a:cubicBezTo>
                      <a:pt x="2009" y="2740"/>
                      <a:pt x="2446" y="2522"/>
                      <a:pt x="2709" y="2121"/>
                    </a:cubicBezTo>
                    <a:cubicBezTo>
                      <a:pt x="3124" y="1484"/>
                      <a:pt x="2945" y="636"/>
                      <a:pt x="2314" y="222"/>
                    </a:cubicBezTo>
                    <a:cubicBezTo>
                      <a:pt x="2089" y="77"/>
                      <a:pt x="1830" y="0"/>
                      <a:pt x="1567"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1" name="Google Shape;1011;p8"/>
              <p:cNvSpPr/>
              <p:nvPr/>
            </p:nvSpPr>
            <p:spPr>
              <a:xfrm>
                <a:off x="-7102003" y="3289565"/>
                <a:ext cx="144301" cy="188737"/>
              </a:xfrm>
              <a:custGeom>
                <a:rect b="b" l="l" r="r" t="t"/>
                <a:pathLst>
                  <a:path extrusionOk="0" h="2060" w="1575">
                    <a:moveTo>
                      <a:pt x="1460" y="1"/>
                    </a:moveTo>
                    <a:lnTo>
                      <a:pt x="0" y="307"/>
                    </a:lnTo>
                    <a:cubicBezTo>
                      <a:pt x="185" y="1008"/>
                      <a:pt x="599" y="1626"/>
                      <a:pt x="1179" y="2059"/>
                    </a:cubicBezTo>
                    <a:cubicBezTo>
                      <a:pt x="1479" y="1416"/>
                      <a:pt x="1574" y="702"/>
                      <a:pt x="1460"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2" name="Google Shape;1012;p8"/>
              <p:cNvSpPr/>
              <p:nvPr/>
            </p:nvSpPr>
            <p:spPr>
              <a:xfrm>
                <a:off x="-6863241" y="2950111"/>
                <a:ext cx="190478" cy="136972"/>
              </a:xfrm>
              <a:custGeom>
                <a:rect b="b" l="l" r="r" t="t"/>
                <a:pathLst>
                  <a:path extrusionOk="0" h="1495" w="2079">
                    <a:moveTo>
                      <a:pt x="503" y="1"/>
                    </a:moveTo>
                    <a:cubicBezTo>
                      <a:pt x="335" y="1"/>
                      <a:pt x="168" y="14"/>
                      <a:pt x="1" y="41"/>
                    </a:cubicBezTo>
                    <a:lnTo>
                      <a:pt x="300" y="1494"/>
                    </a:lnTo>
                    <a:cubicBezTo>
                      <a:pt x="989" y="1316"/>
                      <a:pt x="1607" y="940"/>
                      <a:pt x="2079" y="417"/>
                    </a:cubicBezTo>
                    <a:cubicBezTo>
                      <a:pt x="1595" y="143"/>
                      <a:pt x="1052" y="1"/>
                      <a:pt x="503"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8"/>
              <p:cNvSpPr/>
              <p:nvPr/>
            </p:nvSpPr>
            <p:spPr>
              <a:xfrm>
                <a:off x="-7118404" y="3098078"/>
                <a:ext cx="144943" cy="192768"/>
              </a:xfrm>
              <a:custGeom>
                <a:rect b="b" l="l" r="r" t="t"/>
                <a:pathLst>
                  <a:path extrusionOk="0" h="2104" w="1582">
                    <a:moveTo>
                      <a:pt x="491" y="0"/>
                    </a:moveTo>
                    <a:cubicBezTo>
                      <a:pt x="135" y="638"/>
                      <a:pt x="1" y="1377"/>
                      <a:pt x="122" y="2103"/>
                    </a:cubicBezTo>
                    <a:lnTo>
                      <a:pt x="1581" y="1797"/>
                    </a:lnTo>
                    <a:cubicBezTo>
                      <a:pt x="1403" y="1103"/>
                      <a:pt x="1027" y="472"/>
                      <a:pt x="491"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8"/>
              <p:cNvSpPr/>
              <p:nvPr/>
            </p:nvSpPr>
            <p:spPr>
              <a:xfrm>
                <a:off x="-7023760" y="3108523"/>
                <a:ext cx="109852" cy="94185"/>
              </a:xfrm>
              <a:custGeom>
                <a:rect b="b" l="l" r="r" t="t"/>
                <a:pathLst>
                  <a:path extrusionOk="0" h="1028" w="1199">
                    <a:moveTo>
                      <a:pt x="0" y="1"/>
                    </a:moveTo>
                    <a:lnTo>
                      <a:pt x="0" y="1"/>
                    </a:lnTo>
                    <a:cubicBezTo>
                      <a:pt x="268" y="307"/>
                      <a:pt x="485" y="651"/>
                      <a:pt x="644" y="1027"/>
                    </a:cubicBezTo>
                    <a:cubicBezTo>
                      <a:pt x="689" y="861"/>
                      <a:pt x="759" y="702"/>
                      <a:pt x="854" y="562"/>
                    </a:cubicBezTo>
                    <a:cubicBezTo>
                      <a:pt x="918" y="460"/>
                      <a:pt x="988" y="371"/>
                      <a:pt x="1071" y="288"/>
                    </a:cubicBezTo>
                    <a:cubicBezTo>
                      <a:pt x="1116" y="249"/>
                      <a:pt x="1154" y="211"/>
                      <a:pt x="1198" y="179"/>
                    </a:cubicBezTo>
                    <a:lnTo>
                      <a:pt x="1198" y="179"/>
                    </a:lnTo>
                    <a:cubicBezTo>
                      <a:pt x="1180" y="180"/>
                      <a:pt x="1161" y="180"/>
                      <a:pt x="1143" y="180"/>
                    </a:cubicBezTo>
                    <a:cubicBezTo>
                      <a:pt x="754" y="180"/>
                      <a:pt x="371" y="116"/>
                      <a:pt x="0"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5" name="Google Shape;1015;p8"/>
              <p:cNvSpPr/>
              <p:nvPr/>
            </p:nvSpPr>
            <p:spPr>
              <a:xfrm>
                <a:off x="-7172093" y="3463552"/>
                <a:ext cx="225477" cy="224377"/>
              </a:xfrm>
              <a:custGeom>
                <a:rect b="b" l="l" r="r" t="t"/>
                <a:pathLst>
                  <a:path extrusionOk="0" h="2449" w="2461">
                    <a:moveTo>
                      <a:pt x="918" y="1"/>
                    </a:moveTo>
                    <a:cubicBezTo>
                      <a:pt x="619" y="345"/>
                      <a:pt x="313" y="677"/>
                      <a:pt x="0" y="1008"/>
                    </a:cubicBezTo>
                    <a:lnTo>
                      <a:pt x="274" y="1276"/>
                    </a:lnTo>
                    <a:cubicBezTo>
                      <a:pt x="772" y="1766"/>
                      <a:pt x="1352" y="2168"/>
                      <a:pt x="1995" y="2448"/>
                    </a:cubicBezTo>
                    <a:lnTo>
                      <a:pt x="2461" y="1135"/>
                    </a:lnTo>
                    <a:cubicBezTo>
                      <a:pt x="2225" y="1040"/>
                      <a:pt x="2002" y="925"/>
                      <a:pt x="1785" y="785"/>
                    </a:cubicBezTo>
                    <a:cubicBezTo>
                      <a:pt x="1460" y="568"/>
                      <a:pt x="1167" y="307"/>
                      <a:pt x="918"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8"/>
              <p:cNvSpPr/>
              <p:nvPr/>
            </p:nvSpPr>
            <p:spPr>
              <a:xfrm>
                <a:off x="-6772720" y="3388606"/>
                <a:ext cx="189287" cy="138163"/>
              </a:xfrm>
              <a:custGeom>
                <a:rect b="b" l="l" r="r" t="t"/>
                <a:pathLst>
                  <a:path extrusionOk="0" h="1508" w="2066">
                    <a:moveTo>
                      <a:pt x="579" y="1"/>
                    </a:moveTo>
                    <a:cubicBezTo>
                      <a:pt x="386" y="1"/>
                      <a:pt x="193" y="16"/>
                      <a:pt x="1" y="48"/>
                    </a:cubicBezTo>
                    <a:lnTo>
                      <a:pt x="307" y="1507"/>
                    </a:lnTo>
                    <a:cubicBezTo>
                      <a:pt x="1008" y="1322"/>
                      <a:pt x="1632" y="908"/>
                      <a:pt x="2066" y="328"/>
                    </a:cubicBezTo>
                    <a:cubicBezTo>
                      <a:pt x="1598" y="111"/>
                      <a:pt x="1091" y="1"/>
                      <a:pt x="579"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p8"/>
              <p:cNvSpPr/>
              <p:nvPr/>
            </p:nvSpPr>
            <p:spPr>
              <a:xfrm>
                <a:off x="-6554846" y="2921709"/>
                <a:ext cx="217231" cy="237204"/>
              </a:xfrm>
              <a:custGeom>
                <a:rect b="b" l="l" r="r" t="t"/>
                <a:pathLst>
                  <a:path extrusionOk="0" h="2589" w="2371">
                    <a:moveTo>
                      <a:pt x="1084" y="0"/>
                    </a:moveTo>
                    <a:lnTo>
                      <a:pt x="0" y="1020"/>
                    </a:lnTo>
                    <a:cubicBezTo>
                      <a:pt x="389" y="1473"/>
                      <a:pt x="669" y="2008"/>
                      <a:pt x="809" y="2588"/>
                    </a:cubicBezTo>
                    <a:lnTo>
                      <a:pt x="2371" y="2263"/>
                    </a:lnTo>
                    <a:cubicBezTo>
                      <a:pt x="2173" y="1447"/>
                      <a:pt x="1734" y="721"/>
                      <a:pt x="1122" y="32"/>
                    </a:cubicBezTo>
                    <a:lnTo>
                      <a:pt x="1084"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p8"/>
              <p:cNvSpPr/>
              <p:nvPr/>
            </p:nvSpPr>
            <p:spPr>
              <a:xfrm>
                <a:off x="-6963657" y="3398776"/>
                <a:ext cx="191669" cy="136972"/>
              </a:xfrm>
              <a:custGeom>
                <a:rect b="b" l="l" r="r" t="t"/>
                <a:pathLst>
                  <a:path extrusionOk="0" h="1495" w="2092">
                    <a:moveTo>
                      <a:pt x="1785" y="0"/>
                    </a:moveTo>
                    <a:cubicBezTo>
                      <a:pt x="1097" y="173"/>
                      <a:pt x="479" y="549"/>
                      <a:pt x="1" y="1084"/>
                    </a:cubicBezTo>
                    <a:cubicBezTo>
                      <a:pt x="486" y="1356"/>
                      <a:pt x="1027" y="1495"/>
                      <a:pt x="1576" y="1495"/>
                    </a:cubicBezTo>
                    <a:cubicBezTo>
                      <a:pt x="1747" y="1495"/>
                      <a:pt x="1920" y="1481"/>
                      <a:pt x="2091" y="1454"/>
                    </a:cubicBezTo>
                    <a:lnTo>
                      <a:pt x="1785"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p8"/>
              <p:cNvSpPr/>
              <p:nvPr/>
            </p:nvSpPr>
            <p:spPr>
              <a:xfrm>
                <a:off x="-7283045" y="3290206"/>
                <a:ext cx="139629" cy="200923"/>
              </a:xfrm>
              <a:custGeom>
                <a:rect b="b" l="l" r="r" t="t"/>
                <a:pathLst>
                  <a:path extrusionOk="0" h="2193" w="1524">
                    <a:moveTo>
                      <a:pt x="638" y="0"/>
                    </a:moveTo>
                    <a:cubicBezTo>
                      <a:pt x="434" y="249"/>
                      <a:pt x="224" y="497"/>
                      <a:pt x="0" y="733"/>
                    </a:cubicBezTo>
                    <a:lnTo>
                      <a:pt x="1454" y="2192"/>
                    </a:lnTo>
                    <a:lnTo>
                      <a:pt x="1524" y="2116"/>
                    </a:lnTo>
                    <a:cubicBezTo>
                      <a:pt x="1294" y="1829"/>
                      <a:pt x="714" y="1020"/>
                      <a:pt x="63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8"/>
              <p:cNvSpPr/>
              <p:nvPr/>
            </p:nvSpPr>
            <p:spPr>
              <a:xfrm>
                <a:off x="-6972361" y="2833386"/>
                <a:ext cx="256353" cy="97209"/>
              </a:xfrm>
              <a:custGeom>
                <a:rect b="b" l="l" r="r" t="t"/>
                <a:pathLst>
                  <a:path extrusionOk="0" h="1061" w="2798">
                    <a:moveTo>
                      <a:pt x="1581" y="0"/>
                    </a:moveTo>
                    <a:cubicBezTo>
                      <a:pt x="1236" y="0"/>
                      <a:pt x="859" y="46"/>
                      <a:pt x="491" y="181"/>
                    </a:cubicBezTo>
                    <a:cubicBezTo>
                      <a:pt x="332" y="480"/>
                      <a:pt x="166" y="773"/>
                      <a:pt x="0" y="1060"/>
                    </a:cubicBezTo>
                    <a:cubicBezTo>
                      <a:pt x="530" y="799"/>
                      <a:pt x="1110" y="666"/>
                      <a:pt x="1694" y="666"/>
                    </a:cubicBezTo>
                    <a:cubicBezTo>
                      <a:pt x="1967" y="666"/>
                      <a:pt x="2241" y="695"/>
                      <a:pt x="2511" y="754"/>
                    </a:cubicBezTo>
                    <a:cubicBezTo>
                      <a:pt x="2607" y="563"/>
                      <a:pt x="2702" y="365"/>
                      <a:pt x="2798" y="174"/>
                    </a:cubicBezTo>
                    <a:cubicBezTo>
                      <a:pt x="2577" y="112"/>
                      <a:pt x="2119" y="0"/>
                      <a:pt x="158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8"/>
              <p:cNvSpPr/>
              <p:nvPr/>
            </p:nvSpPr>
            <p:spPr>
              <a:xfrm>
                <a:off x="-7211215" y="3217734"/>
                <a:ext cx="106921" cy="255895"/>
              </a:xfrm>
              <a:custGeom>
                <a:rect b="b" l="l" r="r" t="t"/>
                <a:pathLst>
                  <a:path extrusionOk="0" h="2793" w="1167">
                    <a:moveTo>
                      <a:pt x="498" y="1"/>
                    </a:moveTo>
                    <a:cubicBezTo>
                      <a:pt x="338" y="211"/>
                      <a:pt x="172" y="421"/>
                      <a:pt x="0" y="625"/>
                    </a:cubicBezTo>
                    <a:cubicBezTo>
                      <a:pt x="19" y="1632"/>
                      <a:pt x="606" y="2486"/>
                      <a:pt x="848" y="2792"/>
                    </a:cubicBezTo>
                    <a:cubicBezTo>
                      <a:pt x="950" y="2678"/>
                      <a:pt x="1058" y="2556"/>
                      <a:pt x="1167" y="2435"/>
                    </a:cubicBezTo>
                    <a:cubicBezTo>
                      <a:pt x="670" y="1722"/>
                      <a:pt x="434" y="868"/>
                      <a:pt x="49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8"/>
              <p:cNvSpPr/>
              <p:nvPr/>
            </p:nvSpPr>
            <p:spPr>
              <a:xfrm>
                <a:off x="-7326840" y="3367809"/>
                <a:ext cx="168214" cy="168856"/>
              </a:xfrm>
              <a:custGeom>
                <a:rect b="b" l="l" r="r" t="t"/>
                <a:pathLst>
                  <a:path extrusionOk="0" h="1843" w="1836">
                    <a:moveTo>
                      <a:pt x="383" y="1"/>
                    </a:moveTo>
                    <a:cubicBezTo>
                      <a:pt x="255" y="135"/>
                      <a:pt x="128" y="268"/>
                      <a:pt x="0" y="396"/>
                    </a:cubicBezTo>
                    <a:lnTo>
                      <a:pt x="1473" y="1843"/>
                    </a:lnTo>
                    <a:cubicBezTo>
                      <a:pt x="1594" y="1715"/>
                      <a:pt x="1721" y="1588"/>
                      <a:pt x="1836" y="1454"/>
                    </a:cubicBezTo>
                    <a:lnTo>
                      <a:pt x="38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8"/>
              <p:cNvSpPr/>
              <p:nvPr/>
            </p:nvSpPr>
            <p:spPr>
              <a:xfrm>
                <a:off x="-6918671" y="2754685"/>
                <a:ext cx="212650" cy="82458"/>
              </a:xfrm>
              <a:custGeom>
                <a:rect b="b" l="l" r="r" t="t"/>
                <a:pathLst>
                  <a:path extrusionOk="0" h="900" w="2321">
                    <a:moveTo>
                      <a:pt x="427" y="1"/>
                    </a:moveTo>
                    <a:cubicBezTo>
                      <a:pt x="294" y="287"/>
                      <a:pt x="147" y="568"/>
                      <a:pt x="0" y="848"/>
                    </a:cubicBezTo>
                    <a:cubicBezTo>
                      <a:pt x="344" y="742"/>
                      <a:pt x="688" y="704"/>
                      <a:pt x="1004" y="704"/>
                    </a:cubicBezTo>
                    <a:cubicBezTo>
                      <a:pt x="1578" y="704"/>
                      <a:pt x="2058" y="829"/>
                      <a:pt x="2276" y="899"/>
                    </a:cubicBezTo>
                    <a:cubicBezTo>
                      <a:pt x="2295" y="867"/>
                      <a:pt x="2308" y="842"/>
                      <a:pt x="2320" y="810"/>
                    </a:cubicBezTo>
                    <a:lnTo>
                      <a:pt x="42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8"/>
              <p:cNvSpPr/>
              <p:nvPr/>
            </p:nvSpPr>
            <p:spPr>
              <a:xfrm>
                <a:off x="-6734147" y="3444861"/>
                <a:ext cx="308393" cy="271104"/>
              </a:xfrm>
              <a:custGeom>
                <a:rect b="b" l="l" r="r" t="t"/>
                <a:pathLst>
                  <a:path extrusionOk="0" h="2959" w="3366">
                    <a:moveTo>
                      <a:pt x="2186" y="1"/>
                    </a:moveTo>
                    <a:cubicBezTo>
                      <a:pt x="1657" y="740"/>
                      <a:pt x="880" y="1269"/>
                      <a:pt x="0" y="1486"/>
                    </a:cubicBezTo>
                    <a:lnTo>
                      <a:pt x="306" y="2958"/>
                    </a:lnTo>
                    <a:cubicBezTo>
                      <a:pt x="638" y="2882"/>
                      <a:pt x="963" y="2761"/>
                      <a:pt x="1269" y="2608"/>
                    </a:cubicBezTo>
                    <a:cubicBezTo>
                      <a:pt x="2110" y="2174"/>
                      <a:pt x="2830" y="1543"/>
                      <a:pt x="3366" y="772"/>
                    </a:cubicBezTo>
                    <a:lnTo>
                      <a:pt x="2186"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p8"/>
              <p:cNvSpPr/>
              <p:nvPr/>
            </p:nvSpPr>
            <p:spPr>
              <a:xfrm>
                <a:off x="-6873685" y="2703285"/>
                <a:ext cx="190386" cy="113426"/>
              </a:xfrm>
              <a:custGeom>
                <a:rect b="b" l="l" r="r" t="t"/>
                <a:pathLst>
                  <a:path extrusionOk="0" h="1238" w="2078">
                    <a:moveTo>
                      <a:pt x="185" y="1"/>
                    </a:moveTo>
                    <a:cubicBezTo>
                      <a:pt x="121" y="141"/>
                      <a:pt x="64" y="281"/>
                      <a:pt x="0" y="421"/>
                    </a:cubicBezTo>
                    <a:lnTo>
                      <a:pt x="1893" y="1237"/>
                    </a:lnTo>
                    <a:cubicBezTo>
                      <a:pt x="1957" y="1097"/>
                      <a:pt x="2014" y="957"/>
                      <a:pt x="2078" y="817"/>
                    </a:cubicBezTo>
                    <a:lnTo>
                      <a:pt x="185"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8"/>
              <p:cNvSpPr/>
              <p:nvPr/>
            </p:nvSpPr>
            <p:spPr>
              <a:xfrm>
                <a:off x="-6231976" y="1342722"/>
                <a:ext cx="237754" cy="223186"/>
              </a:xfrm>
              <a:custGeom>
                <a:rect b="b" l="l" r="r" t="t"/>
                <a:pathLst>
                  <a:path extrusionOk="0" h="2436" w="2595">
                    <a:moveTo>
                      <a:pt x="1333" y="1"/>
                    </a:moveTo>
                    <a:cubicBezTo>
                      <a:pt x="988" y="485"/>
                      <a:pt x="530" y="887"/>
                      <a:pt x="1" y="1167"/>
                    </a:cubicBezTo>
                    <a:lnTo>
                      <a:pt x="606" y="2435"/>
                    </a:lnTo>
                    <a:cubicBezTo>
                      <a:pt x="721" y="2378"/>
                      <a:pt x="835" y="2321"/>
                      <a:pt x="944" y="2257"/>
                    </a:cubicBezTo>
                    <a:cubicBezTo>
                      <a:pt x="1613" y="1875"/>
                      <a:pt x="2174" y="1409"/>
                      <a:pt x="2594" y="823"/>
                    </a:cubicBezTo>
                    <a:lnTo>
                      <a:pt x="1333"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8"/>
              <p:cNvSpPr/>
              <p:nvPr/>
            </p:nvSpPr>
            <p:spPr>
              <a:xfrm>
                <a:off x="-6192854" y="734912"/>
                <a:ext cx="264049" cy="321769"/>
              </a:xfrm>
              <a:custGeom>
                <a:rect b="b" l="l" r="r" t="t"/>
                <a:pathLst>
                  <a:path extrusionOk="0" h="3512" w="2882">
                    <a:moveTo>
                      <a:pt x="880" y="0"/>
                    </a:moveTo>
                    <a:lnTo>
                      <a:pt x="1" y="1332"/>
                    </a:lnTo>
                    <a:cubicBezTo>
                      <a:pt x="746" y="1855"/>
                      <a:pt x="1275" y="2632"/>
                      <a:pt x="1498" y="3512"/>
                    </a:cubicBezTo>
                    <a:lnTo>
                      <a:pt x="2881" y="3231"/>
                    </a:lnTo>
                    <a:cubicBezTo>
                      <a:pt x="2677" y="2263"/>
                      <a:pt x="2225" y="1364"/>
                      <a:pt x="1575" y="625"/>
                    </a:cubicBezTo>
                    <a:cubicBezTo>
                      <a:pt x="1364" y="389"/>
                      <a:pt x="1135" y="179"/>
                      <a:pt x="880"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8"/>
              <p:cNvSpPr/>
              <p:nvPr/>
            </p:nvSpPr>
            <p:spPr>
              <a:xfrm>
                <a:off x="-6601573" y="656668"/>
                <a:ext cx="210818" cy="175819"/>
              </a:xfrm>
              <a:custGeom>
                <a:rect b="b" l="l" r="r" t="t"/>
                <a:pathLst>
                  <a:path extrusionOk="0" h="1919" w="2301">
                    <a:moveTo>
                      <a:pt x="2301" y="0"/>
                    </a:moveTo>
                    <a:lnTo>
                      <a:pt x="2301" y="0"/>
                    </a:lnTo>
                    <a:cubicBezTo>
                      <a:pt x="1613" y="19"/>
                      <a:pt x="931" y="166"/>
                      <a:pt x="287" y="434"/>
                    </a:cubicBezTo>
                    <a:lnTo>
                      <a:pt x="0" y="542"/>
                    </a:lnTo>
                    <a:cubicBezTo>
                      <a:pt x="172" y="1001"/>
                      <a:pt x="338" y="1460"/>
                      <a:pt x="491" y="1919"/>
                    </a:cubicBezTo>
                    <a:cubicBezTo>
                      <a:pt x="797" y="1753"/>
                      <a:pt x="1135" y="1632"/>
                      <a:pt x="1479" y="1555"/>
                    </a:cubicBezTo>
                    <a:cubicBezTo>
                      <a:pt x="1734" y="1504"/>
                      <a:pt x="1995" y="1479"/>
                      <a:pt x="2250" y="1479"/>
                    </a:cubicBezTo>
                    <a:lnTo>
                      <a:pt x="2301"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8"/>
              <p:cNvSpPr/>
              <p:nvPr/>
            </p:nvSpPr>
            <p:spPr>
              <a:xfrm>
                <a:off x="-6258820" y="1067128"/>
                <a:ext cx="105180" cy="87131"/>
              </a:xfrm>
              <a:custGeom>
                <a:rect b="b" l="l" r="r" t="t"/>
                <a:pathLst>
                  <a:path extrusionOk="0" h="951" w="1148">
                    <a:moveTo>
                      <a:pt x="0" y="1"/>
                    </a:moveTo>
                    <a:lnTo>
                      <a:pt x="0" y="1"/>
                    </a:lnTo>
                    <a:cubicBezTo>
                      <a:pt x="77" y="147"/>
                      <a:pt x="134" y="300"/>
                      <a:pt x="172" y="460"/>
                    </a:cubicBezTo>
                    <a:cubicBezTo>
                      <a:pt x="204" y="625"/>
                      <a:pt x="211" y="791"/>
                      <a:pt x="198" y="950"/>
                    </a:cubicBezTo>
                    <a:cubicBezTo>
                      <a:pt x="478" y="676"/>
                      <a:pt x="797" y="440"/>
                      <a:pt x="1148" y="256"/>
                    </a:cubicBezTo>
                    <a:cubicBezTo>
                      <a:pt x="752" y="230"/>
                      <a:pt x="364" y="147"/>
                      <a:pt x="0"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8"/>
              <p:cNvSpPr/>
              <p:nvPr/>
            </p:nvSpPr>
            <p:spPr>
              <a:xfrm>
                <a:off x="-6436381" y="847513"/>
                <a:ext cx="191028" cy="154929"/>
              </a:xfrm>
              <a:custGeom>
                <a:rect b="b" l="l" r="r" t="t"/>
                <a:pathLst>
                  <a:path extrusionOk="0" h="1691" w="2085">
                    <a:moveTo>
                      <a:pt x="458" y="1"/>
                    </a:moveTo>
                    <a:cubicBezTo>
                      <a:pt x="306" y="1"/>
                      <a:pt x="153" y="12"/>
                      <a:pt x="1" y="33"/>
                    </a:cubicBezTo>
                    <a:cubicBezTo>
                      <a:pt x="249" y="702"/>
                      <a:pt x="689" y="1276"/>
                      <a:pt x="1269" y="1690"/>
                    </a:cubicBezTo>
                    <a:lnTo>
                      <a:pt x="2085" y="447"/>
                    </a:lnTo>
                    <a:cubicBezTo>
                      <a:pt x="1592" y="151"/>
                      <a:pt x="1028" y="1"/>
                      <a:pt x="458"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p8"/>
              <p:cNvSpPr/>
              <p:nvPr/>
            </p:nvSpPr>
            <p:spPr>
              <a:xfrm>
                <a:off x="-6469089" y="900745"/>
                <a:ext cx="89513" cy="107470"/>
              </a:xfrm>
              <a:custGeom>
                <a:rect b="b" l="l" r="r" t="t"/>
                <a:pathLst>
                  <a:path extrusionOk="0" h="1173" w="977">
                    <a:moveTo>
                      <a:pt x="269" y="0"/>
                    </a:moveTo>
                    <a:cubicBezTo>
                      <a:pt x="243" y="402"/>
                      <a:pt x="154" y="797"/>
                      <a:pt x="1" y="1173"/>
                    </a:cubicBezTo>
                    <a:cubicBezTo>
                      <a:pt x="154" y="1084"/>
                      <a:pt x="313" y="1020"/>
                      <a:pt x="485" y="982"/>
                    </a:cubicBezTo>
                    <a:cubicBezTo>
                      <a:pt x="594" y="960"/>
                      <a:pt x="705" y="947"/>
                      <a:pt x="817" y="947"/>
                    </a:cubicBezTo>
                    <a:cubicBezTo>
                      <a:pt x="870" y="947"/>
                      <a:pt x="923" y="950"/>
                      <a:pt x="976" y="956"/>
                    </a:cubicBezTo>
                    <a:cubicBezTo>
                      <a:pt x="689" y="676"/>
                      <a:pt x="453" y="351"/>
                      <a:pt x="269"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8"/>
              <p:cNvSpPr/>
              <p:nvPr/>
            </p:nvSpPr>
            <p:spPr>
              <a:xfrm>
                <a:off x="-6296751" y="903677"/>
                <a:ext cx="185714" cy="160060"/>
              </a:xfrm>
              <a:custGeom>
                <a:rect b="b" l="l" r="r" t="t"/>
                <a:pathLst>
                  <a:path extrusionOk="0" h="1747" w="2027">
                    <a:moveTo>
                      <a:pt x="816" y="0"/>
                    </a:moveTo>
                    <a:lnTo>
                      <a:pt x="0" y="1243"/>
                    </a:lnTo>
                    <a:cubicBezTo>
                      <a:pt x="550" y="1570"/>
                      <a:pt x="1172" y="1747"/>
                      <a:pt x="1811" y="1747"/>
                    </a:cubicBezTo>
                    <a:cubicBezTo>
                      <a:pt x="1883" y="1747"/>
                      <a:pt x="1955" y="1745"/>
                      <a:pt x="2027" y="1740"/>
                    </a:cubicBezTo>
                    <a:cubicBezTo>
                      <a:pt x="1836" y="1039"/>
                      <a:pt x="1402" y="421"/>
                      <a:pt x="816"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8"/>
              <p:cNvSpPr/>
              <p:nvPr/>
            </p:nvSpPr>
            <p:spPr>
              <a:xfrm>
                <a:off x="-6408895" y="1275014"/>
                <a:ext cx="88871" cy="106371"/>
              </a:xfrm>
              <a:custGeom>
                <a:rect b="b" l="l" r="r" t="t"/>
                <a:pathLst>
                  <a:path extrusionOk="0" h="1161" w="970">
                    <a:moveTo>
                      <a:pt x="969" y="1"/>
                    </a:moveTo>
                    <a:cubicBezTo>
                      <a:pt x="829" y="77"/>
                      <a:pt x="676" y="134"/>
                      <a:pt x="517" y="166"/>
                    </a:cubicBezTo>
                    <a:cubicBezTo>
                      <a:pt x="406" y="191"/>
                      <a:pt x="296" y="202"/>
                      <a:pt x="186" y="202"/>
                    </a:cubicBezTo>
                    <a:cubicBezTo>
                      <a:pt x="124" y="202"/>
                      <a:pt x="62" y="199"/>
                      <a:pt x="0" y="192"/>
                    </a:cubicBezTo>
                    <a:lnTo>
                      <a:pt x="0" y="192"/>
                    </a:lnTo>
                    <a:cubicBezTo>
                      <a:pt x="281" y="479"/>
                      <a:pt x="523" y="804"/>
                      <a:pt x="708" y="1161"/>
                    </a:cubicBezTo>
                    <a:cubicBezTo>
                      <a:pt x="733" y="759"/>
                      <a:pt x="823" y="370"/>
                      <a:pt x="969"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4" name="Google Shape;1034;p8"/>
              <p:cNvSpPr/>
              <p:nvPr/>
            </p:nvSpPr>
            <p:spPr>
              <a:xfrm>
                <a:off x="-6694476" y="991266"/>
                <a:ext cx="162992" cy="191577"/>
              </a:xfrm>
              <a:custGeom>
                <a:rect b="b" l="l" r="r" t="t"/>
                <a:pathLst>
                  <a:path extrusionOk="0" h="2091" w="1779">
                    <a:moveTo>
                      <a:pt x="530" y="0"/>
                    </a:moveTo>
                    <a:cubicBezTo>
                      <a:pt x="154" y="625"/>
                      <a:pt x="1" y="1364"/>
                      <a:pt x="109" y="2091"/>
                    </a:cubicBezTo>
                    <a:cubicBezTo>
                      <a:pt x="778" y="1842"/>
                      <a:pt x="1365" y="1396"/>
                      <a:pt x="1779" y="816"/>
                    </a:cubicBezTo>
                    <a:lnTo>
                      <a:pt x="530"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8"/>
              <p:cNvSpPr/>
              <p:nvPr/>
            </p:nvSpPr>
            <p:spPr>
              <a:xfrm>
                <a:off x="-6522779" y="1015270"/>
                <a:ext cx="266339" cy="250764"/>
              </a:xfrm>
              <a:custGeom>
                <a:rect b="b" l="l" r="r" t="t"/>
                <a:pathLst>
                  <a:path extrusionOk="0" h="2737" w="2907">
                    <a:moveTo>
                      <a:pt x="1421" y="1"/>
                    </a:moveTo>
                    <a:cubicBezTo>
                      <a:pt x="1327" y="1"/>
                      <a:pt x="1231" y="11"/>
                      <a:pt x="1135" y="31"/>
                    </a:cubicBezTo>
                    <a:cubicBezTo>
                      <a:pt x="778" y="101"/>
                      <a:pt x="466" y="312"/>
                      <a:pt x="268" y="618"/>
                    </a:cubicBezTo>
                    <a:cubicBezTo>
                      <a:pt x="71" y="924"/>
                      <a:pt x="1" y="1293"/>
                      <a:pt x="77" y="1650"/>
                    </a:cubicBezTo>
                    <a:cubicBezTo>
                      <a:pt x="211" y="2295"/>
                      <a:pt x="781" y="2737"/>
                      <a:pt x="1416" y="2737"/>
                    </a:cubicBezTo>
                    <a:cubicBezTo>
                      <a:pt x="1508" y="2737"/>
                      <a:pt x="1602" y="2728"/>
                      <a:pt x="1696" y="2708"/>
                    </a:cubicBezTo>
                    <a:cubicBezTo>
                      <a:pt x="2435" y="2555"/>
                      <a:pt x="2907" y="1829"/>
                      <a:pt x="2754" y="1089"/>
                    </a:cubicBezTo>
                    <a:cubicBezTo>
                      <a:pt x="2621" y="446"/>
                      <a:pt x="2054" y="1"/>
                      <a:pt x="1421"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8"/>
              <p:cNvSpPr/>
              <p:nvPr/>
            </p:nvSpPr>
            <p:spPr>
              <a:xfrm>
                <a:off x="-6541470" y="1279687"/>
                <a:ext cx="189837" cy="154563"/>
              </a:xfrm>
              <a:custGeom>
                <a:rect b="b" l="l" r="r" t="t"/>
                <a:pathLst>
                  <a:path extrusionOk="0" h="1687" w="2072">
                    <a:moveTo>
                      <a:pt x="810" y="1"/>
                    </a:moveTo>
                    <a:lnTo>
                      <a:pt x="1" y="1250"/>
                    </a:lnTo>
                    <a:cubicBezTo>
                      <a:pt x="490" y="1535"/>
                      <a:pt x="1043" y="1686"/>
                      <a:pt x="1605" y="1686"/>
                    </a:cubicBezTo>
                    <a:cubicBezTo>
                      <a:pt x="1761" y="1686"/>
                      <a:pt x="1916" y="1675"/>
                      <a:pt x="2072" y="1651"/>
                    </a:cubicBezTo>
                    <a:cubicBezTo>
                      <a:pt x="1823" y="988"/>
                      <a:pt x="1384" y="415"/>
                      <a:pt x="810"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8"/>
              <p:cNvSpPr/>
              <p:nvPr/>
            </p:nvSpPr>
            <p:spPr>
              <a:xfrm>
                <a:off x="-6630800" y="858050"/>
                <a:ext cx="162992" cy="184614"/>
              </a:xfrm>
              <a:custGeom>
                <a:rect b="b" l="l" r="r" t="t"/>
                <a:pathLst>
                  <a:path extrusionOk="0" h="2015" w="1779">
                    <a:moveTo>
                      <a:pt x="1740" y="1"/>
                    </a:moveTo>
                    <a:cubicBezTo>
                      <a:pt x="1039" y="192"/>
                      <a:pt x="428" y="613"/>
                      <a:pt x="1" y="1199"/>
                    </a:cubicBezTo>
                    <a:lnTo>
                      <a:pt x="1243" y="2015"/>
                    </a:lnTo>
                    <a:cubicBezTo>
                      <a:pt x="1607" y="1403"/>
                      <a:pt x="1779" y="702"/>
                      <a:pt x="1740"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8"/>
              <p:cNvSpPr/>
              <p:nvPr/>
            </p:nvSpPr>
            <p:spPr>
              <a:xfrm>
                <a:off x="-6676885" y="1217935"/>
                <a:ext cx="186905" cy="161160"/>
              </a:xfrm>
              <a:custGeom>
                <a:rect b="b" l="l" r="r" t="t"/>
                <a:pathLst>
                  <a:path extrusionOk="0" h="1759" w="2040">
                    <a:moveTo>
                      <a:pt x="195" y="0"/>
                    </a:moveTo>
                    <a:cubicBezTo>
                      <a:pt x="130" y="0"/>
                      <a:pt x="65" y="2"/>
                      <a:pt x="0" y="5"/>
                    </a:cubicBezTo>
                    <a:cubicBezTo>
                      <a:pt x="198" y="713"/>
                      <a:pt x="625" y="1331"/>
                      <a:pt x="1224" y="1758"/>
                    </a:cubicBezTo>
                    <a:lnTo>
                      <a:pt x="2039" y="509"/>
                    </a:lnTo>
                    <a:cubicBezTo>
                      <a:pt x="1483" y="173"/>
                      <a:pt x="843" y="0"/>
                      <a:pt x="195"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8"/>
              <p:cNvSpPr/>
              <p:nvPr/>
            </p:nvSpPr>
            <p:spPr>
              <a:xfrm>
                <a:off x="-6634922" y="1124940"/>
                <a:ext cx="108753" cy="91162"/>
              </a:xfrm>
              <a:custGeom>
                <a:rect b="b" l="l" r="r" t="t"/>
                <a:pathLst>
                  <a:path extrusionOk="0" h="995" w="1187">
                    <a:moveTo>
                      <a:pt x="982" y="1"/>
                    </a:moveTo>
                    <a:lnTo>
                      <a:pt x="982" y="1"/>
                    </a:lnTo>
                    <a:cubicBezTo>
                      <a:pt x="696" y="287"/>
                      <a:pt x="364" y="536"/>
                      <a:pt x="1" y="727"/>
                    </a:cubicBezTo>
                    <a:cubicBezTo>
                      <a:pt x="409" y="753"/>
                      <a:pt x="810" y="842"/>
                      <a:pt x="1186" y="995"/>
                    </a:cubicBezTo>
                    <a:cubicBezTo>
                      <a:pt x="1103" y="842"/>
                      <a:pt x="1040" y="683"/>
                      <a:pt x="1008" y="517"/>
                    </a:cubicBezTo>
                    <a:cubicBezTo>
                      <a:pt x="982" y="402"/>
                      <a:pt x="970" y="281"/>
                      <a:pt x="970" y="166"/>
                    </a:cubicBezTo>
                    <a:cubicBezTo>
                      <a:pt x="970" y="109"/>
                      <a:pt x="970" y="52"/>
                      <a:pt x="982"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8"/>
              <p:cNvSpPr/>
              <p:nvPr/>
            </p:nvSpPr>
            <p:spPr>
              <a:xfrm>
                <a:off x="-6428776" y="1461279"/>
                <a:ext cx="228409" cy="151356"/>
              </a:xfrm>
              <a:custGeom>
                <a:rect b="b" l="l" r="r" t="t"/>
                <a:pathLst>
                  <a:path extrusionOk="0" h="1652" w="2493">
                    <a:moveTo>
                      <a:pt x="1894" y="1"/>
                    </a:moveTo>
                    <a:cubicBezTo>
                      <a:pt x="1658" y="103"/>
                      <a:pt x="1416" y="179"/>
                      <a:pt x="1167" y="230"/>
                    </a:cubicBezTo>
                    <a:cubicBezTo>
                      <a:pt x="912" y="281"/>
                      <a:pt x="651" y="307"/>
                      <a:pt x="391" y="307"/>
                    </a:cubicBezTo>
                    <a:cubicBezTo>
                      <a:pt x="261" y="307"/>
                      <a:pt x="130" y="300"/>
                      <a:pt x="1" y="287"/>
                    </a:cubicBezTo>
                    <a:lnTo>
                      <a:pt x="1" y="287"/>
                    </a:lnTo>
                    <a:cubicBezTo>
                      <a:pt x="33" y="740"/>
                      <a:pt x="52" y="1192"/>
                      <a:pt x="64" y="1651"/>
                    </a:cubicBezTo>
                    <a:lnTo>
                      <a:pt x="447" y="1651"/>
                    </a:lnTo>
                    <a:cubicBezTo>
                      <a:pt x="1148" y="1645"/>
                      <a:pt x="1843" y="1518"/>
                      <a:pt x="2493" y="1256"/>
                    </a:cubicBezTo>
                    <a:lnTo>
                      <a:pt x="1894"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8"/>
              <p:cNvSpPr/>
              <p:nvPr/>
            </p:nvSpPr>
            <p:spPr>
              <a:xfrm>
                <a:off x="-6255889" y="1098645"/>
                <a:ext cx="161801" cy="191028"/>
              </a:xfrm>
              <a:custGeom>
                <a:rect b="b" l="l" r="r" t="t"/>
                <a:pathLst>
                  <a:path extrusionOk="0" h="2085" w="1766">
                    <a:moveTo>
                      <a:pt x="1664" y="1"/>
                    </a:moveTo>
                    <a:cubicBezTo>
                      <a:pt x="994" y="249"/>
                      <a:pt x="414" y="689"/>
                      <a:pt x="0" y="1269"/>
                    </a:cubicBezTo>
                    <a:lnTo>
                      <a:pt x="1249" y="2085"/>
                    </a:lnTo>
                    <a:cubicBezTo>
                      <a:pt x="1619" y="1454"/>
                      <a:pt x="1766" y="721"/>
                      <a:pt x="1664"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8"/>
              <p:cNvSpPr/>
              <p:nvPr/>
            </p:nvSpPr>
            <p:spPr>
              <a:xfrm>
                <a:off x="-6369223" y="657218"/>
                <a:ext cx="235463" cy="185805"/>
              </a:xfrm>
              <a:custGeom>
                <a:rect b="b" l="l" r="r" t="t"/>
                <a:pathLst>
                  <a:path extrusionOk="0" h="2028" w="2570">
                    <a:moveTo>
                      <a:pt x="52" y="1"/>
                    </a:moveTo>
                    <a:lnTo>
                      <a:pt x="1" y="1486"/>
                    </a:lnTo>
                    <a:cubicBezTo>
                      <a:pt x="600" y="1530"/>
                      <a:pt x="1180" y="1715"/>
                      <a:pt x="1690" y="2027"/>
                    </a:cubicBezTo>
                    <a:lnTo>
                      <a:pt x="2569" y="689"/>
                    </a:lnTo>
                    <a:cubicBezTo>
                      <a:pt x="1849" y="255"/>
                      <a:pt x="1021" y="52"/>
                      <a:pt x="103"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8"/>
              <p:cNvSpPr/>
              <p:nvPr/>
            </p:nvSpPr>
            <p:spPr>
              <a:xfrm>
                <a:off x="-6320115" y="1237633"/>
                <a:ext cx="163542" cy="185805"/>
              </a:xfrm>
              <a:custGeom>
                <a:rect b="b" l="l" r="r" t="t"/>
                <a:pathLst>
                  <a:path extrusionOk="0" h="2028" w="1785">
                    <a:moveTo>
                      <a:pt x="536" y="1"/>
                    </a:moveTo>
                    <a:cubicBezTo>
                      <a:pt x="172" y="612"/>
                      <a:pt x="0" y="1320"/>
                      <a:pt x="38" y="2027"/>
                    </a:cubicBezTo>
                    <a:cubicBezTo>
                      <a:pt x="739" y="1836"/>
                      <a:pt x="1358" y="1409"/>
                      <a:pt x="1785" y="816"/>
                    </a:cubicBezTo>
                    <a:lnTo>
                      <a:pt x="536"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8"/>
              <p:cNvSpPr/>
              <p:nvPr/>
            </p:nvSpPr>
            <p:spPr>
              <a:xfrm>
                <a:off x="-6647749" y="1461279"/>
                <a:ext cx="195151" cy="88871"/>
              </a:xfrm>
              <a:custGeom>
                <a:rect b="b" l="l" r="r" t="t"/>
                <a:pathLst>
                  <a:path extrusionOk="0" h="970" w="2130">
                    <a:moveTo>
                      <a:pt x="1" y="1"/>
                    </a:moveTo>
                    <a:lnTo>
                      <a:pt x="1" y="1"/>
                    </a:lnTo>
                    <a:cubicBezTo>
                      <a:pt x="26" y="319"/>
                      <a:pt x="52" y="644"/>
                      <a:pt x="71" y="969"/>
                    </a:cubicBezTo>
                    <a:lnTo>
                      <a:pt x="2129" y="969"/>
                    </a:lnTo>
                    <a:cubicBezTo>
                      <a:pt x="2129" y="931"/>
                      <a:pt x="2123" y="899"/>
                      <a:pt x="2123" y="867"/>
                    </a:cubicBezTo>
                    <a:cubicBezTo>
                      <a:pt x="1760" y="836"/>
                      <a:pt x="772" y="670"/>
                      <a:pt x="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8"/>
              <p:cNvSpPr/>
              <p:nvPr/>
            </p:nvSpPr>
            <p:spPr>
              <a:xfrm>
                <a:off x="-6749356" y="790342"/>
                <a:ext cx="168306" cy="238945"/>
              </a:xfrm>
              <a:custGeom>
                <a:rect b="b" l="l" r="r" t="t"/>
                <a:pathLst>
                  <a:path extrusionOk="0" h="2608" w="1837">
                    <a:moveTo>
                      <a:pt x="1626" y="1"/>
                    </a:moveTo>
                    <a:cubicBezTo>
                      <a:pt x="1301" y="179"/>
                      <a:pt x="428" y="721"/>
                      <a:pt x="1" y="1639"/>
                    </a:cubicBezTo>
                    <a:cubicBezTo>
                      <a:pt x="103" y="1957"/>
                      <a:pt x="192" y="2282"/>
                      <a:pt x="275" y="2607"/>
                    </a:cubicBezTo>
                    <a:cubicBezTo>
                      <a:pt x="555" y="1785"/>
                      <a:pt x="1103" y="1084"/>
                      <a:pt x="1836" y="613"/>
                    </a:cubicBezTo>
                    <a:cubicBezTo>
                      <a:pt x="1766" y="409"/>
                      <a:pt x="1702" y="205"/>
                      <a:pt x="162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8"/>
              <p:cNvSpPr/>
              <p:nvPr/>
            </p:nvSpPr>
            <p:spPr>
              <a:xfrm>
                <a:off x="-6657644" y="1369017"/>
                <a:ext cx="203854" cy="157770"/>
              </a:xfrm>
              <a:custGeom>
                <a:rect b="b" l="l" r="r" t="t"/>
                <a:pathLst>
                  <a:path extrusionOk="0" h="1722" w="2225">
                    <a:moveTo>
                      <a:pt x="0" y="1"/>
                    </a:moveTo>
                    <a:lnTo>
                      <a:pt x="0" y="1"/>
                    </a:lnTo>
                    <a:cubicBezTo>
                      <a:pt x="32" y="262"/>
                      <a:pt x="64" y="523"/>
                      <a:pt x="90" y="791"/>
                    </a:cubicBezTo>
                    <a:cubicBezTo>
                      <a:pt x="816" y="1492"/>
                      <a:pt x="1836" y="1677"/>
                      <a:pt x="2225" y="1721"/>
                    </a:cubicBezTo>
                    <a:cubicBezTo>
                      <a:pt x="2212" y="1562"/>
                      <a:pt x="2206" y="1403"/>
                      <a:pt x="2193" y="1243"/>
                    </a:cubicBezTo>
                    <a:cubicBezTo>
                      <a:pt x="1345" y="1091"/>
                      <a:pt x="568" y="651"/>
                      <a:pt x="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8"/>
              <p:cNvSpPr/>
              <p:nvPr/>
            </p:nvSpPr>
            <p:spPr>
              <a:xfrm>
                <a:off x="-6640695" y="1564077"/>
                <a:ext cx="189837" cy="50299"/>
              </a:xfrm>
              <a:custGeom>
                <a:rect b="b" l="l" r="r" t="t"/>
                <a:pathLst>
                  <a:path extrusionOk="0" h="549" w="2072">
                    <a:moveTo>
                      <a:pt x="0" y="0"/>
                    </a:moveTo>
                    <a:cubicBezTo>
                      <a:pt x="7" y="185"/>
                      <a:pt x="7" y="370"/>
                      <a:pt x="13" y="548"/>
                    </a:cubicBezTo>
                    <a:lnTo>
                      <a:pt x="2072" y="529"/>
                    </a:lnTo>
                    <a:cubicBezTo>
                      <a:pt x="2072" y="351"/>
                      <a:pt x="2065" y="179"/>
                      <a:pt x="205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8"/>
              <p:cNvSpPr/>
              <p:nvPr/>
            </p:nvSpPr>
            <p:spPr>
              <a:xfrm>
                <a:off x="-6782615" y="768720"/>
                <a:ext cx="178201" cy="153097"/>
              </a:xfrm>
              <a:custGeom>
                <a:rect b="b" l="l" r="r" t="t"/>
                <a:pathLst>
                  <a:path extrusionOk="0" h="1671" w="1945">
                    <a:moveTo>
                      <a:pt x="1912" y="1"/>
                    </a:moveTo>
                    <a:lnTo>
                      <a:pt x="0" y="766"/>
                    </a:lnTo>
                    <a:cubicBezTo>
                      <a:pt x="109" y="1065"/>
                      <a:pt x="204" y="1365"/>
                      <a:pt x="300" y="1671"/>
                    </a:cubicBezTo>
                    <a:cubicBezTo>
                      <a:pt x="778" y="772"/>
                      <a:pt x="1626" y="256"/>
                      <a:pt x="1944" y="96"/>
                    </a:cubicBezTo>
                    <a:cubicBezTo>
                      <a:pt x="1932" y="65"/>
                      <a:pt x="1925" y="33"/>
                      <a:pt x="191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p8"/>
              <p:cNvSpPr/>
              <p:nvPr/>
            </p:nvSpPr>
            <p:spPr>
              <a:xfrm>
                <a:off x="-6095919" y="1055492"/>
                <a:ext cx="187546" cy="340460"/>
              </a:xfrm>
              <a:custGeom>
                <a:rect b="b" l="l" r="r" t="t"/>
                <a:pathLst>
                  <a:path extrusionOk="0" h="3716" w="2047">
                    <a:moveTo>
                      <a:pt x="1874" y="0"/>
                    </a:moveTo>
                    <a:lnTo>
                      <a:pt x="491" y="293"/>
                    </a:lnTo>
                    <a:cubicBezTo>
                      <a:pt x="644" y="1192"/>
                      <a:pt x="472" y="2116"/>
                      <a:pt x="1" y="2894"/>
                    </a:cubicBezTo>
                    <a:lnTo>
                      <a:pt x="1262" y="3716"/>
                    </a:lnTo>
                    <a:cubicBezTo>
                      <a:pt x="1441" y="3423"/>
                      <a:pt x="1587" y="3110"/>
                      <a:pt x="1696" y="2785"/>
                    </a:cubicBezTo>
                    <a:cubicBezTo>
                      <a:pt x="1983" y="1887"/>
                      <a:pt x="2046" y="931"/>
                      <a:pt x="1874"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8"/>
              <p:cNvSpPr/>
              <p:nvPr/>
            </p:nvSpPr>
            <p:spPr>
              <a:xfrm>
                <a:off x="-6803046" y="716771"/>
                <a:ext cx="191028" cy="109303"/>
              </a:xfrm>
              <a:custGeom>
                <a:rect b="b" l="l" r="r" t="t"/>
                <a:pathLst>
                  <a:path extrusionOk="0" h="1193" w="2085">
                    <a:moveTo>
                      <a:pt x="1919" y="1"/>
                    </a:moveTo>
                    <a:lnTo>
                      <a:pt x="0" y="759"/>
                    </a:lnTo>
                    <a:cubicBezTo>
                      <a:pt x="58" y="906"/>
                      <a:pt x="115" y="1046"/>
                      <a:pt x="172" y="1192"/>
                    </a:cubicBezTo>
                    <a:lnTo>
                      <a:pt x="2084" y="428"/>
                    </a:lnTo>
                    <a:cubicBezTo>
                      <a:pt x="2027" y="281"/>
                      <a:pt x="1970" y="141"/>
                      <a:pt x="191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8"/>
              <p:cNvSpPr/>
              <p:nvPr/>
            </p:nvSpPr>
            <p:spPr>
              <a:xfrm>
                <a:off x="-7248046" y="-732573"/>
                <a:ext cx="156579" cy="233723"/>
              </a:xfrm>
              <a:custGeom>
                <a:rect b="b" l="l" r="r" t="t"/>
                <a:pathLst>
                  <a:path extrusionOk="0" h="2551" w="1709">
                    <a:moveTo>
                      <a:pt x="1594" y="1"/>
                    </a:moveTo>
                    <a:lnTo>
                      <a:pt x="122" y="313"/>
                    </a:lnTo>
                    <a:cubicBezTo>
                      <a:pt x="218" y="900"/>
                      <a:pt x="179" y="1505"/>
                      <a:pt x="1" y="2079"/>
                    </a:cubicBezTo>
                    <a:lnTo>
                      <a:pt x="1327" y="2550"/>
                    </a:lnTo>
                    <a:cubicBezTo>
                      <a:pt x="1371" y="2429"/>
                      <a:pt x="1409" y="2308"/>
                      <a:pt x="1448" y="2181"/>
                    </a:cubicBezTo>
                    <a:cubicBezTo>
                      <a:pt x="1645" y="1435"/>
                      <a:pt x="1709" y="715"/>
                      <a:pt x="1594"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8"/>
              <p:cNvSpPr/>
              <p:nvPr/>
            </p:nvSpPr>
            <p:spPr>
              <a:xfrm>
                <a:off x="-7669042" y="-1137902"/>
                <a:ext cx="339360" cy="193501"/>
              </a:xfrm>
              <a:custGeom>
                <a:rect b="b" l="l" r="r" t="t"/>
                <a:pathLst>
                  <a:path extrusionOk="0" h="2112" w="3704">
                    <a:moveTo>
                      <a:pt x="695" y="1"/>
                    </a:moveTo>
                    <a:cubicBezTo>
                      <a:pt x="460" y="1"/>
                      <a:pt x="228" y="21"/>
                      <a:pt x="1" y="59"/>
                    </a:cubicBezTo>
                    <a:lnTo>
                      <a:pt x="326" y="1627"/>
                    </a:lnTo>
                    <a:cubicBezTo>
                      <a:pt x="540" y="1591"/>
                      <a:pt x="755" y="1573"/>
                      <a:pt x="970" y="1573"/>
                    </a:cubicBezTo>
                    <a:cubicBezTo>
                      <a:pt x="1656" y="1573"/>
                      <a:pt x="2334" y="1757"/>
                      <a:pt x="2926" y="2111"/>
                    </a:cubicBezTo>
                    <a:lnTo>
                      <a:pt x="3704" y="932"/>
                    </a:lnTo>
                    <a:cubicBezTo>
                      <a:pt x="2875" y="391"/>
                      <a:pt x="1919" y="72"/>
                      <a:pt x="938" y="8"/>
                    </a:cubicBezTo>
                    <a:cubicBezTo>
                      <a:pt x="856" y="3"/>
                      <a:pt x="775" y="1"/>
                      <a:pt x="695"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8"/>
              <p:cNvSpPr/>
              <p:nvPr/>
            </p:nvSpPr>
            <p:spPr>
              <a:xfrm>
                <a:off x="-8034608" y="-990026"/>
                <a:ext cx="206878" cy="241785"/>
              </a:xfrm>
              <a:custGeom>
                <a:rect b="b" l="l" r="r" t="t"/>
                <a:pathLst>
                  <a:path extrusionOk="0" h="2639" w="2258">
                    <a:moveTo>
                      <a:pt x="1244" y="0"/>
                    </a:moveTo>
                    <a:cubicBezTo>
                      <a:pt x="772" y="504"/>
                      <a:pt x="390" y="1084"/>
                      <a:pt x="128" y="1727"/>
                    </a:cubicBezTo>
                    <a:lnTo>
                      <a:pt x="1" y="2014"/>
                    </a:lnTo>
                    <a:cubicBezTo>
                      <a:pt x="447" y="2212"/>
                      <a:pt x="887" y="2416"/>
                      <a:pt x="1320" y="2639"/>
                    </a:cubicBezTo>
                    <a:cubicBezTo>
                      <a:pt x="1422" y="2301"/>
                      <a:pt x="1569" y="1976"/>
                      <a:pt x="1766" y="1683"/>
                    </a:cubicBezTo>
                    <a:cubicBezTo>
                      <a:pt x="1907" y="1466"/>
                      <a:pt x="2072" y="1262"/>
                      <a:pt x="2257" y="1077"/>
                    </a:cubicBezTo>
                    <a:lnTo>
                      <a:pt x="1244"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8"/>
              <p:cNvSpPr/>
              <p:nvPr/>
            </p:nvSpPr>
            <p:spPr>
              <a:xfrm>
                <a:off x="-7537659" y="-851038"/>
                <a:ext cx="91803" cy="106921"/>
              </a:xfrm>
              <a:custGeom>
                <a:rect b="b" l="l" r="r" t="t"/>
                <a:pathLst>
                  <a:path extrusionOk="0" h="1167" w="1002">
                    <a:moveTo>
                      <a:pt x="1001" y="0"/>
                    </a:moveTo>
                    <a:lnTo>
                      <a:pt x="1001" y="0"/>
                    </a:lnTo>
                    <a:cubicBezTo>
                      <a:pt x="702" y="261"/>
                      <a:pt x="364" y="472"/>
                      <a:pt x="1" y="631"/>
                    </a:cubicBezTo>
                    <a:cubicBezTo>
                      <a:pt x="160" y="676"/>
                      <a:pt x="313" y="746"/>
                      <a:pt x="453" y="835"/>
                    </a:cubicBezTo>
                    <a:cubicBezTo>
                      <a:pt x="587" y="924"/>
                      <a:pt x="714" y="1039"/>
                      <a:pt x="823" y="1166"/>
                    </a:cubicBezTo>
                    <a:cubicBezTo>
                      <a:pt x="816" y="771"/>
                      <a:pt x="880" y="376"/>
                      <a:pt x="1001"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8"/>
              <p:cNvSpPr/>
              <p:nvPr/>
            </p:nvSpPr>
            <p:spPr>
              <a:xfrm>
                <a:off x="-7815635" y="-929282"/>
                <a:ext cx="189928" cy="138071"/>
              </a:xfrm>
              <a:custGeom>
                <a:rect b="b" l="l" r="r" t="t"/>
                <a:pathLst>
                  <a:path extrusionOk="0" h="1507" w="2073">
                    <a:moveTo>
                      <a:pt x="1766" y="0"/>
                    </a:moveTo>
                    <a:cubicBezTo>
                      <a:pt x="1059" y="179"/>
                      <a:pt x="434" y="599"/>
                      <a:pt x="1" y="1179"/>
                    </a:cubicBezTo>
                    <a:cubicBezTo>
                      <a:pt x="468" y="1397"/>
                      <a:pt x="976" y="1507"/>
                      <a:pt x="1490" y="1507"/>
                    </a:cubicBezTo>
                    <a:cubicBezTo>
                      <a:pt x="1684" y="1507"/>
                      <a:pt x="1879" y="1491"/>
                      <a:pt x="2072" y="1460"/>
                    </a:cubicBezTo>
                    <a:lnTo>
                      <a:pt x="1766"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8"/>
              <p:cNvSpPr/>
              <p:nvPr/>
            </p:nvSpPr>
            <p:spPr>
              <a:xfrm>
                <a:off x="-7785858" y="-780399"/>
                <a:ext cx="107562" cy="94094"/>
              </a:xfrm>
              <a:custGeom>
                <a:rect b="b" l="l" r="r" t="t"/>
                <a:pathLst>
                  <a:path extrusionOk="0" h="1027" w="1174">
                    <a:moveTo>
                      <a:pt x="1" y="0"/>
                    </a:moveTo>
                    <a:lnTo>
                      <a:pt x="1" y="0"/>
                    </a:lnTo>
                    <a:cubicBezTo>
                      <a:pt x="262" y="306"/>
                      <a:pt x="479" y="657"/>
                      <a:pt x="638" y="1026"/>
                    </a:cubicBezTo>
                    <a:cubicBezTo>
                      <a:pt x="683" y="861"/>
                      <a:pt x="753" y="695"/>
                      <a:pt x="849" y="548"/>
                    </a:cubicBezTo>
                    <a:cubicBezTo>
                      <a:pt x="938" y="415"/>
                      <a:pt x="1046" y="287"/>
                      <a:pt x="1174" y="185"/>
                    </a:cubicBezTo>
                    <a:cubicBezTo>
                      <a:pt x="772" y="185"/>
                      <a:pt x="377" y="121"/>
                      <a:pt x="1"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p8"/>
              <p:cNvSpPr/>
              <p:nvPr/>
            </p:nvSpPr>
            <p:spPr>
              <a:xfrm>
                <a:off x="-7626989" y="-938902"/>
                <a:ext cx="191577" cy="137522"/>
              </a:xfrm>
              <a:custGeom>
                <a:rect b="b" l="l" r="r" t="t"/>
                <a:pathLst>
                  <a:path extrusionOk="0" h="1501" w="2091">
                    <a:moveTo>
                      <a:pt x="515" y="1"/>
                    </a:moveTo>
                    <a:cubicBezTo>
                      <a:pt x="343" y="1"/>
                      <a:pt x="172" y="14"/>
                      <a:pt x="1" y="41"/>
                    </a:cubicBezTo>
                    <a:lnTo>
                      <a:pt x="306" y="1501"/>
                    </a:lnTo>
                    <a:cubicBezTo>
                      <a:pt x="995" y="1329"/>
                      <a:pt x="1619" y="953"/>
                      <a:pt x="2091" y="417"/>
                    </a:cubicBezTo>
                    <a:cubicBezTo>
                      <a:pt x="1605" y="140"/>
                      <a:pt x="1064" y="1"/>
                      <a:pt x="515"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8" name="Google Shape;1058;p8"/>
              <p:cNvSpPr/>
              <p:nvPr/>
            </p:nvSpPr>
            <p:spPr>
              <a:xfrm>
                <a:off x="-7483877" y="-603480"/>
                <a:ext cx="108661" cy="92353"/>
              </a:xfrm>
              <a:custGeom>
                <a:rect b="b" l="l" r="r" t="t"/>
                <a:pathLst>
                  <a:path extrusionOk="0" h="1008" w="1186">
                    <a:moveTo>
                      <a:pt x="554" y="0"/>
                    </a:moveTo>
                    <a:cubicBezTo>
                      <a:pt x="504" y="160"/>
                      <a:pt x="440" y="306"/>
                      <a:pt x="351" y="447"/>
                    </a:cubicBezTo>
                    <a:cubicBezTo>
                      <a:pt x="255" y="593"/>
                      <a:pt x="134" y="721"/>
                      <a:pt x="0" y="829"/>
                    </a:cubicBezTo>
                    <a:cubicBezTo>
                      <a:pt x="402" y="829"/>
                      <a:pt x="803" y="886"/>
                      <a:pt x="1185" y="1007"/>
                    </a:cubicBezTo>
                    <a:cubicBezTo>
                      <a:pt x="924" y="708"/>
                      <a:pt x="707" y="370"/>
                      <a:pt x="554"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8"/>
              <p:cNvSpPr/>
              <p:nvPr/>
            </p:nvSpPr>
            <p:spPr>
              <a:xfrm>
                <a:off x="-7864652" y="-601189"/>
                <a:ext cx="144943" cy="190478"/>
              </a:xfrm>
              <a:custGeom>
                <a:rect b="b" l="l" r="r" t="t"/>
                <a:pathLst>
                  <a:path extrusionOk="0" h="2079" w="1582">
                    <a:moveTo>
                      <a:pt x="1460" y="1"/>
                    </a:moveTo>
                    <a:lnTo>
                      <a:pt x="1" y="300"/>
                    </a:lnTo>
                    <a:cubicBezTo>
                      <a:pt x="179" y="1014"/>
                      <a:pt x="600" y="1645"/>
                      <a:pt x="1186" y="2079"/>
                    </a:cubicBezTo>
                    <a:cubicBezTo>
                      <a:pt x="1486" y="1429"/>
                      <a:pt x="1581" y="702"/>
                      <a:pt x="1460"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8"/>
              <p:cNvSpPr/>
              <p:nvPr/>
            </p:nvSpPr>
            <p:spPr>
              <a:xfrm>
                <a:off x="-7709905" y="-771695"/>
                <a:ext cx="272203" cy="250672"/>
              </a:xfrm>
              <a:custGeom>
                <a:rect b="b" l="l" r="r" t="t"/>
                <a:pathLst>
                  <a:path extrusionOk="0" h="2736" w="2971">
                    <a:moveTo>
                      <a:pt x="1416" y="0"/>
                    </a:moveTo>
                    <a:cubicBezTo>
                      <a:pt x="969" y="0"/>
                      <a:pt x="531" y="219"/>
                      <a:pt x="268" y="619"/>
                    </a:cubicBezTo>
                    <a:cubicBezTo>
                      <a:pt x="71" y="925"/>
                      <a:pt x="1" y="1295"/>
                      <a:pt x="77" y="1652"/>
                    </a:cubicBezTo>
                    <a:cubicBezTo>
                      <a:pt x="147" y="2002"/>
                      <a:pt x="364" y="2314"/>
                      <a:pt x="663" y="2512"/>
                    </a:cubicBezTo>
                    <a:cubicBezTo>
                      <a:pt x="894" y="2663"/>
                      <a:pt x="1154" y="2736"/>
                      <a:pt x="1412" y="2736"/>
                    </a:cubicBezTo>
                    <a:cubicBezTo>
                      <a:pt x="1860" y="2736"/>
                      <a:pt x="2300" y="2517"/>
                      <a:pt x="2563" y="2117"/>
                    </a:cubicBezTo>
                    <a:cubicBezTo>
                      <a:pt x="2971" y="1486"/>
                      <a:pt x="2792" y="638"/>
                      <a:pt x="2167" y="224"/>
                    </a:cubicBezTo>
                    <a:cubicBezTo>
                      <a:pt x="1935" y="73"/>
                      <a:pt x="1674" y="0"/>
                      <a:pt x="1416"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8"/>
              <p:cNvSpPr/>
              <p:nvPr/>
            </p:nvSpPr>
            <p:spPr>
              <a:xfrm>
                <a:off x="-7533536" y="-499765"/>
                <a:ext cx="188096" cy="137522"/>
              </a:xfrm>
              <a:custGeom>
                <a:rect b="b" l="l" r="r" t="t"/>
                <a:pathLst>
                  <a:path extrusionOk="0" h="1501" w="2053">
                    <a:moveTo>
                      <a:pt x="576" y="0"/>
                    </a:moveTo>
                    <a:cubicBezTo>
                      <a:pt x="384" y="0"/>
                      <a:pt x="191" y="16"/>
                      <a:pt x="0" y="48"/>
                    </a:cubicBezTo>
                    <a:lnTo>
                      <a:pt x="300" y="1501"/>
                    </a:lnTo>
                    <a:cubicBezTo>
                      <a:pt x="1001" y="1316"/>
                      <a:pt x="1619" y="902"/>
                      <a:pt x="2053" y="322"/>
                    </a:cubicBezTo>
                    <a:cubicBezTo>
                      <a:pt x="1586" y="109"/>
                      <a:pt x="1082" y="0"/>
                      <a:pt x="576"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8"/>
              <p:cNvSpPr/>
              <p:nvPr/>
            </p:nvSpPr>
            <p:spPr>
              <a:xfrm>
                <a:off x="-7880411" y="-790935"/>
                <a:ext cx="143752" cy="190478"/>
              </a:xfrm>
              <a:custGeom>
                <a:rect b="b" l="l" r="r" t="t"/>
                <a:pathLst>
                  <a:path extrusionOk="0" h="2079" w="1569">
                    <a:moveTo>
                      <a:pt x="491" y="1"/>
                    </a:moveTo>
                    <a:cubicBezTo>
                      <a:pt x="134" y="632"/>
                      <a:pt x="0" y="1364"/>
                      <a:pt x="115" y="2078"/>
                    </a:cubicBezTo>
                    <a:lnTo>
                      <a:pt x="1568" y="1772"/>
                    </a:lnTo>
                    <a:cubicBezTo>
                      <a:pt x="1390" y="1090"/>
                      <a:pt x="1020" y="472"/>
                      <a:pt x="491"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8"/>
              <p:cNvSpPr/>
              <p:nvPr/>
            </p:nvSpPr>
            <p:spPr>
              <a:xfrm>
                <a:off x="-7725664" y="-490237"/>
                <a:ext cx="192768" cy="137796"/>
              </a:xfrm>
              <a:custGeom>
                <a:rect b="b" l="l" r="r" t="t"/>
                <a:pathLst>
                  <a:path extrusionOk="0" h="1504" w="2104">
                    <a:moveTo>
                      <a:pt x="1798" y="1"/>
                    </a:moveTo>
                    <a:cubicBezTo>
                      <a:pt x="1103" y="173"/>
                      <a:pt x="478" y="555"/>
                      <a:pt x="0" y="1084"/>
                    </a:cubicBezTo>
                    <a:cubicBezTo>
                      <a:pt x="485" y="1360"/>
                      <a:pt x="1028" y="1504"/>
                      <a:pt x="1579" y="1504"/>
                    </a:cubicBezTo>
                    <a:cubicBezTo>
                      <a:pt x="1754" y="1504"/>
                      <a:pt x="1929" y="1489"/>
                      <a:pt x="2104" y="1460"/>
                    </a:cubicBezTo>
                    <a:lnTo>
                      <a:pt x="1798"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4" name="Google Shape;1064;p8"/>
              <p:cNvSpPr/>
              <p:nvPr/>
            </p:nvSpPr>
            <p:spPr>
              <a:xfrm>
                <a:off x="-7714578" y="-550340"/>
                <a:ext cx="93544" cy="110402"/>
              </a:xfrm>
              <a:custGeom>
                <a:rect b="b" l="l" r="r" t="t"/>
                <a:pathLst>
                  <a:path extrusionOk="0" h="1205" w="1021">
                    <a:moveTo>
                      <a:pt x="173" y="0"/>
                    </a:moveTo>
                    <a:lnTo>
                      <a:pt x="173" y="0"/>
                    </a:lnTo>
                    <a:cubicBezTo>
                      <a:pt x="179" y="408"/>
                      <a:pt x="122" y="816"/>
                      <a:pt x="1" y="1205"/>
                    </a:cubicBezTo>
                    <a:cubicBezTo>
                      <a:pt x="300" y="937"/>
                      <a:pt x="651" y="721"/>
                      <a:pt x="1020" y="561"/>
                    </a:cubicBezTo>
                    <a:cubicBezTo>
                      <a:pt x="855" y="517"/>
                      <a:pt x="702" y="447"/>
                      <a:pt x="555" y="351"/>
                    </a:cubicBezTo>
                    <a:cubicBezTo>
                      <a:pt x="459" y="287"/>
                      <a:pt x="364" y="211"/>
                      <a:pt x="281" y="128"/>
                    </a:cubicBezTo>
                    <a:cubicBezTo>
                      <a:pt x="243" y="90"/>
                      <a:pt x="204" y="45"/>
                      <a:pt x="173"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8"/>
              <p:cNvSpPr/>
              <p:nvPr/>
            </p:nvSpPr>
            <p:spPr>
              <a:xfrm>
                <a:off x="-7360098" y="-517082"/>
                <a:ext cx="224286" cy="225477"/>
              </a:xfrm>
              <a:custGeom>
                <a:rect b="b" l="l" r="r" t="t"/>
                <a:pathLst>
                  <a:path extrusionOk="0" h="2461" w="2448">
                    <a:moveTo>
                      <a:pt x="1135" y="1"/>
                    </a:moveTo>
                    <a:cubicBezTo>
                      <a:pt x="1039" y="237"/>
                      <a:pt x="924" y="460"/>
                      <a:pt x="784" y="676"/>
                    </a:cubicBezTo>
                    <a:cubicBezTo>
                      <a:pt x="574" y="1001"/>
                      <a:pt x="306" y="1294"/>
                      <a:pt x="0" y="1543"/>
                    </a:cubicBezTo>
                    <a:cubicBezTo>
                      <a:pt x="344" y="1836"/>
                      <a:pt x="682" y="2149"/>
                      <a:pt x="1007" y="2461"/>
                    </a:cubicBezTo>
                    <a:lnTo>
                      <a:pt x="1275" y="2187"/>
                    </a:lnTo>
                    <a:cubicBezTo>
                      <a:pt x="1772" y="1690"/>
                      <a:pt x="2167" y="1103"/>
                      <a:pt x="2448" y="466"/>
                    </a:cubicBezTo>
                    <a:lnTo>
                      <a:pt x="1135"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8"/>
              <p:cNvSpPr/>
              <p:nvPr/>
            </p:nvSpPr>
            <p:spPr>
              <a:xfrm>
                <a:off x="-7441274" y="-880815"/>
                <a:ext cx="144301" cy="189837"/>
              </a:xfrm>
              <a:custGeom>
                <a:rect b="b" l="l" r="r" t="t"/>
                <a:pathLst>
                  <a:path extrusionOk="0" h="2072" w="1575">
                    <a:moveTo>
                      <a:pt x="395" y="0"/>
                    </a:moveTo>
                    <a:cubicBezTo>
                      <a:pt x="96" y="650"/>
                      <a:pt x="0" y="1370"/>
                      <a:pt x="115" y="2071"/>
                    </a:cubicBezTo>
                    <a:lnTo>
                      <a:pt x="1574" y="1766"/>
                    </a:lnTo>
                    <a:cubicBezTo>
                      <a:pt x="1396" y="1058"/>
                      <a:pt x="975" y="440"/>
                      <a:pt x="395"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8"/>
              <p:cNvSpPr/>
              <p:nvPr/>
            </p:nvSpPr>
            <p:spPr>
              <a:xfrm>
                <a:off x="-7902033" y="-1126724"/>
                <a:ext cx="237754" cy="217964"/>
              </a:xfrm>
              <a:custGeom>
                <a:rect b="b" l="l" r="r" t="t"/>
                <a:pathLst>
                  <a:path extrusionOk="0" h="2379" w="2595">
                    <a:moveTo>
                      <a:pt x="2270" y="1"/>
                    </a:moveTo>
                    <a:cubicBezTo>
                      <a:pt x="1454" y="198"/>
                      <a:pt x="721" y="638"/>
                      <a:pt x="39" y="1256"/>
                    </a:cubicBezTo>
                    <a:lnTo>
                      <a:pt x="1" y="1295"/>
                    </a:lnTo>
                    <a:lnTo>
                      <a:pt x="1020" y="2378"/>
                    </a:lnTo>
                    <a:cubicBezTo>
                      <a:pt x="1473" y="1989"/>
                      <a:pt x="2015" y="1709"/>
                      <a:pt x="2595" y="1562"/>
                    </a:cubicBezTo>
                    <a:lnTo>
                      <a:pt x="2270"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8"/>
              <p:cNvSpPr/>
              <p:nvPr/>
            </p:nvSpPr>
            <p:spPr>
              <a:xfrm>
                <a:off x="-7424966" y="-691619"/>
                <a:ext cx="144301" cy="191028"/>
              </a:xfrm>
              <a:custGeom>
                <a:rect b="b" l="l" r="r" t="t"/>
                <a:pathLst>
                  <a:path extrusionOk="0" h="2085" w="1575">
                    <a:moveTo>
                      <a:pt x="1460" y="0"/>
                    </a:moveTo>
                    <a:lnTo>
                      <a:pt x="1" y="300"/>
                    </a:lnTo>
                    <a:cubicBezTo>
                      <a:pt x="173" y="994"/>
                      <a:pt x="549" y="1613"/>
                      <a:pt x="1084" y="2084"/>
                    </a:cubicBezTo>
                    <a:cubicBezTo>
                      <a:pt x="1441" y="1453"/>
                      <a:pt x="1575" y="714"/>
                      <a:pt x="1460"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p8"/>
              <p:cNvSpPr/>
              <p:nvPr/>
            </p:nvSpPr>
            <p:spPr>
              <a:xfrm>
                <a:off x="-7532986" y="-320281"/>
                <a:ext cx="200373" cy="139629"/>
              </a:xfrm>
              <a:custGeom>
                <a:rect b="b" l="l" r="r" t="t"/>
                <a:pathLst>
                  <a:path extrusionOk="0" h="1524" w="2187">
                    <a:moveTo>
                      <a:pt x="2110" y="1"/>
                    </a:moveTo>
                    <a:cubicBezTo>
                      <a:pt x="1830" y="230"/>
                      <a:pt x="1014" y="810"/>
                      <a:pt x="1" y="886"/>
                    </a:cubicBezTo>
                    <a:cubicBezTo>
                      <a:pt x="243" y="1090"/>
                      <a:pt x="491" y="1301"/>
                      <a:pt x="734" y="1524"/>
                    </a:cubicBezTo>
                    <a:lnTo>
                      <a:pt x="2187" y="64"/>
                    </a:lnTo>
                    <a:lnTo>
                      <a:pt x="211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0" name="Google Shape;1070;p8"/>
              <p:cNvSpPr/>
              <p:nvPr/>
            </p:nvSpPr>
            <p:spPr>
              <a:xfrm>
                <a:off x="-8005381" y="-747690"/>
                <a:ext cx="112235" cy="256444"/>
              </a:xfrm>
              <a:custGeom>
                <a:rect b="b" l="l" r="r" t="t"/>
                <a:pathLst>
                  <a:path extrusionOk="0" h="2799" w="1225">
                    <a:moveTo>
                      <a:pt x="338" y="0"/>
                    </a:moveTo>
                    <a:lnTo>
                      <a:pt x="338" y="0"/>
                    </a:lnTo>
                    <a:cubicBezTo>
                      <a:pt x="236" y="363"/>
                      <a:pt x="1" y="1364"/>
                      <a:pt x="351" y="2307"/>
                    </a:cubicBezTo>
                    <a:cubicBezTo>
                      <a:pt x="644" y="2467"/>
                      <a:pt x="937" y="2632"/>
                      <a:pt x="1224" y="2798"/>
                    </a:cubicBezTo>
                    <a:cubicBezTo>
                      <a:pt x="842" y="2021"/>
                      <a:pt x="734" y="1135"/>
                      <a:pt x="918" y="287"/>
                    </a:cubicBezTo>
                    <a:cubicBezTo>
                      <a:pt x="727" y="191"/>
                      <a:pt x="536" y="96"/>
                      <a:pt x="33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8"/>
              <p:cNvSpPr/>
              <p:nvPr/>
            </p:nvSpPr>
            <p:spPr>
              <a:xfrm>
                <a:off x="-7606008" y="-359403"/>
                <a:ext cx="255895" cy="106921"/>
              </a:xfrm>
              <a:custGeom>
                <a:rect b="b" l="l" r="r" t="t"/>
                <a:pathLst>
                  <a:path extrusionOk="0" h="1167" w="2793">
                    <a:moveTo>
                      <a:pt x="2442" y="1"/>
                    </a:moveTo>
                    <a:cubicBezTo>
                      <a:pt x="1798" y="449"/>
                      <a:pt x="1036" y="685"/>
                      <a:pt x="256" y="685"/>
                    </a:cubicBezTo>
                    <a:cubicBezTo>
                      <a:pt x="171" y="685"/>
                      <a:pt x="86" y="682"/>
                      <a:pt x="1" y="676"/>
                    </a:cubicBezTo>
                    <a:lnTo>
                      <a:pt x="1" y="676"/>
                    </a:lnTo>
                    <a:cubicBezTo>
                      <a:pt x="211" y="835"/>
                      <a:pt x="422" y="995"/>
                      <a:pt x="626" y="1167"/>
                    </a:cubicBezTo>
                    <a:cubicBezTo>
                      <a:pt x="1639" y="1148"/>
                      <a:pt x="2487" y="561"/>
                      <a:pt x="2793" y="319"/>
                    </a:cubicBezTo>
                    <a:cubicBezTo>
                      <a:pt x="2678" y="217"/>
                      <a:pt x="2557" y="109"/>
                      <a:pt x="244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8"/>
              <p:cNvSpPr/>
              <p:nvPr/>
            </p:nvSpPr>
            <p:spPr>
              <a:xfrm>
                <a:off x="-7455933" y="-305713"/>
                <a:ext cx="168856" cy="168856"/>
              </a:xfrm>
              <a:custGeom>
                <a:rect b="b" l="l" r="r" t="t"/>
                <a:pathLst>
                  <a:path extrusionOk="0" h="1843" w="1843">
                    <a:moveTo>
                      <a:pt x="1454" y="1"/>
                    </a:moveTo>
                    <a:lnTo>
                      <a:pt x="1" y="1460"/>
                    </a:lnTo>
                    <a:cubicBezTo>
                      <a:pt x="135" y="1581"/>
                      <a:pt x="269" y="1715"/>
                      <a:pt x="402" y="1843"/>
                    </a:cubicBezTo>
                    <a:lnTo>
                      <a:pt x="1843" y="371"/>
                    </a:lnTo>
                    <a:cubicBezTo>
                      <a:pt x="1715" y="249"/>
                      <a:pt x="1588" y="122"/>
                      <a:pt x="145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8"/>
              <p:cNvSpPr/>
              <p:nvPr/>
            </p:nvSpPr>
            <p:spPr>
              <a:xfrm>
                <a:off x="-8069057" y="-757677"/>
                <a:ext cx="82458" cy="212650"/>
              </a:xfrm>
              <a:custGeom>
                <a:rect b="b" l="l" r="r" t="t"/>
                <a:pathLst>
                  <a:path extrusionOk="0" h="2321" w="900">
                    <a:moveTo>
                      <a:pt x="810" y="1"/>
                    </a:moveTo>
                    <a:lnTo>
                      <a:pt x="1" y="1894"/>
                    </a:lnTo>
                    <a:cubicBezTo>
                      <a:pt x="288" y="2028"/>
                      <a:pt x="568" y="2174"/>
                      <a:pt x="849" y="2321"/>
                    </a:cubicBezTo>
                    <a:cubicBezTo>
                      <a:pt x="549" y="1346"/>
                      <a:pt x="798" y="383"/>
                      <a:pt x="900" y="39"/>
                    </a:cubicBezTo>
                    <a:lnTo>
                      <a:pt x="81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8"/>
              <p:cNvSpPr/>
              <p:nvPr/>
            </p:nvSpPr>
            <p:spPr>
              <a:xfrm>
                <a:off x="-7378789" y="-1037944"/>
                <a:ext cx="271012" cy="308393"/>
              </a:xfrm>
              <a:custGeom>
                <a:rect b="b" l="l" r="r" t="t"/>
                <a:pathLst>
                  <a:path extrusionOk="0" h="3366" w="2958">
                    <a:moveTo>
                      <a:pt x="771" y="1"/>
                    </a:moveTo>
                    <a:lnTo>
                      <a:pt x="0" y="1180"/>
                    </a:lnTo>
                    <a:cubicBezTo>
                      <a:pt x="740" y="1709"/>
                      <a:pt x="1269" y="2480"/>
                      <a:pt x="1485" y="3366"/>
                    </a:cubicBezTo>
                    <a:lnTo>
                      <a:pt x="2957" y="3060"/>
                    </a:lnTo>
                    <a:cubicBezTo>
                      <a:pt x="2881" y="2722"/>
                      <a:pt x="2766" y="2403"/>
                      <a:pt x="2607" y="2091"/>
                    </a:cubicBezTo>
                    <a:cubicBezTo>
                      <a:pt x="2174" y="1256"/>
                      <a:pt x="1543" y="536"/>
                      <a:pt x="771"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8"/>
              <p:cNvSpPr/>
              <p:nvPr/>
            </p:nvSpPr>
            <p:spPr>
              <a:xfrm>
                <a:off x="-8120365" y="-780399"/>
                <a:ext cx="113334" cy="190478"/>
              </a:xfrm>
              <a:custGeom>
                <a:rect b="b" l="l" r="r" t="t"/>
                <a:pathLst>
                  <a:path extrusionOk="0" h="2079" w="1237">
                    <a:moveTo>
                      <a:pt x="822" y="0"/>
                    </a:moveTo>
                    <a:lnTo>
                      <a:pt x="0" y="1887"/>
                    </a:lnTo>
                    <a:cubicBezTo>
                      <a:pt x="140" y="1951"/>
                      <a:pt x="287" y="2014"/>
                      <a:pt x="421" y="2078"/>
                    </a:cubicBezTo>
                    <a:lnTo>
                      <a:pt x="1236" y="179"/>
                    </a:lnTo>
                    <a:cubicBezTo>
                      <a:pt x="1096" y="115"/>
                      <a:pt x="956" y="58"/>
                      <a:pt x="82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8"/>
              <p:cNvSpPr/>
              <p:nvPr/>
            </p:nvSpPr>
            <p:spPr>
              <a:xfrm>
                <a:off x="-9029606" y="-1469476"/>
                <a:ext cx="223186" cy="237754"/>
              </a:xfrm>
              <a:custGeom>
                <a:rect b="b" l="l" r="r" t="t"/>
                <a:pathLst>
                  <a:path extrusionOk="0" h="2595" w="2436">
                    <a:moveTo>
                      <a:pt x="1613" y="1"/>
                    </a:moveTo>
                    <a:cubicBezTo>
                      <a:pt x="1027" y="415"/>
                      <a:pt x="562" y="976"/>
                      <a:pt x="179" y="1645"/>
                    </a:cubicBezTo>
                    <a:cubicBezTo>
                      <a:pt x="115" y="1753"/>
                      <a:pt x="58" y="1868"/>
                      <a:pt x="1" y="1989"/>
                    </a:cubicBezTo>
                    <a:lnTo>
                      <a:pt x="1269" y="2595"/>
                    </a:lnTo>
                    <a:cubicBezTo>
                      <a:pt x="1549" y="2059"/>
                      <a:pt x="1945" y="1607"/>
                      <a:pt x="2435" y="1256"/>
                    </a:cubicBezTo>
                    <a:lnTo>
                      <a:pt x="1613"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8"/>
              <p:cNvSpPr/>
              <p:nvPr/>
            </p:nvSpPr>
            <p:spPr>
              <a:xfrm>
                <a:off x="-8520380" y="-1534893"/>
                <a:ext cx="322411" cy="264049"/>
              </a:xfrm>
              <a:custGeom>
                <a:rect b="b" l="l" r="r" t="t"/>
                <a:pathLst>
                  <a:path extrusionOk="0" h="2882" w="3519">
                    <a:moveTo>
                      <a:pt x="287" y="1"/>
                    </a:moveTo>
                    <a:lnTo>
                      <a:pt x="0" y="1384"/>
                    </a:lnTo>
                    <a:cubicBezTo>
                      <a:pt x="880" y="1601"/>
                      <a:pt x="1657" y="2136"/>
                      <a:pt x="2180" y="2882"/>
                    </a:cubicBezTo>
                    <a:lnTo>
                      <a:pt x="3518" y="2002"/>
                    </a:lnTo>
                    <a:cubicBezTo>
                      <a:pt x="3340" y="1747"/>
                      <a:pt x="3130" y="1511"/>
                      <a:pt x="2894" y="1307"/>
                    </a:cubicBezTo>
                    <a:cubicBezTo>
                      <a:pt x="2148" y="657"/>
                      <a:pt x="1256" y="205"/>
                      <a:pt x="287"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8"/>
              <p:cNvSpPr/>
              <p:nvPr/>
            </p:nvSpPr>
            <p:spPr>
              <a:xfrm>
                <a:off x="-8296184" y="-1072943"/>
                <a:ext cx="175910" cy="210268"/>
              </a:xfrm>
              <a:custGeom>
                <a:rect b="b" l="l" r="r" t="t"/>
                <a:pathLst>
                  <a:path extrusionOk="0" h="2295" w="1920">
                    <a:moveTo>
                      <a:pt x="1919" y="0"/>
                    </a:moveTo>
                    <a:lnTo>
                      <a:pt x="440" y="45"/>
                    </a:lnTo>
                    <a:cubicBezTo>
                      <a:pt x="440" y="306"/>
                      <a:pt x="415" y="567"/>
                      <a:pt x="358" y="822"/>
                    </a:cubicBezTo>
                    <a:cubicBezTo>
                      <a:pt x="287" y="1167"/>
                      <a:pt x="166" y="1498"/>
                      <a:pt x="1" y="1810"/>
                    </a:cubicBezTo>
                    <a:cubicBezTo>
                      <a:pt x="460" y="1963"/>
                      <a:pt x="918" y="2123"/>
                      <a:pt x="1371" y="2295"/>
                    </a:cubicBezTo>
                    <a:lnTo>
                      <a:pt x="1486" y="2008"/>
                    </a:lnTo>
                    <a:cubicBezTo>
                      <a:pt x="1753" y="1371"/>
                      <a:pt x="1894" y="689"/>
                      <a:pt x="1919"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9" name="Google Shape;1079;p8"/>
              <p:cNvSpPr/>
              <p:nvPr/>
            </p:nvSpPr>
            <p:spPr>
              <a:xfrm>
                <a:off x="-8618505" y="-1310057"/>
                <a:ext cx="88230" cy="105180"/>
              </a:xfrm>
              <a:custGeom>
                <a:rect b="b" l="l" r="r" t="t"/>
                <a:pathLst>
                  <a:path extrusionOk="0" h="1148" w="963">
                    <a:moveTo>
                      <a:pt x="702" y="1"/>
                    </a:moveTo>
                    <a:cubicBezTo>
                      <a:pt x="517" y="351"/>
                      <a:pt x="281" y="670"/>
                      <a:pt x="1" y="950"/>
                    </a:cubicBezTo>
                    <a:cubicBezTo>
                      <a:pt x="54" y="944"/>
                      <a:pt x="107" y="941"/>
                      <a:pt x="160" y="941"/>
                    </a:cubicBezTo>
                    <a:cubicBezTo>
                      <a:pt x="273" y="941"/>
                      <a:pt x="385" y="954"/>
                      <a:pt x="498" y="976"/>
                    </a:cubicBezTo>
                    <a:cubicBezTo>
                      <a:pt x="657" y="1008"/>
                      <a:pt x="816" y="1071"/>
                      <a:pt x="963" y="1148"/>
                    </a:cubicBezTo>
                    <a:cubicBezTo>
                      <a:pt x="816" y="778"/>
                      <a:pt x="727" y="396"/>
                      <a:pt x="702"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0" name="Google Shape;1080;p8"/>
              <p:cNvSpPr/>
              <p:nvPr/>
            </p:nvSpPr>
            <p:spPr>
              <a:xfrm>
                <a:off x="-8466690" y="-1218344"/>
                <a:ext cx="161893" cy="191028"/>
              </a:xfrm>
              <a:custGeom>
                <a:rect b="b" l="l" r="r" t="t"/>
                <a:pathLst>
                  <a:path extrusionOk="0" h="2085" w="1767">
                    <a:moveTo>
                      <a:pt x="1250" y="0"/>
                    </a:moveTo>
                    <a:lnTo>
                      <a:pt x="1" y="816"/>
                    </a:lnTo>
                    <a:cubicBezTo>
                      <a:pt x="415" y="1396"/>
                      <a:pt x="995" y="1836"/>
                      <a:pt x="1664" y="2084"/>
                    </a:cubicBezTo>
                    <a:cubicBezTo>
                      <a:pt x="1766" y="1358"/>
                      <a:pt x="1619" y="625"/>
                      <a:pt x="1250"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1" name="Google Shape;1081;p8"/>
              <p:cNvSpPr/>
              <p:nvPr/>
            </p:nvSpPr>
            <p:spPr>
              <a:xfrm>
                <a:off x="-8472554" y="-1084029"/>
                <a:ext cx="108112" cy="89421"/>
              </a:xfrm>
              <a:custGeom>
                <a:rect b="b" l="l" r="r" t="t"/>
                <a:pathLst>
                  <a:path extrusionOk="0" h="976" w="1180">
                    <a:moveTo>
                      <a:pt x="224" y="0"/>
                    </a:moveTo>
                    <a:lnTo>
                      <a:pt x="224" y="0"/>
                    </a:lnTo>
                    <a:cubicBezTo>
                      <a:pt x="237" y="159"/>
                      <a:pt x="230" y="325"/>
                      <a:pt x="192" y="485"/>
                    </a:cubicBezTo>
                    <a:cubicBezTo>
                      <a:pt x="154" y="657"/>
                      <a:pt x="90" y="822"/>
                      <a:pt x="1" y="975"/>
                    </a:cubicBezTo>
                    <a:cubicBezTo>
                      <a:pt x="377" y="822"/>
                      <a:pt x="778" y="733"/>
                      <a:pt x="1180" y="701"/>
                    </a:cubicBezTo>
                    <a:cubicBezTo>
                      <a:pt x="829" y="516"/>
                      <a:pt x="504" y="281"/>
                      <a:pt x="224"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p8"/>
              <p:cNvSpPr/>
              <p:nvPr/>
            </p:nvSpPr>
            <p:spPr>
              <a:xfrm>
                <a:off x="-8530366" y="-1352660"/>
                <a:ext cx="163084" cy="185805"/>
              </a:xfrm>
              <a:custGeom>
                <a:rect b="b" l="l" r="r" t="t"/>
                <a:pathLst>
                  <a:path extrusionOk="0" h="2028" w="1780">
                    <a:moveTo>
                      <a:pt x="39" y="0"/>
                    </a:moveTo>
                    <a:lnTo>
                      <a:pt x="39" y="0"/>
                    </a:lnTo>
                    <a:cubicBezTo>
                      <a:pt x="1" y="708"/>
                      <a:pt x="173" y="1415"/>
                      <a:pt x="536" y="2027"/>
                    </a:cubicBezTo>
                    <a:lnTo>
                      <a:pt x="1779" y="1211"/>
                    </a:lnTo>
                    <a:cubicBezTo>
                      <a:pt x="1352" y="619"/>
                      <a:pt x="740" y="192"/>
                      <a:pt x="39"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p8"/>
              <p:cNvSpPr/>
              <p:nvPr/>
            </p:nvSpPr>
            <p:spPr>
              <a:xfrm>
                <a:off x="-8844441" y="-1144224"/>
                <a:ext cx="105729" cy="89421"/>
              </a:xfrm>
              <a:custGeom>
                <a:rect b="b" l="l" r="r" t="t"/>
                <a:pathLst>
                  <a:path extrusionOk="0" h="976" w="1154">
                    <a:moveTo>
                      <a:pt x="1154" y="1"/>
                    </a:moveTo>
                    <a:lnTo>
                      <a:pt x="1154" y="1"/>
                    </a:lnTo>
                    <a:cubicBezTo>
                      <a:pt x="784" y="147"/>
                      <a:pt x="395" y="237"/>
                      <a:pt x="0" y="268"/>
                    </a:cubicBezTo>
                    <a:cubicBezTo>
                      <a:pt x="351" y="453"/>
                      <a:pt x="676" y="689"/>
                      <a:pt x="956" y="976"/>
                    </a:cubicBezTo>
                    <a:cubicBezTo>
                      <a:pt x="937" y="804"/>
                      <a:pt x="950" y="632"/>
                      <a:pt x="982" y="460"/>
                    </a:cubicBezTo>
                    <a:cubicBezTo>
                      <a:pt x="1020" y="300"/>
                      <a:pt x="1077" y="147"/>
                      <a:pt x="1154"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p8"/>
              <p:cNvSpPr/>
              <p:nvPr/>
            </p:nvSpPr>
            <p:spPr>
              <a:xfrm>
                <a:off x="-8647091" y="-932214"/>
                <a:ext cx="192219" cy="155937"/>
              </a:xfrm>
              <a:custGeom>
                <a:rect b="b" l="l" r="r" t="t"/>
                <a:pathLst>
                  <a:path extrusionOk="0" h="1702" w="2098">
                    <a:moveTo>
                      <a:pt x="1281" y="0"/>
                    </a:moveTo>
                    <a:cubicBezTo>
                      <a:pt x="695" y="414"/>
                      <a:pt x="249" y="994"/>
                      <a:pt x="0" y="1670"/>
                    </a:cubicBezTo>
                    <a:cubicBezTo>
                      <a:pt x="150" y="1691"/>
                      <a:pt x="300" y="1702"/>
                      <a:pt x="450" y="1702"/>
                    </a:cubicBezTo>
                    <a:cubicBezTo>
                      <a:pt x="1027" y="1702"/>
                      <a:pt x="1596" y="1547"/>
                      <a:pt x="2097" y="1243"/>
                    </a:cubicBezTo>
                    <a:lnTo>
                      <a:pt x="1281"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p8"/>
              <p:cNvSpPr/>
              <p:nvPr/>
            </p:nvSpPr>
            <p:spPr>
              <a:xfrm>
                <a:off x="-8741735" y="-1195897"/>
                <a:ext cx="273944" cy="250764"/>
              </a:xfrm>
              <a:custGeom>
                <a:rect b="b" l="l" r="r" t="t"/>
                <a:pathLst>
                  <a:path extrusionOk="0" h="2737" w="2990">
                    <a:moveTo>
                      <a:pt x="1499" y="1"/>
                    </a:moveTo>
                    <a:cubicBezTo>
                      <a:pt x="864" y="1"/>
                      <a:pt x="294" y="442"/>
                      <a:pt x="160" y="1087"/>
                    </a:cubicBezTo>
                    <a:cubicBezTo>
                      <a:pt x="1" y="1827"/>
                      <a:pt x="479" y="2553"/>
                      <a:pt x="1218" y="2706"/>
                    </a:cubicBezTo>
                    <a:cubicBezTo>
                      <a:pt x="1313" y="2726"/>
                      <a:pt x="1408" y="2736"/>
                      <a:pt x="1504" y="2736"/>
                    </a:cubicBezTo>
                    <a:cubicBezTo>
                      <a:pt x="1767" y="2736"/>
                      <a:pt x="2026" y="2660"/>
                      <a:pt x="2251" y="2515"/>
                    </a:cubicBezTo>
                    <a:cubicBezTo>
                      <a:pt x="2550" y="2317"/>
                      <a:pt x="2767" y="2005"/>
                      <a:pt x="2837" y="1648"/>
                    </a:cubicBezTo>
                    <a:cubicBezTo>
                      <a:pt x="2990" y="909"/>
                      <a:pt x="2518" y="182"/>
                      <a:pt x="1779" y="29"/>
                    </a:cubicBezTo>
                    <a:cubicBezTo>
                      <a:pt x="1685" y="10"/>
                      <a:pt x="1591" y="1"/>
                      <a:pt x="1499"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8"/>
              <p:cNvSpPr/>
              <p:nvPr/>
            </p:nvSpPr>
            <p:spPr>
              <a:xfrm>
                <a:off x="-8904636" y="-1112065"/>
                <a:ext cx="160701" cy="189837"/>
              </a:xfrm>
              <a:custGeom>
                <a:rect b="b" l="l" r="r" t="t"/>
                <a:pathLst>
                  <a:path extrusionOk="0" h="2072" w="1754">
                    <a:moveTo>
                      <a:pt x="103" y="0"/>
                    </a:moveTo>
                    <a:cubicBezTo>
                      <a:pt x="1" y="714"/>
                      <a:pt x="141" y="1447"/>
                      <a:pt x="510" y="2072"/>
                    </a:cubicBezTo>
                    <a:lnTo>
                      <a:pt x="1753" y="1256"/>
                    </a:lnTo>
                    <a:cubicBezTo>
                      <a:pt x="1339" y="682"/>
                      <a:pt x="765" y="249"/>
                      <a:pt x="103"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7" name="Google Shape;1087;p8"/>
              <p:cNvSpPr/>
              <p:nvPr/>
            </p:nvSpPr>
            <p:spPr>
              <a:xfrm>
                <a:off x="-8506362" y="-992867"/>
                <a:ext cx="184614" cy="159419"/>
              </a:xfrm>
              <a:custGeom>
                <a:rect b="b" l="l" r="r" t="t"/>
                <a:pathLst>
                  <a:path extrusionOk="0" h="1740" w="2015">
                    <a:moveTo>
                      <a:pt x="1820" y="1"/>
                    </a:moveTo>
                    <a:cubicBezTo>
                      <a:pt x="1179" y="1"/>
                      <a:pt x="550" y="172"/>
                      <a:pt x="0" y="497"/>
                    </a:cubicBezTo>
                    <a:lnTo>
                      <a:pt x="816" y="1739"/>
                    </a:lnTo>
                    <a:cubicBezTo>
                      <a:pt x="1396" y="1312"/>
                      <a:pt x="1823" y="700"/>
                      <a:pt x="2014" y="6"/>
                    </a:cubicBezTo>
                    <a:cubicBezTo>
                      <a:pt x="1950" y="2"/>
                      <a:pt x="1885" y="1"/>
                      <a:pt x="1820"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8"/>
              <p:cNvSpPr/>
              <p:nvPr/>
            </p:nvSpPr>
            <p:spPr>
              <a:xfrm>
                <a:off x="-8842700" y="-973718"/>
                <a:ext cx="164183" cy="186996"/>
              </a:xfrm>
              <a:custGeom>
                <a:rect b="b" l="l" r="r" t="t"/>
                <a:pathLst>
                  <a:path extrusionOk="0" h="2041" w="1792">
                    <a:moveTo>
                      <a:pt x="1243" y="1"/>
                    </a:moveTo>
                    <a:lnTo>
                      <a:pt x="0" y="817"/>
                    </a:lnTo>
                    <a:cubicBezTo>
                      <a:pt x="427" y="1409"/>
                      <a:pt x="1045" y="1843"/>
                      <a:pt x="1753" y="2040"/>
                    </a:cubicBezTo>
                    <a:cubicBezTo>
                      <a:pt x="1791" y="1326"/>
                      <a:pt x="1613" y="613"/>
                      <a:pt x="1243"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8"/>
              <p:cNvSpPr/>
              <p:nvPr/>
            </p:nvSpPr>
            <p:spPr>
              <a:xfrm>
                <a:off x="-8679799" y="-937528"/>
                <a:ext cx="91162" cy="108753"/>
              </a:xfrm>
              <a:custGeom>
                <a:rect b="b" l="l" r="r" t="t"/>
                <a:pathLst>
                  <a:path extrusionOk="0" h="1187" w="995">
                    <a:moveTo>
                      <a:pt x="0" y="1"/>
                    </a:moveTo>
                    <a:lnTo>
                      <a:pt x="0" y="1"/>
                    </a:lnTo>
                    <a:cubicBezTo>
                      <a:pt x="153" y="377"/>
                      <a:pt x="243" y="778"/>
                      <a:pt x="274" y="1186"/>
                    </a:cubicBezTo>
                    <a:cubicBezTo>
                      <a:pt x="459" y="823"/>
                      <a:pt x="701" y="492"/>
                      <a:pt x="995" y="205"/>
                    </a:cubicBezTo>
                    <a:lnTo>
                      <a:pt x="995" y="205"/>
                    </a:lnTo>
                    <a:cubicBezTo>
                      <a:pt x="937" y="211"/>
                      <a:pt x="880" y="218"/>
                      <a:pt x="823" y="218"/>
                    </a:cubicBezTo>
                    <a:cubicBezTo>
                      <a:pt x="708" y="218"/>
                      <a:pt x="593" y="205"/>
                      <a:pt x="478" y="186"/>
                    </a:cubicBezTo>
                    <a:cubicBezTo>
                      <a:pt x="313" y="147"/>
                      <a:pt x="153" y="84"/>
                      <a:pt x="0"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p8"/>
              <p:cNvSpPr/>
              <p:nvPr/>
            </p:nvSpPr>
            <p:spPr>
              <a:xfrm>
                <a:off x="-9076332" y="-1263330"/>
                <a:ext cx="150807" cy="228409"/>
              </a:xfrm>
              <a:custGeom>
                <a:rect b="b" l="l" r="r" t="t"/>
                <a:pathLst>
                  <a:path extrusionOk="0" h="2493" w="1646">
                    <a:moveTo>
                      <a:pt x="390" y="1"/>
                    </a:moveTo>
                    <a:cubicBezTo>
                      <a:pt x="135" y="651"/>
                      <a:pt x="1" y="1345"/>
                      <a:pt x="1" y="2046"/>
                    </a:cubicBezTo>
                    <a:lnTo>
                      <a:pt x="1" y="2429"/>
                    </a:lnTo>
                    <a:cubicBezTo>
                      <a:pt x="460" y="2442"/>
                      <a:pt x="912" y="2461"/>
                      <a:pt x="1365" y="2493"/>
                    </a:cubicBezTo>
                    <a:cubicBezTo>
                      <a:pt x="1320" y="2104"/>
                      <a:pt x="1339" y="1709"/>
                      <a:pt x="1422" y="1326"/>
                    </a:cubicBezTo>
                    <a:cubicBezTo>
                      <a:pt x="1473" y="1078"/>
                      <a:pt x="1550" y="829"/>
                      <a:pt x="1645" y="600"/>
                    </a:cubicBezTo>
                    <a:lnTo>
                      <a:pt x="390"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8"/>
              <p:cNvSpPr/>
              <p:nvPr/>
            </p:nvSpPr>
            <p:spPr>
              <a:xfrm>
                <a:off x="-8753370" y="-1363196"/>
                <a:ext cx="191028" cy="155388"/>
              </a:xfrm>
              <a:custGeom>
                <a:rect b="b" l="l" r="r" t="t"/>
                <a:pathLst>
                  <a:path extrusionOk="0" h="1696" w="2085">
                    <a:moveTo>
                      <a:pt x="1635" y="1"/>
                    </a:moveTo>
                    <a:cubicBezTo>
                      <a:pt x="1063" y="1"/>
                      <a:pt x="495" y="154"/>
                      <a:pt x="0" y="447"/>
                    </a:cubicBezTo>
                    <a:lnTo>
                      <a:pt x="816" y="1696"/>
                    </a:lnTo>
                    <a:cubicBezTo>
                      <a:pt x="1396" y="1282"/>
                      <a:pt x="1836" y="702"/>
                      <a:pt x="2084" y="33"/>
                    </a:cubicBezTo>
                    <a:cubicBezTo>
                      <a:pt x="1935" y="11"/>
                      <a:pt x="1785" y="1"/>
                      <a:pt x="1635"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8"/>
              <p:cNvSpPr/>
              <p:nvPr/>
            </p:nvSpPr>
            <p:spPr>
              <a:xfrm>
                <a:off x="-8306721" y="-1329938"/>
                <a:ext cx="185805" cy="235463"/>
              </a:xfrm>
              <a:custGeom>
                <a:rect b="b" l="l" r="r" t="t"/>
                <a:pathLst>
                  <a:path extrusionOk="0" h="2570" w="2028">
                    <a:moveTo>
                      <a:pt x="1339" y="1"/>
                    </a:moveTo>
                    <a:lnTo>
                      <a:pt x="1" y="880"/>
                    </a:lnTo>
                    <a:cubicBezTo>
                      <a:pt x="313" y="1390"/>
                      <a:pt x="492" y="1970"/>
                      <a:pt x="543" y="2569"/>
                    </a:cubicBezTo>
                    <a:lnTo>
                      <a:pt x="2028" y="2518"/>
                    </a:lnTo>
                    <a:cubicBezTo>
                      <a:pt x="2028" y="2506"/>
                      <a:pt x="2028" y="2487"/>
                      <a:pt x="2028" y="2467"/>
                    </a:cubicBezTo>
                    <a:cubicBezTo>
                      <a:pt x="1977" y="1550"/>
                      <a:pt x="1773" y="721"/>
                      <a:pt x="1339"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8"/>
              <p:cNvSpPr/>
              <p:nvPr/>
            </p:nvSpPr>
            <p:spPr>
              <a:xfrm>
                <a:off x="-8887686" y="-1307125"/>
                <a:ext cx="185805" cy="160610"/>
              </a:xfrm>
              <a:custGeom>
                <a:rect b="b" l="l" r="r" t="t"/>
                <a:pathLst>
                  <a:path extrusionOk="0" h="1753" w="2028">
                    <a:moveTo>
                      <a:pt x="1211" y="1"/>
                    </a:moveTo>
                    <a:cubicBezTo>
                      <a:pt x="625" y="428"/>
                      <a:pt x="198" y="1039"/>
                      <a:pt x="0" y="1747"/>
                    </a:cubicBezTo>
                    <a:cubicBezTo>
                      <a:pt x="66" y="1750"/>
                      <a:pt x="131" y="1752"/>
                      <a:pt x="196" y="1752"/>
                    </a:cubicBezTo>
                    <a:cubicBezTo>
                      <a:pt x="842" y="1752"/>
                      <a:pt x="1471" y="1580"/>
                      <a:pt x="2027" y="1250"/>
                    </a:cubicBezTo>
                    <a:lnTo>
                      <a:pt x="1211"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8"/>
              <p:cNvSpPr/>
              <p:nvPr/>
            </p:nvSpPr>
            <p:spPr>
              <a:xfrm>
                <a:off x="-9013847" y="-1011099"/>
                <a:ext cx="88322" cy="195151"/>
              </a:xfrm>
              <a:custGeom>
                <a:rect b="b" l="l" r="r" t="t"/>
                <a:pathLst>
                  <a:path extrusionOk="0" h="2130" w="964">
                    <a:moveTo>
                      <a:pt x="1" y="1"/>
                    </a:moveTo>
                    <a:lnTo>
                      <a:pt x="1" y="2059"/>
                    </a:lnTo>
                    <a:cubicBezTo>
                      <a:pt x="319" y="2079"/>
                      <a:pt x="644" y="2104"/>
                      <a:pt x="963" y="2130"/>
                    </a:cubicBezTo>
                    <a:cubicBezTo>
                      <a:pt x="300" y="1358"/>
                      <a:pt x="135" y="370"/>
                      <a:pt x="96" y="7"/>
                    </a:cubicBez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8"/>
              <p:cNvSpPr/>
              <p:nvPr/>
            </p:nvSpPr>
            <p:spPr>
              <a:xfrm>
                <a:off x="-8492985" y="-882647"/>
                <a:ext cx="238945" cy="167756"/>
              </a:xfrm>
              <a:custGeom>
                <a:rect b="b" l="l" r="r" t="t"/>
                <a:pathLst>
                  <a:path extrusionOk="0" h="1831" w="2608">
                    <a:moveTo>
                      <a:pt x="1996" y="1"/>
                    </a:moveTo>
                    <a:cubicBezTo>
                      <a:pt x="1524" y="728"/>
                      <a:pt x="823" y="1276"/>
                      <a:pt x="1" y="1556"/>
                    </a:cubicBezTo>
                    <a:cubicBezTo>
                      <a:pt x="326" y="1645"/>
                      <a:pt x="651" y="1735"/>
                      <a:pt x="970" y="1830"/>
                    </a:cubicBezTo>
                    <a:cubicBezTo>
                      <a:pt x="1881" y="1409"/>
                      <a:pt x="2423" y="536"/>
                      <a:pt x="2608" y="205"/>
                    </a:cubicBezTo>
                    <a:cubicBezTo>
                      <a:pt x="2404" y="135"/>
                      <a:pt x="2200" y="65"/>
                      <a:pt x="199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8"/>
              <p:cNvSpPr/>
              <p:nvPr/>
            </p:nvSpPr>
            <p:spPr>
              <a:xfrm>
                <a:off x="-8991034" y="-1009908"/>
                <a:ext cx="158319" cy="203855"/>
              </a:xfrm>
              <a:custGeom>
                <a:rect b="b" l="l" r="r" t="t"/>
                <a:pathLst>
                  <a:path extrusionOk="0" h="2225" w="1728">
                    <a:moveTo>
                      <a:pt x="0" y="1"/>
                    </a:moveTo>
                    <a:lnTo>
                      <a:pt x="0" y="1"/>
                    </a:lnTo>
                    <a:cubicBezTo>
                      <a:pt x="51" y="389"/>
                      <a:pt x="236" y="1403"/>
                      <a:pt x="937" y="2136"/>
                    </a:cubicBezTo>
                    <a:cubicBezTo>
                      <a:pt x="1205" y="2161"/>
                      <a:pt x="1466" y="2193"/>
                      <a:pt x="1728" y="2225"/>
                    </a:cubicBezTo>
                    <a:cubicBezTo>
                      <a:pt x="1077" y="1658"/>
                      <a:pt x="638" y="880"/>
                      <a:pt x="478" y="32"/>
                    </a:cubicBezTo>
                    <a:cubicBezTo>
                      <a:pt x="319" y="20"/>
                      <a:pt x="160" y="13"/>
                      <a:pt x="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8"/>
              <p:cNvSpPr/>
              <p:nvPr/>
            </p:nvSpPr>
            <p:spPr>
              <a:xfrm>
                <a:off x="-9078623" y="-1013390"/>
                <a:ext cx="50849" cy="190478"/>
              </a:xfrm>
              <a:custGeom>
                <a:rect b="b" l="l" r="r" t="t"/>
                <a:pathLst>
                  <a:path extrusionOk="0" h="2079" w="555">
                    <a:moveTo>
                      <a:pt x="26" y="0"/>
                    </a:moveTo>
                    <a:lnTo>
                      <a:pt x="0" y="2059"/>
                    </a:lnTo>
                    <a:cubicBezTo>
                      <a:pt x="185" y="2065"/>
                      <a:pt x="370" y="2065"/>
                      <a:pt x="555" y="2078"/>
                    </a:cubicBezTo>
                    <a:lnTo>
                      <a:pt x="555" y="13"/>
                    </a:lnTo>
                    <a:cubicBezTo>
                      <a:pt x="376" y="7"/>
                      <a:pt x="198" y="7"/>
                      <a:pt x="2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8"/>
              <p:cNvSpPr/>
              <p:nvPr/>
            </p:nvSpPr>
            <p:spPr>
              <a:xfrm>
                <a:off x="-8385514" y="-859284"/>
                <a:ext cx="153097" cy="178201"/>
              </a:xfrm>
              <a:custGeom>
                <a:rect b="b" l="l" r="r" t="t"/>
                <a:pathLst>
                  <a:path extrusionOk="0" h="1945" w="1671">
                    <a:moveTo>
                      <a:pt x="1575" y="1"/>
                    </a:moveTo>
                    <a:cubicBezTo>
                      <a:pt x="1415" y="313"/>
                      <a:pt x="899" y="1167"/>
                      <a:pt x="1" y="1645"/>
                    </a:cubicBezTo>
                    <a:cubicBezTo>
                      <a:pt x="306" y="1741"/>
                      <a:pt x="606" y="1836"/>
                      <a:pt x="906" y="1945"/>
                    </a:cubicBezTo>
                    <a:lnTo>
                      <a:pt x="1670" y="33"/>
                    </a:lnTo>
                    <a:lnTo>
                      <a:pt x="1575"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8"/>
              <p:cNvSpPr/>
              <p:nvPr/>
            </p:nvSpPr>
            <p:spPr>
              <a:xfrm>
                <a:off x="-8859650" y="-1548361"/>
                <a:ext cx="339910" cy="180583"/>
              </a:xfrm>
              <a:custGeom>
                <a:rect b="b" l="l" r="r" t="t"/>
                <a:pathLst>
                  <a:path extrusionOk="0" h="1971" w="3710">
                    <a:moveTo>
                      <a:pt x="2692" y="0"/>
                    </a:moveTo>
                    <a:cubicBezTo>
                      <a:pt x="2097" y="0"/>
                      <a:pt x="1503" y="93"/>
                      <a:pt x="931" y="275"/>
                    </a:cubicBezTo>
                    <a:cubicBezTo>
                      <a:pt x="599" y="384"/>
                      <a:pt x="287" y="530"/>
                      <a:pt x="0" y="709"/>
                    </a:cubicBezTo>
                    <a:lnTo>
                      <a:pt x="823" y="1971"/>
                    </a:lnTo>
                    <a:cubicBezTo>
                      <a:pt x="1416" y="1606"/>
                      <a:pt x="2095" y="1419"/>
                      <a:pt x="2782" y="1419"/>
                    </a:cubicBezTo>
                    <a:cubicBezTo>
                      <a:pt x="2996" y="1419"/>
                      <a:pt x="3210" y="1437"/>
                      <a:pt x="3423" y="1474"/>
                    </a:cubicBezTo>
                    <a:lnTo>
                      <a:pt x="3710" y="91"/>
                    </a:lnTo>
                    <a:cubicBezTo>
                      <a:pt x="3372" y="30"/>
                      <a:pt x="3032" y="0"/>
                      <a:pt x="2692"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p8"/>
              <p:cNvSpPr/>
              <p:nvPr/>
            </p:nvSpPr>
            <p:spPr>
              <a:xfrm>
                <a:off x="-8289771" y="-851679"/>
                <a:ext cx="109303" cy="190478"/>
              </a:xfrm>
              <a:custGeom>
                <a:rect b="b" l="l" r="r" t="t"/>
                <a:pathLst>
                  <a:path extrusionOk="0" h="2079" w="1193">
                    <a:moveTo>
                      <a:pt x="766" y="1"/>
                    </a:moveTo>
                    <a:lnTo>
                      <a:pt x="1" y="1913"/>
                    </a:lnTo>
                    <a:cubicBezTo>
                      <a:pt x="147" y="1970"/>
                      <a:pt x="288" y="2027"/>
                      <a:pt x="434" y="2078"/>
                    </a:cubicBezTo>
                    <a:lnTo>
                      <a:pt x="1193" y="166"/>
                    </a:lnTo>
                    <a:cubicBezTo>
                      <a:pt x="1046" y="115"/>
                      <a:pt x="912" y="52"/>
                      <a:pt x="76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8"/>
              <p:cNvSpPr/>
              <p:nvPr/>
            </p:nvSpPr>
            <p:spPr>
              <a:xfrm>
                <a:off x="-11195971" y="-732573"/>
                <a:ext cx="156579" cy="233723"/>
              </a:xfrm>
              <a:custGeom>
                <a:rect b="b" l="l" r="r" t="t"/>
                <a:pathLst>
                  <a:path extrusionOk="0" h="2551" w="1709">
                    <a:moveTo>
                      <a:pt x="115" y="1"/>
                    </a:moveTo>
                    <a:lnTo>
                      <a:pt x="115" y="1"/>
                    </a:lnTo>
                    <a:cubicBezTo>
                      <a:pt x="1" y="715"/>
                      <a:pt x="64" y="1435"/>
                      <a:pt x="262" y="2181"/>
                    </a:cubicBezTo>
                    <a:cubicBezTo>
                      <a:pt x="300" y="2308"/>
                      <a:pt x="338" y="2429"/>
                      <a:pt x="383" y="2550"/>
                    </a:cubicBezTo>
                    <a:lnTo>
                      <a:pt x="1709" y="2079"/>
                    </a:lnTo>
                    <a:cubicBezTo>
                      <a:pt x="1530" y="1511"/>
                      <a:pt x="1486" y="900"/>
                      <a:pt x="1587" y="313"/>
                    </a:cubicBezTo>
                    <a:lnTo>
                      <a:pt x="115"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8"/>
              <p:cNvSpPr/>
              <p:nvPr/>
            </p:nvSpPr>
            <p:spPr>
              <a:xfrm>
                <a:off x="-10957758" y="-1137902"/>
                <a:ext cx="339360" cy="193501"/>
              </a:xfrm>
              <a:custGeom>
                <a:rect b="b" l="l" r="r" t="t"/>
                <a:pathLst>
                  <a:path extrusionOk="0" h="2112" w="3704">
                    <a:moveTo>
                      <a:pt x="3006" y="1"/>
                    </a:moveTo>
                    <a:cubicBezTo>
                      <a:pt x="2926" y="1"/>
                      <a:pt x="2847" y="3"/>
                      <a:pt x="2767" y="8"/>
                    </a:cubicBezTo>
                    <a:cubicBezTo>
                      <a:pt x="1779" y="72"/>
                      <a:pt x="829" y="391"/>
                      <a:pt x="1" y="932"/>
                    </a:cubicBezTo>
                    <a:lnTo>
                      <a:pt x="778" y="2111"/>
                    </a:lnTo>
                    <a:cubicBezTo>
                      <a:pt x="1371" y="1757"/>
                      <a:pt x="2048" y="1573"/>
                      <a:pt x="2735" y="1573"/>
                    </a:cubicBezTo>
                    <a:cubicBezTo>
                      <a:pt x="2949" y="1573"/>
                      <a:pt x="3165" y="1591"/>
                      <a:pt x="3379" y="1627"/>
                    </a:cubicBezTo>
                    <a:lnTo>
                      <a:pt x="3704" y="59"/>
                    </a:lnTo>
                    <a:cubicBezTo>
                      <a:pt x="3471" y="21"/>
                      <a:pt x="3239" y="1"/>
                      <a:pt x="3006"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8"/>
              <p:cNvSpPr/>
              <p:nvPr/>
            </p:nvSpPr>
            <p:spPr>
              <a:xfrm>
                <a:off x="-10459618" y="-990026"/>
                <a:ext cx="206786" cy="241785"/>
              </a:xfrm>
              <a:custGeom>
                <a:rect b="b" l="l" r="r" t="t"/>
                <a:pathLst>
                  <a:path extrusionOk="0" h="2639" w="2257">
                    <a:moveTo>
                      <a:pt x="1014" y="0"/>
                    </a:moveTo>
                    <a:lnTo>
                      <a:pt x="0" y="1077"/>
                    </a:lnTo>
                    <a:cubicBezTo>
                      <a:pt x="185" y="1262"/>
                      <a:pt x="351" y="1466"/>
                      <a:pt x="491" y="1683"/>
                    </a:cubicBezTo>
                    <a:cubicBezTo>
                      <a:pt x="682" y="1976"/>
                      <a:pt x="835" y="2301"/>
                      <a:pt x="937" y="2639"/>
                    </a:cubicBezTo>
                    <a:cubicBezTo>
                      <a:pt x="1371" y="2416"/>
                      <a:pt x="1810" y="2212"/>
                      <a:pt x="2256" y="2014"/>
                    </a:cubicBezTo>
                    <a:lnTo>
                      <a:pt x="2129" y="1727"/>
                    </a:lnTo>
                    <a:cubicBezTo>
                      <a:pt x="1868" y="1084"/>
                      <a:pt x="1485" y="504"/>
                      <a:pt x="1014"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4" name="Google Shape;1104;p8"/>
              <p:cNvSpPr/>
              <p:nvPr/>
            </p:nvSpPr>
            <p:spPr>
              <a:xfrm>
                <a:off x="-10841492" y="-851038"/>
                <a:ext cx="91162" cy="106921"/>
              </a:xfrm>
              <a:custGeom>
                <a:rect b="b" l="l" r="r" t="t"/>
                <a:pathLst>
                  <a:path extrusionOk="0" h="1167" w="995">
                    <a:moveTo>
                      <a:pt x="0" y="0"/>
                    </a:moveTo>
                    <a:lnTo>
                      <a:pt x="0" y="0"/>
                    </a:lnTo>
                    <a:cubicBezTo>
                      <a:pt x="121" y="376"/>
                      <a:pt x="179" y="771"/>
                      <a:pt x="179" y="1166"/>
                    </a:cubicBezTo>
                    <a:cubicBezTo>
                      <a:pt x="287" y="1039"/>
                      <a:pt x="408" y="924"/>
                      <a:pt x="548" y="835"/>
                    </a:cubicBezTo>
                    <a:cubicBezTo>
                      <a:pt x="688" y="746"/>
                      <a:pt x="835" y="676"/>
                      <a:pt x="994" y="631"/>
                    </a:cubicBezTo>
                    <a:cubicBezTo>
                      <a:pt x="637" y="472"/>
                      <a:pt x="300" y="261"/>
                      <a:pt x="0"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8"/>
              <p:cNvSpPr/>
              <p:nvPr/>
            </p:nvSpPr>
            <p:spPr>
              <a:xfrm>
                <a:off x="-10661641" y="-929282"/>
                <a:ext cx="189837" cy="138071"/>
              </a:xfrm>
              <a:custGeom>
                <a:rect b="b" l="l" r="r" t="t"/>
                <a:pathLst>
                  <a:path extrusionOk="0" h="1507" w="2072">
                    <a:moveTo>
                      <a:pt x="306" y="0"/>
                    </a:moveTo>
                    <a:lnTo>
                      <a:pt x="0" y="1460"/>
                    </a:lnTo>
                    <a:cubicBezTo>
                      <a:pt x="194" y="1491"/>
                      <a:pt x="389" y="1507"/>
                      <a:pt x="582" y="1507"/>
                    </a:cubicBezTo>
                    <a:cubicBezTo>
                      <a:pt x="1096" y="1507"/>
                      <a:pt x="1604" y="1397"/>
                      <a:pt x="2071" y="1179"/>
                    </a:cubicBezTo>
                    <a:cubicBezTo>
                      <a:pt x="1638" y="599"/>
                      <a:pt x="1014" y="179"/>
                      <a:pt x="306"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8"/>
              <p:cNvSpPr/>
              <p:nvPr/>
            </p:nvSpPr>
            <p:spPr>
              <a:xfrm>
                <a:off x="-10609142" y="-780399"/>
                <a:ext cx="107562" cy="94094"/>
              </a:xfrm>
              <a:custGeom>
                <a:rect b="b" l="l" r="r" t="t"/>
                <a:pathLst>
                  <a:path extrusionOk="0" h="1027" w="1174">
                    <a:moveTo>
                      <a:pt x="1173" y="0"/>
                    </a:moveTo>
                    <a:lnTo>
                      <a:pt x="1173" y="0"/>
                    </a:lnTo>
                    <a:cubicBezTo>
                      <a:pt x="797" y="121"/>
                      <a:pt x="402" y="185"/>
                      <a:pt x="1" y="185"/>
                    </a:cubicBezTo>
                    <a:cubicBezTo>
                      <a:pt x="128" y="287"/>
                      <a:pt x="237" y="415"/>
                      <a:pt x="326" y="548"/>
                    </a:cubicBezTo>
                    <a:cubicBezTo>
                      <a:pt x="421" y="695"/>
                      <a:pt x="491" y="861"/>
                      <a:pt x="536" y="1026"/>
                    </a:cubicBezTo>
                    <a:cubicBezTo>
                      <a:pt x="695" y="657"/>
                      <a:pt x="912" y="306"/>
                      <a:pt x="1173"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8"/>
              <p:cNvSpPr/>
              <p:nvPr/>
            </p:nvSpPr>
            <p:spPr>
              <a:xfrm>
                <a:off x="-10852028" y="-938810"/>
                <a:ext cx="191577" cy="137430"/>
              </a:xfrm>
              <a:custGeom>
                <a:rect b="b" l="l" r="r" t="t"/>
                <a:pathLst>
                  <a:path extrusionOk="0" h="1500" w="2091">
                    <a:moveTo>
                      <a:pt x="1585" y="0"/>
                    </a:moveTo>
                    <a:cubicBezTo>
                      <a:pt x="1031" y="0"/>
                      <a:pt x="484" y="143"/>
                      <a:pt x="0" y="416"/>
                    </a:cubicBezTo>
                    <a:cubicBezTo>
                      <a:pt x="472" y="952"/>
                      <a:pt x="1097" y="1328"/>
                      <a:pt x="1785" y="1500"/>
                    </a:cubicBezTo>
                    <a:lnTo>
                      <a:pt x="2091" y="40"/>
                    </a:lnTo>
                    <a:cubicBezTo>
                      <a:pt x="1923" y="14"/>
                      <a:pt x="1753" y="0"/>
                      <a:pt x="1585"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8" name="Google Shape;1108;p8"/>
              <p:cNvSpPr/>
              <p:nvPr/>
            </p:nvSpPr>
            <p:spPr>
              <a:xfrm>
                <a:off x="-10911582" y="-602930"/>
                <a:ext cx="108112" cy="91803"/>
              </a:xfrm>
              <a:custGeom>
                <a:rect b="b" l="l" r="r" t="t"/>
                <a:pathLst>
                  <a:path extrusionOk="0" h="1002" w="1180">
                    <a:moveTo>
                      <a:pt x="631" y="1"/>
                    </a:moveTo>
                    <a:cubicBezTo>
                      <a:pt x="472" y="364"/>
                      <a:pt x="255" y="702"/>
                      <a:pt x="0" y="1001"/>
                    </a:cubicBezTo>
                    <a:cubicBezTo>
                      <a:pt x="376" y="880"/>
                      <a:pt x="778" y="823"/>
                      <a:pt x="1179" y="823"/>
                    </a:cubicBezTo>
                    <a:cubicBezTo>
                      <a:pt x="1039" y="715"/>
                      <a:pt x="924" y="587"/>
                      <a:pt x="829" y="441"/>
                    </a:cubicBezTo>
                    <a:cubicBezTo>
                      <a:pt x="740" y="307"/>
                      <a:pt x="676" y="154"/>
                      <a:pt x="631"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9" name="Google Shape;1109;p8"/>
              <p:cNvSpPr/>
              <p:nvPr/>
            </p:nvSpPr>
            <p:spPr>
              <a:xfrm>
                <a:off x="-10567638" y="-601189"/>
                <a:ext cx="144851" cy="190478"/>
              </a:xfrm>
              <a:custGeom>
                <a:rect b="b" l="l" r="r" t="t"/>
                <a:pathLst>
                  <a:path extrusionOk="0" h="2079" w="1581">
                    <a:moveTo>
                      <a:pt x="121" y="1"/>
                    </a:moveTo>
                    <a:cubicBezTo>
                      <a:pt x="0" y="702"/>
                      <a:pt x="96" y="1429"/>
                      <a:pt x="395" y="2079"/>
                    </a:cubicBezTo>
                    <a:cubicBezTo>
                      <a:pt x="982" y="1645"/>
                      <a:pt x="1402" y="1014"/>
                      <a:pt x="1581" y="300"/>
                    </a:cubicBezTo>
                    <a:lnTo>
                      <a:pt x="121"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p8"/>
              <p:cNvSpPr/>
              <p:nvPr/>
            </p:nvSpPr>
            <p:spPr>
              <a:xfrm>
                <a:off x="-10850287" y="-771695"/>
                <a:ext cx="272753" cy="250856"/>
              </a:xfrm>
              <a:custGeom>
                <a:rect b="b" l="l" r="r" t="t"/>
                <a:pathLst>
                  <a:path extrusionOk="0" h="2738" w="2977">
                    <a:moveTo>
                      <a:pt x="1558" y="0"/>
                    </a:moveTo>
                    <a:cubicBezTo>
                      <a:pt x="1301" y="0"/>
                      <a:pt x="1040" y="73"/>
                      <a:pt x="810" y="224"/>
                    </a:cubicBezTo>
                    <a:cubicBezTo>
                      <a:pt x="179" y="638"/>
                      <a:pt x="1" y="1486"/>
                      <a:pt x="415" y="2117"/>
                    </a:cubicBezTo>
                    <a:cubicBezTo>
                      <a:pt x="679" y="2519"/>
                      <a:pt x="1119" y="2737"/>
                      <a:pt x="1566" y="2737"/>
                    </a:cubicBezTo>
                    <a:cubicBezTo>
                      <a:pt x="1821" y="2737"/>
                      <a:pt x="2079" y="2666"/>
                      <a:pt x="2308" y="2518"/>
                    </a:cubicBezTo>
                    <a:cubicBezTo>
                      <a:pt x="2614" y="2314"/>
                      <a:pt x="2824" y="2009"/>
                      <a:pt x="2900" y="1652"/>
                    </a:cubicBezTo>
                    <a:cubicBezTo>
                      <a:pt x="2977" y="1295"/>
                      <a:pt x="2907" y="925"/>
                      <a:pt x="2709" y="619"/>
                    </a:cubicBezTo>
                    <a:cubicBezTo>
                      <a:pt x="2446" y="219"/>
                      <a:pt x="2006" y="0"/>
                      <a:pt x="1558"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1" name="Google Shape;1111;p8"/>
              <p:cNvSpPr/>
              <p:nvPr/>
            </p:nvSpPr>
            <p:spPr>
              <a:xfrm>
                <a:off x="-10942000" y="-499765"/>
                <a:ext cx="188187" cy="137522"/>
              </a:xfrm>
              <a:custGeom>
                <a:rect b="b" l="l" r="r" t="t"/>
                <a:pathLst>
                  <a:path extrusionOk="0" h="1501" w="2054">
                    <a:moveTo>
                      <a:pt x="1477" y="0"/>
                    </a:moveTo>
                    <a:cubicBezTo>
                      <a:pt x="971" y="0"/>
                      <a:pt x="468" y="109"/>
                      <a:pt x="1" y="322"/>
                    </a:cubicBezTo>
                    <a:cubicBezTo>
                      <a:pt x="434" y="902"/>
                      <a:pt x="1053" y="1316"/>
                      <a:pt x="1754" y="1501"/>
                    </a:cubicBezTo>
                    <a:lnTo>
                      <a:pt x="2053" y="48"/>
                    </a:lnTo>
                    <a:cubicBezTo>
                      <a:pt x="1862" y="16"/>
                      <a:pt x="1670" y="0"/>
                      <a:pt x="1477"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p8"/>
              <p:cNvSpPr/>
              <p:nvPr/>
            </p:nvSpPr>
            <p:spPr>
              <a:xfrm>
                <a:off x="-10550689" y="-790935"/>
                <a:ext cx="143660" cy="190478"/>
              </a:xfrm>
              <a:custGeom>
                <a:rect b="b" l="l" r="r" t="t"/>
                <a:pathLst>
                  <a:path extrusionOk="0" h="2079" w="1568">
                    <a:moveTo>
                      <a:pt x="1077" y="1"/>
                    </a:moveTo>
                    <a:cubicBezTo>
                      <a:pt x="548" y="472"/>
                      <a:pt x="179" y="1090"/>
                      <a:pt x="0" y="1772"/>
                    </a:cubicBezTo>
                    <a:lnTo>
                      <a:pt x="1453" y="2078"/>
                    </a:lnTo>
                    <a:cubicBezTo>
                      <a:pt x="1568" y="1364"/>
                      <a:pt x="1434" y="632"/>
                      <a:pt x="1077"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8"/>
              <p:cNvSpPr/>
              <p:nvPr/>
            </p:nvSpPr>
            <p:spPr>
              <a:xfrm>
                <a:off x="-10754544" y="-490237"/>
                <a:ext cx="193410" cy="137796"/>
              </a:xfrm>
              <a:custGeom>
                <a:rect b="b" l="l" r="r" t="t"/>
                <a:pathLst>
                  <a:path extrusionOk="0" h="1504" w="2111">
                    <a:moveTo>
                      <a:pt x="307" y="1"/>
                    </a:moveTo>
                    <a:lnTo>
                      <a:pt x="1" y="1460"/>
                    </a:lnTo>
                    <a:cubicBezTo>
                      <a:pt x="175" y="1489"/>
                      <a:pt x="351" y="1504"/>
                      <a:pt x="525" y="1504"/>
                    </a:cubicBezTo>
                    <a:cubicBezTo>
                      <a:pt x="1077" y="1504"/>
                      <a:pt x="1621" y="1360"/>
                      <a:pt x="2110" y="1084"/>
                    </a:cubicBezTo>
                    <a:cubicBezTo>
                      <a:pt x="1632" y="549"/>
                      <a:pt x="1001" y="173"/>
                      <a:pt x="307"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8"/>
              <p:cNvSpPr/>
              <p:nvPr/>
            </p:nvSpPr>
            <p:spPr>
              <a:xfrm>
                <a:off x="-10666314" y="-550340"/>
                <a:ext cx="94094" cy="109852"/>
              </a:xfrm>
              <a:custGeom>
                <a:rect b="b" l="l" r="r" t="t"/>
                <a:pathLst>
                  <a:path extrusionOk="0" h="1199" w="1027">
                    <a:moveTo>
                      <a:pt x="848" y="0"/>
                    </a:moveTo>
                    <a:lnTo>
                      <a:pt x="848" y="0"/>
                    </a:lnTo>
                    <a:cubicBezTo>
                      <a:pt x="810" y="45"/>
                      <a:pt x="778" y="90"/>
                      <a:pt x="739" y="128"/>
                    </a:cubicBezTo>
                    <a:cubicBezTo>
                      <a:pt x="657" y="211"/>
                      <a:pt x="561" y="281"/>
                      <a:pt x="465" y="345"/>
                    </a:cubicBezTo>
                    <a:cubicBezTo>
                      <a:pt x="325" y="440"/>
                      <a:pt x="166" y="510"/>
                      <a:pt x="0" y="555"/>
                    </a:cubicBezTo>
                    <a:cubicBezTo>
                      <a:pt x="376" y="714"/>
                      <a:pt x="720" y="931"/>
                      <a:pt x="1026" y="1199"/>
                    </a:cubicBezTo>
                    <a:cubicBezTo>
                      <a:pt x="905" y="810"/>
                      <a:pt x="841" y="408"/>
                      <a:pt x="848"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8"/>
              <p:cNvSpPr/>
              <p:nvPr/>
            </p:nvSpPr>
            <p:spPr>
              <a:xfrm>
                <a:off x="-11151627" y="-517082"/>
                <a:ext cx="224377" cy="225477"/>
              </a:xfrm>
              <a:custGeom>
                <a:rect b="b" l="l" r="r" t="t"/>
                <a:pathLst>
                  <a:path extrusionOk="0" h="2461" w="2449">
                    <a:moveTo>
                      <a:pt x="1314" y="1"/>
                    </a:moveTo>
                    <a:lnTo>
                      <a:pt x="1" y="466"/>
                    </a:lnTo>
                    <a:cubicBezTo>
                      <a:pt x="281" y="1103"/>
                      <a:pt x="676" y="1690"/>
                      <a:pt x="1174" y="2187"/>
                    </a:cubicBezTo>
                    <a:lnTo>
                      <a:pt x="1441" y="2461"/>
                    </a:lnTo>
                    <a:cubicBezTo>
                      <a:pt x="1766" y="2149"/>
                      <a:pt x="2104" y="1836"/>
                      <a:pt x="2448" y="1543"/>
                    </a:cubicBezTo>
                    <a:cubicBezTo>
                      <a:pt x="2142" y="1294"/>
                      <a:pt x="1875" y="1001"/>
                      <a:pt x="1664" y="676"/>
                    </a:cubicBezTo>
                    <a:cubicBezTo>
                      <a:pt x="1524" y="460"/>
                      <a:pt x="1403" y="237"/>
                      <a:pt x="1314"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8"/>
              <p:cNvSpPr/>
              <p:nvPr/>
            </p:nvSpPr>
            <p:spPr>
              <a:xfrm>
                <a:off x="-10990467" y="-880815"/>
                <a:ext cx="144393" cy="189837"/>
              </a:xfrm>
              <a:custGeom>
                <a:rect b="b" l="l" r="r" t="t"/>
                <a:pathLst>
                  <a:path extrusionOk="0" h="2072" w="1576">
                    <a:moveTo>
                      <a:pt x="1180" y="0"/>
                    </a:moveTo>
                    <a:cubicBezTo>
                      <a:pt x="594" y="440"/>
                      <a:pt x="179" y="1064"/>
                      <a:pt x="1" y="1766"/>
                    </a:cubicBezTo>
                    <a:lnTo>
                      <a:pt x="1460" y="2071"/>
                    </a:lnTo>
                    <a:cubicBezTo>
                      <a:pt x="1575" y="1370"/>
                      <a:pt x="1473" y="650"/>
                      <a:pt x="1180"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8"/>
              <p:cNvSpPr/>
              <p:nvPr/>
            </p:nvSpPr>
            <p:spPr>
              <a:xfrm>
                <a:off x="-10623160" y="-1126724"/>
                <a:ext cx="237754" cy="217964"/>
              </a:xfrm>
              <a:custGeom>
                <a:rect b="b" l="l" r="r" t="t"/>
                <a:pathLst>
                  <a:path extrusionOk="0" h="2379" w="2595">
                    <a:moveTo>
                      <a:pt x="326" y="1"/>
                    </a:moveTo>
                    <a:lnTo>
                      <a:pt x="1" y="1562"/>
                    </a:lnTo>
                    <a:cubicBezTo>
                      <a:pt x="581" y="1709"/>
                      <a:pt x="1122" y="1989"/>
                      <a:pt x="1575" y="2378"/>
                    </a:cubicBezTo>
                    <a:lnTo>
                      <a:pt x="2595" y="1295"/>
                    </a:lnTo>
                    <a:lnTo>
                      <a:pt x="2557" y="1256"/>
                    </a:lnTo>
                    <a:cubicBezTo>
                      <a:pt x="1875" y="638"/>
                      <a:pt x="1142" y="198"/>
                      <a:pt x="326"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8" name="Google Shape;1118;p8"/>
              <p:cNvSpPr/>
              <p:nvPr/>
            </p:nvSpPr>
            <p:spPr>
              <a:xfrm>
                <a:off x="-11006775" y="-691619"/>
                <a:ext cx="144301" cy="191028"/>
              </a:xfrm>
              <a:custGeom>
                <a:rect b="b" l="l" r="r" t="t"/>
                <a:pathLst>
                  <a:path extrusionOk="0" h="2085" w="1575">
                    <a:moveTo>
                      <a:pt x="115" y="0"/>
                    </a:moveTo>
                    <a:lnTo>
                      <a:pt x="115" y="0"/>
                    </a:lnTo>
                    <a:cubicBezTo>
                      <a:pt x="0" y="714"/>
                      <a:pt x="134" y="1453"/>
                      <a:pt x="491" y="2084"/>
                    </a:cubicBezTo>
                    <a:cubicBezTo>
                      <a:pt x="1020" y="1613"/>
                      <a:pt x="1403" y="994"/>
                      <a:pt x="1575" y="300"/>
                    </a:cubicBezTo>
                    <a:lnTo>
                      <a:pt x="115"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p8"/>
              <p:cNvSpPr/>
              <p:nvPr/>
            </p:nvSpPr>
            <p:spPr>
              <a:xfrm>
                <a:off x="-10954826" y="-320831"/>
                <a:ext cx="200373" cy="140179"/>
              </a:xfrm>
              <a:custGeom>
                <a:rect b="b" l="l" r="r" t="t"/>
                <a:pathLst>
                  <a:path extrusionOk="0" h="1530" w="2187">
                    <a:moveTo>
                      <a:pt x="77" y="0"/>
                    </a:moveTo>
                    <a:lnTo>
                      <a:pt x="1" y="70"/>
                    </a:lnTo>
                    <a:lnTo>
                      <a:pt x="1454" y="1530"/>
                    </a:lnTo>
                    <a:cubicBezTo>
                      <a:pt x="1696" y="1307"/>
                      <a:pt x="1945" y="1096"/>
                      <a:pt x="2187" y="892"/>
                    </a:cubicBezTo>
                    <a:cubicBezTo>
                      <a:pt x="1173" y="816"/>
                      <a:pt x="358" y="236"/>
                      <a:pt x="7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8"/>
              <p:cNvSpPr/>
              <p:nvPr/>
            </p:nvSpPr>
            <p:spPr>
              <a:xfrm>
                <a:off x="-10394201" y="-747690"/>
                <a:ext cx="112143" cy="256444"/>
              </a:xfrm>
              <a:custGeom>
                <a:rect b="b" l="l" r="r" t="t"/>
                <a:pathLst>
                  <a:path extrusionOk="0" h="2799" w="1224">
                    <a:moveTo>
                      <a:pt x="886" y="0"/>
                    </a:moveTo>
                    <a:lnTo>
                      <a:pt x="886" y="0"/>
                    </a:lnTo>
                    <a:cubicBezTo>
                      <a:pt x="688" y="96"/>
                      <a:pt x="497" y="191"/>
                      <a:pt x="306" y="287"/>
                    </a:cubicBezTo>
                    <a:cubicBezTo>
                      <a:pt x="491" y="1135"/>
                      <a:pt x="383" y="2021"/>
                      <a:pt x="0" y="2798"/>
                    </a:cubicBezTo>
                    <a:cubicBezTo>
                      <a:pt x="287" y="2632"/>
                      <a:pt x="580" y="2467"/>
                      <a:pt x="873" y="2307"/>
                    </a:cubicBezTo>
                    <a:cubicBezTo>
                      <a:pt x="1224" y="1364"/>
                      <a:pt x="988" y="363"/>
                      <a:pt x="88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8"/>
              <p:cNvSpPr/>
              <p:nvPr/>
            </p:nvSpPr>
            <p:spPr>
              <a:xfrm>
                <a:off x="-10937327" y="-359403"/>
                <a:ext cx="255895" cy="106921"/>
              </a:xfrm>
              <a:custGeom>
                <a:rect b="b" l="l" r="r" t="t"/>
                <a:pathLst>
                  <a:path extrusionOk="0" h="1167" w="2793">
                    <a:moveTo>
                      <a:pt x="351" y="1"/>
                    </a:moveTo>
                    <a:cubicBezTo>
                      <a:pt x="237" y="109"/>
                      <a:pt x="116" y="217"/>
                      <a:pt x="1" y="319"/>
                    </a:cubicBezTo>
                    <a:cubicBezTo>
                      <a:pt x="307" y="561"/>
                      <a:pt x="1154" y="1154"/>
                      <a:pt x="2168" y="1167"/>
                    </a:cubicBezTo>
                    <a:cubicBezTo>
                      <a:pt x="2372" y="995"/>
                      <a:pt x="2582" y="835"/>
                      <a:pt x="2792" y="676"/>
                    </a:cubicBezTo>
                    <a:lnTo>
                      <a:pt x="2792" y="676"/>
                    </a:lnTo>
                    <a:cubicBezTo>
                      <a:pt x="2715" y="681"/>
                      <a:pt x="2638" y="683"/>
                      <a:pt x="2560" y="683"/>
                    </a:cubicBezTo>
                    <a:cubicBezTo>
                      <a:pt x="1773" y="683"/>
                      <a:pt x="1001" y="447"/>
                      <a:pt x="35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8"/>
              <p:cNvSpPr/>
              <p:nvPr/>
            </p:nvSpPr>
            <p:spPr>
              <a:xfrm>
                <a:off x="-11000362" y="-305713"/>
                <a:ext cx="168856" cy="168856"/>
              </a:xfrm>
              <a:custGeom>
                <a:rect b="b" l="l" r="r" t="t"/>
                <a:pathLst>
                  <a:path extrusionOk="0" h="1843" w="1843">
                    <a:moveTo>
                      <a:pt x="383" y="1"/>
                    </a:moveTo>
                    <a:cubicBezTo>
                      <a:pt x="256" y="122"/>
                      <a:pt x="128" y="249"/>
                      <a:pt x="1" y="371"/>
                    </a:cubicBezTo>
                    <a:lnTo>
                      <a:pt x="1447" y="1843"/>
                    </a:lnTo>
                    <a:cubicBezTo>
                      <a:pt x="1575" y="1715"/>
                      <a:pt x="1709" y="1581"/>
                      <a:pt x="1842" y="1460"/>
                    </a:cubicBezTo>
                    <a:lnTo>
                      <a:pt x="383"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8"/>
              <p:cNvSpPr/>
              <p:nvPr/>
            </p:nvSpPr>
            <p:spPr>
              <a:xfrm>
                <a:off x="-10300840" y="-757677"/>
                <a:ext cx="82458" cy="212650"/>
              </a:xfrm>
              <a:custGeom>
                <a:rect b="b" l="l" r="r" t="t"/>
                <a:pathLst>
                  <a:path extrusionOk="0" h="2321" w="900">
                    <a:moveTo>
                      <a:pt x="90" y="1"/>
                    </a:moveTo>
                    <a:lnTo>
                      <a:pt x="1" y="39"/>
                    </a:lnTo>
                    <a:cubicBezTo>
                      <a:pt x="109" y="383"/>
                      <a:pt x="351" y="1346"/>
                      <a:pt x="52" y="2321"/>
                    </a:cubicBezTo>
                    <a:cubicBezTo>
                      <a:pt x="332" y="2174"/>
                      <a:pt x="613" y="2028"/>
                      <a:pt x="900" y="1894"/>
                    </a:cubicBezTo>
                    <a:lnTo>
                      <a:pt x="9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8"/>
              <p:cNvSpPr/>
              <p:nvPr/>
            </p:nvSpPr>
            <p:spPr>
              <a:xfrm>
                <a:off x="-11179663" y="-1037944"/>
                <a:ext cx="271104" cy="308393"/>
              </a:xfrm>
              <a:custGeom>
                <a:rect b="b" l="l" r="r" t="t"/>
                <a:pathLst>
                  <a:path extrusionOk="0" h="3366" w="2959">
                    <a:moveTo>
                      <a:pt x="2187" y="1"/>
                    </a:moveTo>
                    <a:cubicBezTo>
                      <a:pt x="1416" y="536"/>
                      <a:pt x="785" y="1256"/>
                      <a:pt x="351" y="2091"/>
                    </a:cubicBezTo>
                    <a:cubicBezTo>
                      <a:pt x="192" y="2403"/>
                      <a:pt x="77" y="2722"/>
                      <a:pt x="1" y="3060"/>
                    </a:cubicBezTo>
                    <a:lnTo>
                      <a:pt x="1473" y="3366"/>
                    </a:lnTo>
                    <a:cubicBezTo>
                      <a:pt x="1690" y="2480"/>
                      <a:pt x="2219" y="1709"/>
                      <a:pt x="2958" y="1180"/>
                    </a:cubicBezTo>
                    <a:lnTo>
                      <a:pt x="2187"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8"/>
              <p:cNvSpPr/>
              <p:nvPr/>
            </p:nvSpPr>
            <p:spPr>
              <a:xfrm>
                <a:off x="-10280408" y="-780399"/>
                <a:ext cx="113426" cy="190478"/>
              </a:xfrm>
              <a:custGeom>
                <a:rect b="b" l="l" r="r" t="t"/>
                <a:pathLst>
                  <a:path extrusionOk="0" h="2079" w="1238">
                    <a:moveTo>
                      <a:pt x="415" y="0"/>
                    </a:moveTo>
                    <a:cubicBezTo>
                      <a:pt x="275" y="58"/>
                      <a:pt x="135" y="115"/>
                      <a:pt x="1" y="179"/>
                    </a:cubicBezTo>
                    <a:lnTo>
                      <a:pt x="810" y="2078"/>
                    </a:lnTo>
                    <a:cubicBezTo>
                      <a:pt x="951" y="2014"/>
                      <a:pt x="1091" y="1951"/>
                      <a:pt x="1237" y="1887"/>
                    </a:cubicBezTo>
                    <a:lnTo>
                      <a:pt x="415"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8"/>
              <p:cNvSpPr/>
              <p:nvPr/>
            </p:nvSpPr>
            <p:spPr>
              <a:xfrm>
                <a:off x="-12293218" y="1342722"/>
                <a:ext cx="237754" cy="223186"/>
              </a:xfrm>
              <a:custGeom>
                <a:rect b="b" l="l" r="r" t="t"/>
                <a:pathLst>
                  <a:path extrusionOk="0" h="2436" w="2595">
                    <a:moveTo>
                      <a:pt x="1263" y="1"/>
                    </a:moveTo>
                    <a:lnTo>
                      <a:pt x="1" y="823"/>
                    </a:lnTo>
                    <a:cubicBezTo>
                      <a:pt x="422" y="1409"/>
                      <a:pt x="982" y="1875"/>
                      <a:pt x="1652" y="2257"/>
                    </a:cubicBezTo>
                    <a:cubicBezTo>
                      <a:pt x="1760" y="2321"/>
                      <a:pt x="1875" y="2378"/>
                      <a:pt x="1989" y="2435"/>
                    </a:cubicBezTo>
                    <a:lnTo>
                      <a:pt x="2595" y="1167"/>
                    </a:lnTo>
                    <a:cubicBezTo>
                      <a:pt x="2066" y="887"/>
                      <a:pt x="1607" y="485"/>
                      <a:pt x="1263"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7" name="Google Shape;1127;p8"/>
              <p:cNvSpPr/>
              <p:nvPr/>
            </p:nvSpPr>
            <p:spPr>
              <a:xfrm>
                <a:off x="-12358543" y="734912"/>
                <a:ext cx="263957" cy="321769"/>
              </a:xfrm>
              <a:custGeom>
                <a:rect b="b" l="l" r="r" t="t"/>
                <a:pathLst>
                  <a:path extrusionOk="0" h="3512" w="2881">
                    <a:moveTo>
                      <a:pt x="2001" y="0"/>
                    </a:moveTo>
                    <a:cubicBezTo>
                      <a:pt x="1746" y="179"/>
                      <a:pt x="1511" y="389"/>
                      <a:pt x="1307" y="625"/>
                    </a:cubicBezTo>
                    <a:cubicBezTo>
                      <a:pt x="657" y="1364"/>
                      <a:pt x="204" y="2263"/>
                      <a:pt x="0" y="3231"/>
                    </a:cubicBezTo>
                    <a:lnTo>
                      <a:pt x="1383" y="3512"/>
                    </a:lnTo>
                    <a:cubicBezTo>
                      <a:pt x="1606" y="2632"/>
                      <a:pt x="2135" y="1855"/>
                      <a:pt x="2881" y="1332"/>
                    </a:cubicBezTo>
                    <a:lnTo>
                      <a:pt x="2001"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8"/>
              <p:cNvSpPr/>
              <p:nvPr/>
            </p:nvSpPr>
            <p:spPr>
              <a:xfrm>
                <a:off x="-11896685" y="656668"/>
                <a:ext cx="210909" cy="175819"/>
              </a:xfrm>
              <a:custGeom>
                <a:rect b="b" l="l" r="r" t="t"/>
                <a:pathLst>
                  <a:path extrusionOk="0" h="1919" w="2302">
                    <a:moveTo>
                      <a:pt x="0" y="0"/>
                    </a:moveTo>
                    <a:lnTo>
                      <a:pt x="51" y="1479"/>
                    </a:lnTo>
                    <a:cubicBezTo>
                      <a:pt x="306" y="1479"/>
                      <a:pt x="568" y="1504"/>
                      <a:pt x="823" y="1555"/>
                    </a:cubicBezTo>
                    <a:cubicBezTo>
                      <a:pt x="1167" y="1632"/>
                      <a:pt x="1498" y="1753"/>
                      <a:pt x="1810" y="1919"/>
                    </a:cubicBezTo>
                    <a:cubicBezTo>
                      <a:pt x="1963" y="1460"/>
                      <a:pt x="2129" y="1001"/>
                      <a:pt x="2301" y="542"/>
                    </a:cubicBezTo>
                    <a:lnTo>
                      <a:pt x="2014" y="434"/>
                    </a:lnTo>
                    <a:cubicBezTo>
                      <a:pt x="1371" y="166"/>
                      <a:pt x="689" y="19"/>
                      <a:pt x="0"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8"/>
              <p:cNvSpPr/>
              <p:nvPr/>
            </p:nvSpPr>
            <p:spPr>
              <a:xfrm>
                <a:off x="-12133798" y="1067128"/>
                <a:ext cx="105271" cy="87131"/>
              </a:xfrm>
              <a:custGeom>
                <a:rect b="b" l="l" r="r" t="t"/>
                <a:pathLst>
                  <a:path extrusionOk="0" h="951" w="1149">
                    <a:moveTo>
                      <a:pt x="1148" y="1"/>
                    </a:moveTo>
                    <a:cubicBezTo>
                      <a:pt x="778" y="147"/>
                      <a:pt x="396" y="230"/>
                      <a:pt x="1" y="256"/>
                    </a:cubicBezTo>
                    <a:cubicBezTo>
                      <a:pt x="351" y="440"/>
                      <a:pt x="670" y="676"/>
                      <a:pt x="951" y="950"/>
                    </a:cubicBezTo>
                    <a:cubicBezTo>
                      <a:pt x="938" y="791"/>
                      <a:pt x="944" y="625"/>
                      <a:pt x="976" y="460"/>
                    </a:cubicBezTo>
                    <a:cubicBezTo>
                      <a:pt x="1014" y="300"/>
                      <a:pt x="1072" y="147"/>
                      <a:pt x="1148"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0" name="Google Shape;1130;p8"/>
              <p:cNvSpPr/>
              <p:nvPr/>
            </p:nvSpPr>
            <p:spPr>
              <a:xfrm>
                <a:off x="-12042086" y="847513"/>
                <a:ext cx="191028" cy="154929"/>
              </a:xfrm>
              <a:custGeom>
                <a:rect b="b" l="l" r="r" t="t"/>
                <a:pathLst>
                  <a:path extrusionOk="0" h="1691" w="2085">
                    <a:moveTo>
                      <a:pt x="1627" y="1"/>
                    </a:moveTo>
                    <a:cubicBezTo>
                      <a:pt x="1057" y="1"/>
                      <a:pt x="493" y="151"/>
                      <a:pt x="0" y="447"/>
                    </a:cubicBezTo>
                    <a:lnTo>
                      <a:pt x="816" y="1690"/>
                    </a:lnTo>
                    <a:cubicBezTo>
                      <a:pt x="1396" y="1276"/>
                      <a:pt x="1836" y="702"/>
                      <a:pt x="2085" y="33"/>
                    </a:cubicBezTo>
                    <a:cubicBezTo>
                      <a:pt x="1933" y="12"/>
                      <a:pt x="1780" y="1"/>
                      <a:pt x="1627"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p8"/>
              <p:cNvSpPr/>
              <p:nvPr/>
            </p:nvSpPr>
            <p:spPr>
              <a:xfrm>
                <a:off x="-11907771" y="900745"/>
                <a:ext cx="89421" cy="107470"/>
              </a:xfrm>
              <a:custGeom>
                <a:rect b="b" l="l" r="r" t="t"/>
                <a:pathLst>
                  <a:path extrusionOk="0" h="1173" w="976">
                    <a:moveTo>
                      <a:pt x="708" y="0"/>
                    </a:moveTo>
                    <a:cubicBezTo>
                      <a:pt x="523" y="351"/>
                      <a:pt x="281" y="676"/>
                      <a:pt x="0" y="956"/>
                    </a:cubicBezTo>
                    <a:cubicBezTo>
                      <a:pt x="53" y="950"/>
                      <a:pt x="106" y="947"/>
                      <a:pt x="158" y="947"/>
                    </a:cubicBezTo>
                    <a:cubicBezTo>
                      <a:pt x="269" y="947"/>
                      <a:pt x="379" y="960"/>
                      <a:pt x="491" y="982"/>
                    </a:cubicBezTo>
                    <a:cubicBezTo>
                      <a:pt x="663" y="1020"/>
                      <a:pt x="823" y="1084"/>
                      <a:pt x="975" y="1173"/>
                    </a:cubicBezTo>
                    <a:cubicBezTo>
                      <a:pt x="823" y="797"/>
                      <a:pt x="733" y="402"/>
                      <a:pt x="708"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2" name="Google Shape;1132;p8"/>
              <p:cNvSpPr/>
              <p:nvPr/>
            </p:nvSpPr>
            <p:spPr>
              <a:xfrm>
                <a:off x="-12176402" y="903677"/>
                <a:ext cx="186355" cy="160060"/>
              </a:xfrm>
              <a:custGeom>
                <a:rect b="b" l="l" r="r" t="t"/>
                <a:pathLst>
                  <a:path extrusionOk="0" h="1747" w="2034">
                    <a:moveTo>
                      <a:pt x="1218" y="0"/>
                    </a:moveTo>
                    <a:cubicBezTo>
                      <a:pt x="625" y="421"/>
                      <a:pt x="192" y="1039"/>
                      <a:pt x="1" y="1740"/>
                    </a:cubicBezTo>
                    <a:cubicBezTo>
                      <a:pt x="73" y="1745"/>
                      <a:pt x="145" y="1747"/>
                      <a:pt x="216" y="1747"/>
                    </a:cubicBezTo>
                    <a:cubicBezTo>
                      <a:pt x="856" y="1747"/>
                      <a:pt x="1484" y="1570"/>
                      <a:pt x="2034" y="1243"/>
                    </a:cubicBezTo>
                    <a:lnTo>
                      <a:pt x="1218"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8"/>
              <p:cNvSpPr/>
              <p:nvPr/>
            </p:nvSpPr>
            <p:spPr>
              <a:xfrm>
                <a:off x="-11967324" y="1275014"/>
                <a:ext cx="88871" cy="106371"/>
              </a:xfrm>
              <a:custGeom>
                <a:rect b="b" l="l" r="r" t="t"/>
                <a:pathLst>
                  <a:path extrusionOk="0" h="1161" w="970">
                    <a:moveTo>
                      <a:pt x="0" y="1"/>
                    </a:moveTo>
                    <a:lnTo>
                      <a:pt x="0" y="1"/>
                    </a:lnTo>
                    <a:cubicBezTo>
                      <a:pt x="147" y="370"/>
                      <a:pt x="230" y="759"/>
                      <a:pt x="262" y="1161"/>
                    </a:cubicBezTo>
                    <a:cubicBezTo>
                      <a:pt x="446" y="804"/>
                      <a:pt x="682" y="479"/>
                      <a:pt x="969" y="192"/>
                    </a:cubicBezTo>
                    <a:lnTo>
                      <a:pt x="969" y="192"/>
                    </a:lnTo>
                    <a:cubicBezTo>
                      <a:pt x="907" y="199"/>
                      <a:pt x="846" y="202"/>
                      <a:pt x="784" y="202"/>
                    </a:cubicBezTo>
                    <a:cubicBezTo>
                      <a:pt x="673" y="202"/>
                      <a:pt x="563" y="191"/>
                      <a:pt x="453" y="166"/>
                    </a:cubicBezTo>
                    <a:cubicBezTo>
                      <a:pt x="293" y="134"/>
                      <a:pt x="140" y="77"/>
                      <a:pt x="0"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4" name="Google Shape;1134;p8"/>
              <p:cNvSpPr/>
              <p:nvPr/>
            </p:nvSpPr>
            <p:spPr>
              <a:xfrm>
                <a:off x="-11755956" y="991266"/>
                <a:ext cx="162442" cy="191577"/>
              </a:xfrm>
              <a:custGeom>
                <a:rect b="b" l="l" r="r" t="t"/>
                <a:pathLst>
                  <a:path extrusionOk="0" h="2091" w="1773">
                    <a:moveTo>
                      <a:pt x="1250" y="0"/>
                    </a:moveTo>
                    <a:lnTo>
                      <a:pt x="0" y="816"/>
                    </a:lnTo>
                    <a:cubicBezTo>
                      <a:pt x="415" y="1396"/>
                      <a:pt x="995" y="1842"/>
                      <a:pt x="1670" y="2091"/>
                    </a:cubicBezTo>
                    <a:cubicBezTo>
                      <a:pt x="1772" y="1364"/>
                      <a:pt x="1626" y="625"/>
                      <a:pt x="1250"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5" name="Google Shape;1135;p8"/>
              <p:cNvSpPr/>
              <p:nvPr/>
            </p:nvSpPr>
            <p:spPr>
              <a:xfrm>
                <a:off x="-12031000" y="1015270"/>
                <a:ext cx="266339" cy="250764"/>
              </a:xfrm>
              <a:custGeom>
                <a:rect b="b" l="l" r="r" t="t"/>
                <a:pathLst>
                  <a:path extrusionOk="0" h="2737" w="2907">
                    <a:moveTo>
                      <a:pt x="1486" y="1"/>
                    </a:moveTo>
                    <a:cubicBezTo>
                      <a:pt x="854" y="1"/>
                      <a:pt x="287" y="446"/>
                      <a:pt x="154" y="1089"/>
                    </a:cubicBezTo>
                    <a:cubicBezTo>
                      <a:pt x="1" y="1829"/>
                      <a:pt x="472" y="2555"/>
                      <a:pt x="1212" y="2708"/>
                    </a:cubicBezTo>
                    <a:cubicBezTo>
                      <a:pt x="1305" y="2728"/>
                      <a:pt x="1399" y="2737"/>
                      <a:pt x="1492" y="2737"/>
                    </a:cubicBezTo>
                    <a:cubicBezTo>
                      <a:pt x="2126" y="2737"/>
                      <a:pt x="2697" y="2295"/>
                      <a:pt x="2830" y="1650"/>
                    </a:cubicBezTo>
                    <a:cubicBezTo>
                      <a:pt x="2907" y="1293"/>
                      <a:pt x="2837" y="924"/>
                      <a:pt x="2639" y="618"/>
                    </a:cubicBezTo>
                    <a:cubicBezTo>
                      <a:pt x="2442" y="312"/>
                      <a:pt x="2129" y="101"/>
                      <a:pt x="1772" y="31"/>
                    </a:cubicBezTo>
                    <a:cubicBezTo>
                      <a:pt x="1676" y="11"/>
                      <a:pt x="1580" y="1"/>
                      <a:pt x="1486"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p8"/>
              <p:cNvSpPr/>
              <p:nvPr/>
            </p:nvSpPr>
            <p:spPr>
              <a:xfrm>
                <a:off x="-11935806" y="1279687"/>
                <a:ext cx="189837" cy="154563"/>
              </a:xfrm>
              <a:custGeom>
                <a:rect b="b" l="l" r="r" t="t"/>
                <a:pathLst>
                  <a:path extrusionOk="0" h="1687" w="2072">
                    <a:moveTo>
                      <a:pt x="1262" y="1"/>
                    </a:moveTo>
                    <a:cubicBezTo>
                      <a:pt x="689" y="415"/>
                      <a:pt x="249" y="988"/>
                      <a:pt x="0" y="1651"/>
                    </a:cubicBezTo>
                    <a:cubicBezTo>
                      <a:pt x="156" y="1675"/>
                      <a:pt x="312" y="1686"/>
                      <a:pt x="467" y="1686"/>
                    </a:cubicBezTo>
                    <a:cubicBezTo>
                      <a:pt x="1030" y="1686"/>
                      <a:pt x="1582" y="1535"/>
                      <a:pt x="2072" y="1250"/>
                    </a:cubicBezTo>
                    <a:lnTo>
                      <a:pt x="1262"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7" name="Google Shape;1137;p8"/>
              <p:cNvSpPr/>
              <p:nvPr/>
            </p:nvSpPr>
            <p:spPr>
              <a:xfrm>
                <a:off x="-11819632" y="858050"/>
                <a:ext cx="162992" cy="184614"/>
              </a:xfrm>
              <a:custGeom>
                <a:rect b="b" l="l" r="r" t="t"/>
                <a:pathLst>
                  <a:path extrusionOk="0" h="2015" w="1779">
                    <a:moveTo>
                      <a:pt x="39" y="1"/>
                    </a:moveTo>
                    <a:lnTo>
                      <a:pt x="39" y="1"/>
                    </a:lnTo>
                    <a:cubicBezTo>
                      <a:pt x="1" y="702"/>
                      <a:pt x="173" y="1403"/>
                      <a:pt x="536" y="2015"/>
                    </a:cubicBezTo>
                    <a:lnTo>
                      <a:pt x="1779" y="1199"/>
                    </a:lnTo>
                    <a:cubicBezTo>
                      <a:pt x="1346" y="613"/>
                      <a:pt x="740" y="192"/>
                      <a:pt x="39"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8"/>
              <p:cNvSpPr/>
              <p:nvPr/>
            </p:nvSpPr>
            <p:spPr>
              <a:xfrm>
                <a:off x="-11797460" y="1217935"/>
                <a:ext cx="186996" cy="161160"/>
              </a:xfrm>
              <a:custGeom>
                <a:rect b="b" l="l" r="r" t="t"/>
                <a:pathLst>
                  <a:path extrusionOk="0" h="1759" w="2041">
                    <a:moveTo>
                      <a:pt x="1845" y="0"/>
                    </a:moveTo>
                    <a:cubicBezTo>
                      <a:pt x="1197" y="0"/>
                      <a:pt x="557" y="173"/>
                      <a:pt x="1" y="509"/>
                    </a:cubicBezTo>
                    <a:lnTo>
                      <a:pt x="817" y="1758"/>
                    </a:lnTo>
                    <a:cubicBezTo>
                      <a:pt x="1409" y="1331"/>
                      <a:pt x="1843" y="713"/>
                      <a:pt x="2040" y="5"/>
                    </a:cubicBezTo>
                    <a:cubicBezTo>
                      <a:pt x="1975" y="2"/>
                      <a:pt x="1910" y="0"/>
                      <a:pt x="1845"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8"/>
              <p:cNvSpPr/>
              <p:nvPr/>
            </p:nvSpPr>
            <p:spPr>
              <a:xfrm>
                <a:off x="-11761178" y="1124940"/>
                <a:ext cx="108661" cy="91162"/>
              </a:xfrm>
              <a:custGeom>
                <a:rect b="b" l="l" r="r" t="t"/>
                <a:pathLst>
                  <a:path extrusionOk="0" h="995" w="1186">
                    <a:moveTo>
                      <a:pt x="204" y="1"/>
                    </a:moveTo>
                    <a:lnTo>
                      <a:pt x="204" y="1"/>
                    </a:lnTo>
                    <a:cubicBezTo>
                      <a:pt x="210" y="52"/>
                      <a:pt x="217" y="109"/>
                      <a:pt x="217" y="166"/>
                    </a:cubicBezTo>
                    <a:cubicBezTo>
                      <a:pt x="217" y="281"/>
                      <a:pt x="204" y="402"/>
                      <a:pt x="185" y="517"/>
                    </a:cubicBezTo>
                    <a:cubicBezTo>
                      <a:pt x="147" y="683"/>
                      <a:pt x="89" y="842"/>
                      <a:pt x="0" y="995"/>
                    </a:cubicBezTo>
                    <a:cubicBezTo>
                      <a:pt x="382" y="842"/>
                      <a:pt x="778" y="753"/>
                      <a:pt x="1186" y="727"/>
                    </a:cubicBezTo>
                    <a:cubicBezTo>
                      <a:pt x="822" y="536"/>
                      <a:pt x="491" y="287"/>
                      <a:pt x="204"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8"/>
              <p:cNvSpPr/>
              <p:nvPr/>
            </p:nvSpPr>
            <p:spPr>
              <a:xfrm>
                <a:off x="-12087072" y="1461279"/>
                <a:ext cx="228409" cy="151356"/>
              </a:xfrm>
              <a:custGeom>
                <a:rect b="b" l="l" r="r" t="t"/>
                <a:pathLst>
                  <a:path extrusionOk="0" h="1652" w="2493">
                    <a:moveTo>
                      <a:pt x="600" y="1"/>
                    </a:moveTo>
                    <a:lnTo>
                      <a:pt x="1" y="1256"/>
                    </a:lnTo>
                    <a:cubicBezTo>
                      <a:pt x="651" y="1511"/>
                      <a:pt x="1346" y="1645"/>
                      <a:pt x="2047" y="1651"/>
                    </a:cubicBezTo>
                    <a:lnTo>
                      <a:pt x="2429" y="1651"/>
                    </a:lnTo>
                    <a:cubicBezTo>
                      <a:pt x="2442" y="1192"/>
                      <a:pt x="2461" y="740"/>
                      <a:pt x="2493" y="287"/>
                    </a:cubicBezTo>
                    <a:lnTo>
                      <a:pt x="2493" y="287"/>
                    </a:lnTo>
                    <a:cubicBezTo>
                      <a:pt x="2363" y="300"/>
                      <a:pt x="2233" y="307"/>
                      <a:pt x="2103" y="307"/>
                    </a:cubicBezTo>
                    <a:cubicBezTo>
                      <a:pt x="1842" y="307"/>
                      <a:pt x="1581" y="281"/>
                      <a:pt x="1326" y="230"/>
                    </a:cubicBezTo>
                    <a:cubicBezTo>
                      <a:pt x="1078" y="179"/>
                      <a:pt x="836" y="103"/>
                      <a:pt x="600"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8"/>
              <p:cNvSpPr/>
              <p:nvPr/>
            </p:nvSpPr>
            <p:spPr>
              <a:xfrm>
                <a:off x="-12193352" y="1098645"/>
                <a:ext cx="161893" cy="191028"/>
              </a:xfrm>
              <a:custGeom>
                <a:rect b="b" l="l" r="r" t="t"/>
                <a:pathLst>
                  <a:path extrusionOk="0" h="2085" w="1767">
                    <a:moveTo>
                      <a:pt x="103" y="1"/>
                    </a:moveTo>
                    <a:lnTo>
                      <a:pt x="103" y="1"/>
                    </a:lnTo>
                    <a:cubicBezTo>
                      <a:pt x="1" y="721"/>
                      <a:pt x="147" y="1454"/>
                      <a:pt x="517" y="2085"/>
                    </a:cubicBezTo>
                    <a:lnTo>
                      <a:pt x="1766" y="1269"/>
                    </a:lnTo>
                    <a:cubicBezTo>
                      <a:pt x="1352" y="689"/>
                      <a:pt x="772" y="249"/>
                      <a:pt x="103"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8"/>
              <p:cNvSpPr/>
              <p:nvPr/>
            </p:nvSpPr>
            <p:spPr>
              <a:xfrm>
                <a:off x="-12153039" y="657218"/>
                <a:ext cx="234822" cy="185805"/>
              </a:xfrm>
              <a:custGeom>
                <a:rect b="b" l="l" r="r" t="t"/>
                <a:pathLst>
                  <a:path extrusionOk="0" h="2028" w="2563">
                    <a:moveTo>
                      <a:pt x="2461" y="1"/>
                    </a:moveTo>
                    <a:cubicBezTo>
                      <a:pt x="1543" y="52"/>
                      <a:pt x="714" y="255"/>
                      <a:pt x="1" y="689"/>
                    </a:cubicBezTo>
                    <a:lnTo>
                      <a:pt x="874" y="2027"/>
                    </a:lnTo>
                    <a:cubicBezTo>
                      <a:pt x="1384" y="1715"/>
                      <a:pt x="1964" y="1530"/>
                      <a:pt x="2563" y="1486"/>
                    </a:cubicBezTo>
                    <a:lnTo>
                      <a:pt x="2512"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3" name="Google Shape;1143;p8"/>
              <p:cNvSpPr/>
              <p:nvPr/>
            </p:nvSpPr>
            <p:spPr>
              <a:xfrm>
                <a:off x="-12130866" y="1237633"/>
                <a:ext cx="163633" cy="185805"/>
              </a:xfrm>
              <a:custGeom>
                <a:rect b="b" l="l" r="r" t="t"/>
                <a:pathLst>
                  <a:path extrusionOk="0" h="2028" w="1786">
                    <a:moveTo>
                      <a:pt x="1244" y="1"/>
                    </a:moveTo>
                    <a:lnTo>
                      <a:pt x="1" y="816"/>
                    </a:lnTo>
                    <a:cubicBezTo>
                      <a:pt x="428" y="1409"/>
                      <a:pt x="1046" y="1836"/>
                      <a:pt x="1747" y="2027"/>
                    </a:cubicBezTo>
                    <a:cubicBezTo>
                      <a:pt x="1785" y="1320"/>
                      <a:pt x="1613" y="612"/>
                      <a:pt x="1244"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4" name="Google Shape;1144;p8"/>
              <p:cNvSpPr/>
              <p:nvPr/>
            </p:nvSpPr>
            <p:spPr>
              <a:xfrm>
                <a:off x="-11834749" y="1461279"/>
                <a:ext cx="195059" cy="88871"/>
              </a:xfrm>
              <a:custGeom>
                <a:rect b="b" l="l" r="r" t="t"/>
                <a:pathLst>
                  <a:path extrusionOk="0" h="970" w="2129">
                    <a:moveTo>
                      <a:pt x="2129" y="1"/>
                    </a:moveTo>
                    <a:lnTo>
                      <a:pt x="2129" y="1"/>
                    </a:lnTo>
                    <a:cubicBezTo>
                      <a:pt x="1358" y="670"/>
                      <a:pt x="370" y="836"/>
                      <a:pt x="6" y="867"/>
                    </a:cubicBezTo>
                    <a:cubicBezTo>
                      <a:pt x="6" y="899"/>
                      <a:pt x="0" y="931"/>
                      <a:pt x="0" y="969"/>
                    </a:cubicBezTo>
                    <a:lnTo>
                      <a:pt x="2059" y="969"/>
                    </a:lnTo>
                    <a:cubicBezTo>
                      <a:pt x="2078" y="644"/>
                      <a:pt x="2103" y="319"/>
                      <a:pt x="212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8"/>
              <p:cNvSpPr/>
              <p:nvPr/>
            </p:nvSpPr>
            <p:spPr>
              <a:xfrm>
                <a:off x="-11706297" y="790342"/>
                <a:ext cx="168214" cy="238945"/>
              </a:xfrm>
              <a:custGeom>
                <a:rect b="b" l="l" r="r" t="t"/>
                <a:pathLst>
                  <a:path extrusionOk="0" h="2608" w="1836">
                    <a:moveTo>
                      <a:pt x="211" y="1"/>
                    </a:moveTo>
                    <a:cubicBezTo>
                      <a:pt x="134" y="205"/>
                      <a:pt x="70" y="409"/>
                      <a:pt x="0" y="613"/>
                    </a:cubicBezTo>
                    <a:cubicBezTo>
                      <a:pt x="733" y="1084"/>
                      <a:pt x="1281" y="1785"/>
                      <a:pt x="1562" y="2607"/>
                    </a:cubicBezTo>
                    <a:cubicBezTo>
                      <a:pt x="1645" y="2282"/>
                      <a:pt x="1734" y="1957"/>
                      <a:pt x="1836" y="1639"/>
                    </a:cubicBezTo>
                    <a:cubicBezTo>
                      <a:pt x="1409" y="721"/>
                      <a:pt x="536" y="179"/>
                      <a:pt x="21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p8"/>
              <p:cNvSpPr/>
              <p:nvPr/>
            </p:nvSpPr>
            <p:spPr>
              <a:xfrm>
                <a:off x="-11833650" y="1369017"/>
                <a:ext cx="203946" cy="157770"/>
              </a:xfrm>
              <a:custGeom>
                <a:rect b="b" l="l" r="r" t="t"/>
                <a:pathLst>
                  <a:path extrusionOk="0" h="1722" w="2226">
                    <a:moveTo>
                      <a:pt x="2225" y="1"/>
                    </a:moveTo>
                    <a:cubicBezTo>
                      <a:pt x="1658" y="651"/>
                      <a:pt x="880" y="1091"/>
                      <a:pt x="33" y="1243"/>
                    </a:cubicBezTo>
                    <a:cubicBezTo>
                      <a:pt x="20" y="1403"/>
                      <a:pt x="14" y="1562"/>
                      <a:pt x="1" y="1721"/>
                    </a:cubicBezTo>
                    <a:cubicBezTo>
                      <a:pt x="390" y="1677"/>
                      <a:pt x="1409" y="1492"/>
                      <a:pt x="2136" y="791"/>
                    </a:cubicBezTo>
                    <a:cubicBezTo>
                      <a:pt x="2161" y="523"/>
                      <a:pt x="2193" y="262"/>
                      <a:pt x="222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7" name="Google Shape;1147;p8"/>
              <p:cNvSpPr/>
              <p:nvPr/>
            </p:nvSpPr>
            <p:spPr>
              <a:xfrm>
                <a:off x="-11837131" y="1564077"/>
                <a:ext cx="190478" cy="50299"/>
              </a:xfrm>
              <a:custGeom>
                <a:rect b="b" l="l" r="r" t="t"/>
                <a:pathLst>
                  <a:path extrusionOk="0" h="549" w="2079">
                    <a:moveTo>
                      <a:pt x="20" y="0"/>
                    </a:moveTo>
                    <a:cubicBezTo>
                      <a:pt x="7" y="179"/>
                      <a:pt x="7" y="351"/>
                      <a:pt x="1" y="529"/>
                    </a:cubicBezTo>
                    <a:lnTo>
                      <a:pt x="2066" y="548"/>
                    </a:lnTo>
                    <a:cubicBezTo>
                      <a:pt x="2072" y="370"/>
                      <a:pt x="2072" y="185"/>
                      <a:pt x="207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8"/>
              <p:cNvSpPr/>
              <p:nvPr/>
            </p:nvSpPr>
            <p:spPr>
              <a:xfrm>
                <a:off x="-11682934" y="768720"/>
                <a:ext cx="178109" cy="153097"/>
              </a:xfrm>
              <a:custGeom>
                <a:rect b="b" l="l" r="r" t="t"/>
                <a:pathLst>
                  <a:path extrusionOk="0" h="1671" w="1944">
                    <a:moveTo>
                      <a:pt x="32" y="1"/>
                    </a:moveTo>
                    <a:cubicBezTo>
                      <a:pt x="19" y="33"/>
                      <a:pt x="13" y="65"/>
                      <a:pt x="0" y="96"/>
                    </a:cubicBezTo>
                    <a:cubicBezTo>
                      <a:pt x="312" y="256"/>
                      <a:pt x="1166" y="772"/>
                      <a:pt x="1644" y="1671"/>
                    </a:cubicBezTo>
                    <a:cubicBezTo>
                      <a:pt x="1740" y="1365"/>
                      <a:pt x="1836" y="1065"/>
                      <a:pt x="1944" y="766"/>
                    </a:cubicBezTo>
                    <a:lnTo>
                      <a:pt x="3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9" name="Google Shape;1149;p8"/>
              <p:cNvSpPr/>
              <p:nvPr/>
            </p:nvSpPr>
            <p:spPr>
              <a:xfrm>
                <a:off x="-12378975" y="1055492"/>
                <a:ext cx="187455" cy="340460"/>
              </a:xfrm>
              <a:custGeom>
                <a:rect b="b" l="l" r="r" t="t"/>
                <a:pathLst>
                  <a:path extrusionOk="0" h="3716" w="2046">
                    <a:moveTo>
                      <a:pt x="172" y="0"/>
                    </a:moveTo>
                    <a:lnTo>
                      <a:pt x="172" y="0"/>
                    </a:lnTo>
                    <a:cubicBezTo>
                      <a:pt x="0" y="931"/>
                      <a:pt x="64" y="1887"/>
                      <a:pt x="351" y="2785"/>
                    </a:cubicBezTo>
                    <a:cubicBezTo>
                      <a:pt x="459" y="3110"/>
                      <a:pt x="606" y="3423"/>
                      <a:pt x="784" y="3716"/>
                    </a:cubicBezTo>
                    <a:lnTo>
                      <a:pt x="2046" y="2894"/>
                    </a:lnTo>
                    <a:cubicBezTo>
                      <a:pt x="1574" y="2116"/>
                      <a:pt x="1396" y="1192"/>
                      <a:pt x="1549" y="293"/>
                    </a:cubicBezTo>
                    <a:lnTo>
                      <a:pt x="172"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0" name="Google Shape;1150;p8"/>
              <p:cNvSpPr/>
              <p:nvPr/>
            </p:nvSpPr>
            <p:spPr>
              <a:xfrm>
                <a:off x="-11675421" y="716771"/>
                <a:ext cx="191119" cy="109303"/>
              </a:xfrm>
              <a:custGeom>
                <a:rect b="b" l="l" r="r" t="t"/>
                <a:pathLst>
                  <a:path extrusionOk="0" h="1193" w="2086">
                    <a:moveTo>
                      <a:pt x="167" y="1"/>
                    </a:moveTo>
                    <a:cubicBezTo>
                      <a:pt x="116" y="141"/>
                      <a:pt x="58" y="281"/>
                      <a:pt x="1" y="428"/>
                    </a:cubicBezTo>
                    <a:lnTo>
                      <a:pt x="1913" y="1192"/>
                    </a:lnTo>
                    <a:cubicBezTo>
                      <a:pt x="1970" y="1046"/>
                      <a:pt x="2028" y="906"/>
                      <a:pt x="2085" y="759"/>
                    </a:cubicBezTo>
                    <a:lnTo>
                      <a:pt x="167"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p8"/>
              <p:cNvSpPr/>
              <p:nvPr/>
            </p:nvSpPr>
            <p:spPr>
              <a:xfrm>
                <a:off x="-11555673" y="3575695"/>
                <a:ext cx="233081" cy="151265"/>
              </a:xfrm>
              <a:custGeom>
                <a:rect b="b" l="l" r="r" t="t"/>
                <a:pathLst>
                  <a:path extrusionOk="0" h="1651" w="2544">
                    <a:moveTo>
                      <a:pt x="2078" y="1"/>
                    </a:moveTo>
                    <a:cubicBezTo>
                      <a:pt x="1713" y="114"/>
                      <a:pt x="1335" y="171"/>
                      <a:pt x="956" y="171"/>
                    </a:cubicBezTo>
                    <a:cubicBezTo>
                      <a:pt x="739" y="171"/>
                      <a:pt x="522" y="152"/>
                      <a:pt x="306" y="115"/>
                    </a:cubicBezTo>
                    <a:lnTo>
                      <a:pt x="1" y="1594"/>
                    </a:lnTo>
                    <a:cubicBezTo>
                      <a:pt x="236" y="1632"/>
                      <a:pt x="474" y="1651"/>
                      <a:pt x="714" y="1651"/>
                    </a:cubicBezTo>
                    <a:cubicBezTo>
                      <a:pt x="1194" y="1651"/>
                      <a:pt x="1683" y="1577"/>
                      <a:pt x="2180" y="1441"/>
                    </a:cubicBezTo>
                    <a:cubicBezTo>
                      <a:pt x="2308" y="1409"/>
                      <a:pt x="2422" y="1371"/>
                      <a:pt x="2543" y="1326"/>
                    </a:cubicBezTo>
                    <a:lnTo>
                      <a:pt x="2078"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2" name="Google Shape;1152;p8"/>
              <p:cNvSpPr/>
              <p:nvPr/>
            </p:nvSpPr>
            <p:spPr>
              <a:xfrm>
                <a:off x="-11962102" y="3154699"/>
                <a:ext cx="194509" cy="339360"/>
              </a:xfrm>
              <a:custGeom>
                <a:rect b="b" l="l" r="r" t="t"/>
                <a:pathLst>
                  <a:path extrusionOk="0" h="3704" w="2123">
                    <a:moveTo>
                      <a:pt x="71" y="0"/>
                    </a:moveTo>
                    <a:cubicBezTo>
                      <a:pt x="20" y="306"/>
                      <a:pt x="1" y="625"/>
                      <a:pt x="20" y="937"/>
                    </a:cubicBezTo>
                    <a:cubicBezTo>
                      <a:pt x="83" y="1919"/>
                      <a:pt x="402" y="2875"/>
                      <a:pt x="938" y="3703"/>
                    </a:cubicBezTo>
                    <a:lnTo>
                      <a:pt x="2123" y="2926"/>
                    </a:lnTo>
                    <a:cubicBezTo>
                      <a:pt x="1651" y="2148"/>
                      <a:pt x="1479" y="1224"/>
                      <a:pt x="1632" y="325"/>
                    </a:cubicBezTo>
                    <a:lnTo>
                      <a:pt x="71"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3" name="Google Shape;1153;p8"/>
              <p:cNvSpPr/>
              <p:nvPr/>
            </p:nvSpPr>
            <p:spPr>
              <a:xfrm>
                <a:off x="-11813768" y="2789134"/>
                <a:ext cx="241877" cy="206786"/>
              </a:xfrm>
              <a:custGeom>
                <a:rect b="b" l="l" r="r" t="t"/>
                <a:pathLst>
                  <a:path extrusionOk="0" h="2257" w="2640">
                    <a:moveTo>
                      <a:pt x="2014" y="1"/>
                    </a:moveTo>
                    <a:lnTo>
                      <a:pt x="1728" y="128"/>
                    </a:lnTo>
                    <a:cubicBezTo>
                      <a:pt x="1084" y="389"/>
                      <a:pt x="504" y="772"/>
                      <a:pt x="0" y="1243"/>
                    </a:cubicBezTo>
                    <a:lnTo>
                      <a:pt x="1084" y="2257"/>
                    </a:lnTo>
                    <a:cubicBezTo>
                      <a:pt x="1262" y="2072"/>
                      <a:pt x="1466" y="1906"/>
                      <a:pt x="1683" y="1760"/>
                    </a:cubicBezTo>
                    <a:cubicBezTo>
                      <a:pt x="1976" y="1569"/>
                      <a:pt x="2301" y="1422"/>
                      <a:pt x="2639" y="1320"/>
                    </a:cubicBezTo>
                    <a:cubicBezTo>
                      <a:pt x="2416" y="887"/>
                      <a:pt x="2212" y="447"/>
                      <a:pt x="2014"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4" name="Google Shape;1154;p8"/>
              <p:cNvSpPr/>
              <p:nvPr/>
            </p:nvSpPr>
            <p:spPr>
              <a:xfrm>
                <a:off x="-11674780" y="3286083"/>
                <a:ext cx="106921" cy="91803"/>
              </a:xfrm>
              <a:custGeom>
                <a:rect b="b" l="l" r="r" t="t"/>
                <a:pathLst>
                  <a:path extrusionOk="0" h="1002" w="1167">
                    <a:moveTo>
                      <a:pt x="631" y="0"/>
                    </a:moveTo>
                    <a:cubicBezTo>
                      <a:pt x="472" y="364"/>
                      <a:pt x="262" y="701"/>
                      <a:pt x="0" y="1001"/>
                    </a:cubicBezTo>
                    <a:cubicBezTo>
                      <a:pt x="376" y="880"/>
                      <a:pt x="772" y="816"/>
                      <a:pt x="1167" y="816"/>
                    </a:cubicBezTo>
                    <a:cubicBezTo>
                      <a:pt x="1039" y="714"/>
                      <a:pt x="931" y="587"/>
                      <a:pt x="842" y="453"/>
                    </a:cubicBezTo>
                    <a:cubicBezTo>
                      <a:pt x="746" y="313"/>
                      <a:pt x="676" y="160"/>
                      <a:pt x="631"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p8"/>
              <p:cNvSpPr/>
              <p:nvPr/>
            </p:nvSpPr>
            <p:spPr>
              <a:xfrm>
                <a:off x="-11753024" y="3008107"/>
                <a:ext cx="144301" cy="189287"/>
              </a:xfrm>
              <a:custGeom>
                <a:rect b="b" l="l" r="r" t="t"/>
                <a:pathLst>
                  <a:path extrusionOk="0" h="2066" w="1575">
                    <a:moveTo>
                      <a:pt x="1186" y="1"/>
                    </a:moveTo>
                    <a:cubicBezTo>
                      <a:pt x="599" y="434"/>
                      <a:pt x="179" y="1052"/>
                      <a:pt x="0" y="1760"/>
                    </a:cubicBezTo>
                    <a:lnTo>
                      <a:pt x="1460" y="2066"/>
                    </a:lnTo>
                    <a:cubicBezTo>
                      <a:pt x="1575" y="1365"/>
                      <a:pt x="1479" y="644"/>
                      <a:pt x="1186"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6" name="Google Shape;1156;p8"/>
              <p:cNvSpPr/>
              <p:nvPr/>
            </p:nvSpPr>
            <p:spPr>
              <a:xfrm>
                <a:off x="-11603591" y="3037334"/>
                <a:ext cx="93544" cy="108112"/>
              </a:xfrm>
              <a:custGeom>
                <a:rect b="b" l="l" r="r" t="t"/>
                <a:pathLst>
                  <a:path extrusionOk="0" h="1180" w="1021">
                    <a:moveTo>
                      <a:pt x="1" y="0"/>
                    </a:moveTo>
                    <a:cubicBezTo>
                      <a:pt x="122" y="383"/>
                      <a:pt x="179" y="778"/>
                      <a:pt x="179" y="1179"/>
                    </a:cubicBezTo>
                    <a:cubicBezTo>
                      <a:pt x="288" y="1052"/>
                      <a:pt x="409" y="944"/>
                      <a:pt x="543" y="854"/>
                    </a:cubicBezTo>
                    <a:cubicBezTo>
                      <a:pt x="696" y="759"/>
                      <a:pt x="855" y="689"/>
                      <a:pt x="1021" y="644"/>
                    </a:cubicBezTo>
                    <a:cubicBezTo>
                      <a:pt x="651" y="485"/>
                      <a:pt x="307" y="268"/>
                      <a:pt x="1"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8"/>
              <p:cNvSpPr/>
              <p:nvPr/>
            </p:nvSpPr>
            <p:spPr>
              <a:xfrm>
                <a:off x="-11769424" y="3196753"/>
                <a:ext cx="144393" cy="191577"/>
              </a:xfrm>
              <a:custGeom>
                <a:rect b="b" l="l" r="r" t="t"/>
                <a:pathLst>
                  <a:path extrusionOk="0" h="2091" w="1576">
                    <a:moveTo>
                      <a:pt x="122" y="0"/>
                    </a:moveTo>
                    <a:lnTo>
                      <a:pt x="122" y="0"/>
                    </a:lnTo>
                    <a:cubicBezTo>
                      <a:pt x="1" y="720"/>
                      <a:pt x="135" y="1460"/>
                      <a:pt x="492" y="2091"/>
                    </a:cubicBezTo>
                    <a:cubicBezTo>
                      <a:pt x="1027" y="1619"/>
                      <a:pt x="1403" y="995"/>
                      <a:pt x="1575" y="306"/>
                    </a:cubicBezTo>
                    <a:lnTo>
                      <a:pt x="122"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p8"/>
              <p:cNvSpPr/>
              <p:nvPr/>
            </p:nvSpPr>
            <p:spPr>
              <a:xfrm>
                <a:off x="-11426580" y="3339773"/>
                <a:ext cx="91712" cy="108753"/>
              </a:xfrm>
              <a:custGeom>
                <a:rect b="b" l="l" r="r" t="t"/>
                <a:pathLst>
                  <a:path extrusionOk="0" h="1187" w="1001">
                    <a:moveTo>
                      <a:pt x="822" y="1"/>
                    </a:moveTo>
                    <a:cubicBezTo>
                      <a:pt x="714" y="135"/>
                      <a:pt x="586" y="256"/>
                      <a:pt x="440" y="351"/>
                    </a:cubicBezTo>
                    <a:cubicBezTo>
                      <a:pt x="306" y="441"/>
                      <a:pt x="153" y="504"/>
                      <a:pt x="0" y="555"/>
                    </a:cubicBezTo>
                    <a:cubicBezTo>
                      <a:pt x="363" y="708"/>
                      <a:pt x="701" y="925"/>
                      <a:pt x="1001" y="1186"/>
                    </a:cubicBezTo>
                    <a:cubicBezTo>
                      <a:pt x="880" y="804"/>
                      <a:pt x="822" y="402"/>
                      <a:pt x="822"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9" name="Google Shape;1159;p8"/>
              <p:cNvSpPr/>
              <p:nvPr/>
            </p:nvSpPr>
            <p:spPr>
              <a:xfrm>
                <a:off x="-11424839" y="2958448"/>
                <a:ext cx="191028" cy="138529"/>
              </a:xfrm>
              <a:custGeom>
                <a:rect b="b" l="l" r="r" t="t"/>
                <a:pathLst>
                  <a:path extrusionOk="0" h="1512" w="2085">
                    <a:moveTo>
                      <a:pt x="306" y="1"/>
                    </a:moveTo>
                    <a:lnTo>
                      <a:pt x="0" y="1460"/>
                    </a:lnTo>
                    <a:cubicBezTo>
                      <a:pt x="199" y="1495"/>
                      <a:pt x="400" y="1511"/>
                      <a:pt x="601" y="1511"/>
                    </a:cubicBezTo>
                    <a:cubicBezTo>
                      <a:pt x="1111" y="1511"/>
                      <a:pt x="1617" y="1402"/>
                      <a:pt x="2084" y="1186"/>
                    </a:cubicBezTo>
                    <a:cubicBezTo>
                      <a:pt x="1644" y="600"/>
                      <a:pt x="1014" y="179"/>
                      <a:pt x="306"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0" name="Google Shape;1160;p8"/>
              <p:cNvSpPr/>
              <p:nvPr/>
            </p:nvSpPr>
            <p:spPr>
              <a:xfrm>
                <a:off x="-11612936" y="3118051"/>
                <a:ext cx="285671" cy="250856"/>
              </a:xfrm>
              <a:custGeom>
                <a:rect b="b" l="l" r="r" t="t"/>
                <a:pathLst>
                  <a:path extrusionOk="0" h="2738" w="3118">
                    <a:moveTo>
                      <a:pt x="1555" y="0"/>
                    </a:moveTo>
                    <a:cubicBezTo>
                      <a:pt x="1294" y="0"/>
                      <a:pt x="1035" y="77"/>
                      <a:pt x="810" y="222"/>
                    </a:cubicBezTo>
                    <a:cubicBezTo>
                      <a:pt x="179" y="636"/>
                      <a:pt x="1" y="1484"/>
                      <a:pt x="415" y="2121"/>
                    </a:cubicBezTo>
                    <a:cubicBezTo>
                      <a:pt x="678" y="2522"/>
                      <a:pt x="1115" y="2737"/>
                      <a:pt x="1561" y="2737"/>
                    </a:cubicBezTo>
                    <a:cubicBezTo>
                      <a:pt x="1818" y="2737"/>
                      <a:pt x="2077" y="2665"/>
                      <a:pt x="2308" y="2516"/>
                    </a:cubicBezTo>
                    <a:cubicBezTo>
                      <a:pt x="2939" y="2102"/>
                      <a:pt x="3117" y="1254"/>
                      <a:pt x="2710" y="617"/>
                    </a:cubicBezTo>
                    <a:cubicBezTo>
                      <a:pt x="2506" y="311"/>
                      <a:pt x="2193" y="101"/>
                      <a:pt x="1836" y="31"/>
                    </a:cubicBezTo>
                    <a:cubicBezTo>
                      <a:pt x="1743" y="10"/>
                      <a:pt x="1649" y="0"/>
                      <a:pt x="1555"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8"/>
              <p:cNvSpPr/>
              <p:nvPr/>
            </p:nvSpPr>
            <p:spPr>
              <a:xfrm>
                <a:off x="-11329646" y="3289565"/>
                <a:ext cx="143660" cy="188737"/>
              </a:xfrm>
              <a:custGeom>
                <a:rect b="b" l="l" r="r" t="t"/>
                <a:pathLst>
                  <a:path extrusionOk="0" h="2060" w="1568">
                    <a:moveTo>
                      <a:pt x="115" y="1"/>
                    </a:moveTo>
                    <a:lnTo>
                      <a:pt x="115" y="1"/>
                    </a:lnTo>
                    <a:cubicBezTo>
                      <a:pt x="0" y="702"/>
                      <a:pt x="96" y="1416"/>
                      <a:pt x="389" y="2059"/>
                    </a:cubicBezTo>
                    <a:cubicBezTo>
                      <a:pt x="969" y="1626"/>
                      <a:pt x="1389" y="1008"/>
                      <a:pt x="1568" y="307"/>
                    </a:cubicBezTo>
                    <a:lnTo>
                      <a:pt x="115"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8"/>
              <p:cNvSpPr/>
              <p:nvPr/>
            </p:nvSpPr>
            <p:spPr>
              <a:xfrm>
                <a:off x="-11614677" y="2950111"/>
                <a:ext cx="190478" cy="136972"/>
              </a:xfrm>
              <a:custGeom>
                <a:rect b="b" l="l" r="r" t="t"/>
                <a:pathLst>
                  <a:path extrusionOk="0" h="1495" w="2079">
                    <a:moveTo>
                      <a:pt x="1577" y="1"/>
                    </a:moveTo>
                    <a:cubicBezTo>
                      <a:pt x="1028" y="1"/>
                      <a:pt x="484" y="143"/>
                      <a:pt x="1" y="417"/>
                    </a:cubicBezTo>
                    <a:cubicBezTo>
                      <a:pt x="472" y="940"/>
                      <a:pt x="1091" y="1316"/>
                      <a:pt x="1779" y="1494"/>
                    </a:cubicBezTo>
                    <a:lnTo>
                      <a:pt x="2079" y="41"/>
                    </a:lnTo>
                    <a:cubicBezTo>
                      <a:pt x="1912" y="14"/>
                      <a:pt x="1744" y="1"/>
                      <a:pt x="1577"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8"/>
              <p:cNvSpPr/>
              <p:nvPr/>
            </p:nvSpPr>
            <p:spPr>
              <a:xfrm>
                <a:off x="-11313887" y="3098078"/>
                <a:ext cx="144851" cy="192768"/>
              </a:xfrm>
              <a:custGeom>
                <a:rect b="b" l="l" r="r" t="t"/>
                <a:pathLst>
                  <a:path extrusionOk="0" h="2104" w="1581">
                    <a:moveTo>
                      <a:pt x="1090" y="0"/>
                    </a:moveTo>
                    <a:cubicBezTo>
                      <a:pt x="555" y="472"/>
                      <a:pt x="172" y="1103"/>
                      <a:pt x="0" y="1797"/>
                    </a:cubicBezTo>
                    <a:lnTo>
                      <a:pt x="1460" y="2103"/>
                    </a:lnTo>
                    <a:cubicBezTo>
                      <a:pt x="1581" y="1377"/>
                      <a:pt x="1447" y="638"/>
                      <a:pt x="1090"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8"/>
              <p:cNvSpPr/>
              <p:nvPr/>
            </p:nvSpPr>
            <p:spPr>
              <a:xfrm>
                <a:off x="-11373532" y="3108523"/>
                <a:ext cx="109944" cy="94185"/>
              </a:xfrm>
              <a:custGeom>
                <a:rect b="b" l="l" r="r" t="t"/>
                <a:pathLst>
                  <a:path extrusionOk="0" h="1028" w="1200">
                    <a:moveTo>
                      <a:pt x="1199" y="1"/>
                    </a:moveTo>
                    <a:lnTo>
                      <a:pt x="1199" y="1"/>
                    </a:lnTo>
                    <a:cubicBezTo>
                      <a:pt x="828" y="116"/>
                      <a:pt x="446" y="180"/>
                      <a:pt x="57" y="180"/>
                    </a:cubicBezTo>
                    <a:cubicBezTo>
                      <a:pt x="38" y="180"/>
                      <a:pt x="20" y="180"/>
                      <a:pt x="1" y="179"/>
                    </a:cubicBezTo>
                    <a:lnTo>
                      <a:pt x="1" y="179"/>
                    </a:lnTo>
                    <a:cubicBezTo>
                      <a:pt x="46" y="211"/>
                      <a:pt x="84" y="249"/>
                      <a:pt x="128" y="288"/>
                    </a:cubicBezTo>
                    <a:cubicBezTo>
                      <a:pt x="211" y="371"/>
                      <a:pt x="281" y="460"/>
                      <a:pt x="345" y="562"/>
                    </a:cubicBezTo>
                    <a:cubicBezTo>
                      <a:pt x="441" y="702"/>
                      <a:pt x="511" y="861"/>
                      <a:pt x="555" y="1027"/>
                    </a:cubicBezTo>
                    <a:cubicBezTo>
                      <a:pt x="715" y="651"/>
                      <a:pt x="932" y="307"/>
                      <a:pt x="1199"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8"/>
              <p:cNvSpPr/>
              <p:nvPr/>
            </p:nvSpPr>
            <p:spPr>
              <a:xfrm>
                <a:off x="-11340823" y="3463552"/>
                <a:ext cx="225568" cy="224377"/>
              </a:xfrm>
              <a:custGeom>
                <a:rect b="b" l="l" r="r" t="t"/>
                <a:pathLst>
                  <a:path extrusionOk="0" h="2449" w="2462">
                    <a:moveTo>
                      <a:pt x="1543" y="1"/>
                    </a:moveTo>
                    <a:cubicBezTo>
                      <a:pt x="1295" y="307"/>
                      <a:pt x="1002" y="568"/>
                      <a:pt x="676" y="785"/>
                    </a:cubicBezTo>
                    <a:cubicBezTo>
                      <a:pt x="460" y="925"/>
                      <a:pt x="237" y="1040"/>
                      <a:pt x="1" y="1135"/>
                    </a:cubicBezTo>
                    <a:lnTo>
                      <a:pt x="466" y="2448"/>
                    </a:lnTo>
                    <a:cubicBezTo>
                      <a:pt x="1104" y="2168"/>
                      <a:pt x="1690" y="1773"/>
                      <a:pt x="2187" y="1276"/>
                    </a:cubicBezTo>
                    <a:lnTo>
                      <a:pt x="2461" y="1014"/>
                    </a:lnTo>
                    <a:cubicBezTo>
                      <a:pt x="2149" y="677"/>
                      <a:pt x="1843" y="345"/>
                      <a:pt x="1543"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8"/>
              <p:cNvSpPr/>
              <p:nvPr/>
            </p:nvSpPr>
            <p:spPr>
              <a:xfrm>
                <a:off x="-11704556" y="3388606"/>
                <a:ext cx="189837" cy="138163"/>
              </a:xfrm>
              <a:custGeom>
                <a:rect b="b" l="l" r="r" t="t"/>
                <a:pathLst>
                  <a:path extrusionOk="0" h="1508" w="2072">
                    <a:moveTo>
                      <a:pt x="1493" y="1"/>
                    </a:moveTo>
                    <a:cubicBezTo>
                      <a:pt x="981" y="1"/>
                      <a:pt x="472" y="111"/>
                      <a:pt x="0" y="328"/>
                    </a:cubicBezTo>
                    <a:cubicBezTo>
                      <a:pt x="440" y="908"/>
                      <a:pt x="1065" y="1329"/>
                      <a:pt x="1766" y="1507"/>
                    </a:cubicBezTo>
                    <a:lnTo>
                      <a:pt x="2072" y="48"/>
                    </a:lnTo>
                    <a:cubicBezTo>
                      <a:pt x="1880" y="16"/>
                      <a:pt x="1686" y="1"/>
                      <a:pt x="1493"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8"/>
              <p:cNvSpPr/>
              <p:nvPr/>
            </p:nvSpPr>
            <p:spPr>
              <a:xfrm>
                <a:off x="-11949824" y="2921709"/>
                <a:ext cx="217323" cy="237204"/>
              </a:xfrm>
              <a:custGeom>
                <a:rect b="b" l="l" r="r" t="t"/>
                <a:pathLst>
                  <a:path extrusionOk="0" h="2589" w="2372">
                    <a:moveTo>
                      <a:pt x="1288" y="0"/>
                    </a:moveTo>
                    <a:lnTo>
                      <a:pt x="1250" y="32"/>
                    </a:lnTo>
                    <a:cubicBezTo>
                      <a:pt x="638" y="721"/>
                      <a:pt x="198" y="1447"/>
                      <a:pt x="0" y="2263"/>
                    </a:cubicBezTo>
                    <a:lnTo>
                      <a:pt x="1562" y="2588"/>
                    </a:lnTo>
                    <a:cubicBezTo>
                      <a:pt x="1702" y="2008"/>
                      <a:pt x="1983" y="1473"/>
                      <a:pt x="2371" y="1020"/>
                    </a:cubicBezTo>
                    <a:lnTo>
                      <a:pt x="1288"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8"/>
              <p:cNvSpPr/>
              <p:nvPr/>
            </p:nvSpPr>
            <p:spPr>
              <a:xfrm>
                <a:off x="-11515360" y="3398776"/>
                <a:ext cx="191577" cy="136972"/>
              </a:xfrm>
              <a:custGeom>
                <a:rect b="b" l="l" r="r" t="t"/>
                <a:pathLst>
                  <a:path extrusionOk="0" h="1495" w="2091">
                    <a:moveTo>
                      <a:pt x="306" y="0"/>
                    </a:moveTo>
                    <a:lnTo>
                      <a:pt x="0" y="1454"/>
                    </a:lnTo>
                    <a:cubicBezTo>
                      <a:pt x="172" y="1481"/>
                      <a:pt x="344" y="1495"/>
                      <a:pt x="516" y="1495"/>
                    </a:cubicBezTo>
                    <a:cubicBezTo>
                      <a:pt x="1064" y="1495"/>
                      <a:pt x="1605" y="1356"/>
                      <a:pt x="2091" y="1084"/>
                    </a:cubicBezTo>
                    <a:cubicBezTo>
                      <a:pt x="1613" y="549"/>
                      <a:pt x="995" y="173"/>
                      <a:pt x="306"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8"/>
              <p:cNvSpPr/>
              <p:nvPr/>
            </p:nvSpPr>
            <p:spPr>
              <a:xfrm>
                <a:off x="-11144023" y="3290206"/>
                <a:ext cx="139629" cy="200923"/>
              </a:xfrm>
              <a:custGeom>
                <a:rect b="b" l="l" r="r" t="t"/>
                <a:pathLst>
                  <a:path extrusionOk="0" h="2193" w="1524">
                    <a:moveTo>
                      <a:pt x="887" y="0"/>
                    </a:moveTo>
                    <a:cubicBezTo>
                      <a:pt x="810" y="1020"/>
                      <a:pt x="230" y="1829"/>
                      <a:pt x="1" y="2116"/>
                    </a:cubicBezTo>
                    <a:lnTo>
                      <a:pt x="64" y="2192"/>
                    </a:lnTo>
                    <a:lnTo>
                      <a:pt x="1524" y="733"/>
                    </a:lnTo>
                    <a:cubicBezTo>
                      <a:pt x="1301" y="497"/>
                      <a:pt x="1091" y="249"/>
                      <a:pt x="88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8"/>
              <p:cNvSpPr/>
              <p:nvPr/>
            </p:nvSpPr>
            <p:spPr>
              <a:xfrm>
                <a:off x="-11571432" y="2833386"/>
                <a:ext cx="256444" cy="97209"/>
              </a:xfrm>
              <a:custGeom>
                <a:rect b="b" l="l" r="r" t="t"/>
                <a:pathLst>
                  <a:path extrusionOk="0" h="1061" w="2799">
                    <a:moveTo>
                      <a:pt x="1217" y="0"/>
                    </a:moveTo>
                    <a:cubicBezTo>
                      <a:pt x="680" y="0"/>
                      <a:pt x="222" y="112"/>
                      <a:pt x="0" y="174"/>
                    </a:cubicBezTo>
                    <a:cubicBezTo>
                      <a:pt x="96" y="365"/>
                      <a:pt x="192" y="563"/>
                      <a:pt x="287" y="754"/>
                    </a:cubicBezTo>
                    <a:cubicBezTo>
                      <a:pt x="557" y="695"/>
                      <a:pt x="831" y="666"/>
                      <a:pt x="1104" y="666"/>
                    </a:cubicBezTo>
                    <a:cubicBezTo>
                      <a:pt x="1688" y="666"/>
                      <a:pt x="2268" y="799"/>
                      <a:pt x="2798" y="1060"/>
                    </a:cubicBezTo>
                    <a:cubicBezTo>
                      <a:pt x="2633" y="773"/>
                      <a:pt x="2467" y="480"/>
                      <a:pt x="2308" y="181"/>
                    </a:cubicBezTo>
                    <a:cubicBezTo>
                      <a:pt x="1939" y="46"/>
                      <a:pt x="1562" y="0"/>
                      <a:pt x="121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8"/>
              <p:cNvSpPr/>
              <p:nvPr/>
            </p:nvSpPr>
            <p:spPr>
              <a:xfrm>
                <a:off x="-11183145" y="3217734"/>
                <a:ext cx="107012" cy="255895"/>
              </a:xfrm>
              <a:custGeom>
                <a:rect b="b" l="l" r="r" t="t"/>
                <a:pathLst>
                  <a:path extrusionOk="0" h="2793" w="1168">
                    <a:moveTo>
                      <a:pt x="670" y="1"/>
                    </a:moveTo>
                    <a:lnTo>
                      <a:pt x="670" y="1"/>
                    </a:lnTo>
                    <a:cubicBezTo>
                      <a:pt x="727" y="868"/>
                      <a:pt x="491" y="1722"/>
                      <a:pt x="1" y="2435"/>
                    </a:cubicBezTo>
                    <a:cubicBezTo>
                      <a:pt x="109" y="2556"/>
                      <a:pt x="217" y="2678"/>
                      <a:pt x="319" y="2792"/>
                    </a:cubicBezTo>
                    <a:cubicBezTo>
                      <a:pt x="562" y="2486"/>
                      <a:pt x="1148" y="1632"/>
                      <a:pt x="1167" y="625"/>
                    </a:cubicBezTo>
                    <a:cubicBezTo>
                      <a:pt x="995" y="421"/>
                      <a:pt x="829" y="211"/>
                      <a:pt x="67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p8"/>
              <p:cNvSpPr/>
              <p:nvPr/>
            </p:nvSpPr>
            <p:spPr>
              <a:xfrm>
                <a:off x="-11128814" y="3367809"/>
                <a:ext cx="168214" cy="168856"/>
              </a:xfrm>
              <a:custGeom>
                <a:rect b="b" l="l" r="r" t="t"/>
                <a:pathLst>
                  <a:path extrusionOk="0" h="1843" w="1836">
                    <a:moveTo>
                      <a:pt x="1454" y="1"/>
                    </a:moveTo>
                    <a:lnTo>
                      <a:pt x="0" y="1460"/>
                    </a:lnTo>
                    <a:cubicBezTo>
                      <a:pt x="115" y="1588"/>
                      <a:pt x="243" y="1715"/>
                      <a:pt x="364" y="1843"/>
                    </a:cubicBezTo>
                    <a:lnTo>
                      <a:pt x="1836" y="396"/>
                    </a:lnTo>
                    <a:cubicBezTo>
                      <a:pt x="1709" y="268"/>
                      <a:pt x="1581" y="135"/>
                      <a:pt x="145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8"/>
              <p:cNvSpPr/>
              <p:nvPr/>
            </p:nvSpPr>
            <p:spPr>
              <a:xfrm>
                <a:off x="-11581968" y="2754685"/>
                <a:ext cx="213200" cy="82458"/>
              </a:xfrm>
              <a:custGeom>
                <a:rect b="b" l="l" r="r" t="t"/>
                <a:pathLst>
                  <a:path extrusionOk="0" h="900" w="2327">
                    <a:moveTo>
                      <a:pt x="1900" y="1"/>
                    </a:moveTo>
                    <a:lnTo>
                      <a:pt x="1" y="810"/>
                    </a:lnTo>
                    <a:cubicBezTo>
                      <a:pt x="20" y="842"/>
                      <a:pt x="33" y="867"/>
                      <a:pt x="45" y="899"/>
                    </a:cubicBezTo>
                    <a:cubicBezTo>
                      <a:pt x="263" y="829"/>
                      <a:pt x="743" y="704"/>
                      <a:pt x="1319" y="704"/>
                    </a:cubicBezTo>
                    <a:cubicBezTo>
                      <a:pt x="1635" y="704"/>
                      <a:pt x="1981" y="742"/>
                      <a:pt x="2327" y="848"/>
                    </a:cubicBezTo>
                    <a:cubicBezTo>
                      <a:pt x="2180" y="568"/>
                      <a:pt x="2034" y="287"/>
                      <a:pt x="190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8"/>
              <p:cNvSpPr/>
              <p:nvPr/>
            </p:nvSpPr>
            <p:spPr>
              <a:xfrm>
                <a:off x="-11861686" y="3444861"/>
                <a:ext cx="308393" cy="271104"/>
              </a:xfrm>
              <a:custGeom>
                <a:rect b="b" l="l" r="r" t="t"/>
                <a:pathLst>
                  <a:path extrusionOk="0" h="2959" w="3366">
                    <a:moveTo>
                      <a:pt x="1180" y="1"/>
                    </a:moveTo>
                    <a:lnTo>
                      <a:pt x="1" y="772"/>
                    </a:lnTo>
                    <a:cubicBezTo>
                      <a:pt x="536" y="1543"/>
                      <a:pt x="1256" y="2174"/>
                      <a:pt x="2091" y="2608"/>
                    </a:cubicBezTo>
                    <a:cubicBezTo>
                      <a:pt x="2404" y="2761"/>
                      <a:pt x="2722" y="2882"/>
                      <a:pt x="3060" y="2958"/>
                    </a:cubicBezTo>
                    <a:lnTo>
                      <a:pt x="3366" y="1486"/>
                    </a:lnTo>
                    <a:cubicBezTo>
                      <a:pt x="2486" y="1269"/>
                      <a:pt x="1709" y="740"/>
                      <a:pt x="1180"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8"/>
              <p:cNvSpPr/>
              <p:nvPr/>
            </p:nvSpPr>
            <p:spPr>
              <a:xfrm>
                <a:off x="-11604140" y="2703285"/>
                <a:ext cx="190478" cy="113426"/>
              </a:xfrm>
              <a:custGeom>
                <a:rect b="b" l="l" r="r" t="t"/>
                <a:pathLst>
                  <a:path extrusionOk="0" h="1238" w="2079">
                    <a:moveTo>
                      <a:pt x="1893" y="1"/>
                    </a:moveTo>
                    <a:lnTo>
                      <a:pt x="1" y="817"/>
                    </a:lnTo>
                    <a:cubicBezTo>
                      <a:pt x="64" y="957"/>
                      <a:pt x="122" y="1097"/>
                      <a:pt x="185" y="1237"/>
                    </a:cubicBezTo>
                    <a:lnTo>
                      <a:pt x="2078" y="421"/>
                    </a:lnTo>
                    <a:cubicBezTo>
                      <a:pt x="2015" y="281"/>
                      <a:pt x="1957" y="141"/>
                      <a:pt x="189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8"/>
              <p:cNvSpPr/>
              <p:nvPr/>
            </p:nvSpPr>
            <p:spPr>
              <a:xfrm>
                <a:off x="-9480928" y="4591766"/>
                <a:ext cx="223095" cy="237754"/>
              </a:xfrm>
              <a:custGeom>
                <a:rect b="b" l="l" r="r" t="t"/>
                <a:pathLst>
                  <a:path extrusionOk="0" h="2595" w="2435">
                    <a:moveTo>
                      <a:pt x="1166" y="0"/>
                    </a:moveTo>
                    <a:cubicBezTo>
                      <a:pt x="886" y="529"/>
                      <a:pt x="484" y="982"/>
                      <a:pt x="0" y="1332"/>
                    </a:cubicBezTo>
                    <a:lnTo>
                      <a:pt x="822" y="2594"/>
                    </a:lnTo>
                    <a:cubicBezTo>
                      <a:pt x="1409" y="2174"/>
                      <a:pt x="1874" y="1613"/>
                      <a:pt x="2256" y="944"/>
                    </a:cubicBezTo>
                    <a:cubicBezTo>
                      <a:pt x="2320" y="835"/>
                      <a:pt x="2377" y="720"/>
                      <a:pt x="2435" y="606"/>
                    </a:cubicBezTo>
                    <a:lnTo>
                      <a:pt x="1166"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p8"/>
              <p:cNvSpPr/>
              <p:nvPr/>
            </p:nvSpPr>
            <p:spPr>
              <a:xfrm>
                <a:off x="-10089380" y="4630888"/>
                <a:ext cx="322960" cy="264049"/>
              </a:xfrm>
              <a:custGeom>
                <a:rect b="b" l="l" r="r" t="t"/>
                <a:pathLst>
                  <a:path extrusionOk="0" h="2882" w="3525">
                    <a:moveTo>
                      <a:pt x="1338" y="0"/>
                    </a:moveTo>
                    <a:lnTo>
                      <a:pt x="0" y="880"/>
                    </a:lnTo>
                    <a:cubicBezTo>
                      <a:pt x="178" y="1135"/>
                      <a:pt x="389" y="1364"/>
                      <a:pt x="625" y="1575"/>
                    </a:cubicBezTo>
                    <a:cubicBezTo>
                      <a:pt x="1370" y="2225"/>
                      <a:pt x="2269" y="2677"/>
                      <a:pt x="3231" y="2881"/>
                    </a:cubicBezTo>
                    <a:lnTo>
                      <a:pt x="3525" y="1498"/>
                    </a:lnTo>
                    <a:cubicBezTo>
                      <a:pt x="2639" y="1275"/>
                      <a:pt x="1861" y="746"/>
                      <a:pt x="1338"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8"/>
              <p:cNvSpPr/>
              <p:nvPr/>
            </p:nvSpPr>
            <p:spPr>
              <a:xfrm>
                <a:off x="-10167074" y="4222078"/>
                <a:ext cx="175819" cy="210909"/>
              </a:xfrm>
              <a:custGeom>
                <a:rect b="b" l="l" r="r" t="t"/>
                <a:pathLst>
                  <a:path extrusionOk="0" h="2302" w="1919">
                    <a:moveTo>
                      <a:pt x="548" y="1"/>
                    </a:moveTo>
                    <a:lnTo>
                      <a:pt x="434" y="288"/>
                    </a:lnTo>
                    <a:cubicBezTo>
                      <a:pt x="166" y="925"/>
                      <a:pt x="20" y="1607"/>
                      <a:pt x="0" y="2302"/>
                    </a:cubicBezTo>
                    <a:lnTo>
                      <a:pt x="1479" y="2251"/>
                    </a:lnTo>
                    <a:cubicBezTo>
                      <a:pt x="1479" y="1989"/>
                      <a:pt x="1504" y="1734"/>
                      <a:pt x="1562" y="1480"/>
                    </a:cubicBezTo>
                    <a:cubicBezTo>
                      <a:pt x="1632" y="1129"/>
                      <a:pt x="1753" y="798"/>
                      <a:pt x="1919" y="485"/>
                    </a:cubicBezTo>
                    <a:cubicBezTo>
                      <a:pt x="1460" y="332"/>
                      <a:pt x="1001" y="173"/>
                      <a:pt x="548"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9" name="Google Shape;1179;p8"/>
              <p:cNvSpPr/>
              <p:nvPr/>
            </p:nvSpPr>
            <p:spPr>
              <a:xfrm>
                <a:off x="-9756614" y="4564921"/>
                <a:ext cx="87680" cy="105180"/>
              </a:xfrm>
              <a:custGeom>
                <a:rect b="b" l="l" r="r" t="t"/>
                <a:pathLst>
                  <a:path extrusionOk="0" h="1148" w="957">
                    <a:moveTo>
                      <a:pt x="1" y="0"/>
                    </a:moveTo>
                    <a:lnTo>
                      <a:pt x="1" y="0"/>
                    </a:lnTo>
                    <a:cubicBezTo>
                      <a:pt x="141" y="363"/>
                      <a:pt x="230" y="752"/>
                      <a:pt x="256" y="1147"/>
                    </a:cubicBezTo>
                    <a:cubicBezTo>
                      <a:pt x="441" y="797"/>
                      <a:pt x="676" y="478"/>
                      <a:pt x="957" y="198"/>
                    </a:cubicBezTo>
                    <a:lnTo>
                      <a:pt x="957" y="198"/>
                    </a:lnTo>
                    <a:cubicBezTo>
                      <a:pt x="907" y="202"/>
                      <a:pt x="857" y="204"/>
                      <a:pt x="806" y="204"/>
                    </a:cubicBezTo>
                    <a:cubicBezTo>
                      <a:pt x="691" y="204"/>
                      <a:pt x="575" y="192"/>
                      <a:pt x="460" y="166"/>
                    </a:cubicBezTo>
                    <a:cubicBezTo>
                      <a:pt x="300" y="134"/>
                      <a:pt x="141" y="77"/>
                      <a:pt x="1"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0" name="Google Shape;1180;p8"/>
              <p:cNvSpPr/>
              <p:nvPr/>
            </p:nvSpPr>
            <p:spPr>
              <a:xfrm>
                <a:off x="-9982550" y="4387361"/>
                <a:ext cx="161801" cy="191028"/>
              </a:xfrm>
              <a:custGeom>
                <a:rect b="b" l="l" r="r" t="t"/>
                <a:pathLst>
                  <a:path extrusionOk="0" h="2085" w="1766">
                    <a:moveTo>
                      <a:pt x="102" y="1"/>
                    </a:moveTo>
                    <a:lnTo>
                      <a:pt x="102" y="1"/>
                    </a:lnTo>
                    <a:cubicBezTo>
                      <a:pt x="0" y="721"/>
                      <a:pt x="147" y="1454"/>
                      <a:pt x="517" y="2085"/>
                    </a:cubicBezTo>
                    <a:lnTo>
                      <a:pt x="1766" y="1269"/>
                    </a:lnTo>
                    <a:cubicBezTo>
                      <a:pt x="1352" y="689"/>
                      <a:pt x="772" y="243"/>
                      <a:pt x="102"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1" name="Google Shape;1181;p8"/>
              <p:cNvSpPr/>
              <p:nvPr/>
            </p:nvSpPr>
            <p:spPr>
              <a:xfrm>
                <a:off x="-9922997" y="4354652"/>
                <a:ext cx="108112" cy="89421"/>
              </a:xfrm>
              <a:custGeom>
                <a:rect b="b" l="l" r="r" t="t"/>
                <a:pathLst>
                  <a:path extrusionOk="0" h="976" w="1180">
                    <a:moveTo>
                      <a:pt x="1180" y="1"/>
                    </a:moveTo>
                    <a:lnTo>
                      <a:pt x="1180" y="1"/>
                    </a:lnTo>
                    <a:cubicBezTo>
                      <a:pt x="797" y="154"/>
                      <a:pt x="402" y="243"/>
                      <a:pt x="0" y="268"/>
                    </a:cubicBezTo>
                    <a:cubicBezTo>
                      <a:pt x="351" y="453"/>
                      <a:pt x="676" y="689"/>
                      <a:pt x="956" y="976"/>
                    </a:cubicBezTo>
                    <a:cubicBezTo>
                      <a:pt x="925" y="632"/>
                      <a:pt x="1001" y="294"/>
                      <a:pt x="1180"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p8"/>
              <p:cNvSpPr/>
              <p:nvPr/>
            </p:nvSpPr>
            <p:spPr>
              <a:xfrm>
                <a:off x="-9920065" y="4526899"/>
                <a:ext cx="163542" cy="185805"/>
              </a:xfrm>
              <a:custGeom>
                <a:rect b="b" l="l" r="r" t="t"/>
                <a:pathLst>
                  <a:path extrusionOk="0" h="2028" w="1785">
                    <a:moveTo>
                      <a:pt x="1243" y="1"/>
                    </a:moveTo>
                    <a:lnTo>
                      <a:pt x="0" y="810"/>
                    </a:lnTo>
                    <a:cubicBezTo>
                      <a:pt x="421" y="1403"/>
                      <a:pt x="1039" y="1836"/>
                      <a:pt x="1747" y="2028"/>
                    </a:cubicBezTo>
                    <a:cubicBezTo>
                      <a:pt x="1785" y="1320"/>
                      <a:pt x="1613" y="613"/>
                      <a:pt x="1243"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3" name="Google Shape;1183;p8"/>
              <p:cNvSpPr/>
              <p:nvPr/>
            </p:nvSpPr>
            <p:spPr>
              <a:xfrm>
                <a:off x="-9548727" y="4414206"/>
                <a:ext cx="105821" cy="89421"/>
              </a:xfrm>
              <a:custGeom>
                <a:rect b="b" l="l" r="r" t="t"/>
                <a:pathLst>
                  <a:path extrusionOk="0" h="976" w="1155">
                    <a:moveTo>
                      <a:pt x="198" y="1"/>
                    </a:moveTo>
                    <a:cubicBezTo>
                      <a:pt x="217" y="173"/>
                      <a:pt x="205" y="351"/>
                      <a:pt x="173" y="517"/>
                    </a:cubicBezTo>
                    <a:cubicBezTo>
                      <a:pt x="135" y="676"/>
                      <a:pt x="77" y="836"/>
                      <a:pt x="1" y="976"/>
                    </a:cubicBezTo>
                    <a:cubicBezTo>
                      <a:pt x="370" y="829"/>
                      <a:pt x="759" y="740"/>
                      <a:pt x="1154" y="715"/>
                    </a:cubicBezTo>
                    <a:cubicBezTo>
                      <a:pt x="804" y="530"/>
                      <a:pt x="479" y="288"/>
                      <a:pt x="198"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4" name="Google Shape;1184;p8"/>
              <p:cNvSpPr/>
              <p:nvPr/>
            </p:nvSpPr>
            <p:spPr>
              <a:xfrm>
                <a:off x="-9832476" y="4136046"/>
                <a:ext cx="192219" cy="156212"/>
              </a:xfrm>
              <a:custGeom>
                <a:rect b="b" l="l" r="r" t="t"/>
                <a:pathLst>
                  <a:path extrusionOk="0" h="1705" w="2098">
                    <a:moveTo>
                      <a:pt x="1637" y="1"/>
                    </a:moveTo>
                    <a:cubicBezTo>
                      <a:pt x="1062" y="1"/>
                      <a:pt x="493" y="159"/>
                      <a:pt x="0" y="456"/>
                    </a:cubicBezTo>
                    <a:lnTo>
                      <a:pt x="816" y="1705"/>
                    </a:lnTo>
                    <a:cubicBezTo>
                      <a:pt x="1396" y="1284"/>
                      <a:pt x="1842" y="704"/>
                      <a:pt x="2097" y="35"/>
                    </a:cubicBezTo>
                    <a:cubicBezTo>
                      <a:pt x="1944" y="12"/>
                      <a:pt x="1790" y="1"/>
                      <a:pt x="1637"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5" name="Google Shape;1185;p8"/>
              <p:cNvSpPr/>
              <p:nvPr/>
            </p:nvSpPr>
            <p:spPr>
              <a:xfrm>
                <a:off x="-9845303" y="4304536"/>
                <a:ext cx="302438" cy="251405"/>
              </a:xfrm>
              <a:custGeom>
                <a:rect b="b" l="l" r="r" t="t"/>
                <a:pathLst>
                  <a:path extrusionOk="0" h="2744" w="3301">
                    <a:moveTo>
                      <a:pt x="1767" y="1"/>
                    </a:moveTo>
                    <a:cubicBezTo>
                      <a:pt x="1518" y="1"/>
                      <a:pt x="1260" y="71"/>
                      <a:pt x="1020" y="229"/>
                    </a:cubicBezTo>
                    <a:cubicBezTo>
                      <a:pt x="0" y="898"/>
                      <a:pt x="300" y="2466"/>
                      <a:pt x="1491" y="2715"/>
                    </a:cubicBezTo>
                    <a:cubicBezTo>
                      <a:pt x="1585" y="2734"/>
                      <a:pt x="1679" y="2743"/>
                      <a:pt x="1772" y="2743"/>
                    </a:cubicBezTo>
                    <a:cubicBezTo>
                      <a:pt x="2406" y="2743"/>
                      <a:pt x="2977" y="2302"/>
                      <a:pt x="3110" y="1657"/>
                    </a:cubicBezTo>
                    <a:cubicBezTo>
                      <a:pt x="3300" y="741"/>
                      <a:pt x="2575" y="1"/>
                      <a:pt x="1767"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6" name="Google Shape;1186;p8"/>
              <p:cNvSpPr/>
              <p:nvPr/>
            </p:nvSpPr>
            <p:spPr>
              <a:xfrm>
                <a:off x="-9543413" y="4281722"/>
                <a:ext cx="160610" cy="189837"/>
              </a:xfrm>
              <a:custGeom>
                <a:rect b="b" l="l" r="r" t="t"/>
                <a:pathLst>
                  <a:path extrusionOk="0" h="2072" w="1753">
                    <a:moveTo>
                      <a:pt x="1243" y="0"/>
                    </a:moveTo>
                    <a:lnTo>
                      <a:pt x="0" y="816"/>
                    </a:lnTo>
                    <a:cubicBezTo>
                      <a:pt x="408" y="1389"/>
                      <a:pt x="982" y="1829"/>
                      <a:pt x="1644" y="2071"/>
                    </a:cubicBezTo>
                    <a:cubicBezTo>
                      <a:pt x="1753" y="1358"/>
                      <a:pt x="1606" y="625"/>
                      <a:pt x="1243"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7" name="Google Shape;1187;p8"/>
              <p:cNvSpPr/>
              <p:nvPr/>
            </p:nvSpPr>
            <p:spPr>
              <a:xfrm>
                <a:off x="-9965600" y="4192942"/>
                <a:ext cx="184614" cy="159419"/>
              </a:xfrm>
              <a:custGeom>
                <a:rect b="b" l="l" r="r" t="t"/>
                <a:pathLst>
                  <a:path extrusionOk="0" h="1740" w="2015">
                    <a:moveTo>
                      <a:pt x="1198" y="0"/>
                    </a:moveTo>
                    <a:cubicBezTo>
                      <a:pt x="618" y="427"/>
                      <a:pt x="191" y="1039"/>
                      <a:pt x="0" y="1734"/>
                    </a:cubicBezTo>
                    <a:cubicBezTo>
                      <a:pt x="65" y="1737"/>
                      <a:pt x="129" y="1739"/>
                      <a:pt x="194" y="1739"/>
                    </a:cubicBezTo>
                    <a:cubicBezTo>
                      <a:pt x="835" y="1739"/>
                      <a:pt x="1464" y="1567"/>
                      <a:pt x="2014" y="1243"/>
                    </a:cubicBezTo>
                    <a:lnTo>
                      <a:pt x="1198"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8" name="Google Shape;1188;p8"/>
              <p:cNvSpPr/>
              <p:nvPr/>
            </p:nvSpPr>
            <p:spPr>
              <a:xfrm>
                <a:off x="-9608830" y="4146766"/>
                <a:ext cx="164183" cy="186996"/>
              </a:xfrm>
              <a:custGeom>
                <a:rect b="b" l="l" r="r" t="t"/>
                <a:pathLst>
                  <a:path extrusionOk="0" h="2041" w="1792">
                    <a:moveTo>
                      <a:pt x="39" y="1"/>
                    </a:moveTo>
                    <a:lnTo>
                      <a:pt x="39" y="1"/>
                    </a:lnTo>
                    <a:cubicBezTo>
                      <a:pt x="0" y="715"/>
                      <a:pt x="179" y="1422"/>
                      <a:pt x="548" y="2040"/>
                    </a:cubicBezTo>
                    <a:lnTo>
                      <a:pt x="1791" y="1224"/>
                    </a:lnTo>
                    <a:cubicBezTo>
                      <a:pt x="1364" y="625"/>
                      <a:pt x="746" y="192"/>
                      <a:pt x="39"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9" name="Google Shape;1189;p8"/>
              <p:cNvSpPr/>
              <p:nvPr/>
            </p:nvSpPr>
            <p:spPr>
              <a:xfrm>
                <a:off x="-9698802" y="4188819"/>
                <a:ext cx="91254" cy="108112"/>
              </a:xfrm>
              <a:custGeom>
                <a:rect b="b" l="l" r="r" t="t"/>
                <a:pathLst>
                  <a:path extrusionOk="0" h="1180" w="996">
                    <a:moveTo>
                      <a:pt x="721" y="1"/>
                    </a:moveTo>
                    <a:cubicBezTo>
                      <a:pt x="536" y="364"/>
                      <a:pt x="294" y="689"/>
                      <a:pt x="1" y="976"/>
                    </a:cubicBezTo>
                    <a:cubicBezTo>
                      <a:pt x="58" y="969"/>
                      <a:pt x="116" y="969"/>
                      <a:pt x="173" y="963"/>
                    </a:cubicBezTo>
                    <a:cubicBezTo>
                      <a:pt x="288" y="963"/>
                      <a:pt x="402" y="976"/>
                      <a:pt x="517" y="1001"/>
                    </a:cubicBezTo>
                    <a:cubicBezTo>
                      <a:pt x="683" y="1033"/>
                      <a:pt x="842" y="1097"/>
                      <a:pt x="995" y="1180"/>
                    </a:cubicBezTo>
                    <a:cubicBezTo>
                      <a:pt x="842" y="804"/>
                      <a:pt x="753" y="409"/>
                      <a:pt x="721"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8"/>
              <p:cNvSpPr/>
              <p:nvPr/>
            </p:nvSpPr>
            <p:spPr>
              <a:xfrm>
                <a:off x="-9363013" y="4394965"/>
                <a:ext cx="151906" cy="228409"/>
              </a:xfrm>
              <a:custGeom>
                <a:rect b="b" l="l" r="r" t="t"/>
                <a:pathLst>
                  <a:path extrusionOk="0" h="2493" w="1658">
                    <a:moveTo>
                      <a:pt x="294" y="0"/>
                    </a:moveTo>
                    <a:lnTo>
                      <a:pt x="294" y="0"/>
                    </a:lnTo>
                    <a:cubicBezTo>
                      <a:pt x="338" y="389"/>
                      <a:pt x="313" y="784"/>
                      <a:pt x="236" y="1167"/>
                    </a:cubicBezTo>
                    <a:cubicBezTo>
                      <a:pt x="185" y="1415"/>
                      <a:pt x="102" y="1658"/>
                      <a:pt x="1" y="1893"/>
                    </a:cubicBezTo>
                    <a:lnTo>
                      <a:pt x="1262" y="2492"/>
                    </a:lnTo>
                    <a:cubicBezTo>
                      <a:pt x="1517" y="1836"/>
                      <a:pt x="1651" y="1141"/>
                      <a:pt x="1658" y="440"/>
                    </a:cubicBezTo>
                    <a:lnTo>
                      <a:pt x="1658" y="58"/>
                    </a:lnTo>
                    <a:cubicBezTo>
                      <a:pt x="1199" y="51"/>
                      <a:pt x="746" y="32"/>
                      <a:pt x="294"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8"/>
              <p:cNvSpPr/>
              <p:nvPr/>
            </p:nvSpPr>
            <p:spPr>
              <a:xfrm>
                <a:off x="-9725005" y="4567761"/>
                <a:ext cx="191028" cy="155113"/>
              </a:xfrm>
              <a:custGeom>
                <a:rect b="b" l="l" r="r" t="t"/>
                <a:pathLst>
                  <a:path extrusionOk="0" h="1693" w="2085">
                    <a:moveTo>
                      <a:pt x="1268" y="1"/>
                    </a:moveTo>
                    <a:cubicBezTo>
                      <a:pt x="688" y="415"/>
                      <a:pt x="249" y="995"/>
                      <a:pt x="0" y="1658"/>
                    </a:cubicBezTo>
                    <a:cubicBezTo>
                      <a:pt x="155" y="1681"/>
                      <a:pt x="310" y="1693"/>
                      <a:pt x="465" y="1693"/>
                    </a:cubicBezTo>
                    <a:cubicBezTo>
                      <a:pt x="1033" y="1693"/>
                      <a:pt x="1594" y="1539"/>
                      <a:pt x="2084" y="1244"/>
                    </a:cubicBezTo>
                    <a:lnTo>
                      <a:pt x="1268"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8"/>
              <p:cNvSpPr/>
              <p:nvPr/>
            </p:nvSpPr>
            <p:spPr>
              <a:xfrm>
                <a:off x="-10166524" y="4454519"/>
                <a:ext cx="185805" cy="234822"/>
              </a:xfrm>
              <a:custGeom>
                <a:rect b="b" l="l" r="r" t="t"/>
                <a:pathLst>
                  <a:path extrusionOk="0" h="2563" w="2028">
                    <a:moveTo>
                      <a:pt x="1486" y="1"/>
                    </a:moveTo>
                    <a:lnTo>
                      <a:pt x="1" y="52"/>
                    </a:lnTo>
                    <a:cubicBezTo>
                      <a:pt x="1" y="64"/>
                      <a:pt x="1" y="83"/>
                      <a:pt x="1" y="102"/>
                    </a:cubicBezTo>
                    <a:cubicBezTo>
                      <a:pt x="52" y="1020"/>
                      <a:pt x="256" y="1849"/>
                      <a:pt x="689" y="2563"/>
                    </a:cubicBezTo>
                    <a:lnTo>
                      <a:pt x="2027" y="1689"/>
                    </a:lnTo>
                    <a:cubicBezTo>
                      <a:pt x="1715" y="1173"/>
                      <a:pt x="1530" y="593"/>
                      <a:pt x="1486"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8"/>
              <p:cNvSpPr/>
              <p:nvPr/>
            </p:nvSpPr>
            <p:spPr>
              <a:xfrm>
                <a:off x="-9585467" y="4506559"/>
                <a:ext cx="185714" cy="160610"/>
              </a:xfrm>
              <a:custGeom>
                <a:rect b="b" l="l" r="r" t="t"/>
                <a:pathLst>
                  <a:path extrusionOk="0" h="1753" w="2027">
                    <a:moveTo>
                      <a:pt x="1832" y="1"/>
                    </a:moveTo>
                    <a:cubicBezTo>
                      <a:pt x="1185" y="1"/>
                      <a:pt x="550" y="173"/>
                      <a:pt x="0" y="503"/>
                    </a:cubicBezTo>
                    <a:lnTo>
                      <a:pt x="816" y="1752"/>
                    </a:lnTo>
                    <a:cubicBezTo>
                      <a:pt x="1402" y="1325"/>
                      <a:pt x="1829" y="707"/>
                      <a:pt x="2027" y="6"/>
                    </a:cubicBezTo>
                    <a:cubicBezTo>
                      <a:pt x="1962" y="3"/>
                      <a:pt x="1897" y="1"/>
                      <a:pt x="1832"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8"/>
              <p:cNvSpPr/>
              <p:nvPr/>
            </p:nvSpPr>
            <p:spPr>
              <a:xfrm>
                <a:off x="-9361822" y="4175992"/>
                <a:ext cx="88230" cy="194509"/>
              </a:xfrm>
              <a:custGeom>
                <a:rect b="b" l="l" r="r" t="t"/>
                <a:pathLst>
                  <a:path extrusionOk="0" h="2123" w="963">
                    <a:moveTo>
                      <a:pt x="0" y="0"/>
                    </a:moveTo>
                    <a:lnTo>
                      <a:pt x="0" y="0"/>
                    </a:lnTo>
                    <a:cubicBezTo>
                      <a:pt x="663" y="765"/>
                      <a:pt x="829" y="1759"/>
                      <a:pt x="867" y="2123"/>
                    </a:cubicBezTo>
                    <a:lnTo>
                      <a:pt x="963" y="2123"/>
                    </a:lnTo>
                    <a:lnTo>
                      <a:pt x="963" y="71"/>
                    </a:lnTo>
                    <a:cubicBezTo>
                      <a:pt x="644" y="51"/>
                      <a:pt x="319" y="26"/>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8"/>
              <p:cNvSpPr/>
              <p:nvPr/>
            </p:nvSpPr>
            <p:spPr>
              <a:xfrm>
                <a:off x="-10033400" y="4074385"/>
                <a:ext cx="238945" cy="168214"/>
              </a:xfrm>
              <a:custGeom>
                <a:rect b="b" l="l" r="r" t="t"/>
                <a:pathLst>
                  <a:path extrusionOk="0" h="1836" w="2608">
                    <a:moveTo>
                      <a:pt x="1639" y="0"/>
                    </a:moveTo>
                    <a:cubicBezTo>
                      <a:pt x="727" y="427"/>
                      <a:pt x="186" y="1294"/>
                      <a:pt x="1" y="1626"/>
                    </a:cubicBezTo>
                    <a:cubicBezTo>
                      <a:pt x="205" y="1696"/>
                      <a:pt x="409" y="1766"/>
                      <a:pt x="613" y="1836"/>
                    </a:cubicBezTo>
                    <a:cubicBezTo>
                      <a:pt x="1084" y="1103"/>
                      <a:pt x="1785" y="555"/>
                      <a:pt x="2608" y="275"/>
                    </a:cubicBezTo>
                    <a:cubicBezTo>
                      <a:pt x="2283" y="185"/>
                      <a:pt x="1958" y="102"/>
                      <a:pt x="163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8"/>
              <p:cNvSpPr/>
              <p:nvPr/>
            </p:nvSpPr>
            <p:spPr>
              <a:xfrm>
                <a:off x="-9454725" y="4166097"/>
                <a:ext cx="158411" cy="203305"/>
              </a:xfrm>
              <a:custGeom>
                <a:rect b="b" l="l" r="r" t="t"/>
                <a:pathLst>
                  <a:path extrusionOk="0" h="2219" w="1729">
                    <a:moveTo>
                      <a:pt x="1" y="0"/>
                    </a:moveTo>
                    <a:lnTo>
                      <a:pt x="1" y="0"/>
                    </a:lnTo>
                    <a:cubicBezTo>
                      <a:pt x="651" y="567"/>
                      <a:pt x="1091" y="1338"/>
                      <a:pt x="1250" y="2193"/>
                    </a:cubicBezTo>
                    <a:cubicBezTo>
                      <a:pt x="1409" y="2205"/>
                      <a:pt x="1569" y="2212"/>
                      <a:pt x="1728" y="2218"/>
                    </a:cubicBezTo>
                    <a:cubicBezTo>
                      <a:pt x="1677" y="1829"/>
                      <a:pt x="1492" y="816"/>
                      <a:pt x="791" y="89"/>
                    </a:cubicBezTo>
                    <a:cubicBezTo>
                      <a:pt x="524" y="64"/>
                      <a:pt x="262" y="32"/>
                      <a:pt x="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8"/>
              <p:cNvSpPr/>
              <p:nvPr/>
            </p:nvSpPr>
            <p:spPr>
              <a:xfrm>
                <a:off x="-9259665" y="4182956"/>
                <a:ext cx="50941" cy="189928"/>
              </a:xfrm>
              <a:custGeom>
                <a:rect b="b" l="l" r="r" t="t"/>
                <a:pathLst>
                  <a:path extrusionOk="0" h="2073" w="556">
                    <a:moveTo>
                      <a:pt x="1" y="1"/>
                    </a:moveTo>
                    <a:lnTo>
                      <a:pt x="1" y="2060"/>
                    </a:lnTo>
                    <a:cubicBezTo>
                      <a:pt x="173" y="2066"/>
                      <a:pt x="351" y="2066"/>
                      <a:pt x="530" y="2072"/>
                    </a:cubicBezTo>
                    <a:lnTo>
                      <a:pt x="555" y="14"/>
                    </a:lnTo>
                    <a:cubicBezTo>
                      <a:pt x="370" y="7"/>
                      <a:pt x="185" y="7"/>
                      <a:pt x="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8"/>
              <p:cNvSpPr/>
              <p:nvPr/>
            </p:nvSpPr>
            <p:spPr>
              <a:xfrm>
                <a:off x="-10054930" y="4041127"/>
                <a:ext cx="153005" cy="178201"/>
              </a:xfrm>
              <a:custGeom>
                <a:rect b="b" l="l" r="r" t="t"/>
                <a:pathLst>
                  <a:path extrusionOk="0" h="1945" w="1670">
                    <a:moveTo>
                      <a:pt x="765" y="0"/>
                    </a:moveTo>
                    <a:lnTo>
                      <a:pt x="0" y="1912"/>
                    </a:lnTo>
                    <a:lnTo>
                      <a:pt x="96" y="1944"/>
                    </a:lnTo>
                    <a:cubicBezTo>
                      <a:pt x="255" y="1625"/>
                      <a:pt x="771" y="771"/>
                      <a:pt x="1670" y="293"/>
                    </a:cubicBezTo>
                    <a:cubicBezTo>
                      <a:pt x="1364" y="198"/>
                      <a:pt x="1064" y="102"/>
                      <a:pt x="76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9" name="Google Shape;1199;p8"/>
              <p:cNvSpPr/>
              <p:nvPr/>
            </p:nvSpPr>
            <p:spPr>
              <a:xfrm>
                <a:off x="-9767700" y="4727822"/>
                <a:ext cx="340002" cy="180217"/>
              </a:xfrm>
              <a:custGeom>
                <a:rect b="b" l="l" r="r" t="t"/>
                <a:pathLst>
                  <a:path extrusionOk="0" h="1967" w="3711">
                    <a:moveTo>
                      <a:pt x="2888" y="0"/>
                    </a:moveTo>
                    <a:cubicBezTo>
                      <a:pt x="2292" y="362"/>
                      <a:pt x="1611" y="551"/>
                      <a:pt x="920" y="551"/>
                    </a:cubicBezTo>
                    <a:cubicBezTo>
                      <a:pt x="709" y="551"/>
                      <a:pt x="498" y="533"/>
                      <a:pt x="288" y="497"/>
                    </a:cubicBezTo>
                    <a:lnTo>
                      <a:pt x="1" y="1874"/>
                    </a:lnTo>
                    <a:cubicBezTo>
                      <a:pt x="345" y="1935"/>
                      <a:pt x="691" y="1966"/>
                      <a:pt x="1036" y="1966"/>
                    </a:cubicBezTo>
                    <a:cubicBezTo>
                      <a:pt x="1626" y="1966"/>
                      <a:pt x="2213" y="1876"/>
                      <a:pt x="2780" y="1696"/>
                    </a:cubicBezTo>
                    <a:cubicBezTo>
                      <a:pt x="3105" y="1587"/>
                      <a:pt x="3417" y="1441"/>
                      <a:pt x="3710" y="1262"/>
                    </a:cubicBezTo>
                    <a:lnTo>
                      <a:pt x="2888"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0" name="Google Shape;1200;p8"/>
              <p:cNvSpPr/>
              <p:nvPr/>
            </p:nvSpPr>
            <p:spPr>
              <a:xfrm>
                <a:off x="-10106971" y="4020696"/>
                <a:ext cx="109303" cy="190386"/>
              </a:xfrm>
              <a:custGeom>
                <a:rect b="b" l="l" r="r" t="t"/>
                <a:pathLst>
                  <a:path extrusionOk="0" h="2078" w="1193">
                    <a:moveTo>
                      <a:pt x="759" y="0"/>
                    </a:moveTo>
                    <a:lnTo>
                      <a:pt x="1" y="1912"/>
                    </a:lnTo>
                    <a:cubicBezTo>
                      <a:pt x="147" y="1969"/>
                      <a:pt x="281" y="2027"/>
                      <a:pt x="428" y="2078"/>
                    </a:cubicBezTo>
                    <a:lnTo>
                      <a:pt x="1193" y="166"/>
                    </a:lnTo>
                    <a:cubicBezTo>
                      <a:pt x="1046" y="115"/>
                      <a:pt x="906" y="57"/>
                      <a:pt x="75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1" name="Google Shape;1201;p8"/>
              <p:cNvSpPr/>
              <p:nvPr/>
            </p:nvSpPr>
            <p:spPr>
              <a:xfrm>
                <a:off x="-7248046" y="3858894"/>
                <a:ext cx="156579" cy="233081"/>
              </a:xfrm>
              <a:custGeom>
                <a:rect b="b" l="l" r="r" t="t"/>
                <a:pathLst>
                  <a:path extrusionOk="0" h="2544" w="1709">
                    <a:moveTo>
                      <a:pt x="1327" y="1"/>
                    </a:moveTo>
                    <a:lnTo>
                      <a:pt x="1" y="466"/>
                    </a:lnTo>
                    <a:cubicBezTo>
                      <a:pt x="179" y="1040"/>
                      <a:pt x="218" y="1645"/>
                      <a:pt x="122" y="2238"/>
                    </a:cubicBezTo>
                    <a:lnTo>
                      <a:pt x="1594" y="2544"/>
                    </a:lnTo>
                    <a:cubicBezTo>
                      <a:pt x="1709" y="1836"/>
                      <a:pt x="1645" y="1110"/>
                      <a:pt x="1448" y="364"/>
                    </a:cubicBezTo>
                    <a:cubicBezTo>
                      <a:pt x="1409" y="237"/>
                      <a:pt x="1371" y="122"/>
                      <a:pt x="1327"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2" name="Google Shape;1202;p8"/>
              <p:cNvSpPr/>
              <p:nvPr/>
            </p:nvSpPr>
            <p:spPr>
              <a:xfrm>
                <a:off x="-7669042" y="4303895"/>
                <a:ext cx="339360" cy="193410"/>
              </a:xfrm>
              <a:custGeom>
                <a:rect b="b" l="l" r="r" t="t"/>
                <a:pathLst>
                  <a:path extrusionOk="0" h="2111" w="3704">
                    <a:moveTo>
                      <a:pt x="2926" y="0"/>
                    </a:moveTo>
                    <a:cubicBezTo>
                      <a:pt x="2338" y="357"/>
                      <a:pt x="1665" y="542"/>
                      <a:pt x="983" y="542"/>
                    </a:cubicBezTo>
                    <a:cubicBezTo>
                      <a:pt x="764" y="542"/>
                      <a:pt x="544" y="523"/>
                      <a:pt x="326" y="485"/>
                    </a:cubicBezTo>
                    <a:lnTo>
                      <a:pt x="1" y="2052"/>
                    </a:lnTo>
                    <a:cubicBezTo>
                      <a:pt x="228" y="2090"/>
                      <a:pt x="460" y="2111"/>
                      <a:pt x="695" y="2111"/>
                    </a:cubicBezTo>
                    <a:cubicBezTo>
                      <a:pt x="775" y="2111"/>
                      <a:pt x="856" y="2108"/>
                      <a:pt x="938" y="2103"/>
                    </a:cubicBezTo>
                    <a:cubicBezTo>
                      <a:pt x="1919" y="2040"/>
                      <a:pt x="2875" y="1721"/>
                      <a:pt x="3704" y="1186"/>
                    </a:cubicBezTo>
                    <a:lnTo>
                      <a:pt x="2926"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3" name="Google Shape;1203;p8"/>
              <p:cNvSpPr/>
              <p:nvPr/>
            </p:nvSpPr>
            <p:spPr>
              <a:xfrm>
                <a:off x="-8034608" y="4108285"/>
                <a:ext cx="206878" cy="241785"/>
              </a:xfrm>
              <a:custGeom>
                <a:rect b="b" l="l" r="r" t="t"/>
                <a:pathLst>
                  <a:path extrusionOk="0" h="2639" w="2258">
                    <a:moveTo>
                      <a:pt x="1320" y="0"/>
                    </a:moveTo>
                    <a:cubicBezTo>
                      <a:pt x="887" y="217"/>
                      <a:pt x="447" y="427"/>
                      <a:pt x="1" y="625"/>
                    </a:cubicBezTo>
                    <a:lnTo>
                      <a:pt x="128" y="912"/>
                    </a:lnTo>
                    <a:cubicBezTo>
                      <a:pt x="390" y="1549"/>
                      <a:pt x="772" y="2135"/>
                      <a:pt x="1244" y="2639"/>
                    </a:cubicBezTo>
                    <a:lnTo>
                      <a:pt x="2257" y="1562"/>
                    </a:lnTo>
                    <a:cubicBezTo>
                      <a:pt x="2072" y="1377"/>
                      <a:pt x="1907" y="1173"/>
                      <a:pt x="1766" y="956"/>
                    </a:cubicBezTo>
                    <a:cubicBezTo>
                      <a:pt x="1569" y="657"/>
                      <a:pt x="1422" y="338"/>
                      <a:pt x="1320"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8"/>
              <p:cNvSpPr/>
              <p:nvPr/>
            </p:nvSpPr>
            <p:spPr>
              <a:xfrm>
                <a:off x="-7537659" y="4104162"/>
                <a:ext cx="91803" cy="106921"/>
              </a:xfrm>
              <a:custGeom>
                <a:rect b="b" l="l" r="r" t="t"/>
                <a:pathLst>
                  <a:path extrusionOk="0" h="1167" w="1002">
                    <a:moveTo>
                      <a:pt x="823" y="1"/>
                    </a:moveTo>
                    <a:lnTo>
                      <a:pt x="823" y="1"/>
                    </a:lnTo>
                    <a:cubicBezTo>
                      <a:pt x="714" y="128"/>
                      <a:pt x="587" y="236"/>
                      <a:pt x="453" y="326"/>
                    </a:cubicBezTo>
                    <a:cubicBezTo>
                      <a:pt x="313" y="421"/>
                      <a:pt x="160" y="485"/>
                      <a:pt x="1" y="536"/>
                    </a:cubicBezTo>
                    <a:cubicBezTo>
                      <a:pt x="364" y="689"/>
                      <a:pt x="702" y="906"/>
                      <a:pt x="1001" y="1167"/>
                    </a:cubicBezTo>
                    <a:cubicBezTo>
                      <a:pt x="880" y="791"/>
                      <a:pt x="816" y="396"/>
                      <a:pt x="823"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5" name="Google Shape;1205;p8"/>
              <p:cNvSpPr/>
              <p:nvPr/>
            </p:nvSpPr>
            <p:spPr>
              <a:xfrm>
                <a:off x="-7815635" y="4150980"/>
                <a:ext cx="189928" cy="138346"/>
              </a:xfrm>
              <a:custGeom>
                <a:rect b="b" l="l" r="r" t="t"/>
                <a:pathLst>
                  <a:path extrusionOk="0" h="1510" w="2073">
                    <a:moveTo>
                      <a:pt x="1484" y="0"/>
                    </a:moveTo>
                    <a:cubicBezTo>
                      <a:pt x="972" y="0"/>
                      <a:pt x="466" y="112"/>
                      <a:pt x="1" y="324"/>
                    </a:cubicBezTo>
                    <a:cubicBezTo>
                      <a:pt x="434" y="911"/>
                      <a:pt x="1059" y="1325"/>
                      <a:pt x="1766" y="1510"/>
                    </a:cubicBezTo>
                    <a:lnTo>
                      <a:pt x="2072" y="50"/>
                    </a:lnTo>
                    <a:cubicBezTo>
                      <a:pt x="1876" y="17"/>
                      <a:pt x="1680" y="0"/>
                      <a:pt x="1484"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6" name="Google Shape;1206;p8"/>
              <p:cNvSpPr/>
              <p:nvPr/>
            </p:nvSpPr>
            <p:spPr>
              <a:xfrm>
                <a:off x="-7785858" y="4045800"/>
                <a:ext cx="107562" cy="94643"/>
              </a:xfrm>
              <a:custGeom>
                <a:rect b="b" l="l" r="r" t="t"/>
                <a:pathLst>
                  <a:path extrusionOk="0" h="1033" w="1174">
                    <a:moveTo>
                      <a:pt x="638" y="0"/>
                    </a:moveTo>
                    <a:cubicBezTo>
                      <a:pt x="479" y="376"/>
                      <a:pt x="262" y="720"/>
                      <a:pt x="1" y="1033"/>
                    </a:cubicBezTo>
                    <a:cubicBezTo>
                      <a:pt x="377" y="905"/>
                      <a:pt x="772" y="848"/>
                      <a:pt x="1174" y="848"/>
                    </a:cubicBezTo>
                    <a:cubicBezTo>
                      <a:pt x="912" y="631"/>
                      <a:pt x="721" y="332"/>
                      <a:pt x="638"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7" name="Google Shape;1207;p8"/>
              <p:cNvSpPr/>
              <p:nvPr/>
            </p:nvSpPr>
            <p:spPr>
              <a:xfrm>
                <a:off x="-7626989" y="4160783"/>
                <a:ext cx="191577" cy="137796"/>
              </a:xfrm>
              <a:custGeom>
                <a:rect b="b" l="l" r="r" t="t"/>
                <a:pathLst>
                  <a:path extrusionOk="0" h="1504" w="2091">
                    <a:moveTo>
                      <a:pt x="300" y="1"/>
                    </a:moveTo>
                    <a:lnTo>
                      <a:pt x="1" y="1460"/>
                    </a:lnTo>
                    <a:cubicBezTo>
                      <a:pt x="172" y="1489"/>
                      <a:pt x="345" y="1504"/>
                      <a:pt x="518" y="1504"/>
                    </a:cubicBezTo>
                    <a:cubicBezTo>
                      <a:pt x="1064" y="1504"/>
                      <a:pt x="1607" y="1360"/>
                      <a:pt x="2091" y="1084"/>
                    </a:cubicBezTo>
                    <a:cubicBezTo>
                      <a:pt x="1613" y="555"/>
                      <a:pt x="995" y="179"/>
                      <a:pt x="300"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8" name="Google Shape;1208;p8"/>
              <p:cNvSpPr/>
              <p:nvPr/>
            </p:nvSpPr>
            <p:spPr>
              <a:xfrm>
                <a:off x="-7483877" y="3871171"/>
                <a:ext cx="108661" cy="91803"/>
              </a:xfrm>
              <a:custGeom>
                <a:rect b="b" l="l" r="r" t="t"/>
                <a:pathLst>
                  <a:path extrusionOk="0" h="1002" w="1186">
                    <a:moveTo>
                      <a:pt x="1185" y="1"/>
                    </a:moveTo>
                    <a:cubicBezTo>
                      <a:pt x="822" y="116"/>
                      <a:pt x="442" y="173"/>
                      <a:pt x="60" y="173"/>
                    </a:cubicBezTo>
                    <a:cubicBezTo>
                      <a:pt x="40" y="173"/>
                      <a:pt x="20" y="173"/>
                      <a:pt x="0" y="173"/>
                    </a:cubicBezTo>
                    <a:lnTo>
                      <a:pt x="0" y="173"/>
                    </a:lnTo>
                    <a:cubicBezTo>
                      <a:pt x="134" y="287"/>
                      <a:pt x="255" y="415"/>
                      <a:pt x="351" y="561"/>
                    </a:cubicBezTo>
                    <a:cubicBezTo>
                      <a:pt x="440" y="695"/>
                      <a:pt x="504" y="842"/>
                      <a:pt x="554" y="1001"/>
                    </a:cubicBezTo>
                    <a:cubicBezTo>
                      <a:pt x="707" y="638"/>
                      <a:pt x="924" y="300"/>
                      <a:pt x="1185"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9" name="Google Shape;1209;p8"/>
              <p:cNvSpPr/>
              <p:nvPr/>
            </p:nvSpPr>
            <p:spPr>
              <a:xfrm>
                <a:off x="-7864652" y="3770114"/>
                <a:ext cx="144943" cy="191119"/>
              </a:xfrm>
              <a:custGeom>
                <a:rect b="b" l="l" r="r" t="t"/>
                <a:pathLst>
                  <a:path extrusionOk="0" h="2086" w="1582">
                    <a:moveTo>
                      <a:pt x="1186" y="1"/>
                    </a:moveTo>
                    <a:cubicBezTo>
                      <a:pt x="600" y="441"/>
                      <a:pt x="179" y="1072"/>
                      <a:pt x="1" y="1779"/>
                    </a:cubicBezTo>
                    <a:lnTo>
                      <a:pt x="1460" y="2085"/>
                    </a:lnTo>
                    <a:cubicBezTo>
                      <a:pt x="1581" y="1378"/>
                      <a:pt x="1486" y="651"/>
                      <a:pt x="1186"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0" name="Google Shape;1210;p8"/>
              <p:cNvSpPr/>
              <p:nvPr/>
            </p:nvSpPr>
            <p:spPr>
              <a:xfrm>
                <a:off x="-7720350" y="3880242"/>
                <a:ext cx="283197" cy="251589"/>
              </a:xfrm>
              <a:custGeom>
                <a:rect b="b" l="l" r="r" t="t"/>
                <a:pathLst>
                  <a:path extrusionOk="0" h="2746" w="3091">
                    <a:moveTo>
                      <a:pt x="1540" y="1"/>
                    </a:moveTo>
                    <a:cubicBezTo>
                      <a:pt x="937" y="1"/>
                      <a:pt x="340" y="390"/>
                      <a:pt x="191" y="1087"/>
                    </a:cubicBezTo>
                    <a:cubicBezTo>
                      <a:pt x="1" y="2004"/>
                      <a:pt x="729" y="2746"/>
                      <a:pt x="1539" y="2746"/>
                    </a:cubicBezTo>
                    <a:cubicBezTo>
                      <a:pt x="1787" y="2746"/>
                      <a:pt x="2042" y="2676"/>
                      <a:pt x="2281" y="2521"/>
                    </a:cubicBezTo>
                    <a:cubicBezTo>
                      <a:pt x="2912" y="2107"/>
                      <a:pt x="3091" y="1253"/>
                      <a:pt x="2677" y="622"/>
                    </a:cubicBezTo>
                    <a:cubicBezTo>
                      <a:pt x="2401" y="198"/>
                      <a:pt x="1969" y="1"/>
                      <a:pt x="1540"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1" name="Google Shape;1211;p8"/>
              <p:cNvSpPr/>
              <p:nvPr/>
            </p:nvSpPr>
            <p:spPr>
              <a:xfrm>
                <a:off x="-7533536" y="3722288"/>
                <a:ext cx="188096" cy="137522"/>
              </a:xfrm>
              <a:custGeom>
                <a:rect b="b" l="l" r="r" t="t"/>
                <a:pathLst>
                  <a:path extrusionOk="0" h="1501" w="2053">
                    <a:moveTo>
                      <a:pt x="300" y="0"/>
                    </a:moveTo>
                    <a:lnTo>
                      <a:pt x="0" y="1453"/>
                    </a:lnTo>
                    <a:cubicBezTo>
                      <a:pt x="191" y="1485"/>
                      <a:pt x="384" y="1501"/>
                      <a:pt x="576" y="1501"/>
                    </a:cubicBezTo>
                    <a:cubicBezTo>
                      <a:pt x="1082" y="1501"/>
                      <a:pt x="1586" y="1392"/>
                      <a:pt x="2053" y="1179"/>
                    </a:cubicBezTo>
                    <a:cubicBezTo>
                      <a:pt x="1619" y="599"/>
                      <a:pt x="1001" y="179"/>
                      <a:pt x="300"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2" name="Google Shape;1212;p8"/>
              <p:cNvSpPr/>
              <p:nvPr/>
            </p:nvSpPr>
            <p:spPr>
              <a:xfrm>
                <a:off x="-7880411" y="3959951"/>
                <a:ext cx="143752" cy="191028"/>
              </a:xfrm>
              <a:custGeom>
                <a:rect b="b" l="l" r="r" t="t"/>
                <a:pathLst>
                  <a:path extrusionOk="0" h="2085" w="1569">
                    <a:moveTo>
                      <a:pt x="115" y="0"/>
                    </a:moveTo>
                    <a:lnTo>
                      <a:pt x="115" y="0"/>
                    </a:lnTo>
                    <a:cubicBezTo>
                      <a:pt x="0" y="720"/>
                      <a:pt x="134" y="1453"/>
                      <a:pt x="491" y="2084"/>
                    </a:cubicBezTo>
                    <a:cubicBezTo>
                      <a:pt x="1020" y="1606"/>
                      <a:pt x="1390" y="995"/>
                      <a:pt x="1568" y="306"/>
                    </a:cubicBezTo>
                    <a:lnTo>
                      <a:pt x="115"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p8"/>
              <p:cNvSpPr/>
              <p:nvPr/>
            </p:nvSpPr>
            <p:spPr>
              <a:xfrm>
                <a:off x="-7725664" y="3712485"/>
                <a:ext cx="192768" cy="137155"/>
              </a:xfrm>
              <a:custGeom>
                <a:rect b="b" l="l" r="r" t="t"/>
                <a:pathLst>
                  <a:path extrusionOk="0" h="1497" w="2104">
                    <a:moveTo>
                      <a:pt x="1577" y="0"/>
                    </a:moveTo>
                    <a:cubicBezTo>
                      <a:pt x="1026" y="0"/>
                      <a:pt x="484" y="142"/>
                      <a:pt x="0" y="413"/>
                    </a:cubicBezTo>
                    <a:cubicBezTo>
                      <a:pt x="478" y="949"/>
                      <a:pt x="1103" y="1325"/>
                      <a:pt x="1798" y="1497"/>
                    </a:cubicBezTo>
                    <a:lnTo>
                      <a:pt x="2104" y="44"/>
                    </a:lnTo>
                    <a:cubicBezTo>
                      <a:pt x="1928" y="14"/>
                      <a:pt x="1753" y="0"/>
                      <a:pt x="1577"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4" name="Google Shape;1214;p8"/>
              <p:cNvSpPr/>
              <p:nvPr/>
            </p:nvSpPr>
            <p:spPr>
              <a:xfrm>
                <a:off x="-7714578" y="3799341"/>
                <a:ext cx="93544" cy="110494"/>
              </a:xfrm>
              <a:custGeom>
                <a:rect b="b" l="l" r="r" t="t"/>
                <a:pathLst>
                  <a:path extrusionOk="0" h="1206" w="1021">
                    <a:moveTo>
                      <a:pt x="1" y="1"/>
                    </a:moveTo>
                    <a:lnTo>
                      <a:pt x="1" y="1"/>
                    </a:lnTo>
                    <a:cubicBezTo>
                      <a:pt x="122" y="389"/>
                      <a:pt x="179" y="797"/>
                      <a:pt x="173" y="1205"/>
                    </a:cubicBezTo>
                    <a:cubicBezTo>
                      <a:pt x="204" y="1161"/>
                      <a:pt x="243" y="1116"/>
                      <a:pt x="281" y="1078"/>
                    </a:cubicBezTo>
                    <a:cubicBezTo>
                      <a:pt x="364" y="995"/>
                      <a:pt x="459" y="925"/>
                      <a:pt x="555" y="861"/>
                    </a:cubicBezTo>
                    <a:cubicBezTo>
                      <a:pt x="702" y="765"/>
                      <a:pt x="855" y="695"/>
                      <a:pt x="1020" y="651"/>
                    </a:cubicBezTo>
                    <a:cubicBezTo>
                      <a:pt x="651" y="491"/>
                      <a:pt x="300" y="268"/>
                      <a:pt x="1"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5" name="Google Shape;1215;p8"/>
              <p:cNvSpPr/>
              <p:nvPr/>
            </p:nvSpPr>
            <p:spPr>
              <a:xfrm>
                <a:off x="-7360098" y="3651007"/>
                <a:ext cx="224286" cy="225477"/>
              </a:xfrm>
              <a:custGeom>
                <a:rect b="b" l="l" r="r" t="t"/>
                <a:pathLst>
                  <a:path extrusionOk="0" h="2461" w="2448">
                    <a:moveTo>
                      <a:pt x="1007" y="1"/>
                    </a:moveTo>
                    <a:cubicBezTo>
                      <a:pt x="682" y="319"/>
                      <a:pt x="344" y="625"/>
                      <a:pt x="0" y="925"/>
                    </a:cubicBezTo>
                    <a:cubicBezTo>
                      <a:pt x="306" y="1173"/>
                      <a:pt x="574" y="1460"/>
                      <a:pt x="784" y="1792"/>
                    </a:cubicBezTo>
                    <a:cubicBezTo>
                      <a:pt x="924" y="2002"/>
                      <a:pt x="1039" y="2225"/>
                      <a:pt x="1135" y="2461"/>
                    </a:cubicBezTo>
                    <a:lnTo>
                      <a:pt x="2448" y="2002"/>
                    </a:lnTo>
                    <a:cubicBezTo>
                      <a:pt x="2167" y="1358"/>
                      <a:pt x="1772" y="772"/>
                      <a:pt x="1275" y="275"/>
                    </a:cubicBezTo>
                    <a:lnTo>
                      <a:pt x="1007"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6" name="Google Shape;1216;p8"/>
              <p:cNvSpPr/>
              <p:nvPr/>
            </p:nvSpPr>
            <p:spPr>
              <a:xfrm>
                <a:off x="-7441274" y="4051022"/>
                <a:ext cx="144301" cy="189287"/>
              </a:xfrm>
              <a:custGeom>
                <a:rect b="b" l="l" r="r" t="t"/>
                <a:pathLst>
                  <a:path extrusionOk="0" h="2066" w="1575">
                    <a:moveTo>
                      <a:pt x="115" y="1"/>
                    </a:moveTo>
                    <a:lnTo>
                      <a:pt x="115" y="1"/>
                    </a:lnTo>
                    <a:cubicBezTo>
                      <a:pt x="0" y="702"/>
                      <a:pt x="96" y="1422"/>
                      <a:pt x="395" y="2066"/>
                    </a:cubicBezTo>
                    <a:cubicBezTo>
                      <a:pt x="975" y="1632"/>
                      <a:pt x="1396" y="1008"/>
                      <a:pt x="1574" y="300"/>
                    </a:cubicBezTo>
                    <a:lnTo>
                      <a:pt x="115"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7" name="Google Shape;1217;p8"/>
              <p:cNvSpPr/>
              <p:nvPr/>
            </p:nvSpPr>
            <p:spPr>
              <a:xfrm>
                <a:off x="-7902033" y="4268804"/>
                <a:ext cx="237754" cy="217323"/>
              </a:xfrm>
              <a:custGeom>
                <a:rect b="b" l="l" r="r" t="t"/>
                <a:pathLst>
                  <a:path extrusionOk="0" h="2372" w="2595">
                    <a:moveTo>
                      <a:pt x="1020" y="1"/>
                    </a:moveTo>
                    <a:lnTo>
                      <a:pt x="1" y="1084"/>
                    </a:lnTo>
                    <a:lnTo>
                      <a:pt x="39" y="1123"/>
                    </a:lnTo>
                    <a:cubicBezTo>
                      <a:pt x="721" y="1734"/>
                      <a:pt x="1454" y="2174"/>
                      <a:pt x="2270" y="2372"/>
                    </a:cubicBezTo>
                    <a:lnTo>
                      <a:pt x="2595" y="810"/>
                    </a:lnTo>
                    <a:cubicBezTo>
                      <a:pt x="2015" y="670"/>
                      <a:pt x="1473" y="390"/>
                      <a:pt x="1020"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8" name="Google Shape;1218;p8"/>
              <p:cNvSpPr/>
              <p:nvPr/>
            </p:nvSpPr>
            <p:spPr>
              <a:xfrm>
                <a:off x="-7424966" y="3860085"/>
                <a:ext cx="144301" cy="191577"/>
              </a:xfrm>
              <a:custGeom>
                <a:rect b="b" l="l" r="r" t="t"/>
                <a:pathLst>
                  <a:path extrusionOk="0" h="2091" w="1575">
                    <a:moveTo>
                      <a:pt x="1084" y="0"/>
                    </a:moveTo>
                    <a:cubicBezTo>
                      <a:pt x="549" y="472"/>
                      <a:pt x="173" y="1097"/>
                      <a:pt x="1" y="1785"/>
                    </a:cubicBezTo>
                    <a:lnTo>
                      <a:pt x="1460" y="2091"/>
                    </a:lnTo>
                    <a:cubicBezTo>
                      <a:pt x="1575" y="1371"/>
                      <a:pt x="1441" y="638"/>
                      <a:pt x="1084"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9" name="Google Shape;1219;p8"/>
              <p:cNvSpPr/>
              <p:nvPr/>
            </p:nvSpPr>
            <p:spPr>
              <a:xfrm>
                <a:off x="-7532986" y="3540696"/>
                <a:ext cx="200373" cy="139629"/>
              </a:xfrm>
              <a:custGeom>
                <a:rect b="b" l="l" r="r" t="t"/>
                <a:pathLst>
                  <a:path extrusionOk="0" h="1524" w="2187">
                    <a:moveTo>
                      <a:pt x="734" y="0"/>
                    </a:moveTo>
                    <a:cubicBezTo>
                      <a:pt x="491" y="223"/>
                      <a:pt x="243" y="427"/>
                      <a:pt x="1" y="638"/>
                    </a:cubicBezTo>
                    <a:cubicBezTo>
                      <a:pt x="1014" y="708"/>
                      <a:pt x="1830" y="1294"/>
                      <a:pt x="2110" y="1523"/>
                    </a:cubicBezTo>
                    <a:lnTo>
                      <a:pt x="2187" y="1453"/>
                    </a:lnTo>
                    <a:lnTo>
                      <a:pt x="73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0" name="Google Shape;1220;p8"/>
              <p:cNvSpPr/>
              <p:nvPr/>
            </p:nvSpPr>
            <p:spPr>
              <a:xfrm>
                <a:off x="-8005381" y="3851290"/>
                <a:ext cx="112235" cy="255895"/>
              </a:xfrm>
              <a:custGeom>
                <a:rect b="b" l="l" r="r" t="t"/>
                <a:pathLst>
                  <a:path extrusionOk="0" h="2793" w="1225">
                    <a:moveTo>
                      <a:pt x="1224" y="1"/>
                    </a:moveTo>
                    <a:lnTo>
                      <a:pt x="1224" y="1"/>
                    </a:lnTo>
                    <a:cubicBezTo>
                      <a:pt x="937" y="167"/>
                      <a:pt x="644" y="332"/>
                      <a:pt x="351" y="492"/>
                    </a:cubicBezTo>
                    <a:cubicBezTo>
                      <a:pt x="1" y="1435"/>
                      <a:pt x="236" y="2435"/>
                      <a:pt x="338" y="2792"/>
                    </a:cubicBezTo>
                    <a:cubicBezTo>
                      <a:pt x="536" y="2703"/>
                      <a:pt x="727" y="2608"/>
                      <a:pt x="918" y="2506"/>
                    </a:cubicBezTo>
                    <a:cubicBezTo>
                      <a:pt x="734" y="1658"/>
                      <a:pt x="842" y="778"/>
                      <a:pt x="122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1" name="Google Shape;1221;p8"/>
              <p:cNvSpPr/>
              <p:nvPr/>
            </p:nvSpPr>
            <p:spPr>
              <a:xfrm>
                <a:off x="-7606008" y="3612527"/>
                <a:ext cx="255895" cy="106371"/>
              </a:xfrm>
              <a:custGeom>
                <a:rect b="b" l="l" r="r" t="t"/>
                <a:pathLst>
                  <a:path extrusionOk="0" h="1161" w="2793">
                    <a:moveTo>
                      <a:pt x="626" y="0"/>
                    </a:moveTo>
                    <a:cubicBezTo>
                      <a:pt x="422" y="166"/>
                      <a:pt x="211" y="332"/>
                      <a:pt x="1" y="491"/>
                    </a:cubicBezTo>
                    <a:cubicBezTo>
                      <a:pt x="86" y="485"/>
                      <a:pt x="172" y="482"/>
                      <a:pt x="257" y="482"/>
                    </a:cubicBezTo>
                    <a:cubicBezTo>
                      <a:pt x="1036" y="482"/>
                      <a:pt x="1798" y="718"/>
                      <a:pt x="2442" y="1160"/>
                    </a:cubicBezTo>
                    <a:cubicBezTo>
                      <a:pt x="2557" y="1058"/>
                      <a:pt x="2678" y="950"/>
                      <a:pt x="2793" y="841"/>
                    </a:cubicBezTo>
                    <a:cubicBezTo>
                      <a:pt x="2487" y="599"/>
                      <a:pt x="1639" y="19"/>
                      <a:pt x="62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p8"/>
              <p:cNvSpPr/>
              <p:nvPr/>
            </p:nvSpPr>
            <p:spPr>
              <a:xfrm>
                <a:off x="-7455933" y="3496902"/>
                <a:ext cx="168856" cy="168214"/>
              </a:xfrm>
              <a:custGeom>
                <a:rect b="b" l="l" r="r" t="t"/>
                <a:pathLst>
                  <a:path extrusionOk="0" h="1836" w="1843">
                    <a:moveTo>
                      <a:pt x="402" y="0"/>
                    </a:moveTo>
                    <a:cubicBezTo>
                      <a:pt x="269" y="128"/>
                      <a:pt x="135" y="255"/>
                      <a:pt x="1" y="383"/>
                    </a:cubicBezTo>
                    <a:lnTo>
                      <a:pt x="1454" y="1836"/>
                    </a:lnTo>
                    <a:cubicBezTo>
                      <a:pt x="1588" y="1715"/>
                      <a:pt x="1715" y="1594"/>
                      <a:pt x="1843" y="1472"/>
                    </a:cubicBezTo>
                    <a:lnTo>
                      <a:pt x="40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3" name="Google Shape;1223;p8"/>
              <p:cNvSpPr/>
              <p:nvPr/>
            </p:nvSpPr>
            <p:spPr>
              <a:xfrm>
                <a:off x="-8069057" y="3905071"/>
                <a:ext cx="82458" cy="212650"/>
              </a:xfrm>
              <a:custGeom>
                <a:rect b="b" l="l" r="r" t="t"/>
                <a:pathLst>
                  <a:path extrusionOk="0" h="2321" w="900">
                    <a:moveTo>
                      <a:pt x="849" y="0"/>
                    </a:moveTo>
                    <a:lnTo>
                      <a:pt x="849" y="0"/>
                    </a:lnTo>
                    <a:cubicBezTo>
                      <a:pt x="568" y="147"/>
                      <a:pt x="288" y="287"/>
                      <a:pt x="1" y="427"/>
                    </a:cubicBezTo>
                    <a:lnTo>
                      <a:pt x="810" y="2320"/>
                    </a:lnTo>
                    <a:lnTo>
                      <a:pt x="900" y="2275"/>
                    </a:lnTo>
                    <a:cubicBezTo>
                      <a:pt x="798" y="1938"/>
                      <a:pt x="549" y="969"/>
                      <a:pt x="84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4" name="Google Shape;1224;p8"/>
              <p:cNvSpPr/>
              <p:nvPr/>
            </p:nvSpPr>
            <p:spPr>
              <a:xfrm>
                <a:off x="-7378789" y="4088953"/>
                <a:ext cx="271012" cy="309034"/>
              </a:xfrm>
              <a:custGeom>
                <a:rect b="b" l="l" r="r" t="t"/>
                <a:pathLst>
                  <a:path extrusionOk="0" h="3373" w="2958">
                    <a:moveTo>
                      <a:pt x="1485" y="1"/>
                    </a:moveTo>
                    <a:cubicBezTo>
                      <a:pt x="1269" y="887"/>
                      <a:pt x="740" y="1664"/>
                      <a:pt x="0" y="2193"/>
                    </a:cubicBezTo>
                    <a:lnTo>
                      <a:pt x="771" y="3372"/>
                    </a:lnTo>
                    <a:cubicBezTo>
                      <a:pt x="1543" y="2831"/>
                      <a:pt x="2174" y="2110"/>
                      <a:pt x="2607" y="1275"/>
                    </a:cubicBezTo>
                    <a:cubicBezTo>
                      <a:pt x="2766" y="970"/>
                      <a:pt x="2881" y="645"/>
                      <a:pt x="2957" y="307"/>
                    </a:cubicBezTo>
                    <a:lnTo>
                      <a:pt x="1485"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5" name="Google Shape;1225;p8"/>
              <p:cNvSpPr/>
              <p:nvPr/>
            </p:nvSpPr>
            <p:spPr>
              <a:xfrm>
                <a:off x="-8120365" y="3949965"/>
                <a:ext cx="113334" cy="190478"/>
              </a:xfrm>
              <a:custGeom>
                <a:rect b="b" l="l" r="r" t="t"/>
                <a:pathLst>
                  <a:path extrusionOk="0" h="2079" w="1237">
                    <a:moveTo>
                      <a:pt x="421" y="1"/>
                    </a:moveTo>
                    <a:cubicBezTo>
                      <a:pt x="287" y="65"/>
                      <a:pt x="140" y="122"/>
                      <a:pt x="0" y="186"/>
                    </a:cubicBezTo>
                    <a:lnTo>
                      <a:pt x="822" y="2079"/>
                    </a:lnTo>
                    <a:cubicBezTo>
                      <a:pt x="956" y="2015"/>
                      <a:pt x="1096" y="1958"/>
                      <a:pt x="1236" y="1894"/>
                    </a:cubicBezTo>
                    <a:lnTo>
                      <a:pt x="42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6" name="Google Shape;1226;p8"/>
              <p:cNvSpPr/>
              <p:nvPr/>
            </p:nvSpPr>
            <p:spPr>
              <a:xfrm>
                <a:off x="-6231976" y="1794136"/>
                <a:ext cx="237754" cy="223186"/>
              </a:xfrm>
              <a:custGeom>
                <a:rect b="b" l="l" r="r" t="t"/>
                <a:pathLst>
                  <a:path extrusionOk="0" h="2436" w="2595">
                    <a:moveTo>
                      <a:pt x="606" y="0"/>
                    </a:moveTo>
                    <a:lnTo>
                      <a:pt x="1" y="1269"/>
                    </a:lnTo>
                    <a:cubicBezTo>
                      <a:pt x="530" y="1549"/>
                      <a:pt x="988" y="1944"/>
                      <a:pt x="1333" y="2435"/>
                    </a:cubicBezTo>
                    <a:lnTo>
                      <a:pt x="2594" y="1613"/>
                    </a:lnTo>
                    <a:cubicBezTo>
                      <a:pt x="2174" y="1027"/>
                      <a:pt x="1613" y="561"/>
                      <a:pt x="944" y="179"/>
                    </a:cubicBezTo>
                    <a:cubicBezTo>
                      <a:pt x="835" y="115"/>
                      <a:pt x="721" y="51"/>
                      <a:pt x="606"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7" name="Google Shape;1227;p8"/>
              <p:cNvSpPr/>
              <p:nvPr/>
            </p:nvSpPr>
            <p:spPr>
              <a:xfrm>
                <a:off x="-6192854" y="2302721"/>
                <a:ext cx="264049" cy="323052"/>
              </a:xfrm>
              <a:custGeom>
                <a:rect b="b" l="l" r="r" t="t"/>
                <a:pathLst>
                  <a:path extrusionOk="0" h="3526" w="2882">
                    <a:moveTo>
                      <a:pt x="1498" y="1"/>
                    </a:moveTo>
                    <a:cubicBezTo>
                      <a:pt x="1275" y="887"/>
                      <a:pt x="746" y="1658"/>
                      <a:pt x="1" y="2187"/>
                    </a:cubicBezTo>
                    <a:lnTo>
                      <a:pt x="880" y="3525"/>
                    </a:lnTo>
                    <a:cubicBezTo>
                      <a:pt x="1135" y="3340"/>
                      <a:pt x="1364" y="3130"/>
                      <a:pt x="1575" y="2901"/>
                    </a:cubicBezTo>
                    <a:cubicBezTo>
                      <a:pt x="2225" y="2155"/>
                      <a:pt x="2677" y="1256"/>
                      <a:pt x="2881" y="294"/>
                    </a:cubicBezTo>
                    <a:lnTo>
                      <a:pt x="1498"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8" name="Google Shape;1228;p8"/>
              <p:cNvSpPr/>
              <p:nvPr/>
            </p:nvSpPr>
            <p:spPr>
              <a:xfrm>
                <a:off x="-6601573" y="2527557"/>
                <a:ext cx="210818" cy="175269"/>
              </a:xfrm>
              <a:custGeom>
                <a:rect b="b" l="l" r="r" t="t"/>
                <a:pathLst>
                  <a:path extrusionOk="0" h="1913" w="2301">
                    <a:moveTo>
                      <a:pt x="491" y="0"/>
                    </a:moveTo>
                    <a:cubicBezTo>
                      <a:pt x="338" y="459"/>
                      <a:pt x="172" y="918"/>
                      <a:pt x="0" y="1371"/>
                    </a:cubicBezTo>
                    <a:lnTo>
                      <a:pt x="287" y="1485"/>
                    </a:lnTo>
                    <a:cubicBezTo>
                      <a:pt x="931" y="1753"/>
                      <a:pt x="1613" y="1893"/>
                      <a:pt x="2301" y="1912"/>
                    </a:cubicBezTo>
                    <a:lnTo>
                      <a:pt x="2250" y="440"/>
                    </a:lnTo>
                    <a:cubicBezTo>
                      <a:pt x="1995" y="440"/>
                      <a:pt x="1734" y="408"/>
                      <a:pt x="1479" y="357"/>
                    </a:cubicBezTo>
                    <a:cubicBezTo>
                      <a:pt x="1135" y="287"/>
                      <a:pt x="797" y="166"/>
                      <a:pt x="491"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9" name="Google Shape;1229;p8"/>
              <p:cNvSpPr/>
              <p:nvPr/>
            </p:nvSpPr>
            <p:spPr>
              <a:xfrm>
                <a:off x="-6258820" y="2205237"/>
                <a:ext cx="105180" cy="87680"/>
              </a:xfrm>
              <a:custGeom>
                <a:rect b="b" l="l" r="r" t="t"/>
                <a:pathLst>
                  <a:path extrusionOk="0" h="957" w="1148">
                    <a:moveTo>
                      <a:pt x="198" y="0"/>
                    </a:moveTo>
                    <a:cubicBezTo>
                      <a:pt x="211" y="166"/>
                      <a:pt x="204" y="332"/>
                      <a:pt x="172" y="491"/>
                    </a:cubicBezTo>
                    <a:cubicBezTo>
                      <a:pt x="134" y="657"/>
                      <a:pt x="77" y="810"/>
                      <a:pt x="0" y="956"/>
                    </a:cubicBezTo>
                    <a:cubicBezTo>
                      <a:pt x="364" y="810"/>
                      <a:pt x="752" y="727"/>
                      <a:pt x="1148" y="695"/>
                    </a:cubicBezTo>
                    <a:cubicBezTo>
                      <a:pt x="797" y="517"/>
                      <a:pt x="478" y="281"/>
                      <a:pt x="198"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0" name="Google Shape;1230;p8"/>
              <p:cNvSpPr/>
              <p:nvPr/>
            </p:nvSpPr>
            <p:spPr>
              <a:xfrm>
                <a:off x="-6436381" y="2357052"/>
                <a:ext cx="191028" cy="155388"/>
              </a:xfrm>
              <a:custGeom>
                <a:rect b="b" l="l" r="r" t="t"/>
                <a:pathLst>
                  <a:path extrusionOk="0" h="1696" w="2085">
                    <a:moveTo>
                      <a:pt x="1269" y="0"/>
                    </a:moveTo>
                    <a:cubicBezTo>
                      <a:pt x="689" y="415"/>
                      <a:pt x="249" y="995"/>
                      <a:pt x="1" y="1664"/>
                    </a:cubicBezTo>
                    <a:cubicBezTo>
                      <a:pt x="150" y="1685"/>
                      <a:pt x="300" y="1695"/>
                      <a:pt x="450" y="1695"/>
                    </a:cubicBezTo>
                    <a:cubicBezTo>
                      <a:pt x="1023" y="1695"/>
                      <a:pt x="1590" y="1543"/>
                      <a:pt x="2085" y="1250"/>
                    </a:cubicBezTo>
                    <a:lnTo>
                      <a:pt x="1269"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1" name="Google Shape;1231;p8"/>
              <p:cNvSpPr/>
              <p:nvPr/>
            </p:nvSpPr>
            <p:spPr>
              <a:xfrm>
                <a:off x="-6469089" y="2351188"/>
                <a:ext cx="89513" cy="108112"/>
              </a:xfrm>
              <a:custGeom>
                <a:rect b="b" l="l" r="r" t="t"/>
                <a:pathLst>
                  <a:path extrusionOk="0" h="1180" w="977">
                    <a:moveTo>
                      <a:pt x="1" y="1"/>
                    </a:moveTo>
                    <a:lnTo>
                      <a:pt x="1" y="1"/>
                    </a:lnTo>
                    <a:cubicBezTo>
                      <a:pt x="154" y="377"/>
                      <a:pt x="243" y="778"/>
                      <a:pt x="269" y="1180"/>
                    </a:cubicBezTo>
                    <a:cubicBezTo>
                      <a:pt x="453" y="829"/>
                      <a:pt x="689" y="504"/>
                      <a:pt x="976" y="224"/>
                    </a:cubicBezTo>
                    <a:lnTo>
                      <a:pt x="976" y="224"/>
                    </a:lnTo>
                    <a:cubicBezTo>
                      <a:pt x="926" y="228"/>
                      <a:pt x="876" y="230"/>
                      <a:pt x="826" y="230"/>
                    </a:cubicBezTo>
                    <a:cubicBezTo>
                      <a:pt x="711" y="230"/>
                      <a:pt x="596" y="219"/>
                      <a:pt x="485" y="192"/>
                    </a:cubicBezTo>
                    <a:cubicBezTo>
                      <a:pt x="313" y="154"/>
                      <a:pt x="154" y="90"/>
                      <a:pt x="1"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2" name="Google Shape;1232;p8"/>
              <p:cNvSpPr/>
              <p:nvPr/>
            </p:nvSpPr>
            <p:spPr>
              <a:xfrm>
                <a:off x="-6296751" y="2295849"/>
                <a:ext cx="185714" cy="160518"/>
              </a:xfrm>
              <a:custGeom>
                <a:rect b="b" l="l" r="r" t="t"/>
                <a:pathLst>
                  <a:path extrusionOk="0" h="1752" w="2027">
                    <a:moveTo>
                      <a:pt x="1832" y="0"/>
                    </a:moveTo>
                    <a:cubicBezTo>
                      <a:pt x="1186" y="0"/>
                      <a:pt x="556" y="173"/>
                      <a:pt x="0" y="503"/>
                    </a:cubicBezTo>
                    <a:lnTo>
                      <a:pt x="816" y="1752"/>
                    </a:lnTo>
                    <a:cubicBezTo>
                      <a:pt x="1402" y="1325"/>
                      <a:pt x="1836" y="713"/>
                      <a:pt x="2027" y="6"/>
                    </a:cubicBezTo>
                    <a:cubicBezTo>
                      <a:pt x="1962" y="2"/>
                      <a:pt x="1897" y="0"/>
                      <a:pt x="1832"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3" name="Google Shape;1233;p8"/>
              <p:cNvSpPr/>
              <p:nvPr/>
            </p:nvSpPr>
            <p:spPr>
              <a:xfrm>
                <a:off x="-6408895" y="1978659"/>
                <a:ext cx="88871" cy="106371"/>
              </a:xfrm>
              <a:custGeom>
                <a:rect b="b" l="l" r="r" t="t"/>
                <a:pathLst>
                  <a:path extrusionOk="0" h="1161" w="970">
                    <a:moveTo>
                      <a:pt x="708" y="0"/>
                    </a:moveTo>
                    <a:cubicBezTo>
                      <a:pt x="523" y="357"/>
                      <a:pt x="281" y="682"/>
                      <a:pt x="0" y="963"/>
                    </a:cubicBezTo>
                    <a:cubicBezTo>
                      <a:pt x="62" y="956"/>
                      <a:pt x="124" y="952"/>
                      <a:pt x="186" y="952"/>
                    </a:cubicBezTo>
                    <a:cubicBezTo>
                      <a:pt x="296" y="952"/>
                      <a:pt x="406" y="964"/>
                      <a:pt x="517" y="988"/>
                    </a:cubicBezTo>
                    <a:cubicBezTo>
                      <a:pt x="676" y="1020"/>
                      <a:pt x="829" y="1078"/>
                      <a:pt x="969" y="1160"/>
                    </a:cubicBezTo>
                    <a:cubicBezTo>
                      <a:pt x="823" y="791"/>
                      <a:pt x="733" y="396"/>
                      <a:pt x="708"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4" name="Google Shape;1234;p8"/>
              <p:cNvSpPr/>
              <p:nvPr/>
            </p:nvSpPr>
            <p:spPr>
              <a:xfrm>
                <a:off x="-6694476" y="2176651"/>
                <a:ext cx="162992" cy="192127"/>
              </a:xfrm>
              <a:custGeom>
                <a:rect b="b" l="l" r="r" t="t"/>
                <a:pathLst>
                  <a:path extrusionOk="0" h="2097" w="1779">
                    <a:moveTo>
                      <a:pt x="109" y="0"/>
                    </a:moveTo>
                    <a:cubicBezTo>
                      <a:pt x="1" y="727"/>
                      <a:pt x="154" y="1466"/>
                      <a:pt x="530" y="2097"/>
                    </a:cubicBezTo>
                    <a:lnTo>
                      <a:pt x="1779" y="1281"/>
                    </a:lnTo>
                    <a:cubicBezTo>
                      <a:pt x="1365" y="695"/>
                      <a:pt x="778" y="249"/>
                      <a:pt x="109"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5" name="Google Shape;1235;p8"/>
              <p:cNvSpPr/>
              <p:nvPr/>
            </p:nvSpPr>
            <p:spPr>
              <a:xfrm>
                <a:off x="-6522779" y="2093826"/>
                <a:ext cx="266339" cy="250764"/>
              </a:xfrm>
              <a:custGeom>
                <a:rect b="b" l="l" r="r" t="t"/>
                <a:pathLst>
                  <a:path extrusionOk="0" h="2737" w="2907">
                    <a:moveTo>
                      <a:pt x="1409" y="0"/>
                    </a:moveTo>
                    <a:cubicBezTo>
                      <a:pt x="777" y="0"/>
                      <a:pt x="210" y="446"/>
                      <a:pt x="77" y="1089"/>
                    </a:cubicBezTo>
                    <a:cubicBezTo>
                      <a:pt x="1" y="1446"/>
                      <a:pt x="71" y="1815"/>
                      <a:pt x="268" y="2115"/>
                    </a:cubicBezTo>
                    <a:cubicBezTo>
                      <a:pt x="466" y="2421"/>
                      <a:pt x="778" y="2631"/>
                      <a:pt x="1135" y="2708"/>
                    </a:cubicBezTo>
                    <a:cubicBezTo>
                      <a:pt x="1229" y="2727"/>
                      <a:pt x="1323" y="2736"/>
                      <a:pt x="1415" y="2736"/>
                    </a:cubicBezTo>
                    <a:cubicBezTo>
                      <a:pt x="2050" y="2736"/>
                      <a:pt x="2620" y="2295"/>
                      <a:pt x="2754" y="1650"/>
                    </a:cubicBezTo>
                    <a:cubicBezTo>
                      <a:pt x="2907" y="910"/>
                      <a:pt x="2435" y="184"/>
                      <a:pt x="1696" y="31"/>
                    </a:cubicBezTo>
                    <a:cubicBezTo>
                      <a:pt x="1600" y="10"/>
                      <a:pt x="1504" y="0"/>
                      <a:pt x="1409"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p8"/>
              <p:cNvSpPr/>
              <p:nvPr/>
            </p:nvSpPr>
            <p:spPr>
              <a:xfrm>
                <a:off x="-6541470" y="1925519"/>
                <a:ext cx="189837" cy="154288"/>
              </a:xfrm>
              <a:custGeom>
                <a:rect b="b" l="l" r="r" t="t"/>
                <a:pathLst>
                  <a:path extrusionOk="0" h="1684" w="2072">
                    <a:moveTo>
                      <a:pt x="1615" y="0"/>
                    </a:moveTo>
                    <a:cubicBezTo>
                      <a:pt x="1049" y="0"/>
                      <a:pt x="493" y="149"/>
                      <a:pt x="1" y="440"/>
                    </a:cubicBezTo>
                    <a:lnTo>
                      <a:pt x="810" y="1683"/>
                    </a:lnTo>
                    <a:cubicBezTo>
                      <a:pt x="1384" y="1269"/>
                      <a:pt x="1823" y="695"/>
                      <a:pt x="2072" y="32"/>
                    </a:cubicBezTo>
                    <a:cubicBezTo>
                      <a:pt x="1920" y="11"/>
                      <a:pt x="1767" y="0"/>
                      <a:pt x="1615"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7" name="Google Shape;1237;p8"/>
              <p:cNvSpPr/>
              <p:nvPr/>
            </p:nvSpPr>
            <p:spPr>
              <a:xfrm>
                <a:off x="-6630800" y="2317380"/>
                <a:ext cx="162992" cy="184523"/>
              </a:xfrm>
              <a:custGeom>
                <a:rect b="b" l="l" r="r" t="t"/>
                <a:pathLst>
                  <a:path extrusionOk="0" h="2014" w="1779">
                    <a:moveTo>
                      <a:pt x="1243" y="0"/>
                    </a:moveTo>
                    <a:lnTo>
                      <a:pt x="1" y="809"/>
                    </a:lnTo>
                    <a:cubicBezTo>
                      <a:pt x="428" y="1396"/>
                      <a:pt x="1039" y="1816"/>
                      <a:pt x="1740" y="2014"/>
                    </a:cubicBezTo>
                    <a:cubicBezTo>
                      <a:pt x="1779" y="1307"/>
                      <a:pt x="1607" y="605"/>
                      <a:pt x="1243"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8" name="Google Shape;1238;p8"/>
              <p:cNvSpPr/>
              <p:nvPr/>
            </p:nvSpPr>
            <p:spPr>
              <a:xfrm>
                <a:off x="-6676885" y="1980950"/>
                <a:ext cx="186905" cy="161160"/>
              </a:xfrm>
              <a:custGeom>
                <a:rect b="b" l="l" r="r" t="t"/>
                <a:pathLst>
                  <a:path extrusionOk="0" h="1759" w="2040">
                    <a:moveTo>
                      <a:pt x="1224" y="1"/>
                    </a:moveTo>
                    <a:cubicBezTo>
                      <a:pt x="631" y="428"/>
                      <a:pt x="198" y="1046"/>
                      <a:pt x="0" y="1754"/>
                    </a:cubicBezTo>
                    <a:cubicBezTo>
                      <a:pt x="63" y="1757"/>
                      <a:pt x="127" y="1759"/>
                      <a:pt x="190" y="1759"/>
                    </a:cubicBezTo>
                    <a:cubicBezTo>
                      <a:pt x="840" y="1759"/>
                      <a:pt x="1482" y="1581"/>
                      <a:pt x="2039" y="1244"/>
                    </a:cubicBezTo>
                    <a:lnTo>
                      <a:pt x="1224"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9" name="Google Shape;1239;p8"/>
              <p:cNvSpPr/>
              <p:nvPr/>
            </p:nvSpPr>
            <p:spPr>
              <a:xfrm>
                <a:off x="-6634922" y="2143943"/>
                <a:ext cx="108753" cy="91162"/>
              </a:xfrm>
              <a:custGeom>
                <a:rect b="b" l="l" r="r" t="t"/>
                <a:pathLst>
                  <a:path extrusionOk="0" h="995" w="1187">
                    <a:moveTo>
                      <a:pt x="1186" y="0"/>
                    </a:moveTo>
                    <a:cubicBezTo>
                      <a:pt x="810" y="153"/>
                      <a:pt x="409" y="242"/>
                      <a:pt x="1" y="268"/>
                    </a:cubicBezTo>
                    <a:cubicBezTo>
                      <a:pt x="364" y="459"/>
                      <a:pt x="696" y="701"/>
                      <a:pt x="982" y="994"/>
                    </a:cubicBezTo>
                    <a:cubicBezTo>
                      <a:pt x="970" y="937"/>
                      <a:pt x="970" y="880"/>
                      <a:pt x="970" y="822"/>
                    </a:cubicBezTo>
                    <a:cubicBezTo>
                      <a:pt x="970" y="708"/>
                      <a:pt x="982" y="593"/>
                      <a:pt x="1008" y="478"/>
                    </a:cubicBezTo>
                    <a:cubicBezTo>
                      <a:pt x="1040" y="312"/>
                      <a:pt x="1103" y="147"/>
                      <a:pt x="1186"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0" name="Google Shape;1240;p8"/>
              <p:cNvSpPr/>
              <p:nvPr/>
            </p:nvSpPr>
            <p:spPr>
              <a:xfrm>
                <a:off x="-6428776" y="1747409"/>
                <a:ext cx="228409" cy="150715"/>
              </a:xfrm>
              <a:custGeom>
                <a:rect b="b" l="l" r="r" t="t"/>
                <a:pathLst>
                  <a:path extrusionOk="0" h="1645" w="2493">
                    <a:moveTo>
                      <a:pt x="64" y="1"/>
                    </a:moveTo>
                    <a:cubicBezTo>
                      <a:pt x="52" y="453"/>
                      <a:pt x="33" y="906"/>
                      <a:pt x="1" y="1358"/>
                    </a:cubicBezTo>
                    <a:cubicBezTo>
                      <a:pt x="128" y="1346"/>
                      <a:pt x="256" y="1339"/>
                      <a:pt x="384" y="1339"/>
                    </a:cubicBezTo>
                    <a:cubicBezTo>
                      <a:pt x="647" y="1339"/>
                      <a:pt x="910" y="1366"/>
                      <a:pt x="1167" y="1422"/>
                    </a:cubicBezTo>
                    <a:cubicBezTo>
                      <a:pt x="1416" y="1473"/>
                      <a:pt x="1658" y="1543"/>
                      <a:pt x="1894" y="1645"/>
                    </a:cubicBezTo>
                    <a:lnTo>
                      <a:pt x="2493" y="389"/>
                    </a:lnTo>
                    <a:cubicBezTo>
                      <a:pt x="1843" y="134"/>
                      <a:pt x="1148" y="1"/>
                      <a:pt x="447"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1" name="Google Shape;1241;p8"/>
              <p:cNvSpPr/>
              <p:nvPr/>
            </p:nvSpPr>
            <p:spPr>
              <a:xfrm>
                <a:off x="-6255889" y="2070371"/>
                <a:ext cx="161801" cy="191028"/>
              </a:xfrm>
              <a:custGeom>
                <a:rect b="b" l="l" r="r" t="t"/>
                <a:pathLst>
                  <a:path extrusionOk="0" h="2085" w="1766">
                    <a:moveTo>
                      <a:pt x="1249" y="0"/>
                    </a:moveTo>
                    <a:lnTo>
                      <a:pt x="0" y="816"/>
                    </a:lnTo>
                    <a:cubicBezTo>
                      <a:pt x="414" y="1389"/>
                      <a:pt x="994" y="1836"/>
                      <a:pt x="1664" y="2084"/>
                    </a:cubicBezTo>
                    <a:cubicBezTo>
                      <a:pt x="1766" y="1358"/>
                      <a:pt x="1619" y="625"/>
                      <a:pt x="1249"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2" name="Google Shape;1242;p8"/>
              <p:cNvSpPr/>
              <p:nvPr/>
            </p:nvSpPr>
            <p:spPr>
              <a:xfrm>
                <a:off x="-6369223" y="2516471"/>
                <a:ext cx="235463" cy="185805"/>
              </a:xfrm>
              <a:custGeom>
                <a:rect b="b" l="l" r="r" t="t"/>
                <a:pathLst>
                  <a:path extrusionOk="0" h="2028" w="2570">
                    <a:moveTo>
                      <a:pt x="1690" y="0"/>
                    </a:moveTo>
                    <a:cubicBezTo>
                      <a:pt x="1180" y="313"/>
                      <a:pt x="600" y="497"/>
                      <a:pt x="1" y="542"/>
                    </a:cubicBezTo>
                    <a:lnTo>
                      <a:pt x="52" y="2027"/>
                    </a:lnTo>
                    <a:lnTo>
                      <a:pt x="103" y="2027"/>
                    </a:lnTo>
                    <a:cubicBezTo>
                      <a:pt x="1021" y="1976"/>
                      <a:pt x="1849" y="1772"/>
                      <a:pt x="2569" y="1339"/>
                    </a:cubicBezTo>
                    <a:lnTo>
                      <a:pt x="1690"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3" name="Google Shape;1243;p8"/>
              <p:cNvSpPr/>
              <p:nvPr/>
            </p:nvSpPr>
            <p:spPr>
              <a:xfrm>
                <a:off x="-6320115" y="1936056"/>
                <a:ext cx="163542" cy="185714"/>
              </a:xfrm>
              <a:custGeom>
                <a:rect b="b" l="l" r="r" t="t"/>
                <a:pathLst>
                  <a:path extrusionOk="0" h="2027" w="1785">
                    <a:moveTo>
                      <a:pt x="38" y="0"/>
                    </a:moveTo>
                    <a:cubicBezTo>
                      <a:pt x="0" y="708"/>
                      <a:pt x="172" y="1415"/>
                      <a:pt x="536" y="2027"/>
                    </a:cubicBezTo>
                    <a:lnTo>
                      <a:pt x="1785" y="1211"/>
                    </a:lnTo>
                    <a:cubicBezTo>
                      <a:pt x="1358" y="618"/>
                      <a:pt x="739" y="191"/>
                      <a:pt x="38"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p8"/>
              <p:cNvSpPr/>
              <p:nvPr/>
            </p:nvSpPr>
            <p:spPr>
              <a:xfrm>
                <a:off x="-6647749" y="1809345"/>
                <a:ext cx="195151" cy="88780"/>
              </a:xfrm>
              <a:custGeom>
                <a:rect b="b" l="l" r="r" t="t"/>
                <a:pathLst>
                  <a:path extrusionOk="0" h="969" w="2130">
                    <a:moveTo>
                      <a:pt x="71" y="0"/>
                    </a:moveTo>
                    <a:cubicBezTo>
                      <a:pt x="52" y="325"/>
                      <a:pt x="26" y="650"/>
                      <a:pt x="1" y="969"/>
                    </a:cubicBezTo>
                    <a:cubicBezTo>
                      <a:pt x="772" y="300"/>
                      <a:pt x="1760" y="140"/>
                      <a:pt x="2123" y="102"/>
                    </a:cubicBezTo>
                    <a:cubicBezTo>
                      <a:pt x="2123" y="70"/>
                      <a:pt x="2129" y="38"/>
                      <a:pt x="212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5" name="Google Shape;1245;p8"/>
              <p:cNvSpPr/>
              <p:nvPr/>
            </p:nvSpPr>
            <p:spPr>
              <a:xfrm>
                <a:off x="-6749356" y="2330757"/>
                <a:ext cx="168306" cy="238304"/>
              </a:xfrm>
              <a:custGeom>
                <a:rect b="b" l="l" r="r" t="t"/>
                <a:pathLst>
                  <a:path extrusionOk="0" h="2601" w="1837">
                    <a:moveTo>
                      <a:pt x="275" y="1"/>
                    </a:moveTo>
                    <a:cubicBezTo>
                      <a:pt x="192" y="326"/>
                      <a:pt x="103" y="651"/>
                      <a:pt x="1" y="969"/>
                    </a:cubicBezTo>
                    <a:cubicBezTo>
                      <a:pt x="428" y="1881"/>
                      <a:pt x="1301" y="2422"/>
                      <a:pt x="1626" y="2601"/>
                    </a:cubicBezTo>
                    <a:cubicBezTo>
                      <a:pt x="1702" y="2397"/>
                      <a:pt x="1766" y="2193"/>
                      <a:pt x="1836" y="1989"/>
                    </a:cubicBezTo>
                    <a:cubicBezTo>
                      <a:pt x="1103" y="1524"/>
                      <a:pt x="555" y="823"/>
                      <a:pt x="27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8"/>
              <p:cNvSpPr/>
              <p:nvPr/>
            </p:nvSpPr>
            <p:spPr>
              <a:xfrm>
                <a:off x="-6657644" y="1832708"/>
                <a:ext cx="203854" cy="158319"/>
              </a:xfrm>
              <a:custGeom>
                <a:rect b="b" l="l" r="r" t="t"/>
                <a:pathLst>
                  <a:path extrusionOk="0" h="1728" w="2225">
                    <a:moveTo>
                      <a:pt x="2225" y="0"/>
                    </a:moveTo>
                    <a:cubicBezTo>
                      <a:pt x="1836" y="45"/>
                      <a:pt x="816" y="236"/>
                      <a:pt x="90" y="937"/>
                    </a:cubicBezTo>
                    <a:cubicBezTo>
                      <a:pt x="64" y="1198"/>
                      <a:pt x="32" y="1466"/>
                      <a:pt x="0" y="1727"/>
                    </a:cubicBezTo>
                    <a:cubicBezTo>
                      <a:pt x="568" y="1077"/>
                      <a:pt x="1345" y="637"/>
                      <a:pt x="2193" y="478"/>
                    </a:cubicBezTo>
                    <a:cubicBezTo>
                      <a:pt x="2206" y="319"/>
                      <a:pt x="2212" y="159"/>
                      <a:pt x="222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p8"/>
              <p:cNvSpPr/>
              <p:nvPr/>
            </p:nvSpPr>
            <p:spPr>
              <a:xfrm>
                <a:off x="-6640695" y="1745119"/>
                <a:ext cx="189837" cy="50849"/>
              </a:xfrm>
              <a:custGeom>
                <a:rect b="b" l="l" r="r" t="t"/>
                <a:pathLst>
                  <a:path extrusionOk="0" h="555" w="2072">
                    <a:moveTo>
                      <a:pt x="13" y="0"/>
                    </a:moveTo>
                    <a:cubicBezTo>
                      <a:pt x="7" y="185"/>
                      <a:pt x="7" y="370"/>
                      <a:pt x="0" y="555"/>
                    </a:cubicBezTo>
                    <a:lnTo>
                      <a:pt x="2059" y="555"/>
                    </a:lnTo>
                    <a:cubicBezTo>
                      <a:pt x="2065" y="376"/>
                      <a:pt x="2072" y="198"/>
                      <a:pt x="2072" y="19"/>
                    </a:cubicBezTo>
                    <a:lnTo>
                      <a:pt x="1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8"/>
              <p:cNvSpPr/>
              <p:nvPr/>
            </p:nvSpPr>
            <p:spPr>
              <a:xfrm>
                <a:off x="-6782615" y="2438227"/>
                <a:ext cx="178201" cy="153097"/>
              </a:xfrm>
              <a:custGeom>
                <a:rect b="b" l="l" r="r" t="t"/>
                <a:pathLst>
                  <a:path extrusionOk="0" h="1671" w="1945">
                    <a:moveTo>
                      <a:pt x="300" y="0"/>
                    </a:moveTo>
                    <a:cubicBezTo>
                      <a:pt x="204" y="300"/>
                      <a:pt x="109" y="606"/>
                      <a:pt x="0" y="905"/>
                    </a:cubicBezTo>
                    <a:lnTo>
                      <a:pt x="1912" y="1670"/>
                    </a:lnTo>
                    <a:cubicBezTo>
                      <a:pt x="1925" y="1638"/>
                      <a:pt x="1932" y="1606"/>
                      <a:pt x="1944" y="1575"/>
                    </a:cubicBezTo>
                    <a:cubicBezTo>
                      <a:pt x="1626" y="1409"/>
                      <a:pt x="778" y="899"/>
                      <a:pt x="30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p8"/>
              <p:cNvSpPr/>
              <p:nvPr/>
            </p:nvSpPr>
            <p:spPr>
              <a:xfrm>
                <a:off x="-6095919" y="1963450"/>
                <a:ext cx="186905" cy="340552"/>
              </a:xfrm>
              <a:custGeom>
                <a:rect b="b" l="l" r="r" t="t"/>
                <a:pathLst>
                  <a:path extrusionOk="0" h="3717" w="2040">
                    <a:moveTo>
                      <a:pt x="1256" y="1"/>
                    </a:moveTo>
                    <a:lnTo>
                      <a:pt x="1" y="829"/>
                    </a:lnTo>
                    <a:cubicBezTo>
                      <a:pt x="472" y="1607"/>
                      <a:pt x="644" y="2531"/>
                      <a:pt x="491" y="3430"/>
                    </a:cubicBezTo>
                    <a:lnTo>
                      <a:pt x="1874" y="3716"/>
                    </a:lnTo>
                    <a:cubicBezTo>
                      <a:pt x="2040" y="2786"/>
                      <a:pt x="1983" y="1830"/>
                      <a:pt x="1696" y="938"/>
                    </a:cubicBezTo>
                    <a:cubicBezTo>
                      <a:pt x="1587" y="606"/>
                      <a:pt x="1441" y="294"/>
                      <a:pt x="1256"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0" name="Google Shape;1250;p8"/>
              <p:cNvSpPr/>
              <p:nvPr/>
            </p:nvSpPr>
            <p:spPr>
              <a:xfrm>
                <a:off x="-6803046" y="2533971"/>
                <a:ext cx="191028" cy="108661"/>
              </a:xfrm>
              <a:custGeom>
                <a:rect b="b" l="l" r="r" t="t"/>
                <a:pathLst>
                  <a:path extrusionOk="0" h="1186" w="2085">
                    <a:moveTo>
                      <a:pt x="172" y="1"/>
                    </a:moveTo>
                    <a:cubicBezTo>
                      <a:pt x="115" y="147"/>
                      <a:pt x="58" y="287"/>
                      <a:pt x="0" y="434"/>
                    </a:cubicBezTo>
                    <a:lnTo>
                      <a:pt x="1919" y="1186"/>
                    </a:lnTo>
                    <a:cubicBezTo>
                      <a:pt x="1970" y="1046"/>
                      <a:pt x="2027" y="906"/>
                      <a:pt x="2084" y="765"/>
                    </a:cubicBezTo>
                    <a:lnTo>
                      <a:pt x="17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1" name="Google Shape;1251;p8"/>
              <p:cNvSpPr/>
              <p:nvPr/>
            </p:nvSpPr>
            <p:spPr>
              <a:xfrm>
                <a:off x="-6964848" y="-367191"/>
                <a:ext cx="233081" cy="150898"/>
              </a:xfrm>
              <a:custGeom>
                <a:rect b="b" l="l" r="r" t="t"/>
                <a:pathLst>
                  <a:path extrusionOk="0" h="1647" w="2544">
                    <a:moveTo>
                      <a:pt x="1826" y="0"/>
                    </a:moveTo>
                    <a:cubicBezTo>
                      <a:pt x="1347" y="0"/>
                      <a:pt x="860" y="75"/>
                      <a:pt x="364" y="207"/>
                    </a:cubicBezTo>
                    <a:cubicBezTo>
                      <a:pt x="237" y="245"/>
                      <a:pt x="122" y="283"/>
                      <a:pt x="1" y="321"/>
                    </a:cubicBezTo>
                    <a:lnTo>
                      <a:pt x="466" y="1647"/>
                    </a:lnTo>
                    <a:cubicBezTo>
                      <a:pt x="831" y="1533"/>
                      <a:pt x="1209" y="1477"/>
                      <a:pt x="1588" y="1477"/>
                    </a:cubicBezTo>
                    <a:cubicBezTo>
                      <a:pt x="1805" y="1477"/>
                      <a:pt x="2022" y="1495"/>
                      <a:pt x="2238" y="1532"/>
                    </a:cubicBezTo>
                    <a:lnTo>
                      <a:pt x="2544" y="60"/>
                    </a:lnTo>
                    <a:cubicBezTo>
                      <a:pt x="2307" y="19"/>
                      <a:pt x="2067" y="0"/>
                      <a:pt x="1826"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8"/>
              <p:cNvSpPr/>
              <p:nvPr/>
            </p:nvSpPr>
            <p:spPr>
              <a:xfrm>
                <a:off x="-6519847" y="-134016"/>
                <a:ext cx="194509" cy="339360"/>
              </a:xfrm>
              <a:custGeom>
                <a:rect b="b" l="l" r="r" t="t"/>
                <a:pathLst>
                  <a:path extrusionOk="0" h="3704" w="2123">
                    <a:moveTo>
                      <a:pt x="1186" y="1"/>
                    </a:moveTo>
                    <a:lnTo>
                      <a:pt x="0" y="772"/>
                    </a:lnTo>
                    <a:cubicBezTo>
                      <a:pt x="472" y="1556"/>
                      <a:pt x="644" y="2480"/>
                      <a:pt x="491" y="3372"/>
                    </a:cubicBezTo>
                    <a:lnTo>
                      <a:pt x="2053" y="3704"/>
                    </a:lnTo>
                    <a:cubicBezTo>
                      <a:pt x="2104" y="3391"/>
                      <a:pt x="2123" y="3079"/>
                      <a:pt x="2104" y="2767"/>
                    </a:cubicBezTo>
                    <a:cubicBezTo>
                      <a:pt x="2040" y="1779"/>
                      <a:pt x="1721" y="829"/>
                      <a:pt x="1186"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3" name="Google Shape;1253;p8"/>
              <p:cNvSpPr/>
              <p:nvPr/>
            </p:nvSpPr>
            <p:spPr>
              <a:xfrm>
                <a:off x="-6715457" y="364124"/>
                <a:ext cx="241235" cy="206145"/>
              </a:xfrm>
              <a:custGeom>
                <a:rect b="b" l="l" r="r" t="t"/>
                <a:pathLst>
                  <a:path extrusionOk="0" h="2250" w="2633">
                    <a:moveTo>
                      <a:pt x="1562" y="0"/>
                    </a:moveTo>
                    <a:cubicBezTo>
                      <a:pt x="1377" y="185"/>
                      <a:pt x="1173" y="351"/>
                      <a:pt x="956" y="491"/>
                    </a:cubicBezTo>
                    <a:cubicBezTo>
                      <a:pt x="657" y="682"/>
                      <a:pt x="338" y="835"/>
                      <a:pt x="0" y="937"/>
                    </a:cubicBezTo>
                    <a:cubicBezTo>
                      <a:pt x="217" y="1370"/>
                      <a:pt x="427" y="1810"/>
                      <a:pt x="625" y="2250"/>
                    </a:cubicBezTo>
                    <a:lnTo>
                      <a:pt x="912" y="2129"/>
                    </a:lnTo>
                    <a:cubicBezTo>
                      <a:pt x="1549" y="1861"/>
                      <a:pt x="2135" y="1485"/>
                      <a:pt x="2633" y="1007"/>
                    </a:cubicBezTo>
                    <a:lnTo>
                      <a:pt x="1562"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4" name="Google Shape;1254;p8"/>
              <p:cNvSpPr/>
              <p:nvPr/>
            </p:nvSpPr>
            <p:spPr>
              <a:xfrm>
                <a:off x="-6719580" y="-17842"/>
                <a:ext cx="107012" cy="91254"/>
              </a:xfrm>
              <a:custGeom>
                <a:rect b="b" l="l" r="r" t="t"/>
                <a:pathLst>
                  <a:path extrusionOk="0" h="996" w="1168">
                    <a:moveTo>
                      <a:pt x="1167" y="1"/>
                    </a:moveTo>
                    <a:lnTo>
                      <a:pt x="1167" y="1"/>
                    </a:lnTo>
                    <a:cubicBezTo>
                      <a:pt x="791" y="122"/>
                      <a:pt x="396" y="179"/>
                      <a:pt x="1" y="179"/>
                    </a:cubicBezTo>
                    <a:cubicBezTo>
                      <a:pt x="128" y="288"/>
                      <a:pt x="237" y="409"/>
                      <a:pt x="332" y="549"/>
                    </a:cubicBezTo>
                    <a:cubicBezTo>
                      <a:pt x="421" y="689"/>
                      <a:pt x="492" y="836"/>
                      <a:pt x="536" y="995"/>
                    </a:cubicBezTo>
                    <a:cubicBezTo>
                      <a:pt x="695" y="632"/>
                      <a:pt x="906" y="300"/>
                      <a:pt x="1167"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5" name="Google Shape;1255;p8"/>
              <p:cNvSpPr/>
              <p:nvPr/>
            </p:nvSpPr>
            <p:spPr>
              <a:xfrm>
                <a:off x="-6678717" y="162009"/>
                <a:ext cx="144393" cy="189928"/>
              </a:xfrm>
              <a:custGeom>
                <a:rect b="b" l="l" r="r" t="t"/>
                <a:pathLst>
                  <a:path extrusionOk="0" h="2073" w="1576">
                    <a:moveTo>
                      <a:pt x="116" y="1"/>
                    </a:moveTo>
                    <a:lnTo>
                      <a:pt x="116" y="1"/>
                    </a:lnTo>
                    <a:cubicBezTo>
                      <a:pt x="1" y="702"/>
                      <a:pt x="96" y="1422"/>
                      <a:pt x="390" y="2072"/>
                    </a:cubicBezTo>
                    <a:cubicBezTo>
                      <a:pt x="976" y="1639"/>
                      <a:pt x="1397" y="1014"/>
                      <a:pt x="1575" y="307"/>
                    </a:cubicBezTo>
                    <a:lnTo>
                      <a:pt x="116"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6" name="Google Shape;1256;p8"/>
              <p:cNvSpPr/>
              <p:nvPr/>
            </p:nvSpPr>
            <p:spPr>
              <a:xfrm>
                <a:off x="-6777942" y="214599"/>
                <a:ext cx="94094" cy="107562"/>
              </a:xfrm>
              <a:custGeom>
                <a:rect b="b" l="l" r="r" t="t"/>
                <a:pathLst>
                  <a:path extrusionOk="0" h="1174" w="1027">
                    <a:moveTo>
                      <a:pt x="848" y="1"/>
                    </a:moveTo>
                    <a:cubicBezTo>
                      <a:pt x="740" y="122"/>
                      <a:pt x="619" y="236"/>
                      <a:pt x="478" y="326"/>
                    </a:cubicBezTo>
                    <a:cubicBezTo>
                      <a:pt x="332" y="415"/>
                      <a:pt x="172" y="491"/>
                      <a:pt x="0" y="530"/>
                    </a:cubicBezTo>
                    <a:cubicBezTo>
                      <a:pt x="376" y="689"/>
                      <a:pt x="721" y="906"/>
                      <a:pt x="1027" y="1173"/>
                    </a:cubicBezTo>
                    <a:cubicBezTo>
                      <a:pt x="905" y="797"/>
                      <a:pt x="848" y="396"/>
                      <a:pt x="848"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7" name="Google Shape;1257;p8"/>
              <p:cNvSpPr/>
              <p:nvPr/>
            </p:nvSpPr>
            <p:spPr>
              <a:xfrm>
                <a:off x="-6662317" y="-28287"/>
                <a:ext cx="144301" cy="191577"/>
              </a:xfrm>
              <a:custGeom>
                <a:rect b="b" l="l" r="r" t="t"/>
                <a:pathLst>
                  <a:path extrusionOk="0" h="2091" w="1575">
                    <a:moveTo>
                      <a:pt x="1084" y="0"/>
                    </a:moveTo>
                    <a:cubicBezTo>
                      <a:pt x="548" y="472"/>
                      <a:pt x="172" y="1096"/>
                      <a:pt x="0" y="1785"/>
                    </a:cubicBezTo>
                    <a:lnTo>
                      <a:pt x="1460" y="2091"/>
                    </a:lnTo>
                    <a:cubicBezTo>
                      <a:pt x="1575" y="1370"/>
                      <a:pt x="1441" y="631"/>
                      <a:pt x="1084"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8"/>
              <p:cNvSpPr/>
              <p:nvPr/>
            </p:nvSpPr>
            <p:spPr>
              <a:xfrm>
                <a:off x="-6952571" y="-88481"/>
                <a:ext cx="91803" cy="108112"/>
              </a:xfrm>
              <a:custGeom>
                <a:rect b="b" l="l" r="r" t="t"/>
                <a:pathLst>
                  <a:path extrusionOk="0" h="1180" w="1002">
                    <a:moveTo>
                      <a:pt x="1" y="1"/>
                    </a:moveTo>
                    <a:lnTo>
                      <a:pt x="1" y="1"/>
                    </a:lnTo>
                    <a:cubicBezTo>
                      <a:pt x="122" y="383"/>
                      <a:pt x="179" y="778"/>
                      <a:pt x="179" y="1180"/>
                    </a:cubicBezTo>
                    <a:cubicBezTo>
                      <a:pt x="288" y="1046"/>
                      <a:pt x="415" y="931"/>
                      <a:pt x="562" y="836"/>
                    </a:cubicBezTo>
                    <a:cubicBezTo>
                      <a:pt x="695" y="746"/>
                      <a:pt x="842" y="676"/>
                      <a:pt x="1001" y="632"/>
                    </a:cubicBezTo>
                    <a:cubicBezTo>
                      <a:pt x="638" y="472"/>
                      <a:pt x="300" y="262"/>
                      <a:pt x="1"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8"/>
              <p:cNvSpPr/>
              <p:nvPr/>
            </p:nvSpPr>
            <p:spPr>
              <a:xfrm>
                <a:off x="-7053536" y="262517"/>
                <a:ext cx="191028" cy="138438"/>
              </a:xfrm>
              <a:custGeom>
                <a:rect b="b" l="l" r="r" t="t"/>
                <a:pathLst>
                  <a:path extrusionOk="0" h="1511" w="2085">
                    <a:moveTo>
                      <a:pt x="1484" y="0"/>
                    </a:moveTo>
                    <a:cubicBezTo>
                      <a:pt x="973" y="0"/>
                      <a:pt x="467" y="110"/>
                      <a:pt x="0" y="325"/>
                    </a:cubicBezTo>
                    <a:cubicBezTo>
                      <a:pt x="440" y="912"/>
                      <a:pt x="1071" y="1332"/>
                      <a:pt x="1785" y="1511"/>
                    </a:cubicBezTo>
                    <a:lnTo>
                      <a:pt x="2084" y="51"/>
                    </a:lnTo>
                    <a:cubicBezTo>
                      <a:pt x="1885" y="17"/>
                      <a:pt x="1684" y="0"/>
                      <a:pt x="1484"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p8"/>
              <p:cNvSpPr/>
              <p:nvPr/>
            </p:nvSpPr>
            <p:spPr>
              <a:xfrm>
                <a:off x="-6960725" y="-9046"/>
                <a:ext cx="286221" cy="251039"/>
              </a:xfrm>
              <a:custGeom>
                <a:rect b="b" l="l" r="r" t="t"/>
                <a:pathLst>
                  <a:path extrusionOk="0" h="2740" w="3124">
                    <a:moveTo>
                      <a:pt x="1563" y="0"/>
                    </a:moveTo>
                    <a:cubicBezTo>
                      <a:pt x="1306" y="0"/>
                      <a:pt x="1047" y="72"/>
                      <a:pt x="816" y="224"/>
                    </a:cubicBezTo>
                    <a:cubicBezTo>
                      <a:pt x="179" y="638"/>
                      <a:pt x="1" y="1486"/>
                      <a:pt x="415" y="2116"/>
                    </a:cubicBezTo>
                    <a:cubicBezTo>
                      <a:pt x="612" y="2422"/>
                      <a:pt x="925" y="2633"/>
                      <a:pt x="1282" y="2709"/>
                    </a:cubicBezTo>
                    <a:cubicBezTo>
                      <a:pt x="1376" y="2729"/>
                      <a:pt x="1471" y="2739"/>
                      <a:pt x="1565" y="2739"/>
                    </a:cubicBezTo>
                    <a:cubicBezTo>
                      <a:pt x="1829" y="2739"/>
                      <a:pt x="2089" y="2662"/>
                      <a:pt x="2314" y="2512"/>
                    </a:cubicBezTo>
                    <a:cubicBezTo>
                      <a:pt x="2945" y="2097"/>
                      <a:pt x="3124" y="1250"/>
                      <a:pt x="2709" y="619"/>
                    </a:cubicBezTo>
                    <a:cubicBezTo>
                      <a:pt x="2446" y="218"/>
                      <a:pt x="2009" y="0"/>
                      <a:pt x="1563" y="0"/>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1" name="Google Shape;1261;p8"/>
              <p:cNvSpPr/>
              <p:nvPr/>
            </p:nvSpPr>
            <p:spPr>
              <a:xfrm>
                <a:off x="-7102003" y="-118808"/>
                <a:ext cx="144301" cy="188646"/>
              </a:xfrm>
              <a:custGeom>
                <a:rect b="b" l="l" r="r" t="t"/>
                <a:pathLst>
                  <a:path extrusionOk="0" h="2059" w="1575">
                    <a:moveTo>
                      <a:pt x="1179" y="0"/>
                    </a:moveTo>
                    <a:cubicBezTo>
                      <a:pt x="599" y="434"/>
                      <a:pt x="185" y="1052"/>
                      <a:pt x="0" y="1753"/>
                    </a:cubicBezTo>
                    <a:lnTo>
                      <a:pt x="1460" y="2059"/>
                    </a:lnTo>
                    <a:cubicBezTo>
                      <a:pt x="1574" y="1364"/>
                      <a:pt x="1479" y="644"/>
                      <a:pt x="1179" y="0"/>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2" name="Google Shape;1262;p8"/>
              <p:cNvSpPr/>
              <p:nvPr/>
            </p:nvSpPr>
            <p:spPr>
              <a:xfrm>
                <a:off x="-6863241" y="272962"/>
                <a:ext cx="190478" cy="136697"/>
              </a:xfrm>
              <a:custGeom>
                <a:rect b="b" l="l" r="r" t="t"/>
                <a:pathLst>
                  <a:path extrusionOk="0" h="1492" w="2079">
                    <a:moveTo>
                      <a:pt x="300" y="1"/>
                    </a:moveTo>
                    <a:lnTo>
                      <a:pt x="1" y="1454"/>
                    </a:lnTo>
                    <a:cubicBezTo>
                      <a:pt x="165" y="1479"/>
                      <a:pt x="331" y="1491"/>
                      <a:pt x="496" y="1491"/>
                    </a:cubicBezTo>
                    <a:cubicBezTo>
                      <a:pt x="1047" y="1491"/>
                      <a:pt x="1593" y="1353"/>
                      <a:pt x="2079" y="1078"/>
                    </a:cubicBezTo>
                    <a:cubicBezTo>
                      <a:pt x="1607" y="549"/>
                      <a:pt x="989" y="173"/>
                      <a:pt x="300"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3" name="Google Shape;1263;p8"/>
              <p:cNvSpPr/>
              <p:nvPr/>
            </p:nvSpPr>
            <p:spPr>
              <a:xfrm>
                <a:off x="-7118404" y="69198"/>
                <a:ext cx="144943" cy="192768"/>
              </a:xfrm>
              <a:custGeom>
                <a:rect b="b" l="l" r="r" t="t"/>
                <a:pathLst>
                  <a:path extrusionOk="0" h="2104" w="1582">
                    <a:moveTo>
                      <a:pt x="122" y="1"/>
                    </a:moveTo>
                    <a:cubicBezTo>
                      <a:pt x="1" y="721"/>
                      <a:pt x="135" y="1466"/>
                      <a:pt x="491" y="2104"/>
                    </a:cubicBezTo>
                    <a:cubicBezTo>
                      <a:pt x="1027" y="1626"/>
                      <a:pt x="1403" y="1001"/>
                      <a:pt x="1581" y="300"/>
                    </a:cubicBezTo>
                    <a:lnTo>
                      <a:pt x="122"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4" name="Google Shape;1264;p8"/>
              <p:cNvSpPr/>
              <p:nvPr/>
            </p:nvSpPr>
            <p:spPr>
              <a:xfrm>
                <a:off x="-7023760" y="157337"/>
                <a:ext cx="109852" cy="94185"/>
              </a:xfrm>
              <a:custGeom>
                <a:rect b="b" l="l" r="r" t="t"/>
                <a:pathLst>
                  <a:path extrusionOk="0" h="1028" w="1199">
                    <a:moveTo>
                      <a:pt x="644" y="1"/>
                    </a:moveTo>
                    <a:cubicBezTo>
                      <a:pt x="485" y="371"/>
                      <a:pt x="268" y="721"/>
                      <a:pt x="0" y="1027"/>
                    </a:cubicBezTo>
                    <a:cubicBezTo>
                      <a:pt x="370" y="906"/>
                      <a:pt x="751" y="848"/>
                      <a:pt x="1137" y="848"/>
                    </a:cubicBezTo>
                    <a:cubicBezTo>
                      <a:pt x="1158" y="848"/>
                      <a:pt x="1178" y="848"/>
                      <a:pt x="1198" y="849"/>
                    </a:cubicBezTo>
                    <a:cubicBezTo>
                      <a:pt x="1154" y="810"/>
                      <a:pt x="1116" y="772"/>
                      <a:pt x="1071" y="734"/>
                    </a:cubicBezTo>
                    <a:cubicBezTo>
                      <a:pt x="988" y="651"/>
                      <a:pt x="918" y="562"/>
                      <a:pt x="854" y="466"/>
                    </a:cubicBezTo>
                    <a:cubicBezTo>
                      <a:pt x="759" y="320"/>
                      <a:pt x="689" y="167"/>
                      <a:pt x="644" y="1"/>
                    </a:cubicBezTo>
                    <a:close/>
                  </a:path>
                </a:pathLst>
              </a:custGeom>
              <a:solidFill>
                <a:srgbClr val="BD2F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5" name="Google Shape;1265;p8"/>
              <p:cNvSpPr/>
              <p:nvPr/>
            </p:nvSpPr>
            <p:spPr>
              <a:xfrm>
                <a:off x="-7172093" y="-327885"/>
                <a:ext cx="225477" cy="223736"/>
              </a:xfrm>
              <a:custGeom>
                <a:rect b="b" l="l" r="r" t="t"/>
                <a:pathLst>
                  <a:path extrusionOk="0" h="2442" w="2461">
                    <a:moveTo>
                      <a:pt x="1995" y="1"/>
                    </a:moveTo>
                    <a:cubicBezTo>
                      <a:pt x="1352" y="281"/>
                      <a:pt x="772" y="676"/>
                      <a:pt x="274" y="1167"/>
                    </a:cubicBezTo>
                    <a:lnTo>
                      <a:pt x="0" y="1435"/>
                    </a:lnTo>
                    <a:cubicBezTo>
                      <a:pt x="313" y="1766"/>
                      <a:pt x="619" y="2104"/>
                      <a:pt x="918" y="2442"/>
                    </a:cubicBezTo>
                    <a:cubicBezTo>
                      <a:pt x="1167" y="2142"/>
                      <a:pt x="1460" y="1874"/>
                      <a:pt x="1785" y="1658"/>
                    </a:cubicBezTo>
                    <a:cubicBezTo>
                      <a:pt x="2002" y="1524"/>
                      <a:pt x="2225" y="1403"/>
                      <a:pt x="2461" y="1314"/>
                    </a:cubicBezTo>
                    <a:lnTo>
                      <a:pt x="1995"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6" name="Google Shape;1266;p8"/>
              <p:cNvSpPr/>
              <p:nvPr/>
            </p:nvSpPr>
            <p:spPr>
              <a:xfrm>
                <a:off x="-6772720" y="-166725"/>
                <a:ext cx="189287" cy="137613"/>
              </a:xfrm>
              <a:custGeom>
                <a:rect b="b" l="l" r="r" t="t"/>
                <a:pathLst>
                  <a:path extrusionOk="0" h="1502" w="2066">
                    <a:moveTo>
                      <a:pt x="307" y="1"/>
                    </a:moveTo>
                    <a:lnTo>
                      <a:pt x="1" y="1454"/>
                    </a:lnTo>
                    <a:cubicBezTo>
                      <a:pt x="194" y="1485"/>
                      <a:pt x="388" y="1501"/>
                      <a:pt x="582" y="1501"/>
                    </a:cubicBezTo>
                    <a:cubicBezTo>
                      <a:pt x="1092" y="1501"/>
                      <a:pt x="1599" y="1392"/>
                      <a:pt x="2066" y="1180"/>
                    </a:cubicBezTo>
                    <a:cubicBezTo>
                      <a:pt x="1632" y="593"/>
                      <a:pt x="1008" y="179"/>
                      <a:pt x="307"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7" name="Google Shape;1267;p8"/>
              <p:cNvSpPr/>
              <p:nvPr/>
            </p:nvSpPr>
            <p:spPr>
              <a:xfrm>
                <a:off x="-6554846" y="200581"/>
                <a:ext cx="217231" cy="237204"/>
              </a:xfrm>
              <a:custGeom>
                <a:rect b="b" l="l" r="r" t="t"/>
                <a:pathLst>
                  <a:path extrusionOk="0" h="2589" w="2371">
                    <a:moveTo>
                      <a:pt x="809" y="1"/>
                    </a:moveTo>
                    <a:cubicBezTo>
                      <a:pt x="669" y="581"/>
                      <a:pt x="389" y="1116"/>
                      <a:pt x="0" y="1575"/>
                    </a:cubicBezTo>
                    <a:lnTo>
                      <a:pt x="1084" y="2588"/>
                    </a:lnTo>
                    <a:lnTo>
                      <a:pt x="1122" y="2556"/>
                    </a:lnTo>
                    <a:cubicBezTo>
                      <a:pt x="1734" y="1868"/>
                      <a:pt x="2173" y="1141"/>
                      <a:pt x="2371" y="326"/>
                    </a:cubicBezTo>
                    <a:lnTo>
                      <a:pt x="809"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8" name="Google Shape;1268;p8"/>
              <p:cNvSpPr/>
              <p:nvPr/>
            </p:nvSpPr>
            <p:spPr>
              <a:xfrm>
                <a:off x="-6963657" y="-176254"/>
                <a:ext cx="191669" cy="137522"/>
              </a:xfrm>
              <a:custGeom>
                <a:rect b="b" l="l" r="r" t="t"/>
                <a:pathLst>
                  <a:path extrusionOk="0" h="1501" w="2092">
                    <a:moveTo>
                      <a:pt x="1586" y="1"/>
                    </a:moveTo>
                    <a:cubicBezTo>
                      <a:pt x="1034" y="1"/>
                      <a:pt x="489" y="143"/>
                      <a:pt x="1" y="417"/>
                    </a:cubicBezTo>
                    <a:cubicBezTo>
                      <a:pt x="472" y="946"/>
                      <a:pt x="1097" y="1322"/>
                      <a:pt x="1785" y="1500"/>
                    </a:cubicBezTo>
                    <a:lnTo>
                      <a:pt x="2091" y="41"/>
                    </a:lnTo>
                    <a:cubicBezTo>
                      <a:pt x="1923" y="14"/>
                      <a:pt x="1754" y="1"/>
                      <a:pt x="1586"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9" name="Google Shape;1269;p8"/>
              <p:cNvSpPr/>
              <p:nvPr/>
            </p:nvSpPr>
            <p:spPr>
              <a:xfrm>
                <a:off x="-7283045" y="-131085"/>
                <a:ext cx="139629" cy="200373"/>
              </a:xfrm>
              <a:custGeom>
                <a:rect b="b" l="l" r="r" t="t"/>
                <a:pathLst>
                  <a:path extrusionOk="0" h="2187" w="1524">
                    <a:moveTo>
                      <a:pt x="1454" y="0"/>
                    </a:moveTo>
                    <a:lnTo>
                      <a:pt x="0" y="1454"/>
                    </a:lnTo>
                    <a:cubicBezTo>
                      <a:pt x="224" y="1696"/>
                      <a:pt x="434" y="1938"/>
                      <a:pt x="638" y="2187"/>
                    </a:cubicBezTo>
                    <a:cubicBezTo>
                      <a:pt x="714" y="1173"/>
                      <a:pt x="1294" y="357"/>
                      <a:pt x="1524" y="77"/>
                    </a:cubicBezTo>
                    <a:lnTo>
                      <a:pt x="145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0" name="Google Shape;1270;p8"/>
              <p:cNvSpPr/>
              <p:nvPr/>
            </p:nvSpPr>
            <p:spPr>
              <a:xfrm>
                <a:off x="-6972361" y="429449"/>
                <a:ext cx="256353" cy="96842"/>
              </a:xfrm>
              <a:custGeom>
                <a:rect b="b" l="l" r="r" t="t"/>
                <a:pathLst>
                  <a:path extrusionOk="0" h="1057" w="2798">
                    <a:moveTo>
                      <a:pt x="0" y="1"/>
                    </a:moveTo>
                    <a:lnTo>
                      <a:pt x="0" y="1"/>
                    </a:lnTo>
                    <a:cubicBezTo>
                      <a:pt x="166" y="288"/>
                      <a:pt x="332" y="575"/>
                      <a:pt x="491" y="874"/>
                    </a:cubicBezTo>
                    <a:cubicBezTo>
                      <a:pt x="862" y="1010"/>
                      <a:pt x="1243" y="1056"/>
                      <a:pt x="1590" y="1056"/>
                    </a:cubicBezTo>
                    <a:cubicBezTo>
                      <a:pt x="2124" y="1056"/>
                      <a:pt x="2578" y="946"/>
                      <a:pt x="2798" y="880"/>
                    </a:cubicBezTo>
                    <a:cubicBezTo>
                      <a:pt x="2702" y="689"/>
                      <a:pt x="2607" y="498"/>
                      <a:pt x="2511" y="307"/>
                    </a:cubicBezTo>
                    <a:cubicBezTo>
                      <a:pt x="2241" y="366"/>
                      <a:pt x="1967" y="395"/>
                      <a:pt x="1694" y="395"/>
                    </a:cubicBezTo>
                    <a:cubicBezTo>
                      <a:pt x="1110" y="395"/>
                      <a:pt x="530" y="262"/>
                      <a:pt x="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p8"/>
              <p:cNvSpPr/>
              <p:nvPr/>
            </p:nvSpPr>
            <p:spPr>
              <a:xfrm>
                <a:off x="-7211215" y="-114135"/>
                <a:ext cx="106921" cy="256444"/>
              </a:xfrm>
              <a:custGeom>
                <a:rect b="b" l="l" r="r" t="t"/>
                <a:pathLst>
                  <a:path extrusionOk="0" h="2799" w="1167">
                    <a:moveTo>
                      <a:pt x="848" y="0"/>
                    </a:moveTo>
                    <a:cubicBezTo>
                      <a:pt x="606" y="313"/>
                      <a:pt x="19" y="1160"/>
                      <a:pt x="0" y="2174"/>
                    </a:cubicBezTo>
                    <a:cubicBezTo>
                      <a:pt x="172" y="2378"/>
                      <a:pt x="338" y="2588"/>
                      <a:pt x="498" y="2798"/>
                    </a:cubicBezTo>
                    <a:cubicBezTo>
                      <a:pt x="434" y="1931"/>
                      <a:pt x="670" y="1071"/>
                      <a:pt x="1167" y="357"/>
                    </a:cubicBezTo>
                    <a:cubicBezTo>
                      <a:pt x="1058" y="243"/>
                      <a:pt x="950" y="121"/>
                      <a:pt x="84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2" name="Google Shape;1272;p8"/>
              <p:cNvSpPr/>
              <p:nvPr/>
            </p:nvSpPr>
            <p:spPr>
              <a:xfrm>
                <a:off x="-7326840" y="-176620"/>
                <a:ext cx="168214" cy="168856"/>
              </a:xfrm>
              <a:custGeom>
                <a:rect b="b" l="l" r="r" t="t"/>
                <a:pathLst>
                  <a:path extrusionOk="0" h="1843" w="1836">
                    <a:moveTo>
                      <a:pt x="1473" y="0"/>
                    </a:moveTo>
                    <a:lnTo>
                      <a:pt x="0" y="1441"/>
                    </a:lnTo>
                    <a:cubicBezTo>
                      <a:pt x="128" y="1575"/>
                      <a:pt x="255" y="1702"/>
                      <a:pt x="383" y="1842"/>
                    </a:cubicBezTo>
                    <a:lnTo>
                      <a:pt x="1836" y="383"/>
                    </a:lnTo>
                    <a:cubicBezTo>
                      <a:pt x="1721" y="255"/>
                      <a:pt x="1594" y="128"/>
                      <a:pt x="147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8"/>
              <p:cNvSpPr/>
              <p:nvPr/>
            </p:nvSpPr>
            <p:spPr>
              <a:xfrm>
                <a:off x="-6918671" y="522902"/>
                <a:ext cx="212650" cy="82458"/>
              </a:xfrm>
              <a:custGeom>
                <a:rect b="b" l="l" r="r" t="t"/>
                <a:pathLst>
                  <a:path extrusionOk="0" h="900" w="2321">
                    <a:moveTo>
                      <a:pt x="2276" y="1"/>
                    </a:moveTo>
                    <a:cubicBezTo>
                      <a:pt x="2058" y="66"/>
                      <a:pt x="1580" y="190"/>
                      <a:pt x="1008" y="190"/>
                    </a:cubicBezTo>
                    <a:cubicBezTo>
                      <a:pt x="691" y="190"/>
                      <a:pt x="346" y="152"/>
                      <a:pt x="0" y="45"/>
                    </a:cubicBezTo>
                    <a:lnTo>
                      <a:pt x="0" y="45"/>
                    </a:lnTo>
                    <a:cubicBezTo>
                      <a:pt x="147" y="332"/>
                      <a:pt x="294" y="613"/>
                      <a:pt x="427" y="899"/>
                    </a:cubicBezTo>
                    <a:lnTo>
                      <a:pt x="2320" y="84"/>
                    </a:lnTo>
                    <a:cubicBezTo>
                      <a:pt x="2308" y="58"/>
                      <a:pt x="2295" y="26"/>
                      <a:pt x="227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8"/>
              <p:cNvSpPr/>
              <p:nvPr/>
            </p:nvSpPr>
            <p:spPr>
              <a:xfrm>
                <a:off x="-6734147" y="-355921"/>
                <a:ext cx="308393" cy="271012"/>
              </a:xfrm>
              <a:custGeom>
                <a:rect b="b" l="l" r="r" t="t"/>
                <a:pathLst>
                  <a:path extrusionOk="0" h="2958" w="3366">
                    <a:moveTo>
                      <a:pt x="306" y="1"/>
                    </a:moveTo>
                    <a:lnTo>
                      <a:pt x="0" y="1473"/>
                    </a:lnTo>
                    <a:cubicBezTo>
                      <a:pt x="880" y="1690"/>
                      <a:pt x="1657" y="2212"/>
                      <a:pt x="2186" y="2958"/>
                    </a:cubicBezTo>
                    <a:lnTo>
                      <a:pt x="3366" y="2187"/>
                    </a:lnTo>
                    <a:cubicBezTo>
                      <a:pt x="2830" y="1409"/>
                      <a:pt x="2110" y="778"/>
                      <a:pt x="1275" y="345"/>
                    </a:cubicBezTo>
                    <a:cubicBezTo>
                      <a:pt x="963" y="192"/>
                      <a:pt x="638" y="77"/>
                      <a:pt x="306"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5" name="Google Shape;1275;p8"/>
              <p:cNvSpPr/>
              <p:nvPr/>
            </p:nvSpPr>
            <p:spPr>
              <a:xfrm>
                <a:off x="-6873685" y="543333"/>
                <a:ext cx="190386" cy="113426"/>
              </a:xfrm>
              <a:custGeom>
                <a:rect b="b" l="l" r="r" t="t"/>
                <a:pathLst>
                  <a:path extrusionOk="0" h="1238" w="2078">
                    <a:moveTo>
                      <a:pt x="1893" y="1"/>
                    </a:moveTo>
                    <a:lnTo>
                      <a:pt x="0" y="810"/>
                    </a:lnTo>
                    <a:cubicBezTo>
                      <a:pt x="64" y="950"/>
                      <a:pt x="121" y="1097"/>
                      <a:pt x="185" y="1237"/>
                    </a:cubicBezTo>
                    <a:lnTo>
                      <a:pt x="2078" y="415"/>
                    </a:lnTo>
                    <a:cubicBezTo>
                      <a:pt x="2014" y="275"/>
                      <a:pt x="1957" y="141"/>
                      <a:pt x="189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76" name="Google Shape;1276;p8"/>
          <p:cNvSpPr txBox="1"/>
          <p:nvPr>
            <p:ph type="title"/>
          </p:nvPr>
        </p:nvSpPr>
        <p:spPr>
          <a:xfrm>
            <a:off x="1885950" y="1257300"/>
            <a:ext cx="5295900" cy="26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77" name="Shape 1277"/>
        <p:cNvGrpSpPr/>
        <p:nvPr/>
      </p:nvGrpSpPr>
      <p:grpSpPr>
        <a:xfrm>
          <a:off x="0" y="0"/>
          <a:ext cx="0" cy="0"/>
          <a:chOff x="0" y="0"/>
          <a:chExt cx="0" cy="0"/>
        </a:xfrm>
      </p:grpSpPr>
      <p:sp>
        <p:nvSpPr>
          <p:cNvPr id="1278" name="Google Shape;1278;p9"/>
          <p:cNvSpPr txBox="1"/>
          <p:nvPr>
            <p:ph type="title"/>
          </p:nvPr>
        </p:nvSpPr>
        <p:spPr>
          <a:xfrm>
            <a:off x="4777556" y="946950"/>
            <a:ext cx="3566400" cy="2067000"/>
          </a:xfrm>
          <a:prstGeom prst="rect">
            <a:avLst/>
          </a:prstGeom>
        </p:spPr>
        <p:txBody>
          <a:bodyPr anchorCtr="0" anchor="ctr" bIns="91425" lIns="91425" spcFirstLastPara="1" rIns="91425" wrap="square" tIns="91425">
            <a:noAutofit/>
          </a:bodyPr>
          <a:lstStyle>
            <a:lvl1pPr lvl="0" rtl="0">
              <a:spcBef>
                <a:spcPts val="0"/>
              </a:spcBef>
              <a:spcAft>
                <a:spcPts val="0"/>
              </a:spcAft>
              <a:buSzPts val="3600"/>
              <a:buNone/>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279" name="Google Shape;1279;p9"/>
          <p:cNvSpPr txBox="1"/>
          <p:nvPr>
            <p:ph idx="1" type="subTitle"/>
          </p:nvPr>
        </p:nvSpPr>
        <p:spPr>
          <a:xfrm>
            <a:off x="4777556" y="3013950"/>
            <a:ext cx="3566400" cy="11826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800"/>
              <a:buNone/>
              <a:defRPr sz="15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grpSp>
        <p:nvGrpSpPr>
          <p:cNvPr id="1280" name="Google Shape;1280;p9"/>
          <p:cNvGrpSpPr/>
          <p:nvPr/>
        </p:nvGrpSpPr>
        <p:grpSpPr>
          <a:xfrm>
            <a:off x="-4707787" y="-49845"/>
            <a:ext cx="7184485" cy="5243197"/>
            <a:chOff x="-4707787" y="-49845"/>
            <a:chExt cx="7184485" cy="5243197"/>
          </a:xfrm>
        </p:grpSpPr>
        <p:sp>
          <p:nvSpPr>
            <p:cNvPr id="1281" name="Google Shape;1281;p9"/>
            <p:cNvSpPr/>
            <p:nvPr/>
          </p:nvSpPr>
          <p:spPr>
            <a:xfrm rot="5400000">
              <a:off x="-11144" y="1267011"/>
              <a:ext cx="527370" cy="561074"/>
            </a:xfrm>
            <a:custGeom>
              <a:rect b="b" l="l" r="r" t="t"/>
              <a:pathLst>
                <a:path extrusionOk="0" h="9006" w="8465">
                  <a:moveTo>
                    <a:pt x="1" y="0"/>
                  </a:moveTo>
                  <a:lnTo>
                    <a:pt x="1" y="1211"/>
                  </a:lnTo>
                  <a:cubicBezTo>
                    <a:pt x="2894" y="3321"/>
                    <a:pt x="5539" y="5940"/>
                    <a:pt x="7865" y="9006"/>
                  </a:cubicBezTo>
                  <a:cubicBezTo>
                    <a:pt x="8063" y="8725"/>
                    <a:pt x="8267" y="8445"/>
                    <a:pt x="8465" y="8165"/>
                  </a:cubicBezTo>
                  <a:cubicBezTo>
                    <a:pt x="5966" y="4921"/>
                    <a:pt x="3130" y="2180"/>
                    <a:pt x="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2" name="Google Shape;1282;p9"/>
            <p:cNvSpPr/>
            <p:nvPr/>
          </p:nvSpPr>
          <p:spPr>
            <a:xfrm rot="5400000">
              <a:off x="-710957" y="796272"/>
              <a:ext cx="339161" cy="1314343"/>
            </a:xfrm>
            <a:custGeom>
              <a:rect b="b" l="l" r="r" t="t"/>
              <a:pathLst>
                <a:path extrusionOk="0" h="21097" w="5444">
                  <a:moveTo>
                    <a:pt x="1" y="1"/>
                  </a:moveTo>
                  <a:lnTo>
                    <a:pt x="1" y="21097"/>
                  </a:lnTo>
                  <a:cubicBezTo>
                    <a:pt x="1116" y="15794"/>
                    <a:pt x="2945" y="10765"/>
                    <a:pt x="5444" y="6234"/>
                  </a:cubicBezTo>
                  <a:cubicBezTo>
                    <a:pt x="5201" y="5877"/>
                    <a:pt x="4953" y="5514"/>
                    <a:pt x="4691" y="5169"/>
                  </a:cubicBezTo>
                  <a:cubicBezTo>
                    <a:pt x="3302" y="3296"/>
                    <a:pt x="1728" y="1562"/>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3" name="Google Shape;1283;p9"/>
            <p:cNvSpPr/>
            <p:nvPr/>
          </p:nvSpPr>
          <p:spPr>
            <a:xfrm rot="5400000">
              <a:off x="-710957" y="425839"/>
              <a:ext cx="339161" cy="1314343"/>
            </a:xfrm>
            <a:custGeom>
              <a:rect b="b" l="l" r="r" t="t"/>
              <a:pathLst>
                <a:path extrusionOk="0" h="21097" w="5444">
                  <a:moveTo>
                    <a:pt x="5443" y="1"/>
                  </a:moveTo>
                  <a:cubicBezTo>
                    <a:pt x="3754" y="1524"/>
                    <a:pt x="2218" y="3213"/>
                    <a:pt x="854" y="5029"/>
                  </a:cubicBezTo>
                  <a:cubicBezTo>
                    <a:pt x="829" y="5074"/>
                    <a:pt x="791" y="5125"/>
                    <a:pt x="752" y="5176"/>
                  </a:cubicBezTo>
                  <a:cubicBezTo>
                    <a:pt x="491" y="5526"/>
                    <a:pt x="249" y="5883"/>
                    <a:pt x="0" y="6240"/>
                  </a:cubicBezTo>
                  <a:cubicBezTo>
                    <a:pt x="2499" y="10772"/>
                    <a:pt x="4334" y="15800"/>
                    <a:pt x="5443" y="21097"/>
                  </a:cubicBezTo>
                  <a:lnTo>
                    <a:pt x="544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4" name="Google Shape;1284;p9"/>
            <p:cNvSpPr/>
            <p:nvPr/>
          </p:nvSpPr>
          <p:spPr>
            <a:xfrm rot="5400000">
              <a:off x="-147923" y="685912"/>
              <a:ext cx="471798" cy="66156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80"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5" name="Google Shape;1285;p9"/>
            <p:cNvSpPr/>
            <p:nvPr/>
          </p:nvSpPr>
          <p:spPr>
            <a:xfrm rot="5400000">
              <a:off x="-147736" y="1189167"/>
              <a:ext cx="471798" cy="661190"/>
            </a:xfrm>
            <a:custGeom>
              <a:rect b="b" l="l" r="r" t="t"/>
              <a:pathLst>
                <a:path extrusionOk="0" h="10613" w="7573">
                  <a:moveTo>
                    <a:pt x="1" y="1"/>
                  </a:moveTo>
                  <a:lnTo>
                    <a:pt x="1" y="4188"/>
                  </a:lnTo>
                  <a:cubicBezTo>
                    <a:pt x="1887" y="5852"/>
                    <a:pt x="3595" y="7706"/>
                    <a:pt x="5099" y="9733"/>
                  </a:cubicBezTo>
                  <a:cubicBezTo>
                    <a:pt x="5310" y="10020"/>
                    <a:pt x="5514" y="10319"/>
                    <a:pt x="5724" y="10612"/>
                  </a:cubicBezTo>
                  <a:cubicBezTo>
                    <a:pt x="6304" y="9586"/>
                    <a:pt x="6922" y="8586"/>
                    <a:pt x="7572" y="7611"/>
                  </a:cubicBezTo>
                  <a:cubicBezTo>
                    <a:pt x="5329" y="4628"/>
                    <a:pt x="2786" y="2079"/>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6" name="Google Shape;1286;p9"/>
            <p:cNvSpPr/>
            <p:nvPr/>
          </p:nvSpPr>
          <p:spPr>
            <a:xfrm rot="5400000">
              <a:off x="-11144" y="708371"/>
              <a:ext cx="527370" cy="561074"/>
            </a:xfrm>
            <a:custGeom>
              <a:rect b="b" l="l" r="r" t="t"/>
              <a:pathLst>
                <a:path extrusionOk="0" h="9006" w="8465">
                  <a:moveTo>
                    <a:pt x="8464" y="0"/>
                  </a:moveTo>
                  <a:cubicBezTo>
                    <a:pt x="5335" y="2180"/>
                    <a:pt x="2492" y="4921"/>
                    <a:pt x="0" y="8165"/>
                  </a:cubicBezTo>
                  <a:cubicBezTo>
                    <a:pt x="198" y="8445"/>
                    <a:pt x="402" y="8725"/>
                    <a:pt x="599" y="9006"/>
                  </a:cubicBezTo>
                  <a:cubicBezTo>
                    <a:pt x="2926" y="5940"/>
                    <a:pt x="5564" y="3321"/>
                    <a:pt x="8464" y="1211"/>
                  </a:cubicBezTo>
                  <a:lnTo>
                    <a:pt x="84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7" name="Google Shape;1287;p9"/>
            <p:cNvSpPr/>
            <p:nvPr/>
          </p:nvSpPr>
          <p:spPr>
            <a:xfrm rot="5400000">
              <a:off x="-3313482" y="-1438169"/>
              <a:ext cx="2623827" cy="5412437"/>
            </a:xfrm>
            <a:custGeom>
              <a:rect b="b" l="l" r="r" t="t"/>
              <a:pathLst>
                <a:path extrusionOk="0" h="86877" w="42116">
                  <a:moveTo>
                    <a:pt x="21064" y="332"/>
                  </a:moveTo>
                  <a:lnTo>
                    <a:pt x="21160" y="390"/>
                  </a:lnTo>
                  <a:cubicBezTo>
                    <a:pt x="25825" y="3353"/>
                    <a:pt x="41089" y="15017"/>
                    <a:pt x="41822" y="40912"/>
                  </a:cubicBezTo>
                  <a:cubicBezTo>
                    <a:pt x="41841" y="41472"/>
                    <a:pt x="41854" y="83906"/>
                    <a:pt x="41854" y="86615"/>
                  </a:cubicBezTo>
                  <a:lnTo>
                    <a:pt x="268" y="86615"/>
                  </a:lnTo>
                  <a:lnTo>
                    <a:pt x="268" y="42664"/>
                  </a:lnTo>
                  <a:cubicBezTo>
                    <a:pt x="268" y="30172"/>
                    <a:pt x="3767" y="12773"/>
                    <a:pt x="20446" y="785"/>
                  </a:cubicBezTo>
                  <a:cubicBezTo>
                    <a:pt x="20694" y="600"/>
                    <a:pt x="20905" y="453"/>
                    <a:pt x="21064" y="332"/>
                  </a:cubicBezTo>
                  <a:close/>
                  <a:moveTo>
                    <a:pt x="21058" y="1"/>
                  </a:moveTo>
                  <a:lnTo>
                    <a:pt x="20981" y="65"/>
                  </a:lnTo>
                  <a:cubicBezTo>
                    <a:pt x="20816" y="192"/>
                    <a:pt x="20580" y="358"/>
                    <a:pt x="20293" y="568"/>
                  </a:cubicBezTo>
                  <a:cubicBezTo>
                    <a:pt x="18145" y="2111"/>
                    <a:pt x="13129" y="5724"/>
                    <a:pt x="8572" y="12435"/>
                  </a:cubicBezTo>
                  <a:cubicBezTo>
                    <a:pt x="2887" y="20823"/>
                    <a:pt x="0" y="30995"/>
                    <a:pt x="0" y="42664"/>
                  </a:cubicBezTo>
                  <a:lnTo>
                    <a:pt x="0" y="86876"/>
                  </a:lnTo>
                  <a:lnTo>
                    <a:pt x="42115" y="86876"/>
                  </a:lnTo>
                  <a:lnTo>
                    <a:pt x="42115" y="86742"/>
                  </a:lnTo>
                  <a:cubicBezTo>
                    <a:pt x="42115" y="84894"/>
                    <a:pt x="42103" y="41479"/>
                    <a:pt x="42090" y="40905"/>
                  </a:cubicBezTo>
                  <a:cubicBezTo>
                    <a:pt x="41351" y="14876"/>
                    <a:pt x="25991" y="3143"/>
                    <a:pt x="21300" y="167"/>
                  </a:cubicBezTo>
                  <a:cubicBezTo>
                    <a:pt x="21211" y="116"/>
                    <a:pt x="21160" y="77"/>
                    <a:pt x="21141"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9"/>
            <p:cNvSpPr/>
            <p:nvPr/>
          </p:nvSpPr>
          <p:spPr>
            <a:xfrm rot="5400000">
              <a:off x="-11144" y="3874121"/>
              <a:ext cx="527370" cy="561074"/>
            </a:xfrm>
            <a:custGeom>
              <a:rect b="b" l="l" r="r" t="t"/>
              <a:pathLst>
                <a:path extrusionOk="0" h="9006" w="8465">
                  <a:moveTo>
                    <a:pt x="0" y="0"/>
                  </a:moveTo>
                  <a:lnTo>
                    <a:pt x="0" y="1211"/>
                  </a:lnTo>
                  <a:cubicBezTo>
                    <a:pt x="2900" y="3321"/>
                    <a:pt x="5545" y="5940"/>
                    <a:pt x="7871" y="9006"/>
                  </a:cubicBezTo>
                  <a:cubicBezTo>
                    <a:pt x="8063" y="8725"/>
                    <a:pt x="8266" y="8445"/>
                    <a:pt x="8464" y="8165"/>
                  </a:cubicBezTo>
                  <a:cubicBezTo>
                    <a:pt x="5966" y="4921"/>
                    <a:pt x="3130" y="2180"/>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9"/>
            <p:cNvSpPr/>
            <p:nvPr/>
          </p:nvSpPr>
          <p:spPr>
            <a:xfrm rot="5400000">
              <a:off x="-711144" y="3403569"/>
              <a:ext cx="339535" cy="1314343"/>
            </a:xfrm>
            <a:custGeom>
              <a:rect b="b" l="l" r="r" t="t"/>
              <a:pathLst>
                <a:path extrusionOk="0" h="21097" w="5450">
                  <a:moveTo>
                    <a:pt x="0" y="1"/>
                  </a:moveTo>
                  <a:lnTo>
                    <a:pt x="0" y="21097"/>
                  </a:lnTo>
                  <a:cubicBezTo>
                    <a:pt x="1116" y="15794"/>
                    <a:pt x="2951" y="10765"/>
                    <a:pt x="5449" y="6234"/>
                  </a:cubicBezTo>
                  <a:cubicBezTo>
                    <a:pt x="5201" y="5877"/>
                    <a:pt x="4952" y="5514"/>
                    <a:pt x="4691" y="5169"/>
                  </a:cubicBezTo>
                  <a:cubicBezTo>
                    <a:pt x="3302" y="3296"/>
                    <a:pt x="1734" y="1562"/>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9"/>
            <p:cNvSpPr/>
            <p:nvPr/>
          </p:nvSpPr>
          <p:spPr>
            <a:xfrm rot="5400000">
              <a:off x="-710957" y="3032887"/>
              <a:ext cx="339161" cy="1314343"/>
            </a:xfrm>
            <a:custGeom>
              <a:rect b="b" l="l" r="r" t="t"/>
              <a:pathLst>
                <a:path extrusionOk="0" h="21097" w="5444">
                  <a:moveTo>
                    <a:pt x="5444" y="1"/>
                  </a:moveTo>
                  <a:cubicBezTo>
                    <a:pt x="3761" y="1524"/>
                    <a:pt x="2225" y="3213"/>
                    <a:pt x="861" y="5029"/>
                  </a:cubicBezTo>
                  <a:cubicBezTo>
                    <a:pt x="829" y="5074"/>
                    <a:pt x="791" y="5125"/>
                    <a:pt x="753" y="5176"/>
                  </a:cubicBezTo>
                  <a:cubicBezTo>
                    <a:pt x="498" y="5526"/>
                    <a:pt x="249" y="5883"/>
                    <a:pt x="1" y="6240"/>
                  </a:cubicBezTo>
                  <a:cubicBezTo>
                    <a:pt x="2506" y="10772"/>
                    <a:pt x="4335" y="15800"/>
                    <a:pt x="5444" y="21097"/>
                  </a:cubicBezTo>
                  <a:lnTo>
                    <a:pt x="544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9"/>
            <p:cNvSpPr/>
            <p:nvPr/>
          </p:nvSpPr>
          <p:spPr>
            <a:xfrm rot="5400000">
              <a:off x="-147923" y="3293396"/>
              <a:ext cx="471798" cy="66156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73"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9"/>
            <p:cNvSpPr/>
            <p:nvPr/>
          </p:nvSpPr>
          <p:spPr>
            <a:xfrm rot="5400000">
              <a:off x="-147923" y="3796464"/>
              <a:ext cx="472172" cy="661190"/>
            </a:xfrm>
            <a:custGeom>
              <a:rect b="b" l="l" r="r" t="t"/>
              <a:pathLst>
                <a:path extrusionOk="0" h="10613" w="7579">
                  <a:moveTo>
                    <a:pt x="0" y="1"/>
                  </a:moveTo>
                  <a:lnTo>
                    <a:pt x="0" y="4188"/>
                  </a:lnTo>
                  <a:cubicBezTo>
                    <a:pt x="1893" y="5852"/>
                    <a:pt x="3601" y="7706"/>
                    <a:pt x="5099" y="9733"/>
                  </a:cubicBezTo>
                  <a:cubicBezTo>
                    <a:pt x="5316" y="10020"/>
                    <a:pt x="5520" y="10319"/>
                    <a:pt x="5724" y="10612"/>
                  </a:cubicBezTo>
                  <a:cubicBezTo>
                    <a:pt x="6310" y="9586"/>
                    <a:pt x="6928" y="8586"/>
                    <a:pt x="7578" y="7611"/>
                  </a:cubicBezTo>
                  <a:cubicBezTo>
                    <a:pt x="5335" y="4628"/>
                    <a:pt x="2785" y="2079"/>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3" name="Google Shape;1293;p9"/>
            <p:cNvSpPr/>
            <p:nvPr/>
          </p:nvSpPr>
          <p:spPr>
            <a:xfrm rot="5400000">
              <a:off x="-11144" y="3315419"/>
              <a:ext cx="527370" cy="561074"/>
            </a:xfrm>
            <a:custGeom>
              <a:rect b="b" l="l" r="r" t="t"/>
              <a:pathLst>
                <a:path extrusionOk="0" h="9006" w="8465">
                  <a:moveTo>
                    <a:pt x="8465" y="0"/>
                  </a:moveTo>
                  <a:cubicBezTo>
                    <a:pt x="5335" y="2180"/>
                    <a:pt x="2499" y="4921"/>
                    <a:pt x="1" y="8165"/>
                  </a:cubicBezTo>
                  <a:cubicBezTo>
                    <a:pt x="205" y="8445"/>
                    <a:pt x="409" y="8725"/>
                    <a:pt x="600" y="9006"/>
                  </a:cubicBezTo>
                  <a:cubicBezTo>
                    <a:pt x="2926" y="5940"/>
                    <a:pt x="5565" y="3321"/>
                    <a:pt x="8465" y="1211"/>
                  </a:cubicBezTo>
                  <a:lnTo>
                    <a:pt x="846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4" name="Google Shape;1294;p9"/>
            <p:cNvSpPr/>
            <p:nvPr/>
          </p:nvSpPr>
          <p:spPr>
            <a:xfrm rot="5400000">
              <a:off x="-3313482" y="1169315"/>
              <a:ext cx="2623827" cy="5412437"/>
            </a:xfrm>
            <a:custGeom>
              <a:rect b="b" l="l" r="r" t="t"/>
              <a:pathLst>
                <a:path extrusionOk="0" h="86877" w="42116">
                  <a:moveTo>
                    <a:pt x="21058" y="332"/>
                  </a:moveTo>
                  <a:lnTo>
                    <a:pt x="21160" y="390"/>
                  </a:lnTo>
                  <a:cubicBezTo>
                    <a:pt x="25819" y="3353"/>
                    <a:pt x="41083" y="15017"/>
                    <a:pt x="41822" y="40912"/>
                  </a:cubicBezTo>
                  <a:cubicBezTo>
                    <a:pt x="41835" y="41472"/>
                    <a:pt x="41848" y="83906"/>
                    <a:pt x="41848" y="86615"/>
                  </a:cubicBezTo>
                  <a:lnTo>
                    <a:pt x="261" y="86615"/>
                  </a:lnTo>
                  <a:lnTo>
                    <a:pt x="261" y="42664"/>
                  </a:lnTo>
                  <a:cubicBezTo>
                    <a:pt x="261" y="30172"/>
                    <a:pt x="3760" y="12773"/>
                    <a:pt x="20439" y="785"/>
                  </a:cubicBezTo>
                  <a:cubicBezTo>
                    <a:pt x="20694" y="600"/>
                    <a:pt x="20898" y="453"/>
                    <a:pt x="21058" y="332"/>
                  </a:cubicBezTo>
                  <a:close/>
                  <a:moveTo>
                    <a:pt x="21058" y="1"/>
                  </a:moveTo>
                  <a:lnTo>
                    <a:pt x="20975" y="65"/>
                  </a:lnTo>
                  <a:cubicBezTo>
                    <a:pt x="20809" y="192"/>
                    <a:pt x="20580" y="364"/>
                    <a:pt x="20286" y="568"/>
                  </a:cubicBezTo>
                  <a:cubicBezTo>
                    <a:pt x="18145" y="2111"/>
                    <a:pt x="13123" y="5724"/>
                    <a:pt x="8572" y="12435"/>
                  </a:cubicBezTo>
                  <a:cubicBezTo>
                    <a:pt x="2881" y="20823"/>
                    <a:pt x="0" y="30995"/>
                    <a:pt x="0" y="42664"/>
                  </a:cubicBezTo>
                  <a:lnTo>
                    <a:pt x="0" y="86876"/>
                  </a:lnTo>
                  <a:lnTo>
                    <a:pt x="42115" y="86876"/>
                  </a:lnTo>
                  <a:lnTo>
                    <a:pt x="42115" y="86742"/>
                  </a:lnTo>
                  <a:cubicBezTo>
                    <a:pt x="42115" y="84894"/>
                    <a:pt x="42103" y="41479"/>
                    <a:pt x="42083" y="40905"/>
                  </a:cubicBezTo>
                  <a:cubicBezTo>
                    <a:pt x="41344" y="14876"/>
                    <a:pt x="25991" y="3143"/>
                    <a:pt x="21293" y="173"/>
                  </a:cubicBezTo>
                  <a:cubicBezTo>
                    <a:pt x="21211" y="116"/>
                    <a:pt x="21153" y="84"/>
                    <a:pt x="21134"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5" name="Google Shape;1295;p9"/>
            <p:cNvSpPr/>
            <p:nvPr/>
          </p:nvSpPr>
          <p:spPr>
            <a:xfrm rot="5400000">
              <a:off x="251285" y="3514741"/>
              <a:ext cx="850208" cy="2197383"/>
            </a:xfrm>
            <a:custGeom>
              <a:rect b="b" l="l" r="r" t="t"/>
              <a:pathLst>
                <a:path extrusionOk="0" h="35271" w="13647">
                  <a:moveTo>
                    <a:pt x="13646" y="0"/>
                  </a:moveTo>
                  <a:cubicBezTo>
                    <a:pt x="12537" y="2798"/>
                    <a:pt x="11122" y="5462"/>
                    <a:pt x="9427" y="7948"/>
                  </a:cubicBezTo>
                  <a:cubicBezTo>
                    <a:pt x="6967" y="11536"/>
                    <a:pt x="3819" y="14857"/>
                    <a:pt x="1" y="17208"/>
                  </a:cubicBezTo>
                  <a:cubicBezTo>
                    <a:pt x="6674" y="21969"/>
                    <a:pt x="10823" y="28585"/>
                    <a:pt x="13646" y="35271"/>
                  </a:cubicBezTo>
                  <a:lnTo>
                    <a:pt x="136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9"/>
            <p:cNvSpPr/>
            <p:nvPr/>
          </p:nvSpPr>
          <p:spPr>
            <a:xfrm rot="5400000">
              <a:off x="232257" y="4269163"/>
              <a:ext cx="923971" cy="924407"/>
            </a:xfrm>
            <a:custGeom>
              <a:rect b="b" l="l" r="r" t="t"/>
              <a:pathLst>
                <a:path extrusionOk="0" h="14838" w="14831">
                  <a:moveTo>
                    <a:pt x="7419" y="0"/>
                  </a:moveTo>
                  <a:cubicBezTo>
                    <a:pt x="3321" y="0"/>
                    <a:pt x="0" y="3327"/>
                    <a:pt x="0" y="7419"/>
                  </a:cubicBezTo>
                  <a:cubicBezTo>
                    <a:pt x="0" y="11517"/>
                    <a:pt x="3321" y="14837"/>
                    <a:pt x="7419" y="14837"/>
                  </a:cubicBezTo>
                  <a:cubicBezTo>
                    <a:pt x="11510" y="14837"/>
                    <a:pt x="14831" y="11517"/>
                    <a:pt x="14831" y="7419"/>
                  </a:cubicBezTo>
                  <a:cubicBezTo>
                    <a:pt x="14831" y="3327"/>
                    <a:pt x="11510" y="0"/>
                    <a:pt x="741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9"/>
            <p:cNvSpPr/>
            <p:nvPr/>
          </p:nvSpPr>
          <p:spPr>
            <a:xfrm rot="5400000">
              <a:off x="394083" y="4431359"/>
              <a:ext cx="600011" cy="600011"/>
            </a:xfrm>
            <a:custGeom>
              <a:rect b="b" l="l" r="r" t="t"/>
              <a:pathLst>
                <a:path extrusionOk="0" h="9631" w="9631">
                  <a:moveTo>
                    <a:pt x="4296" y="1"/>
                  </a:moveTo>
                  <a:lnTo>
                    <a:pt x="4296" y="1"/>
                  </a:lnTo>
                  <a:cubicBezTo>
                    <a:pt x="3372" y="96"/>
                    <a:pt x="2499" y="460"/>
                    <a:pt x="1779" y="1040"/>
                  </a:cubicBezTo>
                  <a:cubicBezTo>
                    <a:pt x="1981" y="1103"/>
                    <a:pt x="2192" y="1134"/>
                    <a:pt x="2403" y="1134"/>
                  </a:cubicBezTo>
                  <a:cubicBezTo>
                    <a:pt x="2683" y="1134"/>
                    <a:pt x="2963" y="1079"/>
                    <a:pt x="3225" y="970"/>
                  </a:cubicBezTo>
                  <a:cubicBezTo>
                    <a:pt x="3684" y="778"/>
                    <a:pt x="4060" y="434"/>
                    <a:pt x="4296" y="1"/>
                  </a:cubicBezTo>
                  <a:close/>
                  <a:moveTo>
                    <a:pt x="5335" y="1"/>
                  </a:moveTo>
                  <a:lnTo>
                    <a:pt x="5335" y="1"/>
                  </a:lnTo>
                  <a:cubicBezTo>
                    <a:pt x="5716" y="714"/>
                    <a:pt x="6450" y="1134"/>
                    <a:pt x="7224" y="1134"/>
                  </a:cubicBezTo>
                  <a:cubicBezTo>
                    <a:pt x="7432" y="1134"/>
                    <a:pt x="7644" y="1103"/>
                    <a:pt x="7852" y="1040"/>
                  </a:cubicBezTo>
                  <a:cubicBezTo>
                    <a:pt x="7132" y="460"/>
                    <a:pt x="6259" y="96"/>
                    <a:pt x="5335" y="1"/>
                  </a:cubicBezTo>
                  <a:close/>
                  <a:moveTo>
                    <a:pt x="1039" y="1779"/>
                  </a:moveTo>
                  <a:cubicBezTo>
                    <a:pt x="459" y="2499"/>
                    <a:pt x="96" y="3372"/>
                    <a:pt x="0" y="4296"/>
                  </a:cubicBezTo>
                  <a:cubicBezTo>
                    <a:pt x="899" y="3812"/>
                    <a:pt x="1339" y="2754"/>
                    <a:pt x="1039" y="1779"/>
                  </a:cubicBezTo>
                  <a:close/>
                  <a:moveTo>
                    <a:pt x="8585" y="1779"/>
                  </a:moveTo>
                  <a:lnTo>
                    <a:pt x="8585" y="1779"/>
                  </a:lnTo>
                  <a:cubicBezTo>
                    <a:pt x="8445" y="2251"/>
                    <a:pt x="8471" y="2760"/>
                    <a:pt x="8662" y="3219"/>
                  </a:cubicBezTo>
                  <a:lnTo>
                    <a:pt x="8662" y="3226"/>
                  </a:lnTo>
                  <a:cubicBezTo>
                    <a:pt x="8847" y="3685"/>
                    <a:pt x="9191" y="4061"/>
                    <a:pt x="9631" y="4296"/>
                  </a:cubicBezTo>
                  <a:cubicBezTo>
                    <a:pt x="9535" y="3372"/>
                    <a:pt x="9172" y="2499"/>
                    <a:pt x="8585" y="1779"/>
                  </a:cubicBezTo>
                  <a:close/>
                  <a:moveTo>
                    <a:pt x="9631" y="5329"/>
                  </a:moveTo>
                  <a:cubicBezTo>
                    <a:pt x="8726" y="5813"/>
                    <a:pt x="8292" y="6865"/>
                    <a:pt x="8585" y="7846"/>
                  </a:cubicBezTo>
                  <a:cubicBezTo>
                    <a:pt x="9172" y="7126"/>
                    <a:pt x="9535" y="6253"/>
                    <a:pt x="9631" y="5329"/>
                  </a:cubicBezTo>
                  <a:close/>
                  <a:moveTo>
                    <a:pt x="0" y="5335"/>
                  </a:moveTo>
                  <a:cubicBezTo>
                    <a:pt x="96" y="6259"/>
                    <a:pt x="459" y="7133"/>
                    <a:pt x="1039" y="7853"/>
                  </a:cubicBezTo>
                  <a:cubicBezTo>
                    <a:pt x="1186" y="7375"/>
                    <a:pt x="1160" y="6865"/>
                    <a:pt x="976" y="6406"/>
                  </a:cubicBezTo>
                  <a:lnTo>
                    <a:pt x="969" y="6406"/>
                  </a:lnTo>
                  <a:cubicBezTo>
                    <a:pt x="784" y="5947"/>
                    <a:pt x="440" y="5571"/>
                    <a:pt x="0" y="5335"/>
                  </a:cubicBezTo>
                  <a:close/>
                  <a:moveTo>
                    <a:pt x="2403" y="8492"/>
                  </a:moveTo>
                  <a:cubicBezTo>
                    <a:pt x="2196" y="8492"/>
                    <a:pt x="1986" y="8523"/>
                    <a:pt x="1779" y="8586"/>
                  </a:cubicBezTo>
                  <a:cubicBezTo>
                    <a:pt x="2499" y="9166"/>
                    <a:pt x="3372" y="9529"/>
                    <a:pt x="4296" y="9625"/>
                  </a:cubicBezTo>
                  <a:cubicBezTo>
                    <a:pt x="3914" y="8916"/>
                    <a:pt x="3179" y="8492"/>
                    <a:pt x="2403" y="8492"/>
                  </a:cubicBezTo>
                  <a:close/>
                  <a:moveTo>
                    <a:pt x="7226" y="8492"/>
                  </a:moveTo>
                  <a:cubicBezTo>
                    <a:pt x="6946" y="8492"/>
                    <a:pt x="6667" y="8547"/>
                    <a:pt x="6406" y="8656"/>
                  </a:cubicBezTo>
                  <a:cubicBezTo>
                    <a:pt x="5947" y="8847"/>
                    <a:pt x="5571" y="9191"/>
                    <a:pt x="5335" y="9631"/>
                  </a:cubicBezTo>
                  <a:cubicBezTo>
                    <a:pt x="6259" y="9529"/>
                    <a:pt x="7132" y="9166"/>
                    <a:pt x="7852" y="8586"/>
                  </a:cubicBezTo>
                  <a:cubicBezTo>
                    <a:pt x="7647" y="8523"/>
                    <a:pt x="7436" y="8492"/>
                    <a:pt x="7226" y="8492"/>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8" name="Google Shape;1298;p9"/>
            <p:cNvSpPr/>
            <p:nvPr/>
          </p:nvSpPr>
          <p:spPr>
            <a:xfrm rot="5400000">
              <a:off x="428036" y="4465313"/>
              <a:ext cx="532478" cy="532104"/>
            </a:xfrm>
            <a:custGeom>
              <a:rect b="b" l="l" r="r" t="t"/>
              <a:pathLst>
                <a:path extrusionOk="0" h="8541" w="8547">
                  <a:moveTo>
                    <a:pt x="4277" y="1"/>
                  </a:moveTo>
                  <a:cubicBezTo>
                    <a:pt x="4028" y="377"/>
                    <a:pt x="3703" y="689"/>
                    <a:pt x="3321" y="912"/>
                  </a:cubicBezTo>
                  <a:cubicBezTo>
                    <a:pt x="3569" y="1116"/>
                    <a:pt x="3882" y="1224"/>
                    <a:pt x="4200" y="1224"/>
                  </a:cubicBezTo>
                  <a:lnTo>
                    <a:pt x="4353" y="1224"/>
                  </a:lnTo>
                  <a:cubicBezTo>
                    <a:pt x="4672" y="1224"/>
                    <a:pt x="4984" y="1116"/>
                    <a:pt x="5233" y="912"/>
                  </a:cubicBezTo>
                  <a:cubicBezTo>
                    <a:pt x="4850" y="689"/>
                    <a:pt x="4519" y="377"/>
                    <a:pt x="4277" y="1"/>
                  </a:cubicBezTo>
                  <a:close/>
                  <a:moveTo>
                    <a:pt x="2473" y="1243"/>
                  </a:moveTo>
                  <a:lnTo>
                    <a:pt x="2473" y="1243"/>
                  </a:lnTo>
                  <a:cubicBezTo>
                    <a:pt x="2265" y="1290"/>
                    <a:pt x="2054" y="1314"/>
                    <a:pt x="1843" y="1314"/>
                  </a:cubicBezTo>
                  <a:cubicBezTo>
                    <a:pt x="1646" y="1314"/>
                    <a:pt x="1449" y="1293"/>
                    <a:pt x="1256" y="1250"/>
                  </a:cubicBezTo>
                  <a:lnTo>
                    <a:pt x="1256" y="1250"/>
                  </a:lnTo>
                  <a:cubicBezTo>
                    <a:pt x="1339" y="1651"/>
                    <a:pt x="1332" y="2072"/>
                    <a:pt x="1243" y="2473"/>
                  </a:cubicBezTo>
                  <a:cubicBezTo>
                    <a:pt x="1925" y="2473"/>
                    <a:pt x="2479" y="1925"/>
                    <a:pt x="2473" y="1243"/>
                  </a:cubicBezTo>
                  <a:close/>
                  <a:moveTo>
                    <a:pt x="6074" y="1243"/>
                  </a:moveTo>
                  <a:lnTo>
                    <a:pt x="6074" y="1243"/>
                  </a:lnTo>
                  <a:cubicBezTo>
                    <a:pt x="6087" y="1568"/>
                    <a:pt x="6214" y="1874"/>
                    <a:pt x="6431" y="2116"/>
                  </a:cubicBezTo>
                  <a:cubicBezTo>
                    <a:pt x="6673" y="2327"/>
                    <a:pt x="6979" y="2454"/>
                    <a:pt x="7304" y="2473"/>
                  </a:cubicBezTo>
                  <a:cubicBezTo>
                    <a:pt x="7215" y="2072"/>
                    <a:pt x="7208" y="1651"/>
                    <a:pt x="7291" y="1250"/>
                  </a:cubicBezTo>
                  <a:lnTo>
                    <a:pt x="7291" y="1250"/>
                  </a:lnTo>
                  <a:cubicBezTo>
                    <a:pt x="7098" y="1293"/>
                    <a:pt x="6901" y="1314"/>
                    <a:pt x="6704" y="1314"/>
                  </a:cubicBezTo>
                  <a:cubicBezTo>
                    <a:pt x="6493" y="1314"/>
                    <a:pt x="6282" y="1290"/>
                    <a:pt x="6074" y="1243"/>
                  </a:cubicBezTo>
                  <a:close/>
                  <a:moveTo>
                    <a:pt x="918" y="3308"/>
                  </a:moveTo>
                  <a:cubicBezTo>
                    <a:pt x="688" y="3697"/>
                    <a:pt x="376" y="4028"/>
                    <a:pt x="0" y="4271"/>
                  </a:cubicBezTo>
                  <a:cubicBezTo>
                    <a:pt x="376" y="4513"/>
                    <a:pt x="688" y="4844"/>
                    <a:pt x="918" y="5227"/>
                  </a:cubicBezTo>
                  <a:cubicBezTo>
                    <a:pt x="1115" y="4978"/>
                    <a:pt x="1224" y="4666"/>
                    <a:pt x="1224" y="4347"/>
                  </a:cubicBezTo>
                  <a:lnTo>
                    <a:pt x="1224" y="4322"/>
                  </a:lnTo>
                  <a:lnTo>
                    <a:pt x="1224" y="4271"/>
                  </a:lnTo>
                  <a:lnTo>
                    <a:pt x="1224" y="4220"/>
                  </a:lnTo>
                  <a:lnTo>
                    <a:pt x="1224" y="4194"/>
                  </a:lnTo>
                  <a:cubicBezTo>
                    <a:pt x="1224" y="3876"/>
                    <a:pt x="1115" y="3563"/>
                    <a:pt x="918" y="3308"/>
                  </a:cubicBezTo>
                  <a:close/>
                  <a:moveTo>
                    <a:pt x="7635" y="3315"/>
                  </a:moveTo>
                  <a:cubicBezTo>
                    <a:pt x="7431" y="3570"/>
                    <a:pt x="7323" y="3876"/>
                    <a:pt x="7323" y="4201"/>
                  </a:cubicBezTo>
                  <a:lnTo>
                    <a:pt x="7323" y="4220"/>
                  </a:lnTo>
                  <a:lnTo>
                    <a:pt x="7323" y="4271"/>
                  </a:lnTo>
                  <a:lnTo>
                    <a:pt x="7323" y="4322"/>
                  </a:lnTo>
                  <a:lnTo>
                    <a:pt x="7323" y="4347"/>
                  </a:lnTo>
                  <a:cubicBezTo>
                    <a:pt x="7323" y="4666"/>
                    <a:pt x="7431" y="4978"/>
                    <a:pt x="7635" y="5227"/>
                  </a:cubicBezTo>
                  <a:cubicBezTo>
                    <a:pt x="7858" y="4844"/>
                    <a:pt x="8171" y="4513"/>
                    <a:pt x="8547" y="4271"/>
                  </a:cubicBezTo>
                  <a:cubicBezTo>
                    <a:pt x="8171" y="4028"/>
                    <a:pt x="7858" y="3703"/>
                    <a:pt x="7635" y="3315"/>
                  </a:cubicBezTo>
                  <a:close/>
                  <a:moveTo>
                    <a:pt x="3142" y="1664"/>
                  </a:moveTo>
                  <a:cubicBezTo>
                    <a:pt x="2989" y="2410"/>
                    <a:pt x="2409" y="2990"/>
                    <a:pt x="1670" y="3143"/>
                  </a:cubicBezTo>
                  <a:cubicBezTo>
                    <a:pt x="1855" y="3474"/>
                    <a:pt x="1950" y="3850"/>
                    <a:pt x="1944" y="4232"/>
                  </a:cubicBezTo>
                  <a:lnTo>
                    <a:pt x="1944" y="4271"/>
                  </a:lnTo>
                  <a:lnTo>
                    <a:pt x="1944" y="4309"/>
                  </a:lnTo>
                  <a:cubicBezTo>
                    <a:pt x="1950" y="4691"/>
                    <a:pt x="1855" y="5067"/>
                    <a:pt x="1670" y="5399"/>
                  </a:cubicBezTo>
                  <a:cubicBezTo>
                    <a:pt x="2409" y="5552"/>
                    <a:pt x="2989" y="6132"/>
                    <a:pt x="3142" y="6877"/>
                  </a:cubicBezTo>
                  <a:cubicBezTo>
                    <a:pt x="3474" y="6693"/>
                    <a:pt x="3856" y="6597"/>
                    <a:pt x="4232" y="6597"/>
                  </a:cubicBezTo>
                  <a:lnTo>
                    <a:pt x="4315" y="6597"/>
                  </a:lnTo>
                  <a:cubicBezTo>
                    <a:pt x="4697" y="6597"/>
                    <a:pt x="5073" y="6693"/>
                    <a:pt x="5405" y="6877"/>
                  </a:cubicBezTo>
                  <a:cubicBezTo>
                    <a:pt x="5558" y="6132"/>
                    <a:pt x="6138" y="5552"/>
                    <a:pt x="6877" y="5399"/>
                  </a:cubicBezTo>
                  <a:cubicBezTo>
                    <a:pt x="6692" y="5067"/>
                    <a:pt x="6597" y="4691"/>
                    <a:pt x="6603" y="4309"/>
                  </a:cubicBezTo>
                  <a:lnTo>
                    <a:pt x="6603" y="4271"/>
                  </a:lnTo>
                  <a:lnTo>
                    <a:pt x="6603" y="4232"/>
                  </a:lnTo>
                  <a:cubicBezTo>
                    <a:pt x="6597" y="3850"/>
                    <a:pt x="6692" y="3474"/>
                    <a:pt x="6877" y="3143"/>
                  </a:cubicBezTo>
                  <a:cubicBezTo>
                    <a:pt x="6138" y="2990"/>
                    <a:pt x="5558" y="2410"/>
                    <a:pt x="5405" y="1664"/>
                  </a:cubicBezTo>
                  <a:cubicBezTo>
                    <a:pt x="5073" y="1849"/>
                    <a:pt x="4697" y="1944"/>
                    <a:pt x="4315" y="1944"/>
                  </a:cubicBezTo>
                  <a:lnTo>
                    <a:pt x="4232" y="1944"/>
                  </a:lnTo>
                  <a:cubicBezTo>
                    <a:pt x="3850" y="1944"/>
                    <a:pt x="3474" y="1849"/>
                    <a:pt x="3142" y="1664"/>
                  </a:cubicBezTo>
                  <a:close/>
                  <a:moveTo>
                    <a:pt x="1243" y="6074"/>
                  </a:moveTo>
                  <a:cubicBezTo>
                    <a:pt x="1332" y="6476"/>
                    <a:pt x="1339" y="6890"/>
                    <a:pt x="1256" y="7292"/>
                  </a:cubicBezTo>
                  <a:cubicBezTo>
                    <a:pt x="1449" y="7252"/>
                    <a:pt x="1646" y="7231"/>
                    <a:pt x="1842" y="7231"/>
                  </a:cubicBezTo>
                  <a:cubicBezTo>
                    <a:pt x="2054" y="7231"/>
                    <a:pt x="2265" y="7255"/>
                    <a:pt x="2473" y="7304"/>
                  </a:cubicBezTo>
                  <a:cubicBezTo>
                    <a:pt x="2460" y="6979"/>
                    <a:pt x="2333" y="6673"/>
                    <a:pt x="2116" y="6431"/>
                  </a:cubicBezTo>
                  <a:cubicBezTo>
                    <a:pt x="1874" y="6215"/>
                    <a:pt x="1568" y="6087"/>
                    <a:pt x="1243" y="6074"/>
                  </a:cubicBezTo>
                  <a:close/>
                  <a:moveTo>
                    <a:pt x="7304" y="6074"/>
                  </a:moveTo>
                  <a:lnTo>
                    <a:pt x="7304" y="6074"/>
                  </a:lnTo>
                  <a:cubicBezTo>
                    <a:pt x="6985" y="6087"/>
                    <a:pt x="6673" y="6215"/>
                    <a:pt x="6431" y="6431"/>
                  </a:cubicBezTo>
                  <a:cubicBezTo>
                    <a:pt x="6221" y="6673"/>
                    <a:pt x="6093" y="6979"/>
                    <a:pt x="6074" y="7304"/>
                  </a:cubicBezTo>
                  <a:cubicBezTo>
                    <a:pt x="6282" y="7255"/>
                    <a:pt x="6495" y="7231"/>
                    <a:pt x="6708" y="7231"/>
                  </a:cubicBezTo>
                  <a:cubicBezTo>
                    <a:pt x="6906" y="7231"/>
                    <a:pt x="7104" y="7252"/>
                    <a:pt x="7298" y="7292"/>
                  </a:cubicBezTo>
                  <a:cubicBezTo>
                    <a:pt x="7215" y="6890"/>
                    <a:pt x="7215" y="6476"/>
                    <a:pt x="7304" y="6074"/>
                  </a:cubicBezTo>
                  <a:close/>
                  <a:moveTo>
                    <a:pt x="4194" y="7324"/>
                  </a:moveTo>
                  <a:cubicBezTo>
                    <a:pt x="3875" y="7324"/>
                    <a:pt x="3563" y="7432"/>
                    <a:pt x="3314" y="7629"/>
                  </a:cubicBezTo>
                  <a:cubicBezTo>
                    <a:pt x="3703" y="7859"/>
                    <a:pt x="4028" y="8171"/>
                    <a:pt x="4277" y="8541"/>
                  </a:cubicBezTo>
                  <a:cubicBezTo>
                    <a:pt x="4519" y="8171"/>
                    <a:pt x="4844" y="7859"/>
                    <a:pt x="5233" y="7629"/>
                  </a:cubicBezTo>
                  <a:cubicBezTo>
                    <a:pt x="4984" y="7432"/>
                    <a:pt x="4672" y="7324"/>
                    <a:pt x="4353" y="7324"/>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9" name="Google Shape;1299;p9"/>
            <p:cNvSpPr/>
            <p:nvPr/>
          </p:nvSpPr>
          <p:spPr>
            <a:xfrm rot="5400000">
              <a:off x="292720" y="4329811"/>
              <a:ext cx="802922" cy="772520"/>
            </a:xfrm>
            <a:custGeom>
              <a:rect b="b" l="l" r="r" t="t"/>
              <a:pathLst>
                <a:path extrusionOk="0" h="12400" w="12888">
                  <a:moveTo>
                    <a:pt x="6693" y="259"/>
                  </a:moveTo>
                  <a:cubicBezTo>
                    <a:pt x="9969" y="265"/>
                    <a:pt x="12626" y="2923"/>
                    <a:pt x="12633" y="6199"/>
                  </a:cubicBezTo>
                  <a:cubicBezTo>
                    <a:pt x="12633" y="8601"/>
                    <a:pt x="11180" y="10768"/>
                    <a:pt x="8962" y="11686"/>
                  </a:cubicBezTo>
                  <a:cubicBezTo>
                    <a:pt x="8226" y="11993"/>
                    <a:pt x="7454" y="12141"/>
                    <a:pt x="6688" y="12141"/>
                  </a:cubicBezTo>
                  <a:cubicBezTo>
                    <a:pt x="5144" y="12141"/>
                    <a:pt x="3626" y="11536"/>
                    <a:pt x="2493" y="10399"/>
                  </a:cubicBezTo>
                  <a:cubicBezTo>
                    <a:pt x="791" y="8703"/>
                    <a:pt x="281" y="6148"/>
                    <a:pt x="1199" y="3930"/>
                  </a:cubicBezTo>
                  <a:cubicBezTo>
                    <a:pt x="2123" y="1705"/>
                    <a:pt x="4290" y="259"/>
                    <a:pt x="6693" y="259"/>
                  </a:cubicBezTo>
                  <a:close/>
                  <a:moveTo>
                    <a:pt x="6686" y="1"/>
                  </a:moveTo>
                  <a:cubicBezTo>
                    <a:pt x="5074" y="1"/>
                    <a:pt x="3492" y="630"/>
                    <a:pt x="2308" y="1814"/>
                  </a:cubicBezTo>
                  <a:cubicBezTo>
                    <a:pt x="530" y="3592"/>
                    <a:pt x="1" y="6256"/>
                    <a:pt x="963" y="8576"/>
                  </a:cubicBezTo>
                  <a:cubicBezTo>
                    <a:pt x="1919" y="10889"/>
                    <a:pt x="4182" y="12400"/>
                    <a:pt x="6693" y="12400"/>
                  </a:cubicBezTo>
                  <a:cubicBezTo>
                    <a:pt x="10109" y="12394"/>
                    <a:pt x="12888" y="9621"/>
                    <a:pt x="12888" y="6199"/>
                  </a:cubicBezTo>
                  <a:cubicBezTo>
                    <a:pt x="12888" y="3694"/>
                    <a:pt x="11377" y="1431"/>
                    <a:pt x="9064" y="475"/>
                  </a:cubicBezTo>
                  <a:cubicBezTo>
                    <a:pt x="8294" y="156"/>
                    <a:pt x="7486" y="1"/>
                    <a:pt x="668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0" name="Google Shape;1300;p9"/>
            <p:cNvSpPr/>
            <p:nvPr/>
          </p:nvSpPr>
          <p:spPr>
            <a:xfrm rot="5400000">
              <a:off x="134374" y="2811345"/>
              <a:ext cx="1192422" cy="3492227"/>
            </a:xfrm>
            <a:custGeom>
              <a:rect b="b" l="l" r="r" t="t"/>
              <a:pathLst>
                <a:path extrusionOk="0" h="56055" w="19140">
                  <a:moveTo>
                    <a:pt x="18878" y="1798"/>
                  </a:moveTo>
                  <a:lnTo>
                    <a:pt x="18878" y="54455"/>
                  </a:lnTo>
                  <a:cubicBezTo>
                    <a:pt x="16138" y="46405"/>
                    <a:pt x="11249" y="35303"/>
                    <a:pt x="517" y="28343"/>
                  </a:cubicBezTo>
                  <a:cubicBezTo>
                    <a:pt x="10529" y="22977"/>
                    <a:pt x="17215" y="11084"/>
                    <a:pt x="18878" y="1798"/>
                  </a:cubicBezTo>
                  <a:close/>
                  <a:moveTo>
                    <a:pt x="18878" y="1"/>
                  </a:moveTo>
                  <a:cubicBezTo>
                    <a:pt x="17808" y="9484"/>
                    <a:pt x="10892" y="22594"/>
                    <a:pt x="198" y="28216"/>
                  </a:cubicBezTo>
                  <a:lnTo>
                    <a:pt x="0" y="28318"/>
                  </a:lnTo>
                  <a:lnTo>
                    <a:pt x="192" y="28445"/>
                  </a:lnTo>
                  <a:cubicBezTo>
                    <a:pt x="11326" y="35570"/>
                    <a:pt x="16195" y="47176"/>
                    <a:pt x="18885" y="55296"/>
                  </a:cubicBezTo>
                  <a:lnTo>
                    <a:pt x="19140" y="56054"/>
                  </a:lnTo>
                  <a:lnTo>
                    <a:pt x="19140" y="13"/>
                  </a:lnTo>
                  <a:lnTo>
                    <a:pt x="1887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1" name="Google Shape;1301;p9"/>
            <p:cNvSpPr/>
            <p:nvPr/>
          </p:nvSpPr>
          <p:spPr>
            <a:xfrm rot="5400000">
              <a:off x="251316" y="-568587"/>
              <a:ext cx="850146" cy="2197383"/>
            </a:xfrm>
            <a:custGeom>
              <a:rect b="b" l="l" r="r" t="t"/>
              <a:pathLst>
                <a:path extrusionOk="0" h="35271" w="13646">
                  <a:moveTo>
                    <a:pt x="0" y="0"/>
                  </a:moveTo>
                  <a:lnTo>
                    <a:pt x="0" y="35271"/>
                  </a:lnTo>
                  <a:cubicBezTo>
                    <a:pt x="2824" y="28585"/>
                    <a:pt x="6973" y="21969"/>
                    <a:pt x="13646" y="17208"/>
                  </a:cubicBezTo>
                  <a:cubicBezTo>
                    <a:pt x="9828" y="14857"/>
                    <a:pt x="6673" y="11536"/>
                    <a:pt x="4219" y="7948"/>
                  </a:cubicBezTo>
                  <a:cubicBezTo>
                    <a:pt x="2524" y="5462"/>
                    <a:pt x="1109" y="2798"/>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9"/>
            <p:cNvSpPr/>
            <p:nvPr/>
          </p:nvSpPr>
          <p:spPr>
            <a:xfrm rot="5400000">
              <a:off x="232226" y="-50032"/>
              <a:ext cx="924034" cy="924407"/>
            </a:xfrm>
            <a:custGeom>
              <a:rect b="b" l="l" r="r" t="t"/>
              <a:pathLst>
                <a:path extrusionOk="0" h="14838" w="14832">
                  <a:moveTo>
                    <a:pt x="7413" y="0"/>
                  </a:moveTo>
                  <a:cubicBezTo>
                    <a:pt x="3321" y="0"/>
                    <a:pt x="1" y="3327"/>
                    <a:pt x="1" y="7419"/>
                  </a:cubicBezTo>
                  <a:cubicBezTo>
                    <a:pt x="1" y="11517"/>
                    <a:pt x="3321" y="14837"/>
                    <a:pt x="7413" y="14837"/>
                  </a:cubicBezTo>
                  <a:cubicBezTo>
                    <a:pt x="11511" y="14837"/>
                    <a:pt x="14831" y="11517"/>
                    <a:pt x="14831" y="7419"/>
                  </a:cubicBezTo>
                  <a:cubicBezTo>
                    <a:pt x="14831" y="3327"/>
                    <a:pt x="11511" y="0"/>
                    <a:pt x="741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3" name="Google Shape;1303;p9"/>
            <p:cNvSpPr/>
            <p:nvPr/>
          </p:nvSpPr>
          <p:spPr>
            <a:xfrm rot="5400000">
              <a:off x="394051" y="112165"/>
              <a:ext cx="600074" cy="600011"/>
            </a:xfrm>
            <a:custGeom>
              <a:rect b="b" l="l" r="r" t="t"/>
              <a:pathLst>
                <a:path extrusionOk="0" h="9631" w="9632">
                  <a:moveTo>
                    <a:pt x="4297" y="1"/>
                  </a:moveTo>
                  <a:cubicBezTo>
                    <a:pt x="3838" y="45"/>
                    <a:pt x="3392" y="160"/>
                    <a:pt x="2964" y="339"/>
                  </a:cubicBezTo>
                  <a:cubicBezTo>
                    <a:pt x="2537" y="517"/>
                    <a:pt x="2136" y="753"/>
                    <a:pt x="1779" y="1040"/>
                  </a:cubicBezTo>
                  <a:cubicBezTo>
                    <a:pt x="1984" y="1103"/>
                    <a:pt x="2195" y="1134"/>
                    <a:pt x="2406" y="1134"/>
                  </a:cubicBezTo>
                  <a:cubicBezTo>
                    <a:pt x="2685" y="1134"/>
                    <a:pt x="2964" y="1079"/>
                    <a:pt x="3226" y="970"/>
                  </a:cubicBezTo>
                  <a:cubicBezTo>
                    <a:pt x="3685" y="778"/>
                    <a:pt x="4061" y="434"/>
                    <a:pt x="4297" y="1"/>
                  </a:cubicBezTo>
                  <a:close/>
                  <a:moveTo>
                    <a:pt x="5335" y="1"/>
                  </a:moveTo>
                  <a:cubicBezTo>
                    <a:pt x="5571" y="434"/>
                    <a:pt x="5947" y="778"/>
                    <a:pt x="6406" y="970"/>
                  </a:cubicBezTo>
                  <a:cubicBezTo>
                    <a:pt x="6668" y="1079"/>
                    <a:pt x="6946" y="1134"/>
                    <a:pt x="7226" y="1134"/>
                  </a:cubicBezTo>
                  <a:cubicBezTo>
                    <a:pt x="7437" y="1134"/>
                    <a:pt x="7648" y="1103"/>
                    <a:pt x="7853" y="1040"/>
                  </a:cubicBezTo>
                  <a:cubicBezTo>
                    <a:pt x="7496" y="753"/>
                    <a:pt x="7094" y="517"/>
                    <a:pt x="6667" y="339"/>
                  </a:cubicBezTo>
                  <a:cubicBezTo>
                    <a:pt x="6240" y="160"/>
                    <a:pt x="5794" y="45"/>
                    <a:pt x="5335" y="1"/>
                  </a:cubicBezTo>
                  <a:close/>
                  <a:moveTo>
                    <a:pt x="1046" y="1779"/>
                  </a:moveTo>
                  <a:cubicBezTo>
                    <a:pt x="753" y="2136"/>
                    <a:pt x="517" y="2537"/>
                    <a:pt x="339" y="2964"/>
                  </a:cubicBezTo>
                  <a:cubicBezTo>
                    <a:pt x="160" y="3385"/>
                    <a:pt x="45" y="3838"/>
                    <a:pt x="1" y="4296"/>
                  </a:cubicBezTo>
                  <a:cubicBezTo>
                    <a:pt x="441" y="4061"/>
                    <a:pt x="785" y="3685"/>
                    <a:pt x="970" y="3226"/>
                  </a:cubicBezTo>
                  <a:lnTo>
                    <a:pt x="970" y="3219"/>
                  </a:lnTo>
                  <a:cubicBezTo>
                    <a:pt x="1161" y="2760"/>
                    <a:pt x="1186" y="2251"/>
                    <a:pt x="1046" y="1779"/>
                  </a:cubicBezTo>
                  <a:close/>
                  <a:moveTo>
                    <a:pt x="8586" y="1779"/>
                  </a:moveTo>
                  <a:cubicBezTo>
                    <a:pt x="8446" y="2251"/>
                    <a:pt x="8471" y="2760"/>
                    <a:pt x="8662" y="3219"/>
                  </a:cubicBezTo>
                  <a:cubicBezTo>
                    <a:pt x="8847" y="3678"/>
                    <a:pt x="9191" y="4061"/>
                    <a:pt x="9631" y="4296"/>
                  </a:cubicBezTo>
                  <a:cubicBezTo>
                    <a:pt x="9586" y="3838"/>
                    <a:pt x="9472" y="3385"/>
                    <a:pt x="9293" y="2958"/>
                  </a:cubicBezTo>
                  <a:cubicBezTo>
                    <a:pt x="9115" y="2531"/>
                    <a:pt x="8879" y="2136"/>
                    <a:pt x="8592" y="1779"/>
                  </a:cubicBezTo>
                  <a:close/>
                  <a:moveTo>
                    <a:pt x="1" y="5335"/>
                  </a:moveTo>
                  <a:lnTo>
                    <a:pt x="1" y="5335"/>
                  </a:lnTo>
                  <a:cubicBezTo>
                    <a:pt x="45" y="5794"/>
                    <a:pt x="160" y="6247"/>
                    <a:pt x="339" y="6674"/>
                  </a:cubicBezTo>
                  <a:cubicBezTo>
                    <a:pt x="517" y="7094"/>
                    <a:pt x="753" y="7489"/>
                    <a:pt x="1046" y="7846"/>
                  </a:cubicBezTo>
                  <a:lnTo>
                    <a:pt x="1046" y="7853"/>
                  </a:lnTo>
                  <a:cubicBezTo>
                    <a:pt x="1186" y="7375"/>
                    <a:pt x="1161" y="6865"/>
                    <a:pt x="970" y="6412"/>
                  </a:cubicBezTo>
                  <a:cubicBezTo>
                    <a:pt x="785" y="5947"/>
                    <a:pt x="441" y="5571"/>
                    <a:pt x="1" y="5335"/>
                  </a:cubicBezTo>
                  <a:close/>
                  <a:moveTo>
                    <a:pt x="9631" y="5335"/>
                  </a:moveTo>
                  <a:lnTo>
                    <a:pt x="9631" y="5335"/>
                  </a:lnTo>
                  <a:cubicBezTo>
                    <a:pt x="9191" y="5571"/>
                    <a:pt x="8847" y="5947"/>
                    <a:pt x="8662" y="6406"/>
                  </a:cubicBezTo>
                  <a:lnTo>
                    <a:pt x="8656" y="6406"/>
                  </a:lnTo>
                  <a:cubicBezTo>
                    <a:pt x="8465" y="6865"/>
                    <a:pt x="8446" y="7375"/>
                    <a:pt x="8586" y="7853"/>
                  </a:cubicBezTo>
                  <a:cubicBezTo>
                    <a:pt x="8879" y="7496"/>
                    <a:pt x="9115" y="7094"/>
                    <a:pt x="9293" y="6674"/>
                  </a:cubicBezTo>
                  <a:cubicBezTo>
                    <a:pt x="9472" y="6247"/>
                    <a:pt x="9586" y="5794"/>
                    <a:pt x="9631" y="5335"/>
                  </a:cubicBezTo>
                  <a:close/>
                  <a:moveTo>
                    <a:pt x="7226" y="8492"/>
                  </a:moveTo>
                  <a:cubicBezTo>
                    <a:pt x="6946" y="8492"/>
                    <a:pt x="6668" y="8547"/>
                    <a:pt x="6406" y="8656"/>
                  </a:cubicBezTo>
                  <a:cubicBezTo>
                    <a:pt x="5947" y="8841"/>
                    <a:pt x="5571" y="9185"/>
                    <a:pt x="5335" y="9625"/>
                  </a:cubicBezTo>
                  <a:cubicBezTo>
                    <a:pt x="5794" y="9580"/>
                    <a:pt x="6240" y="9465"/>
                    <a:pt x="6667" y="9287"/>
                  </a:cubicBezTo>
                  <a:cubicBezTo>
                    <a:pt x="7094" y="9108"/>
                    <a:pt x="7496" y="8873"/>
                    <a:pt x="7853" y="8586"/>
                  </a:cubicBezTo>
                  <a:cubicBezTo>
                    <a:pt x="7648" y="8523"/>
                    <a:pt x="7437" y="8492"/>
                    <a:pt x="7226" y="8492"/>
                  </a:cubicBezTo>
                  <a:close/>
                  <a:moveTo>
                    <a:pt x="2406" y="8492"/>
                  </a:moveTo>
                  <a:cubicBezTo>
                    <a:pt x="2195" y="8492"/>
                    <a:pt x="1984" y="8523"/>
                    <a:pt x="1779" y="8586"/>
                  </a:cubicBezTo>
                  <a:cubicBezTo>
                    <a:pt x="2136" y="8873"/>
                    <a:pt x="2537" y="9115"/>
                    <a:pt x="2964" y="9293"/>
                  </a:cubicBezTo>
                  <a:cubicBezTo>
                    <a:pt x="3385" y="9472"/>
                    <a:pt x="3838" y="9580"/>
                    <a:pt x="4297" y="9631"/>
                  </a:cubicBezTo>
                  <a:cubicBezTo>
                    <a:pt x="4061" y="9191"/>
                    <a:pt x="3685" y="8847"/>
                    <a:pt x="3226" y="8656"/>
                  </a:cubicBezTo>
                  <a:cubicBezTo>
                    <a:pt x="2964" y="8547"/>
                    <a:pt x="2685" y="8492"/>
                    <a:pt x="2406" y="8492"/>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4" name="Google Shape;1304;p9"/>
            <p:cNvSpPr/>
            <p:nvPr/>
          </p:nvSpPr>
          <p:spPr>
            <a:xfrm rot="5400000">
              <a:off x="428005" y="146118"/>
              <a:ext cx="532540" cy="532104"/>
            </a:xfrm>
            <a:custGeom>
              <a:rect b="b" l="l" r="r" t="t"/>
              <a:pathLst>
                <a:path extrusionOk="0" h="8541" w="8548">
                  <a:moveTo>
                    <a:pt x="4271" y="1"/>
                  </a:moveTo>
                  <a:cubicBezTo>
                    <a:pt x="4029" y="377"/>
                    <a:pt x="3697" y="689"/>
                    <a:pt x="3308" y="912"/>
                  </a:cubicBezTo>
                  <a:cubicBezTo>
                    <a:pt x="3563" y="1116"/>
                    <a:pt x="3869" y="1224"/>
                    <a:pt x="4194" y="1224"/>
                  </a:cubicBezTo>
                  <a:lnTo>
                    <a:pt x="4347" y="1224"/>
                  </a:lnTo>
                  <a:cubicBezTo>
                    <a:pt x="4666" y="1224"/>
                    <a:pt x="4978" y="1116"/>
                    <a:pt x="5227" y="912"/>
                  </a:cubicBezTo>
                  <a:cubicBezTo>
                    <a:pt x="4844" y="689"/>
                    <a:pt x="4513" y="377"/>
                    <a:pt x="4271" y="1"/>
                  </a:cubicBezTo>
                  <a:close/>
                  <a:moveTo>
                    <a:pt x="2473" y="1243"/>
                  </a:moveTo>
                  <a:lnTo>
                    <a:pt x="2473" y="1243"/>
                  </a:lnTo>
                  <a:cubicBezTo>
                    <a:pt x="2266" y="1290"/>
                    <a:pt x="2053" y="1314"/>
                    <a:pt x="1840" y="1314"/>
                  </a:cubicBezTo>
                  <a:cubicBezTo>
                    <a:pt x="1641" y="1314"/>
                    <a:pt x="1443" y="1293"/>
                    <a:pt x="1250" y="1250"/>
                  </a:cubicBezTo>
                  <a:lnTo>
                    <a:pt x="1250" y="1250"/>
                  </a:lnTo>
                  <a:cubicBezTo>
                    <a:pt x="1339" y="1651"/>
                    <a:pt x="1333" y="2072"/>
                    <a:pt x="1243" y="2473"/>
                  </a:cubicBezTo>
                  <a:cubicBezTo>
                    <a:pt x="1562" y="2454"/>
                    <a:pt x="1874" y="2327"/>
                    <a:pt x="2117" y="2116"/>
                  </a:cubicBezTo>
                  <a:cubicBezTo>
                    <a:pt x="2327" y="1874"/>
                    <a:pt x="2454" y="1568"/>
                    <a:pt x="2473" y="1243"/>
                  </a:cubicBezTo>
                  <a:close/>
                  <a:moveTo>
                    <a:pt x="6074" y="1243"/>
                  </a:moveTo>
                  <a:cubicBezTo>
                    <a:pt x="6087" y="1568"/>
                    <a:pt x="6215" y="1874"/>
                    <a:pt x="6431" y="2116"/>
                  </a:cubicBezTo>
                  <a:cubicBezTo>
                    <a:pt x="6674" y="2327"/>
                    <a:pt x="6979" y="2454"/>
                    <a:pt x="7304" y="2473"/>
                  </a:cubicBezTo>
                  <a:cubicBezTo>
                    <a:pt x="7209" y="2072"/>
                    <a:pt x="7209" y="1658"/>
                    <a:pt x="7292" y="1250"/>
                  </a:cubicBezTo>
                  <a:lnTo>
                    <a:pt x="7292" y="1250"/>
                  </a:lnTo>
                  <a:cubicBezTo>
                    <a:pt x="7098" y="1293"/>
                    <a:pt x="6900" y="1314"/>
                    <a:pt x="6703" y="1314"/>
                  </a:cubicBezTo>
                  <a:cubicBezTo>
                    <a:pt x="6491" y="1314"/>
                    <a:pt x="6279" y="1290"/>
                    <a:pt x="6074" y="1243"/>
                  </a:cubicBezTo>
                  <a:close/>
                  <a:moveTo>
                    <a:pt x="7630" y="3308"/>
                  </a:moveTo>
                  <a:cubicBezTo>
                    <a:pt x="7432" y="3563"/>
                    <a:pt x="7324" y="3876"/>
                    <a:pt x="7324" y="4194"/>
                  </a:cubicBezTo>
                  <a:lnTo>
                    <a:pt x="7324" y="4220"/>
                  </a:lnTo>
                  <a:lnTo>
                    <a:pt x="7324" y="4271"/>
                  </a:lnTo>
                  <a:lnTo>
                    <a:pt x="7324" y="4322"/>
                  </a:lnTo>
                  <a:lnTo>
                    <a:pt x="7324" y="4347"/>
                  </a:lnTo>
                  <a:cubicBezTo>
                    <a:pt x="7324" y="4666"/>
                    <a:pt x="7432" y="4978"/>
                    <a:pt x="7630" y="5227"/>
                  </a:cubicBezTo>
                  <a:cubicBezTo>
                    <a:pt x="7859" y="4844"/>
                    <a:pt x="8171" y="4513"/>
                    <a:pt x="8547" y="4271"/>
                  </a:cubicBezTo>
                  <a:cubicBezTo>
                    <a:pt x="8171" y="4028"/>
                    <a:pt x="7859" y="3697"/>
                    <a:pt x="7630" y="3308"/>
                  </a:cubicBezTo>
                  <a:close/>
                  <a:moveTo>
                    <a:pt x="918" y="3315"/>
                  </a:moveTo>
                  <a:cubicBezTo>
                    <a:pt x="689" y="3703"/>
                    <a:pt x="377" y="4028"/>
                    <a:pt x="1" y="4271"/>
                  </a:cubicBezTo>
                  <a:cubicBezTo>
                    <a:pt x="377" y="4513"/>
                    <a:pt x="695" y="4844"/>
                    <a:pt x="918" y="5233"/>
                  </a:cubicBezTo>
                  <a:cubicBezTo>
                    <a:pt x="1116" y="4978"/>
                    <a:pt x="1224" y="4666"/>
                    <a:pt x="1224" y="4347"/>
                  </a:cubicBezTo>
                  <a:lnTo>
                    <a:pt x="1224" y="4322"/>
                  </a:lnTo>
                  <a:lnTo>
                    <a:pt x="1224" y="4271"/>
                  </a:lnTo>
                  <a:lnTo>
                    <a:pt x="1224" y="4220"/>
                  </a:lnTo>
                  <a:lnTo>
                    <a:pt x="1224" y="4201"/>
                  </a:lnTo>
                  <a:cubicBezTo>
                    <a:pt x="1224" y="3876"/>
                    <a:pt x="1116" y="3570"/>
                    <a:pt x="918" y="3315"/>
                  </a:cubicBezTo>
                  <a:close/>
                  <a:moveTo>
                    <a:pt x="3143" y="1664"/>
                  </a:moveTo>
                  <a:cubicBezTo>
                    <a:pt x="3053" y="2027"/>
                    <a:pt x="2875" y="2352"/>
                    <a:pt x="2626" y="2620"/>
                  </a:cubicBezTo>
                  <a:cubicBezTo>
                    <a:pt x="2352" y="2875"/>
                    <a:pt x="2027" y="3053"/>
                    <a:pt x="1670" y="3136"/>
                  </a:cubicBezTo>
                  <a:cubicBezTo>
                    <a:pt x="1855" y="3474"/>
                    <a:pt x="1944" y="3850"/>
                    <a:pt x="1944" y="4232"/>
                  </a:cubicBezTo>
                  <a:lnTo>
                    <a:pt x="1944" y="4271"/>
                  </a:lnTo>
                  <a:lnTo>
                    <a:pt x="1944" y="4309"/>
                  </a:lnTo>
                  <a:cubicBezTo>
                    <a:pt x="1944" y="4691"/>
                    <a:pt x="1855" y="5067"/>
                    <a:pt x="1670" y="5399"/>
                  </a:cubicBezTo>
                  <a:cubicBezTo>
                    <a:pt x="2027" y="5488"/>
                    <a:pt x="2352" y="5666"/>
                    <a:pt x="2626" y="5915"/>
                  </a:cubicBezTo>
                  <a:cubicBezTo>
                    <a:pt x="2875" y="6183"/>
                    <a:pt x="3053" y="6514"/>
                    <a:pt x="3143" y="6871"/>
                  </a:cubicBezTo>
                  <a:cubicBezTo>
                    <a:pt x="3464" y="6692"/>
                    <a:pt x="3827" y="6597"/>
                    <a:pt x="4197" y="6597"/>
                  </a:cubicBezTo>
                  <a:cubicBezTo>
                    <a:pt x="4209" y="6597"/>
                    <a:pt x="4221" y="6597"/>
                    <a:pt x="4233" y="6597"/>
                  </a:cubicBezTo>
                  <a:lnTo>
                    <a:pt x="4309" y="6597"/>
                  </a:lnTo>
                  <a:cubicBezTo>
                    <a:pt x="4321" y="6597"/>
                    <a:pt x="4333" y="6597"/>
                    <a:pt x="4345" y="6597"/>
                  </a:cubicBezTo>
                  <a:cubicBezTo>
                    <a:pt x="4715" y="6597"/>
                    <a:pt x="5078" y="6692"/>
                    <a:pt x="5405" y="6871"/>
                  </a:cubicBezTo>
                  <a:cubicBezTo>
                    <a:pt x="5488" y="6514"/>
                    <a:pt x="5667" y="6183"/>
                    <a:pt x="5921" y="5915"/>
                  </a:cubicBezTo>
                  <a:cubicBezTo>
                    <a:pt x="6189" y="5666"/>
                    <a:pt x="6514" y="5488"/>
                    <a:pt x="6877" y="5399"/>
                  </a:cubicBezTo>
                  <a:cubicBezTo>
                    <a:pt x="6686" y="5067"/>
                    <a:pt x="6597" y="4691"/>
                    <a:pt x="6597" y="4309"/>
                  </a:cubicBezTo>
                  <a:lnTo>
                    <a:pt x="6597" y="4271"/>
                  </a:lnTo>
                  <a:lnTo>
                    <a:pt x="6597" y="4232"/>
                  </a:lnTo>
                  <a:cubicBezTo>
                    <a:pt x="6597" y="3850"/>
                    <a:pt x="6686" y="3474"/>
                    <a:pt x="6877" y="3136"/>
                  </a:cubicBezTo>
                  <a:cubicBezTo>
                    <a:pt x="6514" y="3053"/>
                    <a:pt x="6189" y="2875"/>
                    <a:pt x="5921" y="2620"/>
                  </a:cubicBezTo>
                  <a:cubicBezTo>
                    <a:pt x="5667" y="2352"/>
                    <a:pt x="5488" y="2027"/>
                    <a:pt x="5405" y="1664"/>
                  </a:cubicBezTo>
                  <a:cubicBezTo>
                    <a:pt x="5067" y="1849"/>
                    <a:pt x="4691" y="1944"/>
                    <a:pt x="4309" y="1944"/>
                  </a:cubicBezTo>
                  <a:lnTo>
                    <a:pt x="4233" y="1944"/>
                  </a:lnTo>
                  <a:cubicBezTo>
                    <a:pt x="3850" y="1944"/>
                    <a:pt x="3474" y="1849"/>
                    <a:pt x="3143" y="1664"/>
                  </a:cubicBezTo>
                  <a:close/>
                  <a:moveTo>
                    <a:pt x="1243" y="6074"/>
                  </a:moveTo>
                  <a:cubicBezTo>
                    <a:pt x="1333" y="6476"/>
                    <a:pt x="1333" y="6890"/>
                    <a:pt x="1250" y="7292"/>
                  </a:cubicBezTo>
                  <a:cubicBezTo>
                    <a:pt x="1443" y="7252"/>
                    <a:pt x="1641" y="7231"/>
                    <a:pt x="1840" y="7231"/>
                  </a:cubicBezTo>
                  <a:cubicBezTo>
                    <a:pt x="2052" y="7231"/>
                    <a:pt x="2266" y="7255"/>
                    <a:pt x="2473" y="7304"/>
                  </a:cubicBezTo>
                  <a:cubicBezTo>
                    <a:pt x="2454" y="6979"/>
                    <a:pt x="2327" y="6673"/>
                    <a:pt x="2117" y="6431"/>
                  </a:cubicBezTo>
                  <a:cubicBezTo>
                    <a:pt x="1874" y="6215"/>
                    <a:pt x="1562" y="6087"/>
                    <a:pt x="1243" y="6074"/>
                  </a:cubicBezTo>
                  <a:close/>
                  <a:moveTo>
                    <a:pt x="7298" y="6074"/>
                  </a:moveTo>
                  <a:lnTo>
                    <a:pt x="7298" y="6074"/>
                  </a:lnTo>
                  <a:cubicBezTo>
                    <a:pt x="6979" y="6087"/>
                    <a:pt x="6674" y="6215"/>
                    <a:pt x="6431" y="6431"/>
                  </a:cubicBezTo>
                  <a:cubicBezTo>
                    <a:pt x="6215" y="6673"/>
                    <a:pt x="6087" y="6979"/>
                    <a:pt x="6074" y="7304"/>
                  </a:cubicBezTo>
                  <a:cubicBezTo>
                    <a:pt x="6279" y="7255"/>
                    <a:pt x="6491" y="7231"/>
                    <a:pt x="6703" y="7231"/>
                  </a:cubicBezTo>
                  <a:cubicBezTo>
                    <a:pt x="6900" y="7231"/>
                    <a:pt x="7098" y="7252"/>
                    <a:pt x="7292" y="7292"/>
                  </a:cubicBezTo>
                  <a:cubicBezTo>
                    <a:pt x="7209" y="6890"/>
                    <a:pt x="7209" y="6476"/>
                    <a:pt x="7298" y="6074"/>
                  </a:cubicBezTo>
                  <a:close/>
                  <a:moveTo>
                    <a:pt x="4194" y="7324"/>
                  </a:moveTo>
                  <a:cubicBezTo>
                    <a:pt x="3876" y="7324"/>
                    <a:pt x="3570" y="7432"/>
                    <a:pt x="3315" y="7629"/>
                  </a:cubicBezTo>
                  <a:cubicBezTo>
                    <a:pt x="3704" y="7859"/>
                    <a:pt x="4029" y="8171"/>
                    <a:pt x="4271" y="8541"/>
                  </a:cubicBezTo>
                  <a:cubicBezTo>
                    <a:pt x="4519" y="8171"/>
                    <a:pt x="4844" y="7859"/>
                    <a:pt x="5233" y="7629"/>
                  </a:cubicBezTo>
                  <a:cubicBezTo>
                    <a:pt x="4978" y="7432"/>
                    <a:pt x="4672" y="7324"/>
                    <a:pt x="4347" y="7324"/>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5" name="Google Shape;1305;p9"/>
            <p:cNvSpPr/>
            <p:nvPr/>
          </p:nvSpPr>
          <p:spPr>
            <a:xfrm rot="5400000">
              <a:off x="307890" y="26005"/>
              <a:ext cx="772395" cy="772333"/>
            </a:xfrm>
            <a:custGeom>
              <a:rect b="b" l="l" r="r" t="t"/>
              <a:pathLst>
                <a:path extrusionOk="0" h="12397" w="12398">
                  <a:moveTo>
                    <a:pt x="6196" y="256"/>
                  </a:moveTo>
                  <a:cubicBezTo>
                    <a:pt x="9478" y="262"/>
                    <a:pt x="12136" y="2920"/>
                    <a:pt x="12136" y="6196"/>
                  </a:cubicBezTo>
                  <a:cubicBezTo>
                    <a:pt x="12136" y="9478"/>
                    <a:pt x="9478" y="12136"/>
                    <a:pt x="6196" y="12136"/>
                  </a:cubicBezTo>
                  <a:cubicBezTo>
                    <a:pt x="2920" y="12136"/>
                    <a:pt x="262" y="9478"/>
                    <a:pt x="256" y="6196"/>
                  </a:cubicBezTo>
                  <a:cubicBezTo>
                    <a:pt x="262" y="2920"/>
                    <a:pt x="2920" y="262"/>
                    <a:pt x="6196" y="256"/>
                  </a:cubicBezTo>
                  <a:close/>
                  <a:moveTo>
                    <a:pt x="6196" y="1"/>
                  </a:moveTo>
                  <a:cubicBezTo>
                    <a:pt x="2773" y="1"/>
                    <a:pt x="1" y="2773"/>
                    <a:pt x="1" y="6196"/>
                  </a:cubicBezTo>
                  <a:cubicBezTo>
                    <a:pt x="1" y="9618"/>
                    <a:pt x="2773" y="12391"/>
                    <a:pt x="6196" y="12397"/>
                  </a:cubicBezTo>
                  <a:cubicBezTo>
                    <a:pt x="9618" y="12391"/>
                    <a:pt x="12397" y="9618"/>
                    <a:pt x="12397" y="6196"/>
                  </a:cubicBezTo>
                  <a:cubicBezTo>
                    <a:pt x="12397" y="2773"/>
                    <a:pt x="9618" y="1"/>
                    <a:pt x="619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6" name="Google Shape;1306;p9"/>
            <p:cNvSpPr/>
            <p:nvPr/>
          </p:nvSpPr>
          <p:spPr>
            <a:xfrm rot="5400000">
              <a:off x="134342" y="-1160031"/>
              <a:ext cx="1192484" cy="3492227"/>
            </a:xfrm>
            <a:custGeom>
              <a:rect b="b" l="l" r="r" t="t"/>
              <a:pathLst>
                <a:path extrusionOk="0" h="56055" w="19141">
                  <a:moveTo>
                    <a:pt x="262" y="1792"/>
                  </a:moveTo>
                  <a:cubicBezTo>
                    <a:pt x="1926" y="11084"/>
                    <a:pt x="8611" y="22977"/>
                    <a:pt x="18624" y="28343"/>
                  </a:cubicBezTo>
                  <a:cubicBezTo>
                    <a:pt x="7885" y="35303"/>
                    <a:pt x="3003" y="46405"/>
                    <a:pt x="256" y="54455"/>
                  </a:cubicBezTo>
                  <a:lnTo>
                    <a:pt x="256" y="1792"/>
                  </a:lnTo>
                  <a:close/>
                  <a:moveTo>
                    <a:pt x="256" y="1"/>
                  </a:moveTo>
                  <a:lnTo>
                    <a:pt x="1" y="13"/>
                  </a:lnTo>
                  <a:lnTo>
                    <a:pt x="1" y="56054"/>
                  </a:lnTo>
                  <a:lnTo>
                    <a:pt x="256" y="55296"/>
                  </a:lnTo>
                  <a:cubicBezTo>
                    <a:pt x="2945" y="47176"/>
                    <a:pt x="7815" y="35570"/>
                    <a:pt x="18949" y="28439"/>
                  </a:cubicBezTo>
                  <a:lnTo>
                    <a:pt x="19140" y="28324"/>
                  </a:lnTo>
                  <a:lnTo>
                    <a:pt x="18943" y="28216"/>
                  </a:lnTo>
                  <a:cubicBezTo>
                    <a:pt x="8248" y="22601"/>
                    <a:pt x="1333" y="9484"/>
                    <a:pt x="25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7" name="Google Shape;1307;p9"/>
            <p:cNvSpPr/>
            <p:nvPr/>
          </p:nvSpPr>
          <p:spPr>
            <a:xfrm rot="5400000">
              <a:off x="-887236" y="2016880"/>
              <a:ext cx="1267057" cy="1109812"/>
            </a:xfrm>
            <a:custGeom>
              <a:rect b="b" l="l" r="r" t="t"/>
              <a:pathLst>
                <a:path extrusionOk="0" h="17814" w="20338">
                  <a:moveTo>
                    <a:pt x="0" y="0"/>
                  </a:moveTo>
                  <a:lnTo>
                    <a:pt x="0" y="0"/>
                  </a:lnTo>
                  <a:cubicBezTo>
                    <a:pt x="4818" y="5379"/>
                    <a:pt x="8375" y="11797"/>
                    <a:pt x="10166" y="17814"/>
                  </a:cubicBezTo>
                  <a:cubicBezTo>
                    <a:pt x="11963" y="11797"/>
                    <a:pt x="15519" y="5379"/>
                    <a:pt x="20337" y="0"/>
                  </a:cubicBezTo>
                  <a:lnTo>
                    <a:pt x="20337" y="0"/>
                  </a:lnTo>
                  <a:cubicBezTo>
                    <a:pt x="17552" y="548"/>
                    <a:pt x="13849" y="1026"/>
                    <a:pt x="10166" y="1026"/>
                  </a:cubicBezTo>
                  <a:cubicBezTo>
                    <a:pt x="6488" y="1026"/>
                    <a:pt x="2785" y="548"/>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8" name="Google Shape;1308;p9"/>
            <p:cNvSpPr/>
            <p:nvPr/>
          </p:nvSpPr>
          <p:spPr>
            <a:xfrm rot="5400000">
              <a:off x="-413164" y="2214587"/>
              <a:ext cx="714394" cy="714332"/>
            </a:xfrm>
            <a:custGeom>
              <a:rect b="b" l="l" r="r" t="t"/>
              <a:pathLst>
                <a:path extrusionOk="0" h="11466" w="11467">
                  <a:moveTo>
                    <a:pt x="5731" y="0"/>
                  </a:moveTo>
                  <a:cubicBezTo>
                    <a:pt x="2569" y="0"/>
                    <a:pt x="1" y="2569"/>
                    <a:pt x="1" y="5730"/>
                  </a:cubicBezTo>
                  <a:cubicBezTo>
                    <a:pt x="1" y="8898"/>
                    <a:pt x="2569" y="11466"/>
                    <a:pt x="5731" y="11466"/>
                  </a:cubicBezTo>
                  <a:cubicBezTo>
                    <a:pt x="8898" y="11466"/>
                    <a:pt x="11467" y="8898"/>
                    <a:pt x="11467" y="5730"/>
                  </a:cubicBezTo>
                  <a:cubicBezTo>
                    <a:pt x="11467" y="2569"/>
                    <a:pt x="8898" y="0"/>
                    <a:pt x="573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9" name="Google Shape;1309;p9"/>
            <p:cNvSpPr/>
            <p:nvPr/>
          </p:nvSpPr>
          <p:spPr>
            <a:xfrm rot="5400000">
              <a:off x="-288283" y="2339840"/>
              <a:ext cx="464197" cy="463823"/>
            </a:xfrm>
            <a:custGeom>
              <a:rect b="b" l="l" r="r" t="t"/>
              <a:pathLst>
                <a:path extrusionOk="0" h="7445" w="7451">
                  <a:moveTo>
                    <a:pt x="4124" y="0"/>
                  </a:moveTo>
                  <a:lnTo>
                    <a:pt x="4124" y="0"/>
                  </a:lnTo>
                  <a:cubicBezTo>
                    <a:pt x="4309" y="338"/>
                    <a:pt x="4602" y="599"/>
                    <a:pt x="4959" y="746"/>
                  </a:cubicBezTo>
                  <a:cubicBezTo>
                    <a:pt x="5161" y="830"/>
                    <a:pt x="5377" y="872"/>
                    <a:pt x="5595" y="872"/>
                  </a:cubicBezTo>
                  <a:cubicBezTo>
                    <a:pt x="5755" y="872"/>
                    <a:pt x="5917" y="849"/>
                    <a:pt x="6074" y="803"/>
                  </a:cubicBezTo>
                  <a:cubicBezTo>
                    <a:pt x="5513" y="351"/>
                    <a:pt x="4838" y="70"/>
                    <a:pt x="4124" y="0"/>
                  </a:cubicBezTo>
                  <a:close/>
                  <a:moveTo>
                    <a:pt x="3321" y="0"/>
                  </a:moveTo>
                  <a:lnTo>
                    <a:pt x="3321" y="0"/>
                  </a:lnTo>
                  <a:cubicBezTo>
                    <a:pt x="2607" y="70"/>
                    <a:pt x="1932" y="351"/>
                    <a:pt x="1377" y="803"/>
                  </a:cubicBezTo>
                  <a:cubicBezTo>
                    <a:pt x="1537" y="852"/>
                    <a:pt x="1699" y="875"/>
                    <a:pt x="1859" y="875"/>
                  </a:cubicBezTo>
                  <a:cubicBezTo>
                    <a:pt x="2459" y="875"/>
                    <a:pt x="3029" y="549"/>
                    <a:pt x="3321" y="0"/>
                  </a:cubicBezTo>
                  <a:close/>
                  <a:moveTo>
                    <a:pt x="6642" y="1371"/>
                  </a:moveTo>
                  <a:cubicBezTo>
                    <a:pt x="6643" y="1372"/>
                    <a:pt x="6645" y="1374"/>
                    <a:pt x="6646" y="1376"/>
                  </a:cubicBezTo>
                  <a:lnTo>
                    <a:pt x="6646" y="1376"/>
                  </a:lnTo>
                  <a:cubicBezTo>
                    <a:pt x="6647" y="1374"/>
                    <a:pt x="6647" y="1372"/>
                    <a:pt x="6648" y="1371"/>
                  </a:cubicBezTo>
                  <a:close/>
                  <a:moveTo>
                    <a:pt x="810" y="1371"/>
                  </a:moveTo>
                  <a:lnTo>
                    <a:pt x="810" y="1371"/>
                  </a:lnTo>
                  <a:cubicBezTo>
                    <a:pt x="357" y="1931"/>
                    <a:pt x="77" y="2607"/>
                    <a:pt x="0" y="3321"/>
                  </a:cubicBezTo>
                  <a:cubicBezTo>
                    <a:pt x="345" y="3136"/>
                    <a:pt x="606" y="2843"/>
                    <a:pt x="753" y="2486"/>
                  </a:cubicBezTo>
                  <a:cubicBezTo>
                    <a:pt x="899" y="2135"/>
                    <a:pt x="918" y="1740"/>
                    <a:pt x="810" y="1371"/>
                  </a:cubicBezTo>
                  <a:close/>
                  <a:moveTo>
                    <a:pt x="6646" y="1376"/>
                  </a:moveTo>
                  <a:cubicBezTo>
                    <a:pt x="6414" y="2133"/>
                    <a:pt x="6752" y="2946"/>
                    <a:pt x="7451" y="3321"/>
                  </a:cubicBezTo>
                  <a:cubicBezTo>
                    <a:pt x="7375" y="2609"/>
                    <a:pt x="7096" y="1930"/>
                    <a:pt x="6646" y="1376"/>
                  </a:cubicBezTo>
                  <a:close/>
                  <a:moveTo>
                    <a:pt x="0" y="4124"/>
                  </a:moveTo>
                  <a:lnTo>
                    <a:pt x="0" y="4124"/>
                  </a:lnTo>
                  <a:cubicBezTo>
                    <a:pt x="77" y="4838"/>
                    <a:pt x="357" y="5513"/>
                    <a:pt x="810" y="6068"/>
                  </a:cubicBezTo>
                  <a:cubicBezTo>
                    <a:pt x="1039" y="5309"/>
                    <a:pt x="702" y="4494"/>
                    <a:pt x="0" y="4124"/>
                  </a:cubicBezTo>
                  <a:close/>
                  <a:moveTo>
                    <a:pt x="7451" y="4124"/>
                  </a:moveTo>
                  <a:cubicBezTo>
                    <a:pt x="7113" y="4302"/>
                    <a:pt x="6845" y="4595"/>
                    <a:pt x="6699" y="4952"/>
                  </a:cubicBezTo>
                  <a:cubicBezTo>
                    <a:pt x="6552" y="5303"/>
                    <a:pt x="6533" y="5698"/>
                    <a:pt x="6648" y="6068"/>
                  </a:cubicBezTo>
                  <a:cubicBezTo>
                    <a:pt x="7094" y="5507"/>
                    <a:pt x="7374" y="4831"/>
                    <a:pt x="7451" y="4124"/>
                  </a:cubicBezTo>
                  <a:close/>
                  <a:moveTo>
                    <a:pt x="1857" y="6566"/>
                  </a:moveTo>
                  <a:cubicBezTo>
                    <a:pt x="1696" y="6566"/>
                    <a:pt x="1534" y="6589"/>
                    <a:pt x="1377" y="6635"/>
                  </a:cubicBezTo>
                  <a:cubicBezTo>
                    <a:pt x="1932" y="7087"/>
                    <a:pt x="2607" y="7368"/>
                    <a:pt x="3321" y="7444"/>
                  </a:cubicBezTo>
                  <a:cubicBezTo>
                    <a:pt x="3143" y="7100"/>
                    <a:pt x="2849" y="6839"/>
                    <a:pt x="2492" y="6692"/>
                  </a:cubicBezTo>
                  <a:cubicBezTo>
                    <a:pt x="2291" y="6608"/>
                    <a:pt x="2075" y="6566"/>
                    <a:pt x="1857" y="6566"/>
                  </a:cubicBezTo>
                  <a:close/>
                  <a:moveTo>
                    <a:pt x="5593" y="6564"/>
                  </a:moveTo>
                  <a:cubicBezTo>
                    <a:pt x="4993" y="6564"/>
                    <a:pt x="4422" y="6891"/>
                    <a:pt x="4130" y="7444"/>
                  </a:cubicBezTo>
                  <a:cubicBezTo>
                    <a:pt x="4838" y="7368"/>
                    <a:pt x="5513" y="7087"/>
                    <a:pt x="6074" y="6635"/>
                  </a:cubicBezTo>
                  <a:cubicBezTo>
                    <a:pt x="5915" y="6587"/>
                    <a:pt x="5753" y="6564"/>
                    <a:pt x="5593" y="6564"/>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0" name="Google Shape;1310;p9"/>
            <p:cNvSpPr/>
            <p:nvPr/>
          </p:nvSpPr>
          <p:spPr>
            <a:xfrm rot="5400000">
              <a:off x="-261868" y="2365881"/>
              <a:ext cx="411803" cy="411803"/>
            </a:xfrm>
            <a:custGeom>
              <a:rect b="b" l="l" r="r" t="t"/>
              <a:pathLst>
                <a:path extrusionOk="0" h="6610" w="6610">
                  <a:moveTo>
                    <a:pt x="3308" y="1"/>
                  </a:moveTo>
                  <a:lnTo>
                    <a:pt x="3302" y="7"/>
                  </a:lnTo>
                  <a:cubicBezTo>
                    <a:pt x="3117" y="294"/>
                    <a:pt x="2862" y="536"/>
                    <a:pt x="2562" y="708"/>
                  </a:cubicBezTo>
                  <a:cubicBezTo>
                    <a:pt x="2753" y="861"/>
                    <a:pt x="2996" y="950"/>
                    <a:pt x="3244" y="950"/>
                  </a:cubicBezTo>
                  <a:lnTo>
                    <a:pt x="3365" y="950"/>
                  </a:lnTo>
                  <a:cubicBezTo>
                    <a:pt x="3614" y="950"/>
                    <a:pt x="3850" y="861"/>
                    <a:pt x="4047" y="708"/>
                  </a:cubicBezTo>
                  <a:cubicBezTo>
                    <a:pt x="3748" y="536"/>
                    <a:pt x="3493" y="294"/>
                    <a:pt x="3308" y="1"/>
                  </a:cubicBezTo>
                  <a:close/>
                  <a:moveTo>
                    <a:pt x="1912" y="963"/>
                  </a:moveTo>
                  <a:cubicBezTo>
                    <a:pt x="1752" y="999"/>
                    <a:pt x="1591" y="1016"/>
                    <a:pt x="1429" y="1016"/>
                  </a:cubicBezTo>
                  <a:cubicBezTo>
                    <a:pt x="1275" y="1016"/>
                    <a:pt x="1121" y="1000"/>
                    <a:pt x="969" y="969"/>
                  </a:cubicBezTo>
                  <a:lnTo>
                    <a:pt x="969" y="969"/>
                  </a:lnTo>
                  <a:cubicBezTo>
                    <a:pt x="1033" y="1282"/>
                    <a:pt x="1033" y="1600"/>
                    <a:pt x="962" y="1913"/>
                  </a:cubicBezTo>
                  <a:cubicBezTo>
                    <a:pt x="1211" y="1900"/>
                    <a:pt x="1453" y="1804"/>
                    <a:pt x="1638" y="1639"/>
                  </a:cubicBezTo>
                  <a:cubicBezTo>
                    <a:pt x="1804" y="1454"/>
                    <a:pt x="1899" y="1212"/>
                    <a:pt x="1912" y="963"/>
                  </a:cubicBezTo>
                  <a:close/>
                  <a:moveTo>
                    <a:pt x="4697" y="963"/>
                  </a:moveTo>
                  <a:cubicBezTo>
                    <a:pt x="4691" y="1488"/>
                    <a:pt x="5112" y="1913"/>
                    <a:pt x="5635" y="1913"/>
                  </a:cubicBezTo>
                  <a:cubicBezTo>
                    <a:pt x="5639" y="1913"/>
                    <a:pt x="5643" y="1913"/>
                    <a:pt x="5647" y="1913"/>
                  </a:cubicBezTo>
                  <a:cubicBezTo>
                    <a:pt x="5577" y="1600"/>
                    <a:pt x="5577" y="1282"/>
                    <a:pt x="5641" y="969"/>
                  </a:cubicBezTo>
                  <a:lnTo>
                    <a:pt x="5641" y="969"/>
                  </a:lnTo>
                  <a:cubicBezTo>
                    <a:pt x="5488" y="1000"/>
                    <a:pt x="5334" y="1016"/>
                    <a:pt x="5180" y="1016"/>
                  </a:cubicBezTo>
                  <a:cubicBezTo>
                    <a:pt x="5019" y="1016"/>
                    <a:pt x="4857" y="999"/>
                    <a:pt x="4697" y="963"/>
                  </a:cubicBezTo>
                  <a:close/>
                  <a:moveTo>
                    <a:pt x="708" y="2563"/>
                  </a:moveTo>
                  <a:cubicBezTo>
                    <a:pt x="535" y="2862"/>
                    <a:pt x="293" y="3117"/>
                    <a:pt x="0" y="3308"/>
                  </a:cubicBezTo>
                  <a:cubicBezTo>
                    <a:pt x="293" y="3493"/>
                    <a:pt x="535" y="3748"/>
                    <a:pt x="708" y="4048"/>
                  </a:cubicBezTo>
                  <a:cubicBezTo>
                    <a:pt x="861" y="3850"/>
                    <a:pt x="950" y="3614"/>
                    <a:pt x="950" y="3366"/>
                  </a:cubicBezTo>
                  <a:lnTo>
                    <a:pt x="950" y="3347"/>
                  </a:lnTo>
                  <a:lnTo>
                    <a:pt x="950" y="3308"/>
                  </a:lnTo>
                  <a:lnTo>
                    <a:pt x="950" y="3264"/>
                  </a:lnTo>
                  <a:lnTo>
                    <a:pt x="950" y="3245"/>
                  </a:lnTo>
                  <a:cubicBezTo>
                    <a:pt x="950" y="2996"/>
                    <a:pt x="861" y="2760"/>
                    <a:pt x="708" y="2563"/>
                  </a:cubicBezTo>
                  <a:close/>
                  <a:moveTo>
                    <a:pt x="5902" y="2563"/>
                  </a:moveTo>
                  <a:cubicBezTo>
                    <a:pt x="5749" y="2760"/>
                    <a:pt x="5660" y="2996"/>
                    <a:pt x="5660" y="3245"/>
                  </a:cubicBezTo>
                  <a:lnTo>
                    <a:pt x="5660" y="3264"/>
                  </a:lnTo>
                  <a:lnTo>
                    <a:pt x="5660" y="3308"/>
                  </a:lnTo>
                  <a:lnTo>
                    <a:pt x="5660" y="3347"/>
                  </a:lnTo>
                  <a:lnTo>
                    <a:pt x="5660" y="3366"/>
                  </a:lnTo>
                  <a:cubicBezTo>
                    <a:pt x="5660" y="3614"/>
                    <a:pt x="5749" y="3850"/>
                    <a:pt x="5902" y="4048"/>
                  </a:cubicBezTo>
                  <a:cubicBezTo>
                    <a:pt x="6074" y="3748"/>
                    <a:pt x="6316" y="3493"/>
                    <a:pt x="6609" y="3308"/>
                  </a:cubicBezTo>
                  <a:cubicBezTo>
                    <a:pt x="6316" y="3117"/>
                    <a:pt x="6074" y="2862"/>
                    <a:pt x="5902" y="2563"/>
                  </a:cubicBezTo>
                  <a:close/>
                  <a:moveTo>
                    <a:pt x="4181" y="1288"/>
                  </a:moveTo>
                  <a:cubicBezTo>
                    <a:pt x="3920" y="1435"/>
                    <a:pt x="3633" y="1505"/>
                    <a:pt x="3333" y="1505"/>
                  </a:cubicBezTo>
                  <a:lnTo>
                    <a:pt x="3276" y="1505"/>
                  </a:lnTo>
                  <a:cubicBezTo>
                    <a:pt x="3265" y="1505"/>
                    <a:pt x="3253" y="1505"/>
                    <a:pt x="3242" y="1505"/>
                  </a:cubicBezTo>
                  <a:cubicBezTo>
                    <a:pt x="2960" y="1505"/>
                    <a:pt x="2680" y="1429"/>
                    <a:pt x="2435" y="1294"/>
                  </a:cubicBezTo>
                  <a:cubicBezTo>
                    <a:pt x="2314" y="1862"/>
                    <a:pt x="1868" y="2314"/>
                    <a:pt x="1294" y="2429"/>
                  </a:cubicBezTo>
                  <a:cubicBezTo>
                    <a:pt x="1434" y="2690"/>
                    <a:pt x="1511" y="2977"/>
                    <a:pt x="1504" y="3276"/>
                  </a:cubicBezTo>
                  <a:lnTo>
                    <a:pt x="1504" y="3302"/>
                  </a:lnTo>
                  <a:lnTo>
                    <a:pt x="1504" y="3334"/>
                  </a:lnTo>
                  <a:cubicBezTo>
                    <a:pt x="1511" y="3627"/>
                    <a:pt x="1434" y="3920"/>
                    <a:pt x="1294" y="4175"/>
                  </a:cubicBezTo>
                  <a:cubicBezTo>
                    <a:pt x="1861" y="4296"/>
                    <a:pt x="2314" y="4742"/>
                    <a:pt x="2428" y="5316"/>
                  </a:cubicBezTo>
                  <a:cubicBezTo>
                    <a:pt x="2680" y="5181"/>
                    <a:pt x="2954" y="5105"/>
                    <a:pt x="3241" y="5105"/>
                  </a:cubicBezTo>
                  <a:cubicBezTo>
                    <a:pt x="3253" y="5105"/>
                    <a:pt x="3264" y="5105"/>
                    <a:pt x="3276" y="5106"/>
                  </a:cubicBezTo>
                  <a:lnTo>
                    <a:pt x="3333" y="5106"/>
                  </a:lnTo>
                  <a:cubicBezTo>
                    <a:pt x="3345" y="5105"/>
                    <a:pt x="3357" y="5105"/>
                    <a:pt x="3368" y="5105"/>
                  </a:cubicBezTo>
                  <a:cubicBezTo>
                    <a:pt x="3655" y="5105"/>
                    <a:pt x="3930" y="5181"/>
                    <a:pt x="4181" y="5316"/>
                  </a:cubicBezTo>
                  <a:cubicBezTo>
                    <a:pt x="4296" y="4742"/>
                    <a:pt x="4748" y="4296"/>
                    <a:pt x="5316" y="4175"/>
                  </a:cubicBezTo>
                  <a:cubicBezTo>
                    <a:pt x="5175" y="3920"/>
                    <a:pt x="5099" y="3627"/>
                    <a:pt x="5105" y="3334"/>
                  </a:cubicBezTo>
                  <a:lnTo>
                    <a:pt x="5105" y="3302"/>
                  </a:lnTo>
                  <a:lnTo>
                    <a:pt x="5105" y="3276"/>
                  </a:lnTo>
                  <a:cubicBezTo>
                    <a:pt x="5099" y="2977"/>
                    <a:pt x="5175" y="2690"/>
                    <a:pt x="5316" y="2429"/>
                  </a:cubicBezTo>
                  <a:cubicBezTo>
                    <a:pt x="4742" y="2314"/>
                    <a:pt x="4296" y="1862"/>
                    <a:pt x="4181" y="1288"/>
                  </a:cubicBezTo>
                  <a:close/>
                  <a:moveTo>
                    <a:pt x="962" y="4698"/>
                  </a:moveTo>
                  <a:lnTo>
                    <a:pt x="962" y="4698"/>
                  </a:lnTo>
                  <a:cubicBezTo>
                    <a:pt x="1033" y="5010"/>
                    <a:pt x="1033" y="5329"/>
                    <a:pt x="969" y="5641"/>
                  </a:cubicBezTo>
                  <a:cubicBezTo>
                    <a:pt x="1121" y="5610"/>
                    <a:pt x="1275" y="5594"/>
                    <a:pt x="1429" y="5594"/>
                  </a:cubicBezTo>
                  <a:cubicBezTo>
                    <a:pt x="1591" y="5594"/>
                    <a:pt x="1752" y="5611"/>
                    <a:pt x="1912" y="5647"/>
                  </a:cubicBezTo>
                  <a:cubicBezTo>
                    <a:pt x="1899" y="5399"/>
                    <a:pt x="1804" y="5157"/>
                    <a:pt x="1638" y="4972"/>
                  </a:cubicBezTo>
                  <a:cubicBezTo>
                    <a:pt x="1447" y="4806"/>
                    <a:pt x="1211" y="4710"/>
                    <a:pt x="962" y="4698"/>
                  </a:cubicBezTo>
                  <a:close/>
                  <a:moveTo>
                    <a:pt x="5647" y="4698"/>
                  </a:moveTo>
                  <a:lnTo>
                    <a:pt x="5647" y="4698"/>
                  </a:lnTo>
                  <a:cubicBezTo>
                    <a:pt x="5398" y="4710"/>
                    <a:pt x="5156" y="4806"/>
                    <a:pt x="4971" y="4972"/>
                  </a:cubicBezTo>
                  <a:cubicBezTo>
                    <a:pt x="4806" y="5157"/>
                    <a:pt x="4710" y="5399"/>
                    <a:pt x="4697" y="5647"/>
                  </a:cubicBezTo>
                  <a:cubicBezTo>
                    <a:pt x="4857" y="5611"/>
                    <a:pt x="5019" y="5594"/>
                    <a:pt x="5180" y="5594"/>
                  </a:cubicBezTo>
                  <a:cubicBezTo>
                    <a:pt x="5334" y="5594"/>
                    <a:pt x="5488" y="5610"/>
                    <a:pt x="5641" y="5641"/>
                  </a:cubicBezTo>
                  <a:cubicBezTo>
                    <a:pt x="5577" y="5329"/>
                    <a:pt x="5577" y="5010"/>
                    <a:pt x="5647" y="4698"/>
                  </a:cubicBezTo>
                  <a:close/>
                  <a:moveTo>
                    <a:pt x="3244" y="5660"/>
                  </a:moveTo>
                  <a:cubicBezTo>
                    <a:pt x="2996" y="5660"/>
                    <a:pt x="2760" y="5749"/>
                    <a:pt x="2562" y="5902"/>
                  </a:cubicBezTo>
                  <a:cubicBezTo>
                    <a:pt x="2860" y="6073"/>
                    <a:pt x="3114" y="6314"/>
                    <a:pt x="3305" y="6605"/>
                  </a:cubicBezTo>
                  <a:lnTo>
                    <a:pt x="3305" y="6605"/>
                  </a:lnTo>
                  <a:cubicBezTo>
                    <a:pt x="3496" y="6314"/>
                    <a:pt x="3749" y="6073"/>
                    <a:pt x="4047" y="5902"/>
                  </a:cubicBezTo>
                  <a:cubicBezTo>
                    <a:pt x="3856" y="5749"/>
                    <a:pt x="3614" y="5660"/>
                    <a:pt x="3365" y="5660"/>
                  </a:cubicBezTo>
                  <a:close/>
                  <a:moveTo>
                    <a:pt x="3305" y="6605"/>
                  </a:moveTo>
                  <a:cubicBezTo>
                    <a:pt x="3304" y="6606"/>
                    <a:pt x="3303" y="6608"/>
                    <a:pt x="3302" y="6610"/>
                  </a:cubicBezTo>
                  <a:lnTo>
                    <a:pt x="3308" y="6610"/>
                  </a:lnTo>
                  <a:cubicBezTo>
                    <a:pt x="3307" y="6608"/>
                    <a:pt x="3306" y="6606"/>
                    <a:pt x="3305" y="6605"/>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1" name="Google Shape;1311;p9"/>
            <p:cNvSpPr/>
            <p:nvPr/>
          </p:nvSpPr>
          <p:spPr>
            <a:xfrm rot="5400000">
              <a:off x="-369180" y="2258757"/>
              <a:ext cx="626177" cy="602192"/>
            </a:xfrm>
            <a:custGeom>
              <a:rect b="b" l="l" r="r" t="t"/>
              <a:pathLst>
                <a:path extrusionOk="0" h="9666" w="10051">
                  <a:moveTo>
                    <a:pt x="5214" y="277"/>
                  </a:moveTo>
                  <a:cubicBezTo>
                    <a:pt x="7731" y="284"/>
                    <a:pt x="9764" y="2317"/>
                    <a:pt x="9770" y="4834"/>
                  </a:cubicBezTo>
                  <a:cubicBezTo>
                    <a:pt x="9764" y="6670"/>
                    <a:pt x="8655" y="8333"/>
                    <a:pt x="6960" y="9034"/>
                  </a:cubicBezTo>
                  <a:cubicBezTo>
                    <a:pt x="6396" y="9269"/>
                    <a:pt x="5803" y="9383"/>
                    <a:pt x="5216" y="9383"/>
                  </a:cubicBezTo>
                  <a:cubicBezTo>
                    <a:pt x="4032" y="9383"/>
                    <a:pt x="2868" y="8920"/>
                    <a:pt x="1995" y="8047"/>
                  </a:cubicBezTo>
                  <a:cubicBezTo>
                    <a:pt x="695" y="6746"/>
                    <a:pt x="306" y="4790"/>
                    <a:pt x="1013" y="3088"/>
                  </a:cubicBezTo>
                  <a:cubicBezTo>
                    <a:pt x="1715" y="1386"/>
                    <a:pt x="3378" y="277"/>
                    <a:pt x="5214" y="277"/>
                  </a:cubicBezTo>
                  <a:close/>
                  <a:moveTo>
                    <a:pt x="5219" y="0"/>
                  </a:moveTo>
                  <a:cubicBezTo>
                    <a:pt x="3960" y="0"/>
                    <a:pt x="2723" y="491"/>
                    <a:pt x="1797" y="1412"/>
                  </a:cubicBezTo>
                  <a:cubicBezTo>
                    <a:pt x="414" y="2795"/>
                    <a:pt x="0" y="4873"/>
                    <a:pt x="752" y="6683"/>
                  </a:cubicBezTo>
                  <a:cubicBezTo>
                    <a:pt x="1498" y="8486"/>
                    <a:pt x="3263" y="9665"/>
                    <a:pt x="5214" y="9665"/>
                  </a:cubicBezTo>
                  <a:cubicBezTo>
                    <a:pt x="7884" y="9659"/>
                    <a:pt x="10045" y="7498"/>
                    <a:pt x="10051" y="4834"/>
                  </a:cubicBezTo>
                  <a:cubicBezTo>
                    <a:pt x="10051" y="2878"/>
                    <a:pt x="8872" y="1112"/>
                    <a:pt x="7068" y="367"/>
                  </a:cubicBezTo>
                  <a:cubicBezTo>
                    <a:pt x="6470" y="120"/>
                    <a:pt x="5842" y="0"/>
                    <a:pt x="521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2" name="Google Shape;1312;p9"/>
            <p:cNvSpPr/>
            <p:nvPr/>
          </p:nvSpPr>
          <p:spPr>
            <a:xfrm rot="5400000">
              <a:off x="-1291471" y="1712702"/>
              <a:ext cx="1778104" cy="1717736"/>
            </a:xfrm>
            <a:custGeom>
              <a:rect b="b" l="l" r="r" t="t"/>
              <a:pathLst>
                <a:path extrusionOk="0" h="27572" w="28541">
                  <a:moveTo>
                    <a:pt x="784" y="568"/>
                  </a:moveTo>
                  <a:cubicBezTo>
                    <a:pt x="2939" y="1326"/>
                    <a:pt x="8541" y="2467"/>
                    <a:pt x="14271" y="2467"/>
                  </a:cubicBezTo>
                  <a:cubicBezTo>
                    <a:pt x="20007" y="2467"/>
                    <a:pt x="25609" y="1326"/>
                    <a:pt x="27763" y="568"/>
                  </a:cubicBezTo>
                  <a:lnTo>
                    <a:pt x="27763" y="568"/>
                  </a:lnTo>
                  <a:cubicBezTo>
                    <a:pt x="20663" y="7323"/>
                    <a:pt x="15481" y="16737"/>
                    <a:pt x="14271" y="25060"/>
                  </a:cubicBezTo>
                  <a:cubicBezTo>
                    <a:pt x="13066" y="16743"/>
                    <a:pt x="7891" y="7323"/>
                    <a:pt x="784" y="568"/>
                  </a:cubicBezTo>
                  <a:close/>
                  <a:moveTo>
                    <a:pt x="166" y="0"/>
                  </a:moveTo>
                  <a:lnTo>
                    <a:pt x="1" y="223"/>
                  </a:lnTo>
                  <a:cubicBezTo>
                    <a:pt x="7687" y="7260"/>
                    <a:pt x="13232" y="17463"/>
                    <a:pt x="14130" y="26214"/>
                  </a:cubicBezTo>
                  <a:lnTo>
                    <a:pt x="14271" y="27572"/>
                  </a:lnTo>
                  <a:lnTo>
                    <a:pt x="14417" y="26214"/>
                  </a:lnTo>
                  <a:cubicBezTo>
                    <a:pt x="15316" y="17463"/>
                    <a:pt x="20861" y="7260"/>
                    <a:pt x="28540" y="223"/>
                  </a:cubicBezTo>
                  <a:lnTo>
                    <a:pt x="28368" y="0"/>
                  </a:lnTo>
                  <a:cubicBezTo>
                    <a:pt x="27349" y="650"/>
                    <a:pt x="20778" y="2186"/>
                    <a:pt x="14271" y="2186"/>
                  </a:cubicBezTo>
                  <a:cubicBezTo>
                    <a:pt x="7763" y="2186"/>
                    <a:pt x="1199" y="650"/>
                    <a:pt x="16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13" name="Shape 1313"/>
        <p:cNvGrpSpPr/>
        <p:nvPr/>
      </p:nvGrpSpPr>
      <p:grpSpPr>
        <a:xfrm>
          <a:off x="0" y="0"/>
          <a:ext cx="0" cy="0"/>
          <a:chOff x="0" y="0"/>
          <a:chExt cx="0" cy="0"/>
        </a:xfrm>
      </p:grpSpPr>
      <p:sp>
        <p:nvSpPr>
          <p:cNvPr id="1314" name="Google Shape;1314;p10"/>
          <p:cNvSpPr txBox="1"/>
          <p:nvPr>
            <p:ph type="title"/>
          </p:nvPr>
        </p:nvSpPr>
        <p:spPr>
          <a:xfrm>
            <a:off x="5608230" y="401171"/>
            <a:ext cx="2995200" cy="2187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24" Type="http://schemas.openxmlformats.org/officeDocument/2006/relationships/theme" Target="../theme/theme2.xml"/><Relationship Id="rId12" Type="http://schemas.openxmlformats.org/officeDocument/2006/relationships/slideLayout" Target="../slideLayouts/slideLayout12.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400"/>
              <a:buFont typeface="Fraunces SemiBold"/>
              <a:buNone/>
              <a:defRPr sz="3400">
                <a:solidFill>
                  <a:schemeClr val="dk1"/>
                </a:solidFill>
                <a:latin typeface="Fraunces SemiBold"/>
                <a:ea typeface="Fraunces SemiBold"/>
                <a:cs typeface="Fraunces SemiBold"/>
                <a:sym typeface="Fraunces SemiBol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682" name="Shape 3682"/>
        <p:cNvGrpSpPr/>
        <p:nvPr/>
      </p:nvGrpSpPr>
      <p:grpSpPr>
        <a:xfrm>
          <a:off x="0" y="0"/>
          <a:ext cx="0" cy="0"/>
          <a:chOff x="0" y="0"/>
          <a:chExt cx="0" cy="0"/>
        </a:xfrm>
      </p:grpSpPr>
      <p:grpSp>
        <p:nvGrpSpPr>
          <p:cNvPr id="3683" name="Google Shape;3683;p25"/>
          <p:cNvGrpSpPr/>
          <p:nvPr/>
        </p:nvGrpSpPr>
        <p:grpSpPr>
          <a:xfrm>
            <a:off x="1971751" y="-473364"/>
            <a:ext cx="5200499" cy="10303228"/>
            <a:chOff x="1971751" y="-320964"/>
            <a:chExt cx="5200499" cy="10303228"/>
          </a:xfrm>
        </p:grpSpPr>
        <p:grpSp>
          <p:nvGrpSpPr>
            <p:cNvPr id="3684" name="Google Shape;3684;p25"/>
            <p:cNvGrpSpPr/>
            <p:nvPr/>
          </p:nvGrpSpPr>
          <p:grpSpPr>
            <a:xfrm>
              <a:off x="1971751" y="-320964"/>
              <a:ext cx="5200499" cy="10303228"/>
              <a:chOff x="1971751" y="-320964"/>
              <a:chExt cx="5200499" cy="10303228"/>
            </a:xfrm>
          </p:grpSpPr>
          <p:sp>
            <p:nvSpPr>
              <p:cNvPr id="3685" name="Google Shape;3685;p25"/>
              <p:cNvSpPr/>
              <p:nvPr/>
            </p:nvSpPr>
            <p:spPr>
              <a:xfrm>
                <a:off x="1971751" y="-320964"/>
                <a:ext cx="5200499" cy="10303228"/>
              </a:xfrm>
              <a:custGeom>
                <a:rect b="b" l="l" r="r" t="t"/>
                <a:pathLst>
                  <a:path extrusionOk="0" h="177359" w="89521">
                    <a:moveTo>
                      <a:pt x="44761" y="1"/>
                    </a:moveTo>
                    <a:lnTo>
                      <a:pt x="23595" y="11180"/>
                    </a:lnTo>
                    <a:cubicBezTo>
                      <a:pt x="9707" y="18541"/>
                      <a:pt x="0" y="35048"/>
                      <a:pt x="0" y="51306"/>
                    </a:cubicBezTo>
                    <a:lnTo>
                      <a:pt x="0" y="177359"/>
                    </a:lnTo>
                    <a:lnTo>
                      <a:pt x="89521" y="177359"/>
                    </a:lnTo>
                    <a:lnTo>
                      <a:pt x="89521" y="51306"/>
                    </a:lnTo>
                    <a:cubicBezTo>
                      <a:pt x="89521" y="35048"/>
                      <a:pt x="79820" y="18541"/>
                      <a:pt x="65933" y="11180"/>
                    </a:cubicBezTo>
                    <a:lnTo>
                      <a:pt x="4476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6" name="Google Shape;3686;p25"/>
              <p:cNvSpPr/>
              <p:nvPr/>
            </p:nvSpPr>
            <p:spPr>
              <a:xfrm>
                <a:off x="2035071" y="-249510"/>
                <a:ext cx="5074264" cy="10168453"/>
              </a:xfrm>
              <a:custGeom>
                <a:rect b="b" l="l" r="r" t="t"/>
                <a:pathLst>
                  <a:path extrusionOk="0" h="175039" w="87348">
                    <a:moveTo>
                      <a:pt x="43671" y="294"/>
                    </a:moveTo>
                    <a:lnTo>
                      <a:pt x="64212" y="11135"/>
                    </a:lnTo>
                    <a:cubicBezTo>
                      <a:pt x="77679" y="18280"/>
                      <a:pt x="87086" y="34290"/>
                      <a:pt x="87086" y="50076"/>
                    </a:cubicBezTo>
                    <a:lnTo>
                      <a:pt x="87086" y="174778"/>
                    </a:lnTo>
                    <a:lnTo>
                      <a:pt x="262" y="174778"/>
                    </a:lnTo>
                    <a:lnTo>
                      <a:pt x="262" y="50076"/>
                    </a:lnTo>
                    <a:cubicBezTo>
                      <a:pt x="262" y="34290"/>
                      <a:pt x="9669" y="18273"/>
                      <a:pt x="23136" y="11135"/>
                    </a:cubicBezTo>
                    <a:lnTo>
                      <a:pt x="43671" y="294"/>
                    </a:lnTo>
                    <a:close/>
                    <a:moveTo>
                      <a:pt x="43671" y="1"/>
                    </a:moveTo>
                    <a:lnTo>
                      <a:pt x="23008" y="10912"/>
                    </a:lnTo>
                    <a:cubicBezTo>
                      <a:pt x="16195" y="14526"/>
                      <a:pt x="10363" y="20357"/>
                      <a:pt x="6150" y="27789"/>
                    </a:cubicBezTo>
                    <a:cubicBezTo>
                      <a:pt x="2180" y="34787"/>
                      <a:pt x="0" y="42702"/>
                      <a:pt x="0" y="50076"/>
                    </a:cubicBezTo>
                    <a:lnTo>
                      <a:pt x="0" y="175039"/>
                    </a:lnTo>
                    <a:lnTo>
                      <a:pt x="87347" y="175039"/>
                    </a:lnTo>
                    <a:lnTo>
                      <a:pt x="87347" y="50076"/>
                    </a:lnTo>
                    <a:cubicBezTo>
                      <a:pt x="87347" y="42702"/>
                      <a:pt x="85161" y="34787"/>
                      <a:pt x="81191" y="27789"/>
                    </a:cubicBezTo>
                    <a:cubicBezTo>
                      <a:pt x="76978" y="20357"/>
                      <a:pt x="71152" y="14526"/>
                      <a:pt x="64333" y="10906"/>
                    </a:cubicBezTo>
                    <a:lnTo>
                      <a:pt x="43734" y="33"/>
                    </a:lnTo>
                    <a:lnTo>
                      <a:pt x="43671"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7" name="Google Shape;3687;p25"/>
              <p:cNvSpPr/>
              <p:nvPr/>
            </p:nvSpPr>
            <p:spPr>
              <a:xfrm>
                <a:off x="2084276" y="-85457"/>
                <a:ext cx="4975797" cy="9963328"/>
              </a:xfrm>
              <a:custGeom>
                <a:rect b="b" l="l" r="r" t="t"/>
                <a:pathLst>
                  <a:path extrusionOk="0" h="171508" w="85653">
                    <a:moveTo>
                      <a:pt x="42824" y="287"/>
                    </a:moveTo>
                    <a:lnTo>
                      <a:pt x="62970" y="9904"/>
                    </a:lnTo>
                    <a:cubicBezTo>
                      <a:pt x="77004" y="16635"/>
                      <a:pt x="85391" y="34079"/>
                      <a:pt x="85391" y="47048"/>
                    </a:cubicBezTo>
                    <a:lnTo>
                      <a:pt x="85391" y="171246"/>
                    </a:lnTo>
                    <a:lnTo>
                      <a:pt x="269" y="171246"/>
                    </a:lnTo>
                    <a:lnTo>
                      <a:pt x="269" y="47048"/>
                    </a:lnTo>
                    <a:cubicBezTo>
                      <a:pt x="269" y="34079"/>
                      <a:pt x="8650" y="16641"/>
                      <a:pt x="22684" y="9904"/>
                    </a:cubicBezTo>
                    <a:lnTo>
                      <a:pt x="42824" y="287"/>
                    </a:lnTo>
                    <a:close/>
                    <a:moveTo>
                      <a:pt x="42824" y="0"/>
                    </a:moveTo>
                    <a:lnTo>
                      <a:pt x="22569" y="9669"/>
                    </a:lnTo>
                    <a:cubicBezTo>
                      <a:pt x="8446" y="16450"/>
                      <a:pt x="1" y="33996"/>
                      <a:pt x="1" y="47048"/>
                    </a:cubicBezTo>
                    <a:lnTo>
                      <a:pt x="1" y="171508"/>
                    </a:lnTo>
                    <a:lnTo>
                      <a:pt x="85653" y="171508"/>
                    </a:lnTo>
                    <a:lnTo>
                      <a:pt x="85653" y="47048"/>
                    </a:lnTo>
                    <a:cubicBezTo>
                      <a:pt x="85653" y="33996"/>
                      <a:pt x="77208" y="16450"/>
                      <a:pt x="63084" y="9675"/>
                    </a:cubicBezTo>
                    <a:lnTo>
                      <a:pt x="42824" y="0"/>
                    </a:ln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8" name="Google Shape;3688;p25"/>
              <p:cNvSpPr/>
              <p:nvPr/>
            </p:nvSpPr>
            <p:spPr>
              <a:xfrm>
                <a:off x="2209814" y="348843"/>
                <a:ext cx="4724721" cy="4724721"/>
              </a:xfrm>
              <a:custGeom>
                <a:rect b="b" l="l" r="r" t="t"/>
                <a:pathLst>
                  <a:path extrusionOk="0" h="81331" w="81331">
                    <a:moveTo>
                      <a:pt x="40663" y="262"/>
                    </a:moveTo>
                    <a:cubicBezTo>
                      <a:pt x="62944" y="262"/>
                      <a:pt x="81070" y="18387"/>
                      <a:pt x="81070" y="40662"/>
                    </a:cubicBezTo>
                    <a:cubicBezTo>
                      <a:pt x="81070" y="62944"/>
                      <a:pt x="62944" y="81069"/>
                      <a:pt x="40663" y="81069"/>
                    </a:cubicBezTo>
                    <a:cubicBezTo>
                      <a:pt x="18388" y="81069"/>
                      <a:pt x="262" y="62944"/>
                      <a:pt x="262" y="40662"/>
                    </a:cubicBezTo>
                    <a:cubicBezTo>
                      <a:pt x="262" y="18387"/>
                      <a:pt x="18388" y="262"/>
                      <a:pt x="40663" y="262"/>
                    </a:cubicBezTo>
                    <a:close/>
                    <a:moveTo>
                      <a:pt x="40663" y="0"/>
                    </a:moveTo>
                    <a:cubicBezTo>
                      <a:pt x="18247" y="0"/>
                      <a:pt x="0" y="18247"/>
                      <a:pt x="0" y="40662"/>
                    </a:cubicBezTo>
                    <a:cubicBezTo>
                      <a:pt x="0" y="63084"/>
                      <a:pt x="18241" y="81331"/>
                      <a:pt x="40663" y="81331"/>
                    </a:cubicBezTo>
                    <a:cubicBezTo>
                      <a:pt x="63090" y="81331"/>
                      <a:pt x="81331" y="63084"/>
                      <a:pt x="81331" y="40662"/>
                    </a:cubicBezTo>
                    <a:cubicBezTo>
                      <a:pt x="81331" y="18247"/>
                      <a:pt x="63084" y="0"/>
                      <a:pt x="4066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9" name="Google Shape;3689;p25"/>
              <p:cNvSpPr/>
              <p:nvPr/>
            </p:nvSpPr>
            <p:spPr>
              <a:xfrm>
                <a:off x="2084276" y="-85457"/>
                <a:ext cx="4975797" cy="9963328"/>
              </a:xfrm>
              <a:custGeom>
                <a:rect b="b" l="l" r="r" t="t"/>
                <a:pathLst>
                  <a:path extrusionOk="0" h="171508" w="85653">
                    <a:moveTo>
                      <a:pt x="42824" y="287"/>
                    </a:moveTo>
                    <a:lnTo>
                      <a:pt x="62970" y="9904"/>
                    </a:lnTo>
                    <a:cubicBezTo>
                      <a:pt x="77004" y="16635"/>
                      <a:pt x="85391" y="34079"/>
                      <a:pt x="85391" y="47048"/>
                    </a:cubicBezTo>
                    <a:lnTo>
                      <a:pt x="85391" y="171246"/>
                    </a:lnTo>
                    <a:lnTo>
                      <a:pt x="269" y="171246"/>
                    </a:lnTo>
                    <a:lnTo>
                      <a:pt x="269" y="47048"/>
                    </a:lnTo>
                    <a:cubicBezTo>
                      <a:pt x="269" y="34079"/>
                      <a:pt x="8650" y="16641"/>
                      <a:pt x="22684" y="9904"/>
                    </a:cubicBezTo>
                    <a:lnTo>
                      <a:pt x="42824" y="287"/>
                    </a:lnTo>
                    <a:close/>
                    <a:moveTo>
                      <a:pt x="42824" y="0"/>
                    </a:moveTo>
                    <a:lnTo>
                      <a:pt x="22569" y="9669"/>
                    </a:lnTo>
                    <a:cubicBezTo>
                      <a:pt x="8446" y="16450"/>
                      <a:pt x="1" y="33996"/>
                      <a:pt x="1" y="47048"/>
                    </a:cubicBezTo>
                    <a:lnTo>
                      <a:pt x="1" y="171508"/>
                    </a:lnTo>
                    <a:lnTo>
                      <a:pt x="85653" y="171508"/>
                    </a:lnTo>
                    <a:lnTo>
                      <a:pt x="85653" y="47048"/>
                    </a:lnTo>
                    <a:cubicBezTo>
                      <a:pt x="85653" y="33996"/>
                      <a:pt x="77208" y="16450"/>
                      <a:pt x="63084" y="9675"/>
                    </a:cubicBezTo>
                    <a:lnTo>
                      <a:pt x="42824"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0" name="Google Shape;3690;p25"/>
              <p:cNvSpPr/>
              <p:nvPr/>
            </p:nvSpPr>
            <p:spPr>
              <a:xfrm>
                <a:off x="3829258" y="13359"/>
                <a:ext cx="1486239" cy="369236"/>
              </a:xfrm>
              <a:custGeom>
                <a:rect b="b" l="l" r="r" t="t"/>
                <a:pathLst>
                  <a:path extrusionOk="0" h="6356" w="25584">
                    <a:moveTo>
                      <a:pt x="12786" y="288"/>
                    </a:moveTo>
                    <a:lnTo>
                      <a:pt x="24289" y="5788"/>
                    </a:lnTo>
                    <a:cubicBezTo>
                      <a:pt x="19987" y="4736"/>
                      <a:pt x="16304" y="4252"/>
                      <a:pt x="12786" y="4252"/>
                    </a:cubicBezTo>
                    <a:cubicBezTo>
                      <a:pt x="9274" y="4252"/>
                      <a:pt x="5590" y="4743"/>
                      <a:pt x="1288" y="5788"/>
                    </a:cubicBezTo>
                    <a:lnTo>
                      <a:pt x="12786" y="288"/>
                    </a:lnTo>
                    <a:close/>
                    <a:moveTo>
                      <a:pt x="12786" y="1"/>
                    </a:moveTo>
                    <a:lnTo>
                      <a:pt x="1" y="6113"/>
                    </a:lnTo>
                    <a:lnTo>
                      <a:pt x="90" y="6355"/>
                    </a:lnTo>
                    <a:cubicBezTo>
                      <a:pt x="4921" y="5093"/>
                      <a:pt x="8949" y="4507"/>
                      <a:pt x="12786" y="4507"/>
                    </a:cubicBezTo>
                    <a:cubicBezTo>
                      <a:pt x="16622" y="4507"/>
                      <a:pt x="20663" y="5093"/>
                      <a:pt x="25494" y="6355"/>
                    </a:cubicBezTo>
                    <a:lnTo>
                      <a:pt x="25583" y="6107"/>
                    </a:lnTo>
                    <a:lnTo>
                      <a:pt x="1278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1" name="Google Shape;3691;p25"/>
              <p:cNvSpPr/>
              <p:nvPr/>
            </p:nvSpPr>
            <p:spPr>
              <a:xfrm>
                <a:off x="4219524" y="75982"/>
                <a:ext cx="705708" cy="168875"/>
              </a:xfrm>
              <a:custGeom>
                <a:rect b="b" l="l" r="r" t="t"/>
                <a:pathLst>
                  <a:path extrusionOk="0" h="2907" w="12148">
                    <a:moveTo>
                      <a:pt x="6074" y="0"/>
                    </a:moveTo>
                    <a:lnTo>
                      <a:pt x="0" y="2906"/>
                    </a:lnTo>
                    <a:cubicBezTo>
                      <a:pt x="2008" y="2607"/>
                      <a:pt x="4034" y="2454"/>
                      <a:pt x="6068" y="2454"/>
                    </a:cubicBezTo>
                    <a:cubicBezTo>
                      <a:pt x="8107" y="2454"/>
                      <a:pt x="10134" y="2607"/>
                      <a:pt x="12148" y="2906"/>
                    </a:cubicBezTo>
                    <a:lnTo>
                      <a:pt x="6074"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2" name="Google Shape;3692;p25"/>
              <p:cNvSpPr/>
              <p:nvPr/>
            </p:nvSpPr>
            <p:spPr>
              <a:xfrm>
                <a:off x="4564593" y="-248406"/>
                <a:ext cx="15220" cy="277798"/>
              </a:xfrm>
              <a:custGeom>
                <a:rect b="b" l="l" r="r" t="t"/>
                <a:pathLst>
                  <a:path extrusionOk="0" h="4782" w="262">
                    <a:moveTo>
                      <a:pt x="128" y="1"/>
                    </a:moveTo>
                    <a:cubicBezTo>
                      <a:pt x="57" y="1"/>
                      <a:pt x="0" y="58"/>
                      <a:pt x="0" y="128"/>
                    </a:cubicBezTo>
                    <a:lnTo>
                      <a:pt x="0" y="4654"/>
                    </a:lnTo>
                    <a:cubicBezTo>
                      <a:pt x="0" y="4724"/>
                      <a:pt x="57" y="4781"/>
                      <a:pt x="128" y="4781"/>
                    </a:cubicBezTo>
                    <a:cubicBezTo>
                      <a:pt x="204" y="4781"/>
                      <a:pt x="261" y="4724"/>
                      <a:pt x="261" y="4654"/>
                    </a:cubicBezTo>
                    <a:lnTo>
                      <a:pt x="261" y="128"/>
                    </a:lnTo>
                    <a:cubicBezTo>
                      <a:pt x="261" y="58"/>
                      <a:pt x="204" y="1"/>
                      <a:pt x="128"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3" name="Google Shape;3693;p25"/>
              <p:cNvSpPr/>
              <p:nvPr/>
            </p:nvSpPr>
            <p:spPr>
              <a:xfrm>
                <a:off x="5303588" y="367607"/>
                <a:ext cx="1849781" cy="2752945"/>
              </a:xfrm>
              <a:custGeom>
                <a:rect b="b" l="l" r="r" t="t"/>
                <a:pathLst>
                  <a:path extrusionOk="0" h="47389" w="31842">
                    <a:moveTo>
                      <a:pt x="143" y="1"/>
                    </a:moveTo>
                    <a:cubicBezTo>
                      <a:pt x="91" y="1"/>
                      <a:pt x="39" y="35"/>
                      <a:pt x="19" y="85"/>
                    </a:cubicBezTo>
                    <a:cubicBezTo>
                      <a:pt x="0" y="155"/>
                      <a:pt x="32" y="232"/>
                      <a:pt x="102" y="251"/>
                    </a:cubicBezTo>
                    <a:cubicBezTo>
                      <a:pt x="19586" y="7058"/>
                      <a:pt x="31568" y="26815"/>
                      <a:pt x="28591" y="47242"/>
                    </a:cubicBezTo>
                    <a:cubicBezTo>
                      <a:pt x="28585" y="47312"/>
                      <a:pt x="28629" y="47375"/>
                      <a:pt x="28706" y="47388"/>
                    </a:cubicBezTo>
                    <a:lnTo>
                      <a:pt x="28725" y="47388"/>
                    </a:lnTo>
                    <a:cubicBezTo>
                      <a:pt x="28789" y="47388"/>
                      <a:pt x="28840" y="47337"/>
                      <a:pt x="28853" y="47280"/>
                    </a:cubicBezTo>
                    <a:cubicBezTo>
                      <a:pt x="31842" y="26732"/>
                      <a:pt x="19790" y="6847"/>
                      <a:pt x="185" y="9"/>
                    </a:cubicBezTo>
                    <a:cubicBezTo>
                      <a:pt x="172" y="3"/>
                      <a:pt x="157" y="1"/>
                      <a:pt x="14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4" name="Google Shape;3694;p25"/>
              <p:cNvSpPr/>
              <p:nvPr/>
            </p:nvSpPr>
            <p:spPr>
              <a:xfrm>
                <a:off x="1990979" y="367549"/>
                <a:ext cx="1849839" cy="2753004"/>
              </a:xfrm>
              <a:custGeom>
                <a:rect b="b" l="l" r="r" t="t"/>
                <a:pathLst>
                  <a:path extrusionOk="0" h="47390" w="31843">
                    <a:moveTo>
                      <a:pt x="31703" y="1"/>
                    </a:moveTo>
                    <a:cubicBezTo>
                      <a:pt x="31687" y="1"/>
                      <a:pt x="31672" y="4"/>
                      <a:pt x="31657" y="10"/>
                    </a:cubicBezTo>
                    <a:cubicBezTo>
                      <a:pt x="12053" y="6848"/>
                      <a:pt x="1" y="26733"/>
                      <a:pt x="2990" y="47275"/>
                    </a:cubicBezTo>
                    <a:cubicBezTo>
                      <a:pt x="3003" y="47338"/>
                      <a:pt x="3054" y="47389"/>
                      <a:pt x="3117" y="47389"/>
                    </a:cubicBezTo>
                    <a:lnTo>
                      <a:pt x="3136" y="47389"/>
                    </a:lnTo>
                    <a:cubicBezTo>
                      <a:pt x="3213" y="47376"/>
                      <a:pt x="3258" y="47313"/>
                      <a:pt x="3251" y="47236"/>
                    </a:cubicBezTo>
                    <a:cubicBezTo>
                      <a:pt x="275" y="26816"/>
                      <a:pt x="12257" y="7059"/>
                      <a:pt x="31740" y="252"/>
                    </a:cubicBezTo>
                    <a:cubicBezTo>
                      <a:pt x="31810" y="226"/>
                      <a:pt x="31842" y="156"/>
                      <a:pt x="31823" y="86"/>
                    </a:cubicBezTo>
                    <a:cubicBezTo>
                      <a:pt x="31803" y="32"/>
                      <a:pt x="31754" y="1"/>
                      <a:pt x="3170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5" name="Google Shape;3695;p25"/>
              <p:cNvSpPr/>
              <p:nvPr/>
            </p:nvSpPr>
            <p:spPr>
              <a:xfrm>
                <a:off x="5248400" y="157428"/>
                <a:ext cx="101139" cy="198851"/>
              </a:xfrm>
              <a:custGeom>
                <a:rect b="b" l="l" r="r" t="t"/>
                <a:pathLst>
                  <a:path extrusionOk="0" h="3423" w="1741">
                    <a:moveTo>
                      <a:pt x="1592" y="0"/>
                    </a:moveTo>
                    <a:cubicBezTo>
                      <a:pt x="1543" y="0"/>
                      <a:pt x="1496" y="30"/>
                      <a:pt x="1473" y="77"/>
                    </a:cubicBezTo>
                    <a:lnTo>
                      <a:pt x="26" y="3238"/>
                    </a:lnTo>
                    <a:cubicBezTo>
                      <a:pt x="1" y="3308"/>
                      <a:pt x="26" y="3384"/>
                      <a:pt x="90" y="3410"/>
                    </a:cubicBezTo>
                    <a:cubicBezTo>
                      <a:pt x="109" y="3423"/>
                      <a:pt x="128" y="3423"/>
                      <a:pt x="147" y="3423"/>
                    </a:cubicBezTo>
                    <a:cubicBezTo>
                      <a:pt x="198" y="3423"/>
                      <a:pt x="243" y="3397"/>
                      <a:pt x="262" y="3346"/>
                    </a:cubicBezTo>
                    <a:lnTo>
                      <a:pt x="1715" y="185"/>
                    </a:lnTo>
                    <a:cubicBezTo>
                      <a:pt x="1741" y="121"/>
                      <a:pt x="1715" y="45"/>
                      <a:pt x="1645" y="13"/>
                    </a:cubicBezTo>
                    <a:cubicBezTo>
                      <a:pt x="1628" y="4"/>
                      <a:pt x="1610" y="0"/>
                      <a:pt x="159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6" name="Google Shape;3696;p25"/>
              <p:cNvSpPr/>
              <p:nvPr/>
            </p:nvSpPr>
            <p:spPr>
              <a:xfrm>
                <a:off x="3794809" y="157196"/>
                <a:ext cx="101139" cy="199083"/>
              </a:xfrm>
              <a:custGeom>
                <a:rect b="b" l="l" r="r" t="t"/>
                <a:pathLst>
                  <a:path extrusionOk="0" h="3427" w="1741">
                    <a:moveTo>
                      <a:pt x="142" y="1"/>
                    </a:moveTo>
                    <a:cubicBezTo>
                      <a:pt x="124" y="1"/>
                      <a:pt x="107" y="4"/>
                      <a:pt x="90" y="11"/>
                    </a:cubicBezTo>
                    <a:cubicBezTo>
                      <a:pt x="26" y="42"/>
                      <a:pt x="1" y="119"/>
                      <a:pt x="26" y="183"/>
                    </a:cubicBezTo>
                    <a:lnTo>
                      <a:pt x="1473" y="3350"/>
                    </a:lnTo>
                    <a:cubicBezTo>
                      <a:pt x="1499" y="3395"/>
                      <a:pt x="1543" y="3427"/>
                      <a:pt x="1594" y="3427"/>
                    </a:cubicBezTo>
                    <a:cubicBezTo>
                      <a:pt x="1613" y="3427"/>
                      <a:pt x="1632" y="3420"/>
                      <a:pt x="1645" y="3414"/>
                    </a:cubicBezTo>
                    <a:cubicBezTo>
                      <a:pt x="1715" y="3382"/>
                      <a:pt x="1741" y="3306"/>
                      <a:pt x="1709" y="3242"/>
                    </a:cubicBezTo>
                    <a:lnTo>
                      <a:pt x="262" y="74"/>
                    </a:lnTo>
                    <a:cubicBezTo>
                      <a:pt x="243" y="27"/>
                      <a:pt x="193" y="1"/>
                      <a:pt x="14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97" name="Google Shape;3697;p25"/>
            <p:cNvSpPr/>
            <p:nvPr/>
          </p:nvSpPr>
          <p:spPr>
            <a:xfrm>
              <a:off x="6992802" y="9795961"/>
              <a:ext cx="118741" cy="122982"/>
            </a:xfrm>
            <a:custGeom>
              <a:rect b="b" l="l" r="r" t="t"/>
              <a:pathLst>
                <a:path extrusionOk="0" h="2117" w="2044">
                  <a:moveTo>
                    <a:pt x="185" y="1"/>
                  </a:moveTo>
                  <a:cubicBezTo>
                    <a:pt x="87" y="1"/>
                    <a:pt x="0" y="123"/>
                    <a:pt x="87" y="224"/>
                  </a:cubicBezTo>
                  <a:lnTo>
                    <a:pt x="1776" y="2072"/>
                  </a:lnTo>
                  <a:cubicBezTo>
                    <a:pt x="1801" y="2098"/>
                    <a:pt x="1840" y="2117"/>
                    <a:pt x="1871" y="2117"/>
                  </a:cubicBezTo>
                  <a:lnTo>
                    <a:pt x="1878" y="2117"/>
                  </a:lnTo>
                  <a:cubicBezTo>
                    <a:pt x="1986" y="2117"/>
                    <a:pt x="2043" y="1983"/>
                    <a:pt x="1967" y="1900"/>
                  </a:cubicBezTo>
                  <a:lnTo>
                    <a:pt x="278" y="46"/>
                  </a:lnTo>
                  <a:cubicBezTo>
                    <a:pt x="250" y="14"/>
                    <a:pt x="217" y="1"/>
                    <a:pt x="185"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8" name="Google Shape;3698;p25"/>
            <p:cNvSpPr/>
            <p:nvPr/>
          </p:nvSpPr>
          <p:spPr>
            <a:xfrm>
              <a:off x="2034316" y="9796194"/>
              <a:ext cx="115197" cy="122749"/>
            </a:xfrm>
            <a:custGeom>
              <a:rect b="b" l="l" r="r" t="t"/>
              <a:pathLst>
                <a:path extrusionOk="0" h="2113" w="1983">
                  <a:moveTo>
                    <a:pt x="1834" y="0"/>
                  </a:moveTo>
                  <a:cubicBezTo>
                    <a:pt x="1799" y="0"/>
                    <a:pt x="1764" y="15"/>
                    <a:pt x="1740" y="42"/>
                  </a:cubicBezTo>
                  <a:lnTo>
                    <a:pt x="45" y="1896"/>
                  </a:lnTo>
                  <a:cubicBezTo>
                    <a:pt x="0" y="1947"/>
                    <a:pt x="0" y="2030"/>
                    <a:pt x="58" y="2081"/>
                  </a:cubicBezTo>
                  <a:cubicBezTo>
                    <a:pt x="77" y="2100"/>
                    <a:pt x="109" y="2113"/>
                    <a:pt x="147" y="2113"/>
                  </a:cubicBezTo>
                  <a:cubicBezTo>
                    <a:pt x="179" y="2113"/>
                    <a:pt x="217" y="2100"/>
                    <a:pt x="243" y="2068"/>
                  </a:cubicBezTo>
                  <a:lnTo>
                    <a:pt x="1932" y="220"/>
                  </a:lnTo>
                  <a:cubicBezTo>
                    <a:pt x="1983" y="163"/>
                    <a:pt x="1976" y="80"/>
                    <a:pt x="1925" y="35"/>
                  </a:cubicBezTo>
                  <a:cubicBezTo>
                    <a:pt x="1898" y="11"/>
                    <a:pt x="1866" y="0"/>
                    <a:pt x="1834"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9" name="Google Shape;3699;p25"/>
            <p:cNvSpPr/>
            <p:nvPr/>
          </p:nvSpPr>
          <p:spPr>
            <a:xfrm>
              <a:off x="6645002" y="1401769"/>
              <a:ext cx="131463" cy="85222"/>
            </a:xfrm>
            <a:custGeom>
              <a:rect b="b" l="l" r="r" t="t"/>
              <a:pathLst>
                <a:path extrusionOk="0" h="1467" w="2263">
                  <a:moveTo>
                    <a:pt x="2112" y="1"/>
                  </a:moveTo>
                  <a:cubicBezTo>
                    <a:pt x="2089" y="1"/>
                    <a:pt x="2066" y="7"/>
                    <a:pt x="2046" y="20"/>
                  </a:cubicBezTo>
                  <a:lnTo>
                    <a:pt x="83" y="1225"/>
                  </a:lnTo>
                  <a:cubicBezTo>
                    <a:pt x="19" y="1263"/>
                    <a:pt x="0" y="1346"/>
                    <a:pt x="38" y="1403"/>
                  </a:cubicBezTo>
                  <a:cubicBezTo>
                    <a:pt x="64" y="1441"/>
                    <a:pt x="102" y="1467"/>
                    <a:pt x="147" y="1467"/>
                  </a:cubicBezTo>
                  <a:cubicBezTo>
                    <a:pt x="172" y="1467"/>
                    <a:pt x="198" y="1461"/>
                    <a:pt x="217" y="1448"/>
                  </a:cubicBezTo>
                  <a:lnTo>
                    <a:pt x="2180" y="243"/>
                  </a:lnTo>
                  <a:cubicBezTo>
                    <a:pt x="2243" y="205"/>
                    <a:pt x="2263" y="122"/>
                    <a:pt x="2224" y="65"/>
                  </a:cubicBezTo>
                  <a:cubicBezTo>
                    <a:pt x="2199" y="23"/>
                    <a:pt x="2155" y="1"/>
                    <a:pt x="211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0" name="Google Shape;3700;p25"/>
            <p:cNvSpPr/>
            <p:nvPr/>
          </p:nvSpPr>
          <p:spPr>
            <a:xfrm>
              <a:off x="6937846" y="2206583"/>
              <a:ext cx="128501" cy="38690"/>
            </a:xfrm>
            <a:custGeom>
              <a:rect b="b" l="l" r="r" t="t"/>
              <a:pathLst>
                <a:path extrusionOk="0" h="666" w="2212">
                  <a:moveTo>
                    <a:pt x="2070" y="1"/>
                  </a:moveTo>
                  <a:cubicBezTo>
                    <a:pt x="2062" y="1"/>
                    <a:pt x="2054" y="1"/>
                    <a:pt x="2046" y="3"/>
                  </a:cubicBezTo>
                  <a:lnTo>
                    <a:pt x="115" y="411"/>
                  </a:lnTo>
                  <a:cubicBezTo>
                    <a:pt x="45" y="423"/>
                    <a:pt x="0" y="494"/>
                    <a:pt x="13" y="564"/>
                  </a:cubicBezTo>
                  <a:cubicBezTo>
                    <a:pt x="26" y="621"/>
                    <a:pt x="77" y="666"/>
                    <a:pt x="141" y="666"/>
                  </a:cubicBezTo>
                  <a:lnTo>
                    <a:pt x="166" y="666"/>
                  </a:lnTo>
                  <a:lnTo>
                    <a:pt x="2097" y="258"/>
                  </a:lnTo>
                  <a:cubicBezTo>
                    <a:pt x="2167" y="245"/>
                    <a:pt x="2212" y="175"/>
                    <a:pt x="2199" y="105"/>
                  </a:cubicBezTo>
                  <a:cubicBezTo>
                    <a:pt x="2188" y="43"/>
                    <a:pt x="2132" y="1"/>
                    <a:pt x="207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1" name="Google Shape;3701;p25"/>
            <p:cNvSpPr/>
            <p:nvPr/>
          </p:nvSpPr>
          <p:spPr>
            <a:xfrm>
              <a:off x="2077653" y="2206815"/>
              <a:ext cx="128907" cy="38457"/>
            </a:xfrm>
            <a:custGeom>
              <a:rect b="b" l="l" r="r" t="t"/>
              <a:pathLst>
                <a:path extrusionOk="0" h="662" w="2219">
                  <a:moveTo>
                    <a:pt x="139" y="1"/>
                  </a:moveTo>
                  <a:cubicBezTo>
                    <a:pt x="81" y="1"/>
                    <a:pt x="30" y="42"/>
                    <a:pt x="19" y="101"/>
                  </a:cubicBezTo>
                  <a:cubicBezTo>
                    <a:pt x="0" y="171"/>
                    <a:pt x="45" y="241"/>
                    <a:pt x="115" y="254"/>
                  </a:cubicBezTo>
                  <a:lnTo>
                    <a:pt x="2052" y="662"/>
                  </a:lnTo>
                  <a:lnTo>
                    <a:pt x="2078" y="662"/>
                  </a:lnTo>
                  <a:cubicBezTo>
                    <a:pt x="2135" y="662"/>
                    <a:pt x="2193" y="623"/>
                    <a:pt x="2205" y="560"/>
                  </a:cubicBezTo>
                  <a:cubicBezTo>
                    <a:pt x="2218" y="490"/>
                    <a:pt x="2173" y="426"/>
                    <a:pt x="2103" y="407"/>
                  </a:cubicBezTo>
                  <a:lnTo>
                    <a:pt x="172" y="5"/>
                  </a:lnTo>
                  <a:cubicBezTo>
                    <a:pt x="161" y="2"/>
                    <a:pt x="150" y="1"/>
                    <a:pt x="139" y="1"/>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2" name="Google Shape;3702;p25"/>
            <p:cNvSpPr/>
            <p:nvPr/>
          </p:nvSpPr>
          <p:spPr>
            <a:xfrm>
              <a:off x="6964511" y="3208214"/>
              <a:ext cx="144825" cy="15278"/>
            </a:xfrm>
            <a:custGeom>
              <a:rect b="b" l="l" r="r" t="t"/>
              <a:pathLst>
                <a:path extrusionOk="0" h="263" w="2493">
                  <a:moveTo>
                    <a:pt x="128" y="1"/>
                  </a:moveTo>
                  <a:cubicBezTo>
                    <a:pt x="58" y="1"/>
                    <a:pt x="0" y="58"/>
                    <a:pt x="0" y="135"/>
                  </a:cubicBezTo>
                  <a:cubicBezTo>
                    <a:pt x="0" y="205"/>
                    <a:pt x="58" y="262"/>
                    <a:pt x="128" y="262"/>
                  </a:cubicBezTo>
                  <a:lnTo>
                    <a:pt x="2358" y="262"/>
                  </a:lnTo>
                  <a:cubicBezTo>
                    <a:pt x="2435" y="262"/>
                    <a:pt x="2492" y="205"/>
                    <a:pt x="2492" y="135"/>
                  </a:cubicBezTo>
                  <a:cubicBezTo>
                    <a:pt x="2492" y="58"/>
                    <a:pt x="2435" y="1"/>
                    <a:pt x="235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3" name="Google Shape;3703;p25"/>
            <p:cNvSpPr/>
            <p:nvPr/>
          </p:nvSpPr>
          <p:spPr>
            <a:xfrm>
              <a:off x="6961896" y="4605919"/>
              <a:ext cx="149995" cy="14872"/>
            </a:xfrm>
            <a:custGeom>
              <a:rect b="b" l="l" r="r" t="t"/>
              <a:pathLst>
                <a:path extrusionOk="0" h="256" w="2582">
                  <a:moveTo>
                    <a:pt x="167" y="0"/>
                  </a:moveTo>
                  <a:cubicBezTo>
                    <a:pt x="1" y="0"/>
                    <a:pt x="3" y="255"/>
                    <a:pt x="173" y="255"/>
                  </a:cubicBezTo>
                  <a:lnTo>
                    <a:pt x="2403" y="255"/>
                  </a:lnTo>
                  <a:cubicBezTo>
                    <a:pt x="2582" y="255"/>
                    <a:pt x="2582" y="0"/>
                    <a:pt x="2403" y="0"/>
                  </a:cubicBezTo>
                  <a:lnTo>
                    <a:pt x="173" y="0"/>
                  </a:lnTo>
                  <a:cubicBezTo>
                    <a:pt x="171" y="0"/>
                    <a:pt x="169" y="0"/>
                    <a:pt x="16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4" name="Google Shape;3704;p25"/>
            <p:cNvSpPr/>
            <p:nvPr/>
          </p:nvSpPr>
          <p:spPr>
            <a:xfrm>
              <a:off x="6961896" y="6003218"/>
              <a:ext cx="149995" cy="14872"/>
            </a:xfrm>
            <a:custGeom>
              <a:rect b="b" l="l" r="r" t="t"/>
              <a:pathLst>
                <a:path extrusionOk="0" h="256" w="2582">
                  <a:moveTo>
                    <a:pt x="173" y="0"/>
                  </a:moveTo>
                  <a:cubicBezTo>
                    <a:pt x="1" y="0"/>
                    <a:pt x="1" y="255"/>
                    <a:pt x="173" y="255"/>
                  </a:cubicBezTo>
                  <a:lnTo>
                    <a:pt x="2403" y="255"/>
                  </a:lnTo>
                  <a:cubicBezTo>
                    <a:pt x="2582" y="255"/>
                    <a:pt x="2582" y="0"/>
                    <a:pt x="2403"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5" name="Google Shape;3705;p25"/>
            <p:cNvSpPr/>
            <p:nvPr/>
          </p:nvSpPr>
          <p:spPr>
            <a:xfrm>
              <a:off x="6993383" y="7400517"/>
              <a:ext cx="118509" cy="15220"/>
            </a:xfrm>
            <a:custGeom>
              <a:rect b="b" l="l" r="r" t="t"/>
              <a:pathLst>
                <a:path extrusionOk="0" h="262" w="2040">
                  <a:moveTo>
                    <a:pt x="172" y="0"/>
                  </a:moveTo>
                  <a:cubicBezTo>
                    <a:pt x="0" y="0"/>
                    <a:pt x="0" y="255"/>
                    <a:pt x="172" y="262"/>
                  </a:cubicBezTo>
                  <a:lnTo>
                    <a:pt x="1861" y="262"/>
                  </a:lnTo>
                  <a:cubicBezTo>
                    <a:pt x="2040" y="262"/>
                    <a:pt x="2040" y="0"/>
                    <a:pt x="186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6" name="Google Shape;3706;p25"/>
            <p:cNvSpPr/>
            <p:nvPr/>
          </p:nvSpPr>
          <p:spPr>
            <a:xfrm>
              <a:off x="6993383" y="8797816"/>
              <a:ext cx="118509" cy="15220"/>
            </a:xfrm>
            <a:custGeom>
              <a:rect b="b" l="l" r="r" t="t"/>
              <a:pathLst>
                <a:path extrusionOk="0" h="262" w="2040">
                  <a:moveTo>
                    <a:pt x="172" y="0"/>
                  </a:moveTo>
                  <a:cubicBezTo>
                    <a:pt x="0" y="0"/>
                    <a:pt x="0" y="262"/>
                    <a:pt x="172" y="262"/>
                  </a:cubicBezTo>
                  <a:lnTo>
                    <a:pt x="1861" y="262"/>
                  </a:lnTo>
                  <a:cubicBezTo>
                    <a:pt x="2040" y="262"/>
                    <a:pt x="2040" y="0"/>
                    <a:pt x="1861"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7" name="Google Shape;3707;p25"/>
            <p:cNvSpPr/>
            <p:nvPr/>
          </p:nvSpPr>
          <p:spPr>
            <a:xfrm>
              <a:off x="2035071" y="4605919"/>
              <a:ext cx="144825" cy="14872"/>
            </a:xfrm>
            <a:custGeom>
              <a:rect b="b" l="l" r="r" t="t"/>
              <a:pathLst>
                <a:path extrusionOk="0" h="256" w="2493">
                  <a:moveTo>
                    <a:pt x="128" y="0"/>
                  </a:moveTo>
                  <a:cubicBezTo>
                    <a:pt x="58" y="0"/>
                    <a:pt x="0" y="58"/>
                    <a:pt x="0" y="128"/>
                  </a:cubicBezTo>
                  <a:cubicBezTo>
                    <a:pt x="0" y="198"/>
                    <a:pt x="58" y="255"/>
                    <a:pt x="128" y="255"/>
                  </a:cubicBezTo>
                  <a:lnTo>
                    <a:pt x="2358" y="255"/>
                  </a:lnTo>
                  <a:cubicBezTo>
                    <a:pt x="2435" y="255"/>
                    <a:pt x="2492" y="198"/>
                    <a:pt x="2492" y="128"/>
                  </a:cubicBezTo>
                  <a:cubicBezTo>
                    <a:pt x="2492" y="58"/>
                    <a:pt x="2435" y="0"/>
                    <a:pt x="235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8" name="Google Shape;3708;p25"/>
            <p:cNvSpPr/>
            <p:nvPr/>
          </p:nvSpPr>
          <p:spPr>
            <a:xfrm>
              <a:off x="2035071" y="6003218"/>
              <a:ext cx="144825" cy="14872"/>
            </a:xfrm>
            <a:custGeom>
              <a:rect b="b" l="l" r="r" t="t"/>
              <a:pathLst>
                <a:path extrusionOk="0" h="256" w="2493">
                  <a:moveTo>
                    <a:pt x="128" y="0"/>
                  </a:moveTo>
                  <a:cubicBezTo>
                    <a:pt x="58" y="0"/>
                    <a:pt x="0" y="58"/>
                    <a:pt x="0" y="128"/>
                  </a:cubicBezTo>
                  <a:cubicBezTo>
                    <a:pt x="0" y="198"/>
                    <a:pt x="58" y="255"/>
                    <a:pt x="128" y="255"/>
                  </a:cubicBezTo>
                  <a:lnTo>
                    <a:pt x="2358" y="255"/>
                  </a:lnTo>
                  <a:cubicBezTo>
                    <a:pt x="2435" y="255"/>
                    <a:pt x="2492" y="198"/>
                    <a:pt x="2492" y="128"/>
                  </a:cubicBezTo>
                  <a:cubicBezTo>
                    <a:pt x="2492" y="58"/>
                    <a:pt x="2435" y="0"/>
                    <a:pt x="2358"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9" name="Google Shape;3709;p25"/>
            <p:cNvSpPr/>
            <p:nvPr/>
          </p:nvSpPr>
          <p:spPr>
            <a:xfrm>
              <a:off x="2035071" y="7400517"/>
              <a:ext cx="113338" cy="15220"/>
            </a:xfrm>
            <a:custGeom>
              <a:rect b="b" l="l" r="r" t="t"/>
              <a:pathLst>
                <a:path extrusionOk="0" h="262" w="1951">
                  <a:moveTo>
                    <a:pt x="128" y="0"/>
                  </a:moveTo>
                  <a:cubicBezTo>
                    <a:pt x="58" y="0"/>
                    <a:pt x="0" y="58"/>
                    <a:pt x="0" y="128"/>
                  </a:cubicBezTo>
                  <a:cubicBezTo>
                    <a:pt x="0" y="198"/>
                    <a:pt x="58" y="262"/>
                    <a:pt x="128" y="262"/>
                  </a:cubicBezTo>
                  <a:lnTo>
                    <a:pt x="1823" y="262"/>
                  </a:lnTo>
                  <a:cubicBezTo>
                    <a:pt x="1893" y="262"/>
                    <a:pt x="1950" y="198"/>
                    <a:pt x="1950" y="128"/>
                  </a:cubicBezTo>
                  <a:cubicBezTo>
                    <a:pt x="1950" y="58"/>
                    <a:pt x="1893" y="0"/>
                    <a:pt x="1823"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0" name="Google Shape;3710;p25"/>
            <p:cNvSpPr/>
            <p:nvPr/>
          </p:nvSpPr>
          <p:spPr>
            <a:xfrm>
              <a:off x="2035071" y="8797816"/>
              <a:ext cx="113338" cy="15220"/>
            </a:xfrm>
            <a:custGeom>
              <a:rect b="b" l="l" r="r" t="t"/>
              <a:pathLst>
                <a:path extrusionOk="0" h="262" w="1951">
                  <a:moveTo>
                    <a:pt x="128" y="0"/>
                  </a:moveTo>
                  <a:cubicBezTo>
                    <a:pt x="58" y="0"/>
                    <a:pt x="0" y="58"/>
                    <a:pt x="0" y="128"/>
                  </a:cubicBezTo>
                  <a:cubicBezTo>
                    <a:pt x="0" y="204"/>
                    <a:pt x="58" y="262"/>
                    <a:pt x="128" y="262"/>
                  </a:cubicBezTo>
                  <a:lnTo>
                    <a:pt x="1823" y="262"/>
                  </a:lnTo>
                  <a:cubicBezTo>
                    <a:pt x="1893" y="262"/>
                    <a:pt x="1950" y="204"/>
                    <a:pt x="1950" y="128"/>
                  </a:cubicBezTo>
                  <a:cubicBezTo>
                    <a:pt x="1950" y="58"/>
                    <a:pt x="1893" y="0"/>
                    <a:pt x="1823" y="0"/>
                  </a:cubicBezTo>
                  <a:close/>
                </a:path>
              </a:pathLst>
            </a:custGeom>
            <a:solidFill>
              <a:srgbClr val="3B3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1" name="Google Shape;3711;p25"/>
            <p:cNvSpPr/>
            <p:nvPr/>
          </p:nvSpPr>
          <p:spPr>
            <a:xfrm>
              <a:off x="2034665" y="3208214"/>
              <a:ext cx="144825" cy="15278"/>
            </a:xfrm>
            <a:custGeom>
              <a:rect b="b" l="l" r="r" t="t"/>
              <a:pathLst>
                <a:path extrusionOk="0" h="263" w="2493">
                  <a:moveTo>
                    <a:pt x="135" y="1"/>
                  </a:moveTo>
                  <a:cubicBezTo>
                    <a:pt x="65" y="1"/>
                    <a:pt x="7" y="58"/>
                    <a:pt x="7" y="135"/>
                  </a:cubicBezTo>
                  <a:cubicBezTo>
                    <a:pt x="1" y="205"/>
                    <a:pt x="65" y="262"/>
                    <a:pt x="135" y="262"/>
                  </a:cubicBezTo>
                  <a:lnTo>
                    <a:pt x="2365" y="262"/>
                  </a:lnTo>
                  <a:cubicBezTo>
                    <a:pt x="2435" y="262"/>
                    <a:pt x="2493" y="205"/>
                    <a:pt x="2493" y="135"/>
                  </a:cubicBezTo>
                  <a:cubicBezTo>
                    <a:pt x="2493" y="58"/>
                    <a:pt x="2435" y="1"/>
                    <a:pt x="236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2" name="Google Shape;3712;p25"/>
            <p:cNvSpPr/>
            <p:nvPr/>
          </p:nvSpPr>
          <p:spPr>
            <a:xfrm>
              <a:off x="2596339" y="7540462"/>
              <a:ext cx="228884" cy="228884"/>
            </a:xfrm>
            <a:custGeom>
              <a:rect b="b" l="l" r="r" t="t"/>
              <a:pathLst>
                <a:path extrusionOk="0" h="3940" w="3940">
                  <a:moveTo>
                    <a:pt x="3939" y="0"/>
                  </a:moveTo>
                  <a:lnTo>
                    <a:pt x="1" y="3939"/>
                  </a:lnTo>
                  <a:lnTo>
                    <a:pt x="3939" y="3939"/>
                  </a:lnTo>
                  <a:lnTo>
                    <a:pt x="393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3" name="Google Shape;3713;p25"/>
            <p:cNvSpPr/>
            <p:nvPr/>
          </p:nvSpPr>
          <p:spPr>
            <a:xfrm>
              <a:off x="2596339" y="7827788"/>
              <a:ext cx="228884" cy="229233"/>
            </a:xfrm>
            <a:custGeom>
              <a:rect b="b" l="l" r="r" t="t"/>
              <a:pathLst>
                <a:path extrusionOk="0" h="3946" w="3940">
                  <a:moveTo>
                    <a:pt x="1" y="0"/>
                  </a:moveTo>
                  <a:lnTo>
                    <a:pt x="3939" y="3945"/>
                  </a:lnTo>
                  <a:lnTo>
                    <a:pt x="393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4" name="Google Shape;3714;p25"/>
            <p:cNvSpPr/>
            <p:nvPr/>
          </p:nvSpPr>
          <p:spPr>
            <a:xfrm>
              <a:off x="2596339" y="8346089"/>
              <a:ext cx="228884" cy="228884"/>
            </a:xfrm>
            <a:custGeom>
              <a:rect b="b" l="l" r="r" t="t"/>
              <a:pathLst>
                <a:path extrusionOk="0" h="3940" w="3940">
                  <a:moveTo>
                    <a:pt x="3939" y="1"/>
                  </a:moveTo>
                  <a:lnTo>
                    <a:pt x="1" y="3940"/>
                  </a:lnTo>
                  <a:lnTo>
                    <a:pt x="3939" y="3940"/>
                  </a:lnTo>
                  <a:lnTo>
                    <a:pt x="393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5" name="Google Shape;3715;p25"/>
            <p:cNvSpPr/>
            <p:nvPr/>
          </p:nvSpPr>
          <p:spPr>
            <a:xfrm>
              <a:off x="2854386" y="7827788"/>
              <a:ext cx="230395" cy="230337"/>
            </a:xfrm>
            <a:custGeom>
              <a:rect b="b" l="l" r="r" t="t"/>
              <a:pathLst>
                <a:path extrusionOk="0" h="3965" w="3966">
                  <a:moveTo>
                    <a:pt x="1" y="0"/>
                  </a:moveTo>
                  <a:lnTo>
                    <a:pt x="1" y="3964"/>
                  </a:lnTo>
                  <a:lnTo>
                    <a:pt x="396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6" name="Google Shape;3716;p25"/>
            <p:cNvSpPr/>
            <p:nvPr/>
          </p:nvSpPr>
          <p:spPr>
            <a:xfrm>
              <a:off x="2562668" y="7831099"/>
              <a:ext cx="266993" cy="740563"/>
            </a:xfrm>
            <a:custGeom>
              <a:rect b="b" l="l" r="r" t="t"/>
              <a:pathLst>
                <a:path extrusionOk="0" h="12748" w="4596">
                  <a:moveTo>
                    <a:pt x="0" y="1"/>
                  </a:moveTo>
                  <a:lnTo>
                    <a:pt x="0" y="12747"/>
                  </a:lnTo>
                  <a:lnTo>
                    <a:pt x="4595" y="8152"/>
                  </a:lnTo>
                  <a:lnTo>
                    <a:pt x="4595" y="4596"/>
                  </a:lnTo>
                  <a:lnTo>
                    <a:pt x="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7" name="Google Shape;3717;p25"/>
            <p:cNvSpPr/>
            <p:nvPr/>
          </p:nvSpPr>
          <p:spPr>
            <a:xfrm>
              <a:off x="2854386" y="7539358"/>
              <a:ext cx="230395" cy="229988"/>
            </a:xfrm>
            <a:custGeom>
              <a:rect b="b" l="l" r="r" t="t"/>
              <a:pathLst>
                <a:path extrusionOk="0" h="3959" w="3966">
                  <a:moveTo>
                    <a:pt x="1" y="0"/>
                  </a:moveTo>
                  <a:lnTo>
                    <a:pt x="1" y="3958"/>
                  </a:lnTo>
                  <a:lnTo>
                    <a:pt x="3965" y="3958"/>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8" name="Google Shape;3718;p25"/>
            <p:cNvSpPr/>
            <p:nvPr/>
          </p:nvSpPr>
          <p:spPr>
            <a:xfrm>
              <a:off x="2854386" y="8344637"/>
              <a:ext cx="230395" cy="230337"/>
            </a:xfrm>
            <a:custGeom>
              <a:rect b="b" l="l" r="r" t="t"/>
              <a:pathLst>
                <a:path extrusionOk="0" h="3965" w="3966">
                  <a:moveTo>
                    <a:pt x="1" y="0"/>
                  </a:moveTo>
                  <a:lnTo>
                    <a:pt x="1" y="3965"/>
                  </a:lnTo>
                  <a:lnTo>
                    <a:pt x="3965" y="3965"/>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9" name="Google Shape;3719;p25"/>
            <p:cNvSpPr/>
            <p:nvPr/>
          </p:nvSpPr>
          <p:spPr>
            <a:xfrm>
              <a:off x="2562668" y="7183542"/>
              <a:ext cx="266993" cy="582842"/>
            </a:xfrm>
            <a:custGeom>
              <a:rect b="b" l="l" r="r" t="t"/>
              <a:pathLst>
                <a:path extrusionOk="0" h="10033" w="4596">
                  <a:moveTo>
                    <a:pt x="4595" y="1"/>
                  </a:moveTo>
                  <a:lnTo>
                    <a:pt x="0" y="4596"/>
                  </a:lnTo>
                  <a:lnTo>
                    <a:pt x="0" y="10032"/>
                  </a:lnTo>
                  <a:lnTo>
                    <a:pt x="4595" y="5431"/>
                  </a:lnTo>
                  <a:lnTo>
                    <a:pt x="4595"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0" name="Google Shape;3720;p25"/>
            <p:cNvSpPr/>
            <p:nvPr/>
          </p:nvSpPr>
          <p:spPr>
            <a:xfrm>
              <a:off x="2258670" y="7022103"/>
              <a:ext cx="64134" cy="157779"/>
            </a:xfrm>
            <a:custGeom>
              <a:rect b="b" l="l" r="r" t="t"/>
              <a:pathLst>
                <a:path extrusionOk="0" h="2716" w="1104">
                  <a:moveTo>
                    <a:pt x="115" y="1"/>
                  </a:moveTo>
                  <a:cubicBezTo>
                    <a:pt x="90" y="326"/>
                    <a:pt x="33" y="1435"/>
                    <a:pt x="20" y="1671"/>
                  </a:cubicBezTo>
                  <a:cubicBezTo>
                    <a:pt x="7" y="2015"/>
                    <a:pt x="7" y="2365"/>
                    <a:pt x="1" y="2716"/>
                  </a:cubicBezTo>
                  <a:lnTo>
                    <a:pt x="989" y="2716"/>
                  </a:lnTo>
                  <a:cubicBezTo>
                    <a:pt x="1008" y="1804"/>
                    <a:pt x="1046" y="899"/>
                    <a:pt x="110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1" name="Google Shape;3721;p25"/>
            <p:cNvSpPr/>
            <p:nvPr/>
          </p:nvSpPr>
          <p:spPr>
            <a:xfrm>
              <a:off x="3894787" y="6886980"/>
              <a:ext cx="235158" cy="77089"/>
            </a:xfrm>
            <a:custGeom>
              <a:rect b="b" l="l" r="r" t="t"/>
              <a:pathLst>
                <a:path extrusionOk="0" h="1327" w="4048">
                  <a:moveTo>
                    <a:pt x="2021" y="0"/>
                  </a:moveTo>
                  <a:cubicBezTo>
                    <a:pt x="1148" y="0"/>
                    <a:pt x="351" y="523"/>
                    <a:pt x="1" y="1326"/>
                  </a:cubicBezTo>
                  <a:lnTo>
                    <a:pt x="4048" y="1326"/>
                  </a:lnTo>
                  <a:cubicBezTo>
                    <a:pt x="3691" y="523"/>
                    <a:pt x="2901" y="0"/>
                    <a:pt x="2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2" name="Google Shape;3722;p25"/>
            <p:cNvSpPr/>
            <p:nvPr/>
          </p:nvSpPr>
          <p:spPr>
            <a:xfrm>
              <a:off x="4175838" y="6711831"/>
              <a:ext cx="180726" cy="252238"/>
            </a:xfrm>
            <a:custGeom>
              <a:rect b="b" l="l" r="r" t="t"/>
              <a:pathLst>
                <a:path extrusionOk="0" h="4342" w="3111">
                  <a:moveTo>
                    <a:pt x="2568" y="1"/>
                  </a:moveTo>
                  <a:cubicBezTo>
                    <a:pt x="1287" y="1148"/>
                    <a:pt x="389" y="2665"/>
                    <a:pt x="0" y="4341"/>
                  </a:cubicBezTo>
                  <a:lnTo>
                    <a:pt x="3110" y="4341"/>
                  </a:lnTo>
                  <a:cubicBezTo>
                    <a:pt x="2989" y="2875"/>
                    <a:pt x="2804" y="1435"/>
                    <a:pt x="256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3" name="Google Shape;3723;p25"/>
            <p:cNvSpPr/>
            <p:nvPr/>
          </p:nvSpPr>
          <p:spPr>
            <a:xfrm>
              <a:off x="2858823" y="7182089"/>
              <a:ext cx="264786" cy="580576"/>
            </a:xfrm>
            <a:custGeom>
              <a:rect b="b" l="l" r="r" t="t"/>
              <a:pathLst>
                <a:path extrusionOk="0" h="9994" w="4558">
                  <a:moveTo>
                    <a:pt x="1" y="0"/>
                  </a:moveTo>
                  <a:lnTo>
                    <a:pt x="1" y="5437"/>
                  </a:lnTo>
                  <a:lnTo>
                    <a:pt x="4558" y="9993"/>
                  </a:lnTo>
                  <a:lnTo>
                    <a:pt x="4558" y="4557"/>
                  </a:ln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4" name="Google Shape;3724;p25"/>
            <p:cNvSpPr/>
            <p:nvPr/>
          </p:nvSpPr>
          <p:spPr>
            <a:xfrm>
              <a:off x="4171714" y="7022103"/>
              <a:ext cx="197050" cy="747244"/>
            </a:xfrm>
            <a:custGeom>
              <a:rect b="b" l="l" r="r" t="t"/>
              <a:pathLst>
                <a:path extrusionOk="0" h="12863" w="3392">
                  <a:moveTo>
                    <a:pt x="1" y="1"/>
                  </a:moveTo>
                  <a:cubicBezTo>
                    <a:pt x="90" y="1256"/>
                    <a:pt x="135" y="2525"/>
                    <a:pt x="135" y="3799"/>
                  </a:cubicBezTo>
                  <a:lnTo>
                    <a:pt x="135" y="12862"/>
                  </a:lnTo>
                  <a:lnTo>
                    <a:pt x="3392" y="12862"/>
                  </a:lnTo>
                  <a:lnTo>
                    <a:pt x="3392" y="3799"/>
                  </a:lnTo>
                  <a:cubicBezTo>
                    <a:pt x="3392" y="2525"/>
                    <a:pt x="3347" y="1256"/>
                    <a:pt x="326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5" name="Google Shape;3725;p25"/>
            <p:cNvSpPr/>
            <p:nvPr/>
          </p:nvSpPr>
          <p:spPr>
            <a:xfrm>
              <a:off x="3414943" y="7827788"/>
              <a:ext cx="145580" cy="747186"/>
            </a:xfrm>
            <a:custGeom>
              <a:rect b="b" l="l" r="r" t="t"/>
              <a:pathLst>
                <a:path extrusionOk="0" h="12862" w="2506">
                  <a:moveTo>
                    <a:pt x="1" y="0"/>
                  </a:moveTo>
                  <a:lnTo>
                    <a:pt x="1" y="12862"/>
                  </a:lnTo>
                  <a:lnTo>
                    <a:pt x="2505" y="12862"/>
                  </a:lnTo>
                  <a:lnTo>
                    <a:pt x="25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6" name="Google Shape;3726;p25"/>
            <p:cNvSpPr/>
            <p:nvPr/>
          </p:nvSpPr>
          <p:spPr>
            <a:xfrm>
              <a:off x="2596339" y="8633414"/>
              <a:ext cx="228884" cy="228884"/>
            </a:xfrm>
            <a:custGeom>
              <a:rect b="b" l="l" r="r" t="t"/>
              <a:pathLst>
                <a:path extrusionOk="0" h="3940" w="3940">
                  <a:moveTo>
                    <a:pt x="1" y="1"/>
                  </a:moveTo>
                  <a:lnTo>
                    <a:pt x="3939" y="3939"/>
                  </a:lnTo>
                  <a:lnTo>
                    <a:pt x="393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7" name="Google Shape;3727;p25"/>
            <p:cNvSpPr/>
            <p:nvPr/>
          </p:nvSpPr>
          <p:spPr>
            <a:xfrm>
              <a:off x="3152829" y="7827788"/>
              <a:ext cx="145580" cy="747186"/>
            </a:xfrm>
            <a:custGeom>
              <a:rect b="b" l="l" r="r" t="t"/>
              <a:pathLst>
                <a:path extrusionOk="0" h="12862" w="2506">
                  <a:moveTo>
                    <a:pt x="0" y="0"/>
                  </a:moveTo>
                  <a:lnTo>
                    <a:pt x="0" y="12862"/>
                  </a:lnTo>
                  <a:lnTo>
                    <a:pt x="2505" y="12862"/>
                  </a:lnTo>
                  <a:lnTo>
                    <a:pt x="25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8" name="Google Shape;3728;p25"/>
            <p:cNvSpPr/>
            <p:nvPr/>
          </p:nvSpPr>
          <p:spPr>
            <a:xfrm>
              <a:off x="2257566" y="9021414"/>
              <a:ext cx="57453" cy="172244"/>
            </a:xfrm>
            <a:custGeom>
              <a:rect b="b" l="l" r="r" t="t"/>
              <a:pathLst>
                <a:path extrusionOk="0" h="2965" w="989">
                  <a:moveTo>
                    <a:pt x="1" y="1"/>
                  </a:moveTo>
                  <a:lnTo>
                    <a:pt x="1" y="2965"/>
                  </a:lnTo>
                  <a:lnTo>
                    <a:pt x="988" y="2965"/>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9" name="Google Shape;3729;p25"/>
            <p:cNvSpPr/>
            <p:nvPr/>
          </p:nvSpPr>
          <p:spPr>
            <a:xfrm>
              <a:off x="2257566" y="7611916"/>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0" name="Google Shape;3730;p25"/>
            <p:cNvSpPr/>
            <p:nvPr/>
          </p:nvSpPr>
          <p:spPr>
            <a:xfrm>
              <a:off x="2257566" y="7827788"/>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1" name="Google Shape;3731;p25"/>
            <p:cNvSpPr/>
            <p:nvPr/>
          </p:nvSpPr>
          <p:spPr>
            <a:xfrm>
              <a:off x="4390548" y="7022103"/>
              <a:ext cx="64134" cy="157779"/>
            </a:xfrm>
            <a:custGeom>
              <a:rect b="b" l="l" r="r" t="t"/>
              <a:pathLst>
                <a:path extrusionOk="0" h="2716" w="1104">
                  <a:moveTo>
                    <a:pt x="1" y="1"/>
                  </a:moveTo>
                  <a:cubicBezTo>
                    <a:pt x="58" y="899"/>
                    <a:pt x="90" y="1804"/>
                    <a:pt x="109" y="2716"/>
                  </a:cubicBezTo>
                  <a:lnTo>
                    <a:pt x="1103" y="2716"/>
                  </a:lnTo>
                  <a:cubicBezTo>
                    <a:pt x="1103" y="2512"/>
                    <a:pt x="1103" y="2308"/>
                    <a:pt x="1090" y="2104"/>
                  </a:cubicBezTo>
                  <a:cubicBezTo>
                    <a:pt x="1090" y="1957"/>
                    <a:pt x="1001" y="90"/>
                    <a:pt x="9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2" name="Google Shape;3732;p25"/>
            <p:cNvSpPr/>
            <p:nvPr/>
          </p:nvSpPr>
          <p:spPr>
            <a:xfrm>
              <a:off x="2344182" y="7827788"/>
              <a:ext cx="189265" cy="747186"/>
            </a:xfrm>
            <a:custGeom>
              <a:rect b="b" l="l" r="r" t="t"/>
              <a:pathLst>
                <a:path extrusionOk="0" h="12862" w="3258">
                  <a:moveTo>
                    <a:pt x="1" y="0"/>
                  </a:moveTo>
                  <a:lnTo>
                    <a:pt x="1" y="12862"/>
                  </a:lnTo>
                  <a:lnTo>
                    <a:pt x="3258" y="12862"/>
                  </a:lnTo>
                  <a:lnTo>
                    <a:pt x="325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3" name="Google Shape;3733;p25"/>
            <p:cNvSpPr/>
            <p:nvPr/>
          </p:nvSpPr>
          <p:spPr>
            <a:xfrm>
              <a:off x="2257566" y="8215787"/>
              <a:ext cx="57453" cy="172593"/>
            </a:xfrm>
            <a:custGeom>
              <a:rect b="b" l="l" r="r" t="t"/>
              <a:pathLst>
                <a:path extrusionOk="0" h="2971" w="989">
                  <a:moveTo>
                    <a:pt x="1" y="0"/>
                  </a:moveTo>
                  <a:lnTo>
                    <a:pt x="1" y="2970"/>
                  </a:lnTo>
                  <a:lnTo>
                    <a:pt x="988" y="2970"/>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4" name="Google Shape;3734;p25"/>
            <p:cNvSpPr/>
            <p:nvPr/>
          </p:nvSpPr>
          <p:spPr>
            <a:xfrm>
              <a:off x="2257566" y="8633414"/>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5" name="Google Shape;3735;p25"/>
            <p:cNvSpPr/>
            <p:nvPr/>
          </p:nvSpPr>
          <p:spPr>
            <a:xfrm>
              <a:off x="2257566" y="8417194"/>
              <a:ext cx="57453" cy="157779"/>
            </a:xfrm>
            <a:custGeom>
              <a:rect b="b" l="l" r="r" t="t"/>
              <a:pathLst>
                <a:path extrusionOk="0" h="2716" w="989">
                  <a:moveTo>
                    <a:pt x="1" y="1"/>
                  </a:moveTo>
                  <a:lnTo>
                    <a:pt x="1" y="2716"/>
                  </a:lnTo>
                  <a:lnTo>
                    <a:pt x="988" y="271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6" name="Google Shape;3736;p25"/>
            <p:cNvSpPr/>
            <p:nvPr/>
          </p:nvSpPr>
          <p:spPr>
            <a:xfrm>
              <a:off x="2344182" y="7022103"/>
              <a:ext cx="197398" cy="747244"/>
            </a:xfrm>
            <a:custGeom>
              <a:rect b="b" l="l" r="r" t="t"/>
              <a:pathLst>
                <a:path extrusionOk="0" h="12863" w="3398">
                  <a:moveTo>
                    <a:pt x="135" y="1"/>
                  </a:moveTo>
                  <a:cubicBezTo>
                    <a:pt x="52" y="1256"/>
                    <a:pt x="1" y="2525"/>
                    <a:pt x="1" y="3799"/>
                  </a:cubicBezTo>
                  <a:lnTo>
                    <a:pt x="1" y="12862"/>
                  </a:lnTo>
                  <a:lnTo>
                    <a:pt x="3258" y="12862"/>
                  </a:lnTo>
                  <a:lnTo>
                    <a:pt x="3258" y="3799"/>
                  </a:lnTo>
                  <a:cubicBezTo>
                    <a:pt x="3258" y="2525"/>
                    <a:pt x="3302" y="1256"/>
                    <a:pt x="339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7" name="Google Shape;3737;p25"/>
            <p:cNvSpPr/>
            <p:nvPr/>
          </p:nvSpPr>
          <p:spPr>
            <a:xfrm>
              <a:off x="2854386" y="8633414"/>
              <a:ext cx="230395" cy="229988"/>
            </a:xfrm>
            <a:custGeom>
              <a:rect b="b" l="l" r="r" t="t"/>
              <a:pathLst>
                <a:path extrusionOk="0" h="3959" w="3966">
                  <a:moveTo>
                    <a:pt x="1" y="1"/>
                  </a:moveTo>
                  <a:lnTo>
                    <a:pt x="1" y="3959"/>
                  </a:lnTo>
                  <a:lnTo>
                    <a:pt x="39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8" name="Google Shape;3738;p25"/>
            <p:cNvSpPr/>
            <p:nvPr/>
          </p:nvSpPr>
          <p:spPr>
            <a:xfrm>
              <a:off x="2562668" y="7022103"/>
              <a:ext cx="266993" cy="387361"/>
            </a:xfrm>
            <a:custGeom>
              <a:rect b="b" l="l" r="r" t="t"/>
              <a:pathLst>
                <a:path extrusionOk="0" h="6668" w="4596">
                  <a:moveTo>
                    <a:pt x="134" y="1"/>
                  </a:moveTo>
                  <a:cubicBezTo>
                    <a:pt x="45" y="1256"/>
                    <a:pt x="0" y="2525"/>
                    <a:pt x="0" y="3799"/>
                  </a:cubicBezTo>
                  <a:lnTo>
                    <a:pt x="0" y="6667"/>
                  </a:lnTo>
                  <a:lnTo>
                    <a:pt x="4595" y="2066"/>
                  </a:lnTo>
                  <a:lnTo>
                    <a:pt x="459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9" name="Google Shape;3739;p25"/>
            <p:cNvSpPr/>
            <p:nvPr/>
          </p:nvSpPr>
          <p:spPr>
            <a:xfrm>
              <a:off x="2858823" y="7834410"/>
              <a:ext cx="264786" cy="733883"/>
            </a:xfrm>
            <a:custGeom>
              <a:rect b="b" l="l" r="r" t="t"/>
              <a:pathLst>
                <a:path extrusionOk="0" h="12633" w="4558">
                  <a:moveTo>
                    <a:pt x="4558" y="1"/>
                  </a:moveTo>
                  <a:lnTo>
                    <a:pt x="1" y="4558"/>
                  </a:lnTo>
                  <a:lnTo>
                    <a:pt x="1" y="8076"/>
                  </a:lnTo>
                  <a:lnTo>
                    <a:pt x="4558" y="12633"/>
                  </a:lnTo>
                  <a:lnTo>
                    <a:pt x="45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0" name="Google Shape;3740;p25"/>
            <p:cNvSpPr/>
            <p:nvPr/>
          </p:nvSpPr>
          <p:spPr>
            <a:xfrm>
              <a:off x="2257566" y="8014729"/>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1" name="Google Shape;3741;p25"/>
            <p:cNvSpPr/>
            <p:nvPr/>
          </p:nvSpPr>
          <p:spPr>
            <a:xfrm>
              <a:off x="2257566" y="8820007"/>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2" name="Google Shape;3742;p25"/>
            <p:cNvSpPr/>
            <p:nvPr/>
          </p:nvSpPr>
          <p:spPr>
            <a:xfrm>
              <a:off x="2257566" y="7410509"/>
              <a:ext cx="57453" cy="172244"/>
            </a:xfrm>
            <a:custGeom>
              <a:rect b="b" l="l" r="r" t="t"/>
              <a:pathLst>
                <a:path extrusionOk="0" h="2965" w="989">
                  <a:moveTo>
                    <a:pt x="1" y="0"/>
                  </a:moveTo>
                  <a:lnTo>
                    <a:pt x="1" y="2964"/>
                  </a:lnTo>
                  <a:lnTo>
                    <a:pt x="988" y="2964"/>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3" name="Google Shape;3743;p25"/>
            <p:cNvSpPr/>
            <p:nvPr/>
          </p:nvSpPr>
          <p:spPr>
            <a:xfrm>
              <a:off x="2257566" y="7208696"/>
              <a:ext cx="58209" cy="172593"/>
            </a:xfrm>
            <a:custGeom>
              <a:rect b="b" l="l" r="r" t="t"/>
              <a:pathLst>
                <a:path extrusionOk="0" h="2971" w="1002">
                  <a:moveTo>
                    <a:pt x="13" y="1"/>
                  </a:moveTo>
                  <a:cubicBezTo>
                    <a:pt x="13" y="199"/>
                    <a:pt x="1" y="390"/>
                    <a:pt x="1" y="581"/>
                  </a:cubicBezTo>
                  <a:lnTo>
                    <a:pt x="1" y="2971"/>
                  </a:lnTo>
                  <a:lnTo>
                    <a:pt x="988" y="2971"/>
                  </a:lnTo>
                  <a:cubicBezTo>
                    <a:pt x="988" y="2971"/>
                    <a:pt x="995" y="199"/>
                    <a:pt x="100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4" name="Google Shape;3744;p25"/>
            <p:cNvSpPr/>
            <p:nvPr/>
          </p:nvSpPr>
          <p:spPr>
            <a:xfrm>
              <a:off x="3589685" y="7022103"/>
              <a:ext cx="265192" cy="384398"/>
            </a:xfrm>
            <a:custGeom>
              <a:rect b="b" l="l" r="r" t="t"/>
              <a:pathLst>
                <a:path extrusionOk="0" h="6617" w="4565">
                  <a:moveTo>
                    <a:pt x="135" y="1"/>
                  </a:moveTo>
                  <a:cubicBezTo>
                    <a:pt x="46" y="1256"/>
                    <a:pt x="1" y="2525"/>
                    <a:pt x="1" y="3799"/>
                  </a:cubicBezTo>
                  <a:lnTo>
                    <a:pt x="1" y="6616"/>
                  </a:lnTo>
                  <a:lnTo>
                    <a:pt x="4564" y="2047"/>
                  </a:lnTo>
                  <a:lnTo>
                    <a:pt x="456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5" name="Google Shape;3745;p25"/>
            <p:cNvSpPr/>
            <p:nvPr/>
          </p:nvSpPr>
          <p:spPr>
            <a:xfrm>
              <a:off x="4397984" y="8417194"/>
              <a:ext cx="57395" cy="157779"/>
            </a:xfrm>
            <a:custGeom>
              <a:rect b="b" l="l" r="r" t="t"/>
              <a:pathLst>
                <a:path extrusionOk="0" h="2716" w="988">
                  <a:moveTo>
                    <a:pt x="0" y="1"/>
                  </a:moveTo>
                  <a:lnTo>
                    <a:pt x="0" y="2716"/>
                  </a:lnTo>
                  <a:lnTo>
                    <a:pt x="988" y="271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6" name="Google Shape;3746;p25"/>
            <p:cNvSpPr/>
            <p:nvPr/>
          </p:nvSpPr>
          <p:spPr>
            <a:xfrm>
              <a:off x="3884040" y="7022103"/>
              <a:ext cx="266645" cy="386606"/>
            </a:xfrm>
            <a:custGeom>
              <a:rect b="b" l="l" r="r" t="t"/>
              <a:pathLst>
                <a:path extrusionOk="0" h="6655" w="4590">
                  <a:moveTo>
                    <a:pt x="1" y="1"/>
                  </a:moveTo>
                  <a:lnTo>
                    <a:pt x="1" y="2066"/>
                  </a:lnTo>
                  <a:lnTo>
                    <a:pt x="4590" y="6655"/>
                  </a:lnTo>
                  <a:lnTo>
                    <a:pt x="4590" y="3799"/>
                  </a:lnTo>
                  <a:cubicBezTo>
                    <a:pt x="4590" y="2525"/>
                    <a:pt x="4539" y="1256"/>
                    <a:pt x="444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7" name="Google Shape;3747;p25"/>
            <p:cNvSpPr/>
            <p:nvPr/>
          </p:nvSpPr>
          <p:spPr>
            <a:xfrm>
              <a:off x="3620451" y="7539358"/>
              <a:ext cx="229988" cy="229988"/>
            </a:xfrm>
            <a:custGeom>
              <a:rect b="b" l="l" r="r" t="t"/>
              <a:pathLst>
                <a:path extrusionOk="0" h="3959" w="3959">
                  <a:moveTo>
                    <a:pt x="3958" y="0"/>
                  </a:moveTo>
                  <a:lnTo>
                    <a:pt x="0" y="3958"/>
                  </a:lnTo>
                  <a:lnTo>
                    <a:pt x="3958" y="3958"/>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8" name="Google Shape;3748;p25"/>
            <p:cNvSpPr/>
            <p:nvPr/>
          </p:nvSpPr>
          <p:spPr>
            <a:xfrm>
              <a:off x="4397984" y="8633414"/>
              <a:ext cx="57395" cy="157431"/>
            </a:xfrm>
            <a:custGeom>
              <a:rect b="b" l="l" r="r" t="t"/>
              <a:pathLst>
                <a:path extrusionOk="0" h="2710" w="988">
                  <a:moveTo>
                    <a:pt x="0" y="1"/>
                  </a:moveTo>
                  <a:lnTo>
                    <a:pt x="0"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9" name="Google Shape;3749;p25"/>
            <p:cNvSpPr/>
            <p:nvPr/>
          </p:nvSpPr>
          <p:spPr>
            <a:xfrm>
              <a:off x="3589685" y="7182089"/>
              <a:ext cx="265192" cy="581332"/>
            </a:xfrm>
            <a:custGeom>
              <a:rect b="b" l="l" r="r" t="t"/>
              <a:pathLst>
                <a:path extrusionOk="0" h="10007" w="4565">
                  <a:moveTo>
                    <a:pt x="4564" y="0"/>
                  </a:moveTo>
                  <a:lnTo>
                    <a:pt x="1" y="4570"/>
                  </a:lnTo>
                  <a:lnTo>
                    <a:pt x="1" y="10006"/>
                  </a:lnTo>
                  <a:lnTo>
                    <a:pt x="4564" y="5437"/>
                  </a:lnTo>
                  <a:lnTo>
                    <a:pt x="456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0" name="Google Shape;3750;p25"/>
            <p:cNvSpPr/>
            <p:nvPr/>
          </p:nvSpPr>
          <p:spPr>
            <a:xfrm>
              <a:off x="3879602" y="7540462"/>
              <a:ext cx="229233" cy="228884"/>
            </a:xfrm>
            <a:custGeom>
              <a:rect b="b" l="l" r="r" t="t"/>
              <a:pathLst>
                <a:path extrusionOk="0" h="3940" w="3946">
                  <a:moveTo>
                    <a:pt x="1" y="0"/>
                  </a:moveTo>
                  <a:lnTo>
                    <a:pt x="1" y="3939"/>
                  </a:lnTo>
                  <a:lnTo>
                    <a:pt x="3946" y="3939"/>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1" name="Google Shape;3751;p25"/>
            <p:cNvSpPr/>
            <p:nvPr/>
          </p:nvSpPr>
          <p:spPr>
            <a:xfrm>
              <a:off x="4397984" y="7410509"/>
              <a:ext cx="57395" cy="172244"/>
            </a:xfrm>
            <a:custGeom>
              <a:rect b="b" l="l" r="r" t="t"/>
              <a:pathLst>
                <a:path extrusionOk="0" h="2965" w="988">
                  <a:moveTo>
                    <a:pt x="0" y="0"/>
                  </a:moveTo>
                  <a:lnTo>
                    <a:pt x="0" y="2964"/>
                  </a:lnTo>
                  <a:lnTo>
                    <a:pt x="988" y="2964"/>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2" name="Google Shape;3752;p25"/>
            <p:cNvSpPr/>
            <p:nvPr/>
          </p:nvSpPr>
          <p:spPr>
            <a:xfrm>
              <a:off x="3884040" y="7183542"/>
              <a:ext cx="266645" cy="582087"/>
            </a:xfrm>
            <a:custGeom>
              <a:rect b="b" l="l" r="r" t="t"/>
              <a:pathLst>
                <a:path extrusionOk="0" h="10020" w="4590">
                  <a:moveTo>
                    <a:pt x="1" y="1"/>
                  </a:moveTo>
                  <a:lnTo>
                    <a:pt x="1" y="5431"/>
                  </a:lnTo>
                  <a:lnTo>
                    <a:pt x="4590" y="10019"/>
                  </a:lnTo>
                  <a:lnTo>
                    <a:pt x="4590" y="4583"/>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3" name="Google Shape;3753;p25"/>
            <p:cNvSpPr/>
            <p:nvPr/>
          </p:nvSpPr>
          <p:spPr>
            <a:xfrm>
              <a:off x="4397984" y="8820007"/>
              <a:ext cx="57395" cy="172244"/>
            </a:xfrm>
            <a:custGeom>
              <a:rect b="b" l="l" r="r" t="t"/>
              <a:pathLst>
                <a:path extrusionOk="0" h="2965" w="988">
                  <a:moveTo>
                    <a:pt x="0" y="1"/>
                  </a:moveTo>
                  <a:lnTo>
                    <a:pt x="0"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4" name="Google Shape;3754;p25"/>
            <p:cNvSpPr/>
            <p:nvPr/>
          </p:nvSpPr>
          <p:spPr>
            <a:xfrm>
              <a:off x="2678911" y="5497814"/>
              <a:ext cx="133729" cy="206286"/>
            </a:xfrm>
            <a:custGeom>
              <a:rect b="b" l="l" r="r" t="t"/>
              <a:pathLst>
                <a:path extrusionOk="0" h="3551" w="2302">
                  <a:moveTo>
                    <a:pt x="1715" y="1"/>
                  </a:moveTo>
                  <a:cubicBezTo>
                    <a:pt x="1651" y="83"/>
                    <a:pt x="1587" y="166"/>
                    <a:pt x="1530" y="256"/>
                  </a:cubicBezTo>
                  <a:cubicBezTo>
                    <a:pt x="1364" y="498"/>
                    <a:pt x="657" y="1588"/>
                    <a:pt x="466" y="1887"/>
                  </a:cubicBezTo>
                  <a:cubicBezTo>
                    <a:pt x="306" y="2142"/>
                    <a:pt x="153" y="2397"/>
                    <a:pt x="0" y="2652"/>
                  </a:cubicBezTo>
                  <a:cubicBezTo>
                    <a:pt x="211" y="2951"/>
                    <a:pt x="415" y="3245"/>
                    <a:pt x="619" y="3551"/>
                  </a:cubicBezTo>
                  <a:cubicBezTo>
                    <a:pt x="1148" y="2639"/>
                    <a:pt x="1709" y="1747"/>
                    <a:pt x="2301" y="880"/>
                  </a:cubicBezTo>
                  <a:cubicBezTo>
                    <a:pt x="2104" y="587"/>
                    <a:pt x="1912" y="287"/>
                    <a:pt x="171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5" name="Google Shape;3755;p25"/>
            <p:cNvSpPr/>
            <p:nvPr/>
          </p:nvSpPr>
          <p:spPr>
            <a:xfrm>
              <a:off x="3898137" y="5497465"/>
              <a:ext cx="133729" cy="206286"/>
            </a:xfrm>
            <a:custGeom>
              <a:rect b="b" l="l" r="r" t="t"/>
              <a:pathLst>
                <a:path extrusionOk="0" h="3551" w="2302">
                  <a:moveTo>
                    <a:pt x="587" y="0"/>
                  </a:moveTo>
                  <a:cubicBezTo>
                    <a:pt x="389" y="293"/>
                    <a:pt x="198" y="587"/>
                    <a:pt x="1" y="880"/>
                  </a:cubicBezTo>
                  <a:cubicBezTo>
                    <a:pt x="593" y="1747"/>
                    <a:pt x="1148" y="2639"/>
                    <a:pt x="1683" y="3550"/>
                  </a:cubicBezTo>
                  <a:cubicBezTo>
                    <a:pt x="1887" y="3251"/>
                    <a:pt x="2097" y="2951"/>
                    <a:pt x="2301" y="2652"/>
                  </a:cubicBezTo>
                  <a:lnTo>
                    <a:pt x="2270" y="2594"/>
                  </a:lnTo>
                  <a:lnTo>
                    <a:pt x="2193" y="2460"/>
                  </a:lnTo>
                  <a:cubicBezTo>
                    <a:pt x="1849" y="1893"/>
                    <a:pt x="1492" y="1326"/>
                    <a:pt x="1122" y="778"/>
                  </a:cubicBezTo>
                  <a:cubicBezTo>
                    <a:pt x="1059" y="676"/>
                    <a:pt x="988" y="574"/>
                    <a:pt x="918" y="478"/>
                  </a:cubicBezTo>
                  <a:cubicBezTo>
                    <a:pt x="810" y="319"/>
                    <a:pt x="695" y="160"/>
                    <a:pt x="58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6" name="Google Shape;3756;p25"/>
            <p:cNvSpPr/>
            <p:nvPr/>
          </p:nvSpPr>
          <p:spPr>
            <a:xfrm>
              <a:off x="2562668" y="8636377"/>
              <a:ext cx="266993" cy="590975"/>
            </a:xfrm>
            <a:custGeom>
              <a:rect b="b" l="l" r="r" t="t"/>
              <a:pathLst>
                <a:path extrusionOk="0" h="10173" w="4596">
                  <a:moveTo>
                    <a:pt x="0" y="1"/>
                  </a:moveTo>
                  <a:lnTo>
                    <a:pt x="0" y="5571"/>
                  </a:lnTo>
                  <a:lnTo>
                    <a:pt x="4595" y="10173"/>
                  </a:lnTo>
                  <a:lnTo>
                    <a:pt x="4595" y="4602"/>
                  </a:lnTo>
                  <a:lnTo>
                    <a:pt x="0"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7" name="Google Shape;3757;p25"/>
            <p:cNvSpPr/>
            <p:nvPr/>
          </p:nvSpPr>
          <p:spPr>
            <a:xfrm>
              <a:off x="2858823" y="7022103"/>
              <a:ext cx="264786" cy="383643"/>
            </a:xfrm>
            <a:custGeom>
              <a:rect b="b" l="l" r="r" t="t"/>
              <a:pathLst>
                <a:path extrusionOk="0" h="6604" w="4558">
                  <a:moveTo>
                    <a:pt x="1" y="1"/>
                  </a:moveTo>
                  <a:lnTo>
                    <a:pt x="1" y="2047"/>
                  </a:lnTo>
                  <a:lnTo>
                    <a:pt x="4558" y="6604"/>
                  </a:lnTo>
                  <a:lnTo>
                    <a:pt x="4558" y="3799"/>
                  </a:lnTo>
                  <a:cubicBezTo>
                    <a:pt x="4558" y="2525"/>
                    <a:pt x="4507" y="1256"/>
                    <a:pt x="441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8" name="Google Shape;3758;p25"/>
            <p:cNvSpPr/>
            <p:nvPr/>
          </p:nvSpPr>
          <p:spPr>
            <a:xfrm>
              <a:off x="4350929" y="6654842"/>
              <a:ext cx="93006" cy="309226"/>
            </a:xfrm>
            <a:custGeom>
              <a:rect b="b" l="l" r="r" t="t"/>
              <a:pathLst>
                <a:path extrusionOk="0" h="5323" w="1601">
                  <a:moveTo>
                    <a:pt x="906" y="0"/>
                  </a:moveTo>
                  <a:cubicBezTo>
                    <a:pt x="593" y="185"/>
                    <a:pt x="287" y="389"/>
                    <a:pt x="1" y="612"/>
                  </a:cubicBezTo>
                  <a:cubicBezTo>
                    <a:pt x="268" y="2161"/>
                    <a:pt x="466" y="3729"/>
                    <a:pt x="606" y="5322"/>
                  </a:cubicBezTo>
                  <a:lnTo>
                    <a:pt x="1600" y="5322"/>
                  </a:lnTo>
                  <a:cubicBezTo>
                    <a:pt x="1575" y="5067"/>
                    <a:pt x="1562" y="4819"/>
                    <a:pt x="1537" y="4564"/>
                  </a:cubicBezTo>
                  <a:cubicBezTo>
                    <a:pt x="1537" y="4519"/>
                    <a:pt x="1416" y="3391"/>
                    <a:pt x="1352" y="2881"/>
                  </a:cubicBezTo>
                  <a:cubicBezTo>
                    <a:pt x="1333" y="2760"/>
                    <a:pt x="1320" y="2645"/>
                    <a:pt x="1307" y="2531"/>
                  </a:cubicBezTo>
                  <a:cubicBezTo>
                    <a:pt x="1237" y="2014"/>
                    <a:pt x="1065" y="899"/>
                    <a:pt x="1065" y="861"/>
                  </a:cubicBezTo>
                  <a:cubicBezTo>
                    <a:pt x="1014" y="574"/>
                    <a:pt x="957" y="287"/>
                    <a:pt x="90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9" name="Google Shape;3759;p25"/>
            <p:cNvSpPr/>
            <p:nvPr/>
          </p:nvSpPr>
          <p:spPr>
            <a:xfrm>
              <a:off x="4201747" y="6083154"/>
              <a:ext cx="196643" cy="575058"/>
            </a:xfrm>
            <a:custGeom>
              <a:rect b="b" l="l" r="r" t="t"/>
              <a:pathLst>
                <a:path extrusionOk="0" h="9899" w="3385">
                  <a:moveTo>
                    <a:pt x="733" y="1"/>
                  </a:moveTo>
                  <a:cubicBezTo>
                    <a:pt x="478" y="288"/>
                    <a:pt x="236" y="575"/>
                    <a:pt x="0" y="861"/>
                  </a:cubicBezTo>
                  <a:cubicBezTo>
                    <a:pt x="1090" y="3793"/>
                    <a:pt x="1919" y="6820"/>
                    <a:pt x="2473" y="9899"/>
                  </a:cubicBezTo>
                  <a:cubicBezTo>
                    <a:pt x="2766" y="9688"/>
                    <a:pt x="3066" y="9491"/>
                    <a:pt x="3384" y="9319"/>
                  </a:cubicBezTo>
                  <a:cubicBezTo>
                    <a:pt x="3365" y="9242"/>
                    <a:pt x="2919" y="7120"/>
                    <a:pt x="2875" y="6903"/>
                  </a:cubicBezTo>
                  <a:cubicBezTo>
                    <a:pt x="2798" y="6597"/>
                    <a:pt x="2722" y="6285"/>
                    <a:pt x="2645" y="5979"/>
                  </a:cubicBezTo>
                  <a:cubicBezTo>
                    <a:pt x="2524" y="5520"/>
                    <a:pt x="2403" y="5068"/>
                    <a:pt x="2275" y="4615"/>
                  </a:cubicBezTo>
                  <a:cubicBezTo>
                    <a:pt x="2224" y="4443"/>
                    <a:pt x="2180" y="4277"/>
                    <a:pt x="2129" y="4112"/>
                  </a:cubicBezTo>
                  <a:cubicBezTo>
                    <a:pt x="2033" y="3774"/>
                    <a:pt x="1753" y="2882"/>
                    <a:pt x="1715" y="2773"/>
                  </a:cubicBezTo>
                  <a:cubicBezTo>
                    <a:pt x="1415" y="1836"/>
                    <a:pt x="1084" y="912"/>
                    <a:pt x="73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0" name="Google Shape;3760;p25"/>
            <p:cNvSpPr/>
            <p:nvPr/>
          </p:nvSpPr>
          <p:spPr>
            <a:xfrm>
              <a:off x="3879602" y="7827788"/>
              <a:ext cx="229233" cy="229233"/>
            </a:xfrm>
            <a:custGeom>
              <a:rect b="b" l="l" r="r" t="t"/>
              <a:pathLst>
                <a:path extrusionOk="0" h="3946" w="3946">
                  <a:moveTo>
                    <a:pt x="1" y="0"/>
                  </a:moveTo>
                  <a:lnTo>
                    <a:pt x="1" y="3945"/>
                  </a:lnTo>
                  <a:lnTo>
                    <a:pt x="394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1" name="Google Shape;3761;p25"/>
            <p:cNvSpPr/>
            <p:nvPr/>
          </p:nvSpPr>
          <p:spPr>
            <a:xfrm>
              <a:off x="4397984" y="8014729"/>
              <a:ext cx="57395" cy="172244"/>
            </a:xfrm>
            <a:custGeom>
              <a:rect b="b" l="l" r="r" t="t"/>
              <a:pathLst>
                <a:path extrusionOk="0" h="2965" w="988">
                  <a:moveTo>
                    <a:pt x="0" y="1"/>
                  </a:moveTo>
                  <a:lnTo>
                    <a:pt x="0"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2" name="Google Shape;3762;p25"/>
            <p:cNvSpPr/>
            <p:nvPr/>
          </p:nvSpPr>
          <p:spPr>
            <a:xfrm>
              <a:off x="4397984" y="8215787"/>
              <a:ext cx="57395" cy="172593"/>
            </a:xfrm>
            <a:custGeom>
              <a:rect b="b" l="l" r="r" t="t"/>
              <a:pathLst>
                <a:path extrusionOk="0" h="2971" w="988">
                  <a:moveTo>
                    <a:pt x="0" y="0"/>
                  </a:moveTo>
                  <a:lnTo>
                    <a:pt x="0" y="2970"/>
                  </a:lnTo>
                  <a:lnTo>
                    <a:pt x="988" y="2970"/>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3" name="Google Shape;3763;p25"/>
            <p:cNvSpPr/>
            <p:nvPr/>
          </p:nvSpPr>
          <p:spPr>
            <a:xfrm>
              <a:off x="4179498" y="7827788"/>
              <a:ext cx="189265" cy="747186"/>
            </a:xfrm>
            <a:custGeom>
              <a:rect b="b" l="l" r="r" t="t"/>
              <a:pathLst>
                <a:path extrusionOk="0" h="12862" w="3258">
                  <a:moveTo>
                    <a:pt x="1" y="0"/>
                  </a:moveTo>
                  <a:lnTo>
                    <a:pt x="1" y="12862"/>
                  </a:lnTo>
                  <a:lnTo>
                    <a:pt x="3258" y="12862"/>
                  </a:lnTo>
                  <a:lnTo>
                    <a:pt x="3258"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4" name="Google Shape;3764;p25"/>
            <p:cNvSpPr/>
            <p:nvPr/>
          </p:nvSpPr>
          <p:spPr>
            <a:xfrm>
              <a:off x="3884040" y="8637132"/>
              <a:ext cx="266645" cy="590220"/>
            </a:xfrm>
            <a:custGeom>
              <a:rect b="b" l="l" r="r" t="t"/>
              <a:pathLst>
                <a:path extrusionOk="0" h="10160" w="4590">
                  <a:moveTo>
                    <a:pt x="4590" y="0"/>
                  </a:moveTo>
                  <a:lnTo>
                    <a:pt x="1" y="4589"/>
                  </a:lnTo>
                  <a:lnTo>
                    <a:pt x="1" y="10160"/>
                  </a:lnTo>
                  <a:lnTo>
                    <a:pt x="4590" y="5571"/>
                  </a:lnTo>
                  <a:lnTo>
                    <a:pt x="459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5" name="Google Shape;3765;p25"/>
            <p:cNvSpPr/>
            <p:nvPr/>
          </p:nvSpPr>
          <p:spPr>
            <a:xfrm>
              <a:off x="4397577" y="7208696"/>
              <a:ext cx="57802" cy="172593"/>
            </a:xfrm>
            <a:custGeom>
              <a:rect b="b" l="l" r="r" t="t"/>
              <a:pathLst>
                <a:path extrusionOk="0" h="2971" w="995">
                  <a:moveTo>
                    <a:pt x="1" y="1"/>
                  </a:moveTo>
                  <a:cubicBezTo>
                    <a:pt x="1" y="199"/>
                    <a:pt x="7" y="390"/>
                    <a:pt x="7" y="587"/>
                  </a:cubicBezTo>
                  <a:lnTo>
                    <a:pt x="7" y="2971"/>
                  </a:lnTo>
                  <a:lnTo>
                    <a:pt x="995" y="2971"/>
                  </a:lnTo>
                  <a:cubicBezTo>
                    <a:pt x="995" y="2971"/>
                    <a:pt x="989" y="199"/>
                    <a:pt x="98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6" name="Google Shape;3766;p25"/>
            <p:cNvSpPr/>
            <p:nvPr/>
          </p:nvSpPr>
          <p:spPr>
            <a:xfrm>
              <a:off x="4397984" y="7827788"/>
              <a:ext cx="57395" cy="157779"/>
            </a:xfrm>
            <a:custGeom>
              <a:rect b="b" l="l" r="r" t="t"/>
              <a:pathLst>
                <a:path extrusionOk="0" h="2716" w="988">
                  <a:moveTo>
                    <a:pt x="0" y="0"/>
                  </a:moveTo>
                  <a:lnTo>
                    <a:pt x="0"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7" name="Google Shape;3767;p25"/>
            <p:cNvSpPr/>
            <p:nvPr/>
          </p:nvSpPr>
          <p:spPr>
            <a:xfrm>
              <a:off x="4397984" y="7611916"/>
              <a:ext cx="57395" cy="157431"/>
            </a:xfrm>
            <a:custGeom>
              <a:rect b="b" l="l" r="r" t="t"/>
              <a:pathLst>
                <a:path extrusionOk="0" h="2710" w="988">
                  <a:moveTo>
                    <a:pt x="0" y="1"/>
                  </a:moveTo>
                  <a:lnTo>
                    <a:pt x="0"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8" name="Google Shape;3768;p25"/>
            <p:cNvSpPr/>
            <p:nvPr/>
          </p:nvSpPr>
          <p:spPr>
            <a:xfrm>
              <a:off x="3879602" y="8346089"/>
              <a:ext cx="229233" cy="228884"/>
            </a:xfrm>
            <a:custGeom>
              <a:rect b="b" l="l" r="r" t="t"/>
              <a:pathLst>
                <a:path extrusionOk="0" h="3940" w="3946">
                  <a:moveTo>
                    <a:pt x="1" y="1"/>
                  </a:moveTo>
                  <a:lnTo>
                    <a:pt x="1" y="3940"/>
                  </a:lnTo>
                  <a:lnTo>
                    <a:pt x="3946" y="3940"/>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9" name="Google Shape;3769;p25"/>
            <p:cNvSpPr/>
            <p:nvPr/>
          </p:nvSpPr>
          <p:spPr>
            <a:xfrm>
              <a:off x="3620451" y="8344637"/>
              <a:ext cx="229988" cy="230337"/>
            </a:xfrm>
            <a:custGeom>
              <a:rect b="b" l="l" r="r" t="t"/>
              <a:pathLst>
                <a:path extrusionOk="0" h="3965" w="3959">
                  <a:moveTo>
                    <a:pt x="3958" y="0"/>
                  </a:moveTo>
                  <a:lnTo>
                    <a:pt x="0" y="3965"/>
                  </a:lnTo>
                  <a:lnTo>
                    <a:pt x="3958" y="3965"/>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0" name="Google Shape;3770;p25"/>
            <p:cNvSpPr/>
            <p:nvPr/>
          </p:nvSpPr>
          <p:spPr>
            <a:xfrm>
              <a:off x="3620451" y="7827788"/>
              <a:ext cx="229988" cy="230337"/>
            </a:xfrm>
            <a:custGeom>
              <a:rect b="b" l="l" r="r" t="t"/>
              <a:pathLst>
                <a:path extrusionOk="0" h="3965" w="3959">
                  <a:moveTo>
                    <a:pt x="0" y="0"/>
                  </a:moveTo>
                  <a:lnTo>
                    <a:pt x="3958" y="3964"/>
                  </a:lnTo>
                  <a:lnTo>
                    <a:pt x="395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1" name="Google Shape;3771;p25"/>
            <p:cNvSpPr/>
            <p:nvPr/>
          </p:nvSpPr>
          <p:spPr>
            <a:xfrm>
              <a:off x="3620451" y="8633414"/>
              <a:ext cx="229988" cy="230337"/>
            </a:xfrm>
            <a:custGeom>
              <a:rect b="b" l="l" r="r" t="t"/>
              <a:pathLst>
                <a:path extrusionOk="0" h="3965" w="3959">
                  <a:moveTo>
                    <a:pt x="0" y="1"/>
                  </a:moveTo>
                  <a:lnTo>
                    <a:pt x="3958" y="3965"/>
                  </a:lnTo>
                  <a:lnTo>
                    <a:pt x="395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2" name="Google Shape;3772;p25"/>
            <p:cNvSpPr/>
            <p:nvPr/>
          </p:nvSpPr>
          <p:spPr>
            <a:xfrm>
              <a:off x="3884040" y="7831854"/>
              <a:ext cx="266645" cy="739401"/>
            </a:xfrm>
            <a:custGeom>
              <a:rect b="b" l="l" r="r" t="t"/>
              <a:pathLst>
                <a:path extrusionOk="0" h="12728" w="4590">
                  <a:moveTo>
                    <a:pt x="4590" y="0"/>
                  </a:moveTo>
                  <a:lnTo>
                    <a:pt x="1" y="4583"/>
                  </a:lnTo>
                  <a:lnTo>
                    <a:pt x="1" y="8139"/>
                  </a:lnTo>
                  <a:lnTo>
                    <a:pt x="4590" y="12728"/>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3" name="Google Shape;3773;p25"/>
            <p:cNvSpPr/>
            <p:nvPr/>
          </p:nvSpPr>
          <p:spPr>
            <a:xfrm>
              <a:off x="3589685" y="7833713"/>
              <a:ext cx="265192" cy="735335"/>
            </a:xfrm>
            <a:custGeom>
              <a:rect b="b" l="l" r="r" t="t"/>
              <a:pathLst>
                <a:path extrusionOk="0" h="12658" w="4565">
                  <a:moveTo>
                    <a:pt x="1" y="0"/>
                  </a:moveTo>
                  <a:lnTo>
                    <a:pt x="1" y="12658"/>
                  </a:lnTo>
                  <a:lnTo>
                    <a:pt x="4564" y="8088"/>
                  </a:lnTo>
                  <a:lnTo>
                    <a:pt x="4564"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4" name="Google Shape;3774;p25"/>
            <p:cNvSpPr/>
            <p:nvPr/>
          </p:nvSpPr>
          <p:spPr>
            <a:xfrm>
              <a:off x="3879602" y="8633414"/>
              <a:ext cx="229233" cy="228884"/>
            </a:xfrm>
            <a:custGeom>
              <a:rect b="b" l="l" r="r" t="t"/>
              <a:pathLst>
                <a:path extrusionOk="0" h="3940" w="3946">
                  <a:moveTo>
                    <a:pt x="1" y="1"/>
                  </a:moveTo>
                  <a:lnTo>
                    <a:pt x="1" y="3939"/>
                  </a:lnTo>
                  <a:lnTo>
                    <a:pt x="394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5" name="Google Shape;3775;p25"/>
            <p:cNvSpPr/>
            <p:nvPr/>
          </p:nvSpPr>
          <p:spPr>
            <a:xfrm>
              <a:off x="3589685" y="8639340"/>
              <a:ext cx="265192" cy="589116"/>
            </a:xfrm>
            <a:custGeom>
              <a:rect b="b" l="l" r="r" t="t"/>
              <a:pathLst>
                <a:path extrusionOk="0" h="10141" w="4565">
                  <a:moveTo>
                    <a:pt x="1" y="1"/>
                  </a:moveTo>
                  <a:lnTo>
                    <a:pt x="1" y="5571"/>
                  </a:lnTo>
                  <a:lnTo>
                    <a:pt x="4564" y="10141"/>
                  </a:lnTo>
                  <a:lnTo>
                    <a:pt x="4564" y="4570"/>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6" name="Google Shape;3776;p25"/>
            <p:cNvSpPr/>
            <p:nvPr/>
          </p:nvSpPr>
          <p:spPr>
            <a:xfrm>
              <a:off x="3368682" y="4924324"/>
              <a:ext cx="491753" cy="523181"/>
            </a:xfrm>
            <a:custGeom>
              <a:rect b="b" l="l" r="r" t="t"/>
              <a:pathLst>
                <a:path extrusionOk="0" h="9006" w="8465">
                  <a:moveTo>
                    <a:pt x="1" y="0"/>
                  </a:moveTo>
                  <a:lnTo>
                    <a:pt x="1" y="1211"/>
                  </a:lnTo>
                  <a:cubicBezTo>
                    <a:pt x="2894" y="3321"/>
                    <a:pt x="5539" y="5940"/>
                    <a:pt x="7865" y="9006"/>
                  </a:cubicBezTo>
                  <a:cubicBezTo>
                    <a:pt x="8063" y="8725"/>
                    <a:pt x="8267" y="8445"/>
                    <a:pt x="8465" y="8165"/>
                  </a:cubicBezTo>
                  <a:cubicBezTo>
                    <a:pt x="5966" y="4921"/>
                    <a:pt x="3130" y="2180"/>
                    <a:pt x="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7" name="Google Shape;3777;p25"/>
            <p:cNvSpPr/>
            <p:nvPr/>
          </p:nvSpPr>
          <p:spPr>
            <a:xfrm>
              <a:off x="3371257" y="5313428"/>
              <a:ext cx="316256" cy="1225577"/>
            </a:xfrm>
            <a:custGeom>
              <a:rect b="b" l="l" r="r" t="t"/>
              <a:pathLst>
                <a:path extrusionOk="0" h="21097" w="5444">
                  <a:moveTo>
                    <a:pt x="1" y="1"/>
                  </a:moveTo>
                  <a:lnTo>
                    <a:pt x="1" y="21097"/>
                  </a:lnTo>
                  <a:cubicBezTo>
                    <a:pt x="1116" y="15794"/>
                    <a:pt x="2945" y="10765"/>
                    <a:pt x="5444" y="6234"/>
                  </a:cubicBezTo>
                  <a:cubicBezTo>
                    <a:pt x="5201" y="5877"/>
                    <a:pt x="4953" y="5514"/>
                    <a:pt x="4691" y="5169"/>
                  </a:cubicBezTo>
                  <a:cubicBezTo>
                    <a:pt x="3302" y="3296"/>
                    <a:pt x="1728" y="1562"/>
                    <a:pt x="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8" name="Google Shape;3778;p25"/>
            <p:cNvSpPr/>
            <p:nvPr/>
          </p:nvSpPr>
          <p:spPr>
            <a:xfrm>
              <a:off x="2859578" y="5786998"/>
              <a:ext cx="426573" cy="1177070"/>
            </a:xfrm>
            <a:custGeom>
              <a:rect b="b" l="l" r="r" t="t"/>
              <a:pathLst>
                <a:path extrusionOk="0" h="20262" w="7343">
                  <a:moveTo>
                    <a:pt x="1607" y="0"/>
                  </a:moveTo>
                  <a:cubicBezTo>
                    <a:pt x="1033" y="931"/>
                    <a:pt x="504" y="1899"/>
                    <a:pt x="1" y="2894"/>
                  </a:cubicBezTo>
                  <a:cubicBezTo>
                    <a:pt x="2614" y="8120"/>
                    <a:pt x="4258" y="14041"/>
                    <a:pt x="4819" y="20261"/>
                  </a:cubicBezTo>
                  <a:lnTo>
                    <a:pt x="7343" y="20261"/>
                  </a:lnTo>
                  <a:cubicBezTo>
                    <a:pt x="6744" y="12989"/>
                    <a:pt x="4781" y="6061"/>
                    <a:pt x="160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9" name="Google Shape;3779;p25"/>
            <p:cNvSpPr/>
            <p:nvPr/>
          </p:nvSpPr>
          <p:spPr>
            <a:xfrm>
              <a:off x="3025839" y="5313428"/>
              <a:ext cx="316256" cy="1225577"/>
            </a:xfrm>
            <a:custGeom>
              <a:rect b="b" l="l" r="r" t="t"/>
              <a:pathLst>
                <a:path extrusionOk="0" h="21097" w="5444">
                  <a:moveTo>
                    <a:pt x="5443" y="1"/>
                  </a:moveTo>
                  <a:cubicBezTo>
                    <a:pt x="3754" y="1524"/>
                    <a:pt x="2218" y="3213"/>
                    <a:pt x="854" y="5029"/>
                  </a:cubicBezTo>
                  <a:cubicBezTo>
                    <a:pt x="829" y="5074"/>
                    <a:pt x="791" y="5125"/>
                    <a:pt x="752" y="5176"/>
                  </a:cubicBezTo>
                  <a:cubicBezTo>
                    <a:pt x="491" y="5526"/>
                    <a:pt x="249" y="5883"/>
                    <a:pt x="0" y="6240"/>
                  </a:cubicBezTo>
                  <a:cubicBezTo>
                    <a:pt x="2499" y="10772"/>
                    <a:pt x="4334" y="15800"/>
                    <a:pt x="5443" y="21097"/>
                  </a:cubicBezTo>
                  <a:lnTo>
                    <a:pt x="544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0" name="Google Shape;3780;p25"/>
            <p:cNvSpPr/>
            <p:nvPr/>
          </p:nvSpPr>
          <p:spPr>
            <a:xfrm>
              <a:off x="3426793" y="5786591"/>
              <a:ext cx="426980" cy="1177477"/>
            </a:xfrm>
            <a:custGeom>
              <a:rect b="b" l="l" r="r" t="t"/>
              <a:pathLst>
                <a:path extrusionOk="0" h="20269" w="7350">
                  <a:moveTo>
                    <a:pt x="5737" y="1"/>
                  </a:moveTo>
                  <a:cubicBezTo>
                    <a:pt x="2569" y="6062"/>
                    <a:pt x="606" y="12996"/>
                    <a:pt x="1" y="20268"/>
                  </a:cubicBezTo>
                  <a:lnTo>
                    <a:pt x="2525" y="20268"/>
                  </a:lnTo>
                  <a:cubicBezTo>
                    <a:pt x="3085" y="14048"/>
                    <a:pt x="4736" y="8121"/>
                    <a:pt x="7349" y="2894"/>
                  </a:cubicBezTo>
                  <a:cubicBezTo>
                    <a:pt x="6846" y="1900"/>
                    <a:pt x="6310" y="938"/>
                    <a:pt x="57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1" name="Google Shape;3781;p25"/>
            <p:cNvSpPr/>
            <p:nvPr/>
          </p:nvSpPr>
          <p:spPr>
            <a:xfrm>
              <a:off x="3614142" y="5987301"/>
              <a:ext cx="403278" cy="870865"/>
            </a:xfrm>
            <a:custGeom>
              <a:rect b="b" l="l" r="r" t="t"/>
              <a:pathLst>
                <a:path extrusionOk="0" h="14991" w="6942">
                  <a:moveTo>
                    <a:pt x="4405" y="0"/>
                  </a:moveTo>
                  <a:cubicBezTo>
                    <a:pt x="2174" y="4564"/>
                    <a:pt x="683" y="9649"/>
                    <a:pt x="1" y="14990"/>
                  </a:cubicBezTo>
                  <a:cubicBezTo>
                    <a:pt x="957" y="13429"/>
                    <a:pt x="2652" y="12479"/>
                    <a:pt x="4481" y="12473"/>
                  </a:cubicBezTo>
                  <a:cubicBezTo>
                    <a:pt x="4551" y="12473"/>
                    <a:pt x="4615" y="12486"/>
                    <a:pt x="4679" y="12486"/>
                  </a:cubicBezTo>
                  <a:cubicBezTo>
                    <a:pt x="5144" y="10351"/>
                    <a:pt x="5902" y="8286"/>
                    <a:pt x="6941" y="6361"/>
                  </a:cubicBezTo>
                  <a:cubicBezTo>
                    <a:pt x="6253" y="4181"/>
                    <a:pt x="5405" y="2052"/>
                    <a:pt x="44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2" name="Google Shape;3782;p25"/>
            <p:cNvSpPr/>
            <p:nvPr/>
          </p:nvSpPr>
          <p:spPr>
            <a:xfrm>
              <a:off x="2696338" y="5987998"/>
              <a:ext cx="402465" cy="870168"/>
            </a:xfrm>
            <a:custGeom>
              <a:rect b="b" l="l" r="r" t="t"/>
              <a:pathLst>
                <a:path extrusionOk="0" h="14979" w="6928">
                  <a:moveTo>
                    <a:pt x="2530" y="1"/>
                  </a:moveTo>
                  <a:cubicBezTo>
                    <a:pt x="1530" y="2047"/>
                    <a:pt x="682" y="4169"/>
                    <a:pt x="0" y="6342"/>
                  </a:cubicBezTo>
                  <a:cubicBezTo>
                    <a:pt x="1033" y="8267"/>
                    <a:pt x="1797" y="10332"/>
                    <a:pt x="2263" y="12474"/>
                  </a:cubicBezTo>
                  <a:cubicBezTo>
                    <a:pt x="2326" y="12474"/>
                    <a:pt x="2384" y="12461"/>
                    <a:pt x="2447" y="12461"/>
                  </a:cubicBezTo>
                  <a:cubicBezTo>
                    <a:pt x="4277" y="12467"/>
                    <a:pt x="5972" y="13417"/>
                    <a:pt x="6928" y="14978"/>
                  </a:cubicBezTo>
                  <a:cubicBezTo>
                    <a:pt x="6252" y="9644"/>
                    <a:pt x="4761" y="4558"/>
                    <a:pt x="253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3" name="Google Shape;3783;p25"/>
            <p:cNvSpPr/>
            <p:nvPr/>
          </p:nvSpPr>
          <p:spPr>
            <a:xfrm>
              <a:off x="2257566" y="9629759"/>
              <a:ext cx="57453" cy="57453"/>
            </a:xfrm>
            <a:custGeom>
              <a:rect b="b" l="l" r="r" t="t"/>
              <a:pathLst>
                <a:path extrusionOk="0" h="989" w="989">
                  <a:moveTo>
                    <a:pt x="1" y="0"/>
                  </a:moveTo>
                  <a:lnTo>
                    <a:pt x="1" y="988"/>
                  </a:lnTo>
                  <a:lnTo>
                    <a:pt x="988" y="988"/>
                  </a:lnTo>
                  <a:lnTo>
                    <a:pt x="988" y="0"/>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4" name="Google Shape;3784;p25"/>
            <p:cNvSpPr/>
            <p:nvPr/>
          </p:nvSpPr>
          <p:spPr>
            <a:xfrm>
              <a:off x="2481222" y="5679585"/>
              <a:ext cx="216975" cy="421810"/>
            </a:xfrm>
            <a:custGeom>
              <a:rect b="b" l="l" r="r" t="t"/>
              <a:pathLst>
                <a:path extrusionOk="0" h="7261" w="3735">
                  <a:moveTo>
                    <a:pt x="3123" y="1"/>
                  </a:moveTo>
                  <a:cubicBezTo>
                    <a:pt x="3034" y="148"/>
                    <a:pt x="2945" y="294"/>
                    <a:pt x="2862" y="447"/>
                  </a:cubicBezTo>
                  <a:cubicBezTo>
                    <a:pt x="2715" y="708"/>
                    <a:pt x="2091" y="1862"/>
                    <a:pt x="1925" y="2181"/>
                  </a:cubicBezTo>
                  <a:cubicBezTo>
                    <a:pt x="1785" y="2455"/>
                    <a:pt x="1651" y="2729"/>
                    <a:pt x="1517" y="3003"/>
                  </a:cubicBezTo>
                  <a:cubicBezTo>
                    <a:pt x="1358" y="3321"/>
                    <a:pt x="1205" y="3640"/>
                    <a:pt x="1058" y="3965"/>
                  </a:cubicBezTo>
                  <a:cubicBezTo>
                    <a:pt x="931" y="4246"/>
                    <a:pt x="803" y="4526"/>
                    <a:pt x="676" y="4806"/>
                  </a:cubicBezTo>
                  <a:cubicBezTo>
                    <a:pt x="535" y="5138"/>
                    <a:pt x="395" y="5463"/>
                    <a:pt x="255" y="5794"/>
                  </a:cubicBezTo>
                  <a:cubicBezTo>
                    <a:pt x="172" y="5998"/>
                    <a:pt x="89" y="6209"/>
                    <a:pt x="0" y="6419"/>
                  </a:cubicBezTo>
                  <a:cubicBezTo>
                    <a:pt x="255" y="6699"/>
                    <a:pt x="497" y="6980"/>
                    <a:pt x="733" y="7260"/>
                  </a:cubicBezTo>
                  <a:cubicBezTo>
                    <a:pt x="1574" y="5074"/>
                    <a:pt x="2581" y="2945"/>
                    <a:pt x="3735" y="906"/>
                  </a:cubicBezTo>
                  <a:cubicBezTo>
                    <a:pt x="3537" y="600"/>
                    <a:pt x="3333" y="300"/>
                    <a:pt x="312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5" name="Google Shape;3785;p25"/>
            <p:cNvSpPr/>
            <p:nvPr/>
          </p:nvSpPr>
          <p:spPr>
            <a:xfrm>
              <a:off x="4014748" y="5679236"/>
              <a:ext cx="217789" cy="422855"/>
            </a:xfrm>
            <a:custGeom>
              <a:rect b="b" l="l" r="r" t="t"/>
              <a:pathLst>
                <a:path extrusionOk="0" h="7279" w="3749">
                  <a:moveTo>
                    <a:pt x="619" y="1"/>
                  </a:moveTo>
                  <a:cubicBezTo>
                    <a:pt x="409" y="300"/>
                    <a:pt x="205" y="600"/>
                    <a:pt x="1" y="906"/>
                  </a:cubicBezTo>
                  <a:cubicBezTo>
                    <a:pt x="1161" y="2951"/>
                    <a:pt x="2168" y="5080"/>
                    <a:pt x="3009" y="7279"/>
                  </a:cubicBezTo>
                  <a:cubicBezTo>
                    <a:pt x="3251" y="6992"/>
                    <a:pt x="3493" y="6705"/>
                    <a:pt x="3748" y="6425"/>
                  </a:cubicBezTo>
                  <a:cubicBezTo>
                    <a:pt x="3704" y="6323"/>
                    <a:pt x="3359" y="5475"/>
                    <a:pt x="3219" y="5163"/>
                  </a:cubicBezTo>
                  <a:cubicBezTo>
                    <a:pt x="3143" y="4985"/>
                    <a:pt x="2741" y="4080"/>
                    <a:pt x="2614" y="3812"/>
                  </a:cubicBezTo>
                  <a:cubicBezTo>
                    <a:pt x="2410" y="3372"/>
                    <a:pt x="2199" y="2932"/>
                    <a:pt x="1983" y="2505"/>
                  </a:cubicBezTo>
                  <a:cubicBezTo>
                    <a:pt x="1925" y="2397"/>
                    <a:pt x="1409" y="1409"/>
                    <a:pt x="1205" y="1027"/>
                  </a:cubicBezTo>
                  <a:cubicBezTo>
                    <a:pt x="1148" y="925"/>
                    <a:pt x="1090" y="823"/>
                    <a:pt x="1033" y="714"/>
                  </a:cubicBezTo>
                  <a:cubicBezTo>
                    <a:pt x="899" y="479"/>
                    <a:pt x="759" y="236"/>
                    <a:pt x="6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6" name="Google Shape;3786;p25"/>
            <p:cNvSpPr/>
            <p:nvPr/>
          </p:nvSpPr>
          <p:spPr>
            <a:xfrm>
              <a:off x="3884040" y="9438693"/>
              <a:ext cx="266645" cy="161846"/>
            </a:xfrm>
            <a:custGeom>
              <a:rect b="b" l="l" r="r" t="t"/>
              <a:pathLst>
                <a:path extrusionOk="0" h="2786" w="4590">
                  <a:moveTo>
                    <a:pt x="1" y="1"/>
                  </a:moveTo>
                  <a:lnTo>
                    <a:pt x="1" y="2786"/>
                  </a:lnTo>
                  <a:lnTo>
                    <a:pt x="4590" y="2786"/>
                  </a:lnTo>
                  <a:lnTo>
                    <a:pt x="459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7" name="Google Shape;3787;p25"/>
            <p:cNvSpPr/>
            <p:nvPr/>
          </p:nvSpPr>
          <p:spPr>
            <a:xfrm>
              <a:off x="3589685" y="9438693"/>
              <a:ext cx="265192" cy="161846"/>
            </a:xfrm>
            <a:custGeom>
              <a:rect b="b" l="l" r="r" t="t"/>
              <a:pathLst>
                <a:path extrusionOk="0" h="2786" w="4565">
                  <a:moveTo>
                    <a:pt x="1" y="1"/>
                  </a:moveTo>
                  <a:lnTo>
                    <a:pt x="1" y="2786"/>
                  </a:lnTo>
                  <a:lnTo>
                    <a:pt x="4564" y="2786"/>
                  </a:lnTo>
                  <a:lnTo>
                    <a:pt x="456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8" name="Google Shape;3788;p25"/>
            <p:cNvSpPr/>
            <p:nvPr/>
          </p:nvSpPr>
          <p:spPr>
            <a:xfrm>
              <a:off x="4179498" y="9438693"/>
              <a:ext cx="189265" cy="161846"/>
            </a:xfrm>
            <a:custGeom>
              <a:rect b="b" l="l" r="r" t="t"/>
              <a:pathLst>
                <a:path extrusionOk="0" h="2786" w="3258">
                  <a:moveTo>
                    <a:pt x="1" y="1"/>
                  </a:moveTo>
                  <a:lnTo>
                    <a:pt x="1" y="2786"/>
                  </a:lnTo>
                  <a:lnTo>
                    <a:pt x="3258" y="2786"/>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9" name="Google Shape;3789;p25"/>
            <p:cNvSpPr/>
            <p:nvPr/>
          </p:nvSpPr>
          <p:spPr>
            <a:xfrm>
              <a:off x="4397984" y="9222879"/>
              <a:ext cx="57395" cy="157779"/>
            </a:xfrm>
            <a:custGeom>
              <a:rect b="b" l="l" r="r" t="t"/>
              <a:pathLst>
                <a:path extrusionOk="0" h="2716" w="988">
                  <a:moveTo>
                    <a:pt x="0" y="0"/>
                  </a:moveTo>
                  <a:lnTo>
                    <a:pt x="0"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0" name="Google Shape;3790;p25"/>
            <p:cNvSpPr/>
            <p:nvPr/>
          </p:nvSpPr>
          <p:spPr>
            <a:xfrm>
              <a:off x="4397984" y="9438693"/>
              <a:ext cx="57395" cy="161846"/>
            </a:xfrm>
            <a:custGeom>
              <a:rect b="b" l="l" r="r" t="t"/>
              <a:pathLst>
                <a:path extrusionOk="0" h="2786" w="988">
                  <a:moveTo>
                    <a:pt x="0" y="1"/>
                  </a:moveTo>
                  <a:lnTo>
                    <a:pt x="0" y="2786"/>
                  </a:lnTo>
                  <a:lnTo>
                    <a:pt x="988" y="278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1" name="Google Shape;3791;p25"/>
            <p:cNvSpPr/>
            <p:nvPr/>
          </p:nvSpPr>
          <p:spPr>
            <a:xfrm>
              <a:off x="2344182" y="9629759"/>
              <a:ext cx="189265" cy="57453"/>
            </a:xfrm>
            <a:custGeom>
              <a:rect b="b" l="l" r="r" t="t"/>
              <a:pathLst>
                <a:path extrusionOk="0" h="989" w="3258">
                  <a:moveTo>
                    <a:pt x="1" y="0"/>
                  </a:moveTo>
                  <a:lnTo>
                    <a:pt x="1" y="988"/>
                  </a:lnTo>
                  <a:lnTo>
                    <a:pt x="3258" y="988"/>
                  </a:lnTo>
                  <a:lnTo>
                    <a:pt x="32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2" name="Google Shape;3792;p25"/>
            <p:cNvSpPr/>
            <p:nvPr/>
          </p:nvSpPr>
          <p:spPr>
            <a:xfrm>
              <a:off x="3887002" y="5759927"/>
              <a:ext cx="281458" cy="562510"/>
            </a:xfrm>
            <a:custGeom>
              <a:rect b="b" l="l" r="r" t="t"/>
              <a:pathLst>
                <a:path extrusionOk="0" h="9683" w="4845">
                  <a:moveTo>
                    <a:pt x="1900" y="1"/>
                  </a:moveTo>
                  <a:cubicBezTo>
                    <a:pt x="1218" y="1078"/>
                    <a:pt x="587" y="2200"/>
                    <a:pt x="1" y="3353"/>
                  </a:cubicBezTo>
                  <a:cubicBezTo>
                    <a:pt x="1014" y="5399"/>
                    <a:pt x="1875" y="7509"/>
                    <a:pt x="2576" y="9682"/>
                  </a:cubicBezTo>
                  <a:cubicBezTo>
                    <a:pt x="3238" y="8509"/>
                    <a:pt x="4003" y="7388"/>
                    <a:pt x="4845" y="6336"/>
                  </a:cubicBezTo>
                  <a:cubicBezTo>
                    <a:pt x="4016" y="4156"/>
                    <a:pt x="3035" y="2034"/>
                    <a:pt x="190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3" name="Google Shape;3793;p25"/>
            <p:cNvSpPr/>
            <p:nvPr/>
          </p:nvSpPr>
          <p:spPr>
            <a:xfrm>
              <a:off x="2858823" y="8640095"/>
              <a:ext cx="264786" cy="588361"/>
            </a:xfrm>
            <a:custGeom>
              <a:rect b="b" l="l" r="r" t="t"/>
              <a:pathLst>
                <a:path extrusionOk="0" h="10128" w="4558">
                  <a:moveTo>
                    <a:pt x="4558" y="0"/>
                  </a:moveTo>
                  <a:lnTo>
                    <a:pt x="1" y="4557"/>
                  </a:lnTo>
                  <a:lnTo>
                    <a:pt x="1" y="10128"/>
                  </a:lnTo>
                  <a:lnTo>
                    <a:pt x="4558" y="5571"/>
                  </a:lnTo>
                  <a:lnTo>
                    <a:pt x="4558"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4" name="Google Shape;3794;p25"/>
            <p:cNvSpPr/>
            <p:nvPr/>
          </p:nvSpPr>
          <p:spPr>
            <a:xfrm>
              <a:off x="2732240" y="5575193"/>
              <a:ext cx="204776" cy="348439"/>
            </a:xfrm>
            <a:custGeom>
              <a:rect b="b" l="l" r="r" t="t"/>
              <a:pathLst>
                <a:path extrusionOk="0" h="5998" w="3525">
                  <a:moveTo>
                    <a:pt x="1676" y="1"/>
                  </a:moveTo>
                  <a:cubicBezTo>
                    <a:pt x="1084" y="874"/>
                    <a:pt x="536" y="1772"/>
                    <a:pt x="0" y="2697"/>
                  </a:cubicBezTo>
                  <a:cubicBezTo>
                    <a:pt x="682" y="3761"/>
                    <a:pt x="1320" y="4857"/>
                    <a:pt x="1906" y="5998"/>
                  </a:cubicBezTo>
                  <a:cubicBezTo>
                    <a:pt x="2416" y="5016"/>
                    <a:pt x="2951" y="4067"/>
                    <a:pt x="3525" y="3136"/>
                  </a:cubicBezTo>
                  <a:cubicBezTo>
                    <a:pt x="2945" y="2066"/>
                    <a:pt x="2327" y="1014"/>
                    <a:pt x="16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5" name="Google Shape;3795;p25"/>
            <p:cNvSpPr/>
            <p:nvPr/>
          </p:nvSpPr>
          <p:spPr>
            <a:xfrm>
              <a:off x="2902160" y="5030924"/>
              <a:ext cx="439935" cy="61688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80"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6" name="Google Shape;3796;p25"/>
            <p:cNvSpPr/>
            <p:nvPr/>
          </p:nvSpPr>
          <p:spPr>
            <a:xfrm>
              <a:off x="3371257" y="5030924"/>
              <a:ext cx="439935" cy="616536"/>
            </a:xfrm>
            <a:custGeom>
              <a:rect b="b" l="l" r="r" t="t"/>
              <a:pathLst>
                <a:path extrusionOk="0" h="10613" w="7573">
                  <a:moveTo>
                    <a:pt x="1" y="1"/>
                  </a:moveTo>
                  <a:lnTo>
                    <a:pt x="1" y="4188"/>
                  </a:lnTo>
                  <a:cubicBezTo>
                    <a:pt x="1887" y="5852"/>
                    <a:pt x="3595" y="7706"/>
                    <a:pt x="5099" y="9733"/>
                  </a:cubicBezTo>
                  <a:cubicBezTo>
                    <a:pt x="5310" y="10020"/>
                    <a:pt x="5514" y="10319"/>
                    <a:pt x="5724" y="10612"/>
                  </a:cubicBezTo>
                  <a:cubicBezTo>
                    <a:pt x="6304" y="9586"/>
                    <a:pt x="6922" y="8586"/>
                    <a:pt x="7572" y="7611"/>
                  </a:cubicBezTo>
                  <a:cubicBezTo>
                    <a:pt x="5329" y="4628"/>
                    <a:pt x="2786" y="2079"/>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7" name="Google Shape;3797;p25"/>
            <p:cNvSpPr/>
            <p:nvPr/>
          </p:nvSpPr>
          <p:spPr>
            <a:xfrm>
              <a:off x="2847767" y="4924324"/>
              <a:ext cx="491753" cy="523181"/>
            </a:xfrm>
            <a:custGeom>
              <a:rect b="b" l="l" r="r" t="t"/>
              <a:pathLst>
                <a:path extrusionOk="0" h="9006" w="8465">
                  <a:moveTo>
                    <a:pt x="8464" y="0"/>
                  </a:moveTo>
                  <a:cubicBezTo>
                    <a:pt x="5335" y="2180"/>
                    <a:pt x="2492" y="4921"/>
                    <a:pt x="0" y="8165"/>
                  </a:cubicBezTo>
                  <a:cubicBezTo>
                    <a:pt x="198" y="8445"/>
                    <a:pt x="402" y="8725"/>
                    <a:pt x="599" y="9006"/>
                  </a:cubicBezTo>
                  <a:cubicBezTo>
                    <a:pt x="2926" y="5940"/>
                    <a:pt x="5564" y="3321"/>
                    <a:pt x="8464" y="1211"/>
                  </a:cubicBezTo>
                  <a:lnTo>
                    <a:pt x="84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8" name="Google Shape;3798;p25"/>
            <p:cNvSpPr/>
            <p:nvPr/>
          </p:nvSpPr>
          <p:spPr>
            <a:xfrm>
              <a:off x="3414943" y="9438693"/>
              <a:ext cx="145580" cy="161846"/>
            </a:xfrm>
            <a:custGeom>
              <a:rect b="b" l="l" r="r" t="t"/>
              <a:pathLst>
                <a:path extrusionOk="0" h="2786" w="2506">
                  <a:moveTo>
                    <a:pt x="1" y="1"/>
                  </a:moveTo>
                  <a:lnTo>
                    <a:pt x="1" y="2786"/>
                  </a:lnTo>
                  <a:lnTo>
                    <a:pt x="2505" y="2786"/>
                  </a:lnTo>
                  <a:lnTo>
                    <a:pt x="25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9" name="Google Shape;3799;p25"/>
            <p:cNvSpPr/>
            <p:nvPr/>
          </p:nvSpPr>
          <p:spPr>
            <a:xfrm>
              <a:off x="3776336" y="5574438"/>
              <a:ext cx="204776" cy="348845"/>
            </a:xfrm>
            <a:custGeom>
              <a:rect b="b" l="l" r="r" t="t"/>
              <a:pathLst>
                <a:path extrusionOk="0" h="6005" w="3525">
                  <a:moveTo>
                    <a:pt x="1848" y="1"/>
                  </a:moveTo>
                  <a:cubicBezTo>
                    <a:pt x="1192" y="1021"/>
                    <a:pt x="574" y="2066"/>
                    <a:pt x="0" y="3143"/>
                  </a:cubicBezTo>
                  <a:cubicBezTo>
                    <a:pt x="574" y="4073"/>
                    <a:pt x="1109" y="5023"/>
                    <a:pt x="1619" y="6005"/>
                  </a:cubicBezTo>
                  <a:cubicBezTo>
                    <a:pt x="2205" y="4870"/>
                    <a:pt x="2843" y="3768"/>
                    <a:pt x="3525" y="2703"/>
                  </a:cubicBezTo>
                  <a:cubicBezTo>
                    <a:pt x="2989" y="1779"/>
                    <a:pt x="2441" y="874"/>
                    <a:pt x="184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0" name="Google Shape;3800;p25"/>
            <p:cNvSpPr/>
            <p:nvPr/>
          </p:nvSpPr>
          <p:spPr>
            <a:xfrm>
              <a:off x="2562668" y="9629759"/>
              <a:ext cx="266993" cy="57453"/>
            </a:xfrm>
            <a:custGeom>
              <a:rect b="b" l="l" r="r" t="t"/>
              <a:pathLst>
                <a:path extrusionOk="0" h="989" w="4596">
                  <a:moveTo>
                    <a:pt x="0" y="0"/>
                  </a:moveTo>
                  <a:lnTo>
                    <a:pt x="0" y="988"/>
                  </a:lnTo>
                  <a:lnTo>
                    <a:pt x="4595" y="988"/>
                  </a:lnTo>
                  <a:lnTo>
                    <a:pt x="459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1" name="Google Shape;3801;p25"/>
            <p:cNvSpPr/>
            <p:nvPr/>
          </p:nvSpPr>
          <p:spPr>
            <a:xfrm>
              <a:off x="3152829" y="9629759"/>
              <a:ext cx="145580" cy="57453"/>
            </a:xfrm>
            <a:custGeom>
              <a:rect b="b" l="l" r="r" t="t"/>
              <a:pathLst>
                <a:path extrusionOk="0" h="989" w="2506">
                  <a:moveTo>
                    <a:pt x="0" y="0"/>
                  </a:moveTo>
                  <a:lnTo>
                    <a:pt x="0" y="988"/>
                  </a:lnTo>
                  <a:lnTo>
                    <a:pt x="2505" y="988"/>
                  </a:lnTo>
                  <a:lnTo>
                    <a:pt x="2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2" name="Google Shape;3802;p25"/>
            <p:cNvSpPr/>
            <p:nvPr/>
          </p:nvSpPr>
          <p:spPr>
            <a:xfrm>
              <a:off x="2858823" y="9629759"/>
              <a:ext cx="264786" cy="57453"/>
            </a:xfrm>
            <a:custGeom>
              <a:rect b="b" l="l" r="r" t="t"/>
              <a:pathLst>
                <a:path extrusionOk="0" h="989" w="4558">
                  <a:moveTo>
                    <a:pt x="1" y="0"/>
                  </a:moveTo>
                  <a:lnTo>
                    <a:pt x="1" y="988"/>
                  </a:lnTo>
                  <a:lnTo>
                    <a:pt x="4558" y="988"/>
                  </a:lnTo>
                  <a:lnTo>
                    <a:pt x="45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3" name="Google Shape;3803;p25"/>
            <p:cNvSpPr/>
            <p:nvPr/>
          </p:nvSpPr>
          <p:spPr>
            <a:xfrm>
              <a:off x="3414943" y="9629759"/>
              <a:ext cx="145580" cy="57453"/>
            </a:xfrm>
            <a:custGeom>
              <a:rect b="b" l="l" r="r" t="t"/>
              <a:pathLst>
                <a:path extrusionOk="0" h="989" w="2506">
                  <a:moveTo>
                    <a:pt x="1" y="0"/>
                  </a:moveTo>
                  <a:lnTo>
                    <a:pt x="1" y="988"/>
                  </a:lnTo>
                  <a:lnTo>
                    <a:pt x="2505" y="988"/>
                  </a:lnTo>
                  <a:lnTo>
                    <a:pt x="2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4" name="Google Shape;3804;p25"/>
            <p:cNvSpPr/>
            <p:nvPr/>
          </p:nvSpPr>
          <p:spPr>
            <a:xfrm>
              <a:off x="3884040" y="9629759"/>
              <a:ext cx="266645" cy="57453"/>
            </a:xfrm>
            <a:custGeom>
              <a:rect b="b" l="l" r="r" t="t"/>
              <a:pathLst>
                <a:path extrusionOk="0" h="989" w="4590">
                  <a:moveTo>
                    <a:pt x="1" y="0"/>
                  </a:moveTo>
                  <a:lnTo>
                    <a:pt x="1" y="988"/>
                  </a:lnTo>
                  <a:lnTo>
                    <a:pt x="4590" y="988"/>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5" name="Google Shape;3805;p25"/>
            <p:cNvSpPr/>
            <p:nvPr/>
          </p:nvSpPr>
          <p:spPr>
            <a:xfrm>
              <a:off x="3589685" y="9629759"/>
              <a:ext cx="265192" cy="57453"/>
            </a:xfrm>
            <a:custGeom>
              <a:rect b="b" l="l" r="r" t="t"/>
              <a:pathLst>
                <a:path extrusionOk="0" h="989" w="4565">
                  <a:moveTo>
                    <a:pt x="1" y="0"/>
                  </a:moveTo>
                  <a:lnTo>
                    <a:pt x="1" y="988"/>
                  </a:lnTo>
                  <a:lnTo>
                    <a:pt x="4564" y="988"/>
                  </a:lnTo>
                  <a:lnTo>
                    <a:pt x="45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6" name="Google Shape;3806;p25"/>
            <p:cNvSpPr/>
            <p:nvPr/>
          </p:nvSpPr>
          <p:spPr>
            <a:xfrm>
              <a:off x="4179498" y="9629759"/>
              <a:ext cx="189265" cy="57453"/>
            </a:xfrm>
            <a:custGeom>
              <a:rect b="b" l="l" r="r" t="t"/>
              <a:pathLst>
                <a:path extrusionOk="0" h="989" w="3258">
                  <a:moveTo>
                    <a:pt x="1" y="0"/>
                  </a:moveTo>
                  <a:lnTo>
                    <a:pt x="1" y="988"/>
                  </a:lnTo>
                  <a:lnTo>
                    <a:pt x="3258" y="988"/>
                  </a:lnTo>
                  <a:lnTo>
                    <a:pt x="32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7" name="Google Shape;3807;p25"/>
            <p:cNvSpPr/>
            <p:nvPr/>
          </p:nvSpPr>
          <p:spPr>
            <a:xfrm>
              <a:off x="4397984" y="9629759"/>
              <a:ext cx="57395" cy="57453"/>
            </a:xfrm>
            <a:custGeom>
              <a:rect b="b" l="l" r="r" t="t"/>
              <a:pathLst>
                <a:path extrusionOk="0" h="989" w="988">
                  <a:moveTo>
                    <a:pt x="0" y="0"/>
                  </a:moveTo>
                  <a:lnTo>
                    <a:pt x="0" y="988"/>
                  </a:lnTo>
                  <a:lnTo>
                    <a:pt x="988" y="988"/>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8" name="Google Shape;3808;p25"/>
            <p:cNvSpPr/>
            <p:nvPr/>
          </p:nvSpPr>
          <p:spPr>
            <a:xfrm>
              <a:off x="2545240" y="5759927"/>
              <a:ext cx="281110" cy="562103"/>
            </a:xfrm>
            <a:custGeom>
              <a:rect b="b" l="l" r="r" t="t"/>
              <a:pathLst>
                <a:path extrusionOk="0" h="9676" w="4839">
                  <a:moveTo>
                    <a:pt x="2939" y="1"/>
                  </a:moveTo>
                  <a:cubicBezTo>
                    <a:pt x="1804" y="2034"/>
                    <a:pt x="823" y="4150"/>
                    <a:pt x="1" y="6330"/>
                  </a:cubicBezTo>
                  <a:cubicBezTo>
                    <a:pt x="842" y="7381"/>
                    <a:pt x="1600" y="8503"/>
                    <a:pt x="2270" y="9676"/>
                  </a:cubicBezTo>
                  <a:cubicBezTo>
                    <a:pt x="2964" y="7509"/>
                    <a:pt x="3825" y="5399"/>
                    <a:pt x="4838" y="3360"/>
                  </a:cubicBezTo>
                  <a:cubicBezTo>
                    <a:pt x="4252" y="2206"/>
                    <a:pt x="3621" y="1084"/>
                    <a:pt x="293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9" name="Google Shape;3809;p25"/>
            <p:cNvSpPr/>
            <p:nvPr/>
          </p:nvSpPr>
          <p:spPr>
            <a:xfrm>
              <a:off x="3884040" y="9001837"/>
              <a:ext cx="266645" cy="378821"/>
            </a:xfrm>
            <a:custGeom>
              <a:rect b="b" l="l" r="r" t="t"/>
              <a:pathLst>
                <a:path extrusionOk="0" h="6521" w="4590">
                  <a:moveTo>
                    <a:pt x="4590" y="0"/>
                  </a:moveTo>
                  <a:lnTo>
                    <a:pt x="1" y="4589"/>
                  </a:lnTo>
                  <a:lnTo>
                    <a:pt x="1" y="6520"/>
                  </a:lnTo>
                  <a:lnTo>
                    <a:pt x="4590" y="6520"/>
                  </a:lnTo>
                  <a:lnTo>
                    <a:pt x="45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0" name="Google Shape;3810;p25"/>
            <p:cNvSpPr/>
            <p:nvPr/>
          </p:nvSpPr>
          <p:spPr>
            <a:xfrm>
              <a:off x="3414943" y="8633414"/>
              <a:ext cx="145580" cy="747244"/>
            </a:xfrm>
            <a:custGeom>
              <a:rect b="b" l="l" r="r" t="t"/>
              <a:pathLst>
                <a:path extrusionOk="0" h="12863" w="2506">
                  <a:moveTo>
                    <a:pt x="1" y="1"/>
                  </a:moveTo>
                  <a:lnTo>
                    <a:pt x="1" y="12862"/>
                  </a:lnTo>
                  <a:lnTo>
                    <a:pt x="2505" y="12862"/>
                  </a:lnTo>
                  <a:lnTo>
                    <a:pt x="25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1" name="Google Shape;3811;p25"/>
            <p:cNvSpPr/>
            <p:nvPr/>
          </p:nvSpPr>
          <p:spPr>
            <a:xfrm>
              <a:off x="3589685" y="9004045"/>
              <a:ext cx="265192" cy="376614"/>
            </a:xfrm>
            <a:custGeom>
              <a:rect b="b" l="l" r="r" t="t"/>
              <a:pathLst>
                <a:path extrusionOk="0" h="6483" w="4565">
                  <a:moveTo>
                    <a:pt x="1" y="0"/>
                  </a:moveTo>
                  <a:lnTo>
                    <a:pt x="1" y="6482"/>
                  </a:lnTo>
                  <a:lnTo>
                    <a:pt x="4564" y="6482"/>
                  </a:lnTo>
                  <a:lnTo>
                    <a:pt x="4564"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2" name="Google Shape;3812;p25"/>
            <p:cNvSpPr/>
            <p:nvPr/>
          </p:nvSpPr>
          <p:spPr>
            <a:xfrm>
              <a:off x="2858823" y="9004800"/>
              <a:ext cx="264786" cy="375858"/>
            </a:xfrm>
            <a:custGeom>
              <a:rect b="b" l="l" r="r" t="t"/>
              <a:pathLst>
                <a:path extrusionOk="0" h="6470" w="4558">
                  <a:moveTo>
                    <a:pt x="4558" y="0"/>
                  </a:moveTo>
                  <a:lnTo>
                    <a:pt x="1" y="4557"/>
                  </a:lnTo>
                  <a:lnTo>
                    <a:pt x="1" y="6469"/>
                  </a:lnTo>
                  <a:lnTo>
                    <a:pt x="4558" y="6469"/>
                  </a:lnTo>
                  <a:lnTo>
                    <a:pt x="455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3" name="Google Shape;3813;p25"/>
            <p:cNvSpPr/>
            <p:nvPr/>
          </p:nvSpPr>
          <p:spPr>
            <a:xfrm>
              <a:off x="3152829" y="8633414"/>
              <a:ext cx="145580" cy="747244"/>
            </a:xfrm>
            <a:custGeom>
              <a:rect b="b" l="l" r="r" t="t"/>
              <a:pathLst>
                <a:path extrusionOk="0" h="12863" w="2506">
                  <a:moveTo>
                    <a:pt x="0" y="1"/>
                  </a:moveTo>
                  <a:lnTo>
                    <a:pt x="0" y="5718"/>
                  </a:lnTo>
                  <a:cubicBezTo>
                    <a:pt x="7" y="5756"/>
                    <a:pt x="7" y="5794"/>
                    <a:pt x="0" y="5839"/>
                  </a:cubicBezTo>
                  <a:lnTo>
                    <a:pt x="0" y="12862"/>
                  </a:lnTo>
                  <a:lnTo>
                    <a:pt x="2505" y="12862"/>
                  </a:lnTo>
                  <a:lnTo>
                    <a:pt x="25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4" name="Google Shape;3814;p25"/>
            <p:cNvSpPr/>
            <p:nvPr/>
          </p:nvSpPr>
          <p:spPr>
            <a:xfrm>
              <a:off x="4048790" y="6159836"/>
              <a:ext cx="270711" cy="748696"/>
            </a:xfrm>
            <a:custGeom>
              <a:rect b="b" l="l" r="r" t="t"/>
              <a:pathLst>
                <a:path extrusionOk="0" h="12888" w="4660">
                  <a:moveTo>
                    <a:pt x="2270" y="0"/>
                  </a:moveTo>
                  <a:cubicBezTo>
                    <a:pt x="1422" y="1084"/>
                    <a:pt x="664" y="2237"/>
                    <a:pt x="1" y="3448"/>
                  </a:cubicBezTo>
                  <a:cubicBezTo>
                    <a:pt x="951" y="6527"/>
                    <a:pt x="1594" y="9688"/>
                    <a:pt x="1938" y="12887"/>
                  </a:cubicBezTo>
                  <a:cubicBezTo>
                    <a:pt x="2461" y="11345"/>
                    <a:pt x="3404" y="9975"/>
                    <a:pt x="4660" y="8929"/>
                  </a:cubicBezTo>
                  <a:cubicBezTo>
                    <a:pt x="4125" y="5889"/>
                    <a:pt x="3328" y="2900"/>
                    <a:pt x="227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5" name="Google Shape;3815;p25"/>
            <p:cNvSpPr/>
            <p:nvPr/>
          </p:nvSpPr>
          <p:spPr>
            <a:xfrm>
              <a:off x="4397984" y="9021414"/>
              <a:ext cx="57395" cy="172244"/>
            </a:xfrm>
            <a:custGeom>
              <a:rect b="b" l="l" r="r" t="t"/>
              <a:pathLst>
                <a:path extrusionOk="0" h="2965" w="988">
                  <a:moveTo>
                    <a:pt x="0" y="1"/>
                  </a:moveTo>
                  <a:lnTo>
                    <a:pt x="0" y="2965"/>
                  </a:lnTo>
                  <a:lnTo>
                    <a:pt x="988" y="2965"/>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6" name="Google Shape;3816;p25"/>
            <p:cNvSpPr/>
            <p:nvPr/>
          </p:nvSpPr>
          <p:spPr>
            <a:xfrm>
              <a:off x="4179498" y="8633414"/>
              <a:ext cx="189265" cy="747244"/>
            </a:xfrm>
            <a:custGeom>
              <a:rect b="b" l="l" r="r" t="t"/>
              <a:pathLst>
                <a:path extrusionOk="0" h="12863" w="3258">
                  <a:moveTo>
                    <a:pt x="1" y="1"/>
                  </a:moveTo>
                  <a:lnTo>
                    <a:pt x="1" y="12862"/>
                  </a:lnTo>
                  <a:lnTo>
                    <a:pt x="3258" y="12862"/>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7" name="Google Shape;3817;p25"/>
            <p:cNvSpPr/>
            <p:nvPr/>
          </p:nvSpPr>
          <p:spPr>
            <a:xfrm>
              <a:off x="3152829" y="9438693"/>
              <a:ext cx="145580" cy="161846"/>
            </a:xfrm>
            <a:custGeom>
              <a:rect b="b" l="l" r="r" t="t"/>
              <a:pathLst>
                <a:path extrusionOk="0" h="2786" w="2506">
                  <a:moveTo>
                    <a:pt x="0" y="1"/>
                  </a:moveTo>
                  <a:lnTo>
                    <a:pt x="0" y="2786"/>
                  </a:lnTo>
                  <a:lnTo>
                    <a:pt x="2505" y="2786"/>
                  </a:lnTo>
                  <a:lnTo>
                    <a:pt x="25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8" name="Google Shape;3818;p25"/>
            <p:cNvSpPr/>
            <p:nvPr/>
          </p:nvSpPr>
          <p:spPr>
            <a:xfrm>
              <a:off x="2583407" y="6886980"/>
              <a:ext cx="235158" cy="77089"/>
            </a:xfrm>
            <a:custGeom>
              <a:rect b="b" l="l" r="r" t="t"/>
              <a:pathLst>
                <a:path extrusionOk="0" h="1327" w="4048">
                  <a:moveTo>
                    <a:pt x="2021" y="0"/>
                  </a:moveTo>
                  <a:cubicBezTo>
                    <a:pt x="1141" y="0"/>
                    <a:pt x="351" y="523"/>
                    <a:pt x="0" y="1326"/>
                  </a:cubicBezTo>
                  <a:lnTo>
                    <a:pt x="4047" y="1326"/>
                  </a:lnTo>
                  <a:cubicBezTo>
                    <a:pt x="3690" y="523"/>
                    <a:pt x="2900" y="0"/>
                    <a:pt x="2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9" name="Google Shape;3819;p25"/>
            <p:cNvSpPr/>
            <p:nvPr/>
          </p:nvSpPr>
          <p:spPr>
            <a:xfrm>
              <a:off x="3915177" y="6397144"/>
              <a:ext cx="208494" cy="443594"/>
            </a:xfrm>
            <a:custGeom>
              <a:rect b="b" l="l" r="r" t="t"/>
              <a:pathLst>
                <a:path extrusionOk="0" h="7636" w="3589">
                  <a:moveTo>
                    <a:pt x="1963" y="1"/>
                  </a:moveTo>
                  <a:cubicBezTo>
                    <a:pt x="1084" y="1734"/>
                    <a:pt x="421" y="3570"/>
                    <a:pt x="0" y="5475"/>
                  </a:cubicBezTo>
                  <a:cubicBezTo>
                    <a:pt x="1447" y="5666"/>
                    <a:pt x="2741" y="6450"/>
                    <a:pt x="3588" y="7636"/>
                  </a:cubicBezTo>
                  <a:cubicBezTo>
                    <a:pt x="3244" y="5055"/>
                    <a:pt x="2702" y="2499"/>
                    <a:pt x="19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0" name="Google Shape;3820;p25"/>
            <p:cNvSpPr/>
            <p:nvPr/>
          </p:nvSpPr>
          <p:spPr>
            <a:xfrm>
              <a:off x="2562668" y="9001430"/>
              <a:ext cx="266993" cy="379228"/>
            </a:xfrm>
            <a:custGeom>
              <a:rect b="b" l="l" r="r" t="t"/>
              <a:pathLst>
                <a:path extrusionOk="0" h="6528" w="4596">
                  <a:moveTo>
                    <a:pt x="0" y="1"/>
                  </a:moveTo>
                  <a:lnTo>
                    <a:pt x="0" y="6527"/>
                  </a:lnTo>
                  <a:lnTo>
                    <a:pt x="4595" y="6527"/>
                  </a:lnTo>
                  <a:lnTo>
                    <a:pt x="4595" y="4596"/>
                  </a:lnTo>
                  <a:lnTo>
                    <a:pt x="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1" name="Google Shape;3821;p25"/>
            <p:cNvSpPr/>
            <p:nvPr/>
          </p:nvSpPr>
          <p:spPr>
            <a:xfrm>
              <a:off x="2356439" y="6712237"/>
              <a:ext cx="181074" cy="251831"/>
            </a:xfrm>
            <a:custGeom>
              <a:rect b="b" l="l" r="r" t="t"/>
              <a:pathLst>
                <a:path extrusionOk="0" h="4335" w="3117">
                  <a:moveTo>
                    <a:pt x="542" y="0"/>
                  </a:moveTo>
                  <a:cubicBezTo>
                    <a:pt x="306" y="1428"/>
                    <a:pt x="128" y="2868"/>
                    <a:pt x="0" y="4334"/>
                  </a:cubicBezTo>
                  <a:lnTo>
                    <a:pt x="3117" y="4334"/>
                  </a:lnTo>
                  <a:cubicBezTo>
                    <a:pt x="2722" y="2658"/>
                    <a:pt x="1823" y="1141"/>
                    <a:pt x="54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2" name="Google Shape;3822;p25"/>
            <p:cNvSpPr/>
            <p:nvPr/>
          </p:nvSpPr>
          <p:spPr>
            <a:xfrm>
              <a:off x="2344182" y="8633414"/>
              <a:ext cx="189265" cy="747244"/>
            </a:xfrm>
            <a:custGeom>
              <a:rect b="b" l="l" r="r" t="t"/>
              <a:pathLst>
                <a:path extrusionOk="0" h="12863" w="3258">
                  <a:moveTo>
                    <a:pt x="1" y="1"/>
                  </a:moveTo>
                  <a:lnTo>
                    <a:pt x="1" y="12862"/>
                  </a:lnTo>
                  <a:lnTo>
                    <a:pt x="3258" y="12862"/>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3" name="Google Shape;3823;p25"/>
            <p:cNvSpPr/>
            <p:nvPr/>
          </p:nvSpPr>
          <p:spPr>
            <a:xfrm>
              <a:off x="2257566" y="9222879"/>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4" name="Google Shape;3824;p25"/>
            <p:cNvSpPr/>
            <p:nvPr/>
          </p:nvSpPr>
          <p:spPr>
            <a:xfrm>
              <a:off x="2269417" y="6654842"/>
              <a:ext cx="92599" cy="309226"/>
            </a:xfrm>
            <a:custGeom>
              <a:rect b="b" l="l" r="r" t="t"/>
              <a:pathLst>
                <a:path extrusionOk="0" h="5323" w="1594">
                  <a:moveTo>
                    <a:pt x="695" y="0"/>
                  </a:moveTo>
                  <a:lnTo>
                    <a:pt x="561" y="810"/>
                  </a:lnTo>
                  <a:cubicBezTo>
                    <a:pt x="510" y="1109"/>
                    <a:pt x="459" y="1409"/>
                    <a:pt x="415" y="1715"/>
                  </a:cubicBezTo>
                  <a:cubicBezTo>
                    <a:pt x="357" y="2110"/>
                    <a:pt x="306" y="2505"/>
                    <a:pt x="255" y="2900"/>
                  </a:cubicBezTo>
                  <a:cubicBezTo>
                    <a:pt x="217" y="3200"/>
                    <a:pt x="173" y="3493"/>
                    <a:pt x="141" y="3786"/>
                  </a:cubicBezTo>
                  <a:cubicBezTo>
                    <a:pt x="96" y="4207"/>
                    <a:pt x="64" y="4627"/>
                    <a:pt x="26" y="5048"/>
                  </a:cubicBezTo>
                  <a:cubicBezTo>
                    <a:pt x="13" y="5137"/>
                    <a:pt x="7" y="5227"/>
                    <a:pt x="1" y="5322"/>
                  </a:cubicBezTo>
                  <a:lnTo>
                    <a:pt x="988" y="5322"/>
                  </a:lnTo>
                  <a:cubicBezTo>
                    <a:pt x="1122" y="3729"/>
                    <a:pt x="1326" y="2161"/>
                    <a:pt x="1594" y="612"/>
                  </a:cubicBezTo>
                  <a:cubicBezTo>
                    <a:pt x="1307" y="389"/>
                    <a:pt x="1008" y="185"/>
                    <a:pt x="6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5" name="Google Shape;3825;p25"/>
            <p:cNvSpPr/>
            <p:nvPr/>
          </p:nvSpPr>
          <p:spPr>
            <a:xfrm>
              <a:off x="2562668" y="9438693"/>
              <a:ext cx="266993" cy="161846"/>
            </a:xfrm>
            <a:custGeom>
              <a:rect b="b" l="l" r="r" t="t"/>
              <a:pathLst>
                <a:path extrusionOk="0" h="2786" w="4596">
                  <a:moveTo>
                    <a:pt x="0" y="1"/>
                  </a:moveTo>
                  <a:lnTo>
                    <a:pt x="0" y="2786"/>
                  </a:lnTo>
                  <a:lnTo>
                    <a:pt x="4595" y="2786"/>
                  </a:lnTo>
                  <a:lnTo>
                    <a:pt x="459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6" name="Google Shape;3826;p25"/>
            <p:cNvSpPr/>
            <p:nvPr/>
          </p:nvSpPr>
          <p:spPr>
            <a:xfrm>
              <a:off x="2589681" y="6396388"/>
              <a:ext cx="208901" cy="444350"/>
            </a:xfrm>
            <a:custGeom>
              <a:rect b="b" l="l" r="r" t="t"/>
              <a:pathLst>
                <a:path extrusionOk="0" h="7649" w="3596">
                  <a:moveTo>
                    <a:pt x="1626" y="1"/>
                  </a:moveTo>
                  <a:cubicBezTo>
                    <a:pt x="886" y="2506"/>
                    <a:pt x="338" y="5061"/>
                    <a:pt x="1" y="7649"/>
                  </a:cubicBezTo>
                  <a:cubicBezTo>
                    <a:pt x="842" y="6463"/>
                    <a:pt x="2148" y="5673"/>
                    <a:pt x="3595" y="5482"/>
                  </a:cubicBezTo>
                  <a:cubicBezTo>
                    <a:pt x="3174" y="3583"/>
                    <a:pt x="2512" y="1734"/>
                    <a:pt x="162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7" name="Google Shape;3827;p25"/>
            <p:cNvSpPr/>
            <p:nvPr/>
          </p:nvSpPr>
          <p:spPr>
            <a:xfrm>
              <a:off x="2393793" y="6159429"/>
              <a:ext cx="270711" cy="749103"/>
            </a:xfrm>
            <a:custGeom>
              <a:rect b="b" l="l" r="r" t="t"/>
              <a:pathLst>
                <a:path extrusionOk="0" h="12895" w="4660">
                  <a:moveTo>
                    <a:pt x="2397" y="1"/>
                  </a:moveTo>
                  <a:cubicBezTo>
                    <a:pt x="1333" y="2901"/>
                    <a:pt x="530" y="5890"/>
                    <a:pt x="1" y="8936"/>
                  </a:cubicBezTo>
                  <a:cubicBezTo>
                    <a:pt x="1250" y="9982"/>
                    <a:pt x="2193" y="11352"/>
                    <a:pt x="2716" y="12894"/>
                  </a:cubicBezTo>
                  <a:cubicBezTo>
                    <a:pt x="3060" y="9688"/>
                    <a:pt x="3710" y="6521"/>
                    <a:pt x="4660" y="3442"/>
                  </a:cubicBezTo>
                  <a:cubicBezTo>
                    <a:pt x="4003" y="2231"/>
                    <a:pt x="3245" y="1084"/>
                    <a:pt x="239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8" name="Google Shape;3828;p25"/>
            <p:cNvSpPr/>
            <p:nvPr/>
          </p:nvSpPr>
          <p:spPr>
            <a:xfrm>
              <a:off x="2834018" y="6741109"/>
              <a:ext cx="250727" cy="184792"/>
            </a:xfrm>
            <a:custGeom>
              <a:rect b="b" l="l" r="r" t="t"/>
              <a:pathLst>
                <a:path extrusionOk="0" h="3181" w="4316">
                  <a:moveTo>
                    <a:pt x="1" y="0"/>
                  </a:moveTo>
                  <a:cubicBezTo>
                    <a:pt x="199" y="1052"/>
                    <a:pt x="332" y="2110"/>
                    <a:pt x="390" y="3181"/>
                  </a:cubicBezTo>
                  <a:cubicBezTo>
                    <a:pt x="893" y="2448"/>
                    <a:pt x="1728" y="2008"/>
                    <a:pt x="2620" y="2008"/>
                  </a:cubicBezTo>
                  <a:cubicBezTo>
                    <a:pt x="2629" y="2008"/>
                    <a:pt x="2639" y="2008"/>
                    <a:pt x="2648" y="2008"/>
                  </a:cubicBezTo>
                  <a:cubicBezTo>
                    <a:pt x="3256" y="2008"/>
                    <a:pt x="3845" y="2218"/>
                    <a:pt x="4316" y="2601"/>
                  </a:cubicBezTo>
                  <a:cubicBezTo>
                    <a:pt x="3506" y="1007"/>
                    <a:pt x="1868" y="0"/>
                    <a:pt x="7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9" name="Google Shape;3829;p25"/>
            <p:cNvSpPr/>
            <p:nvPr/>
          </p:nvSpPr>
          <p:spPr>
            <a:xfrm>
              <a:off x="2584104" y="6743317"/>
              <a:ext cx="242943" cy="177763"/>
            </a:xfrm>
            <a:custGeom>
              <a:rect b="b" l="l" r="r" t="t"/>
              <a:pathLst>
                <a:path extrusionOk="0" h="3060" w="4182">
                  <a:moveTo>
                    <a:pt x="3799" y="1"/>
                  </a:moveTo>
                  <a:cubicBezTo>
                    <a:pt x="2110" y="211"/>
                    <a:pt x="664" y="1307"/>
                    <a:pt x="1" y="2869"/>
                  </a:cubicBezTo>
                  <a:cubicBezTo>
                    <a:pt x="517" y="2301"/>
                    <a:pt x="1244" y="1976"/>
                    <a:pt x="2009" y="1970"/>
                  </a:cubicBezTo>
                  <a:cubicBezTo>
                    <a:pt x="2863" y="1970"/>
                    <a:pt x="3672" y="2378"/>
                    <a:pt x="4182" y="3060"/>
                  </a:cubicBezTo>
                  <a:cubicBezTo>
                    <a:pt x="4124" y="2034"/>
                    <a:pt x="3997" y="1014"/>
                    <a:pt x="379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0" name="Google Shape;3830;p25"/>
            <p:cNvSpPr/>
            <p:nvPr/>
          </p:nvSpPr>
          <p:spPr>
            <a:xfrm>
              <a:off x="3887002" y="6743665"/>
              <a:ext cx="241839" cy="176311"/>
            </a:xfrm>
            <a:custGeom>
              <a:rect b="b" l="l" r="r" t="t"/>
              <a:pathLst>
                <a:path extrusionOk="0" h="3035" w="4163">
                  <a:moveTo>
                    <a:pt x="383" y="1"/>
                  </a:moveTo>
                  <a:cubicBezTo>
                    <a:pt x="186" y="1002"/>
                    <a:pt x="58" y="2015"/>
                    <a:pt x="1" y="3035"/>
                  </a:cubicBezTo>
                  <a:cubicBezTo>
                    <a:pt x="517" y="2359"/>
                    <a:pt x="1314" y="1964"/>
                    <a:pt x="2155" y="1964"/>
                  </a:cubicBezTo>
                  <a:cubicBezTo>
                    <a:pt x="2920" y="1970"/>
                    <a:pt x="3653" y="2295"/>
                    <a:pt x="4163" y="2863"/>
                  </a:cubicBezTo>
                  <a:cubicBezTo>
                    <a:pt x="3500" y="1301"/>
                    <a:pt x="2059" y="211"/>
                    <a:pt x="38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1" name="Google Shape;3831;p25"/>
            <p:cNvSpPr/>
            <p:nvPr/>
          </p:nvSpPr>
          <p:spPr>
            <a:xfrm>
              <a:off x="2315310" y="6082805"/>
              <a:ext cx="196701" cy="575058"/>
            </a:xfrm>
            <a:custGeom>
              <a:rect b="b" l="l" r="r" t="t"/>
              <a:pathLst>
                <a:path extrusionOk="0" h="9899" w="3386">
                  <a:moveTo>
                    <a:pt x="2652" y="1"/>
                  </a:moveTo>
                  <a:cubicBezTo>
                    <a:pt x="2563" y="243"/>
                    <a:pt x="2467" y="485"/>
                    <a:pt x="2378" y="727"/>
                  </a:cubicBezTo>
                  <a:cubicBezTo>
                    <a:pt x="2270" y="1020"/>
                    <a:pt x="2161" y="1313"/>
                    <a:pt x="2059" y="1600"/>
                  </a:cubicBezTo>
                  <a:cubicBezTo>
                    <a:pt x="1938" y="1944"/>
                    <a:pt x="1518" y="3232"/>
                    <a:pt x="1428" y="3531"/>
                  </a:cubicBezTo>
                  <a:cubicBezTo>
                    <a:pt x="1320" y="3882"/>
                    <a:pt x="950" y="5188"/>
                    <a:pt x="874" y="5494"/>
                  </a:cubicBezTo>
                  <a:cubicBezTo>
                    <a:pt x="778" y="5851"/>
                    <a:pt x="453" y="7177"/>
                    <a:pt x="383" y="7483"/>
                  </a:cubicBezTo>
                  <a:cubicBezTo>
                    <a:pt x="300" y="7853"/>
                    <a:pt x="52" y="9076"/>
                    <a:pt x="1" y="9325"/>
                  </a:cubicBezTo>
                  <a:cubicBezTo>
                    <a:pt x="313" y="9497"/>
                    <a:pt x="613" y="9688"/>
                    <a:pt x="899" y="9898"/>
                  </a:cubicBezTo>
                  <a:cubicBezTo>
                    <a:pt x="1460" y="6820"/>
                    <a:pt x="2289" y="3793"/>
                    <a:pt x="3385" y="855"/>
                  </a:cubicBezTo>
                  <a:cubicBezTo>
                    <a:pt x="3149" y="568"/>
                    <a:pt x="2907" y="281"/>
                    <a:pt x="265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2" name="Google Shape;3832;p25"/>
            <p:cNvSpPr/>
            <p:nvPr/>
          </p:nvSpPr>
          <p:spPr>
            <a:xfrm>
              <a:off x="2257566" y="9438693"/>
              <a:ext cx="57453" cy="161846"/>
            </a:xfrm>
            <a:custGeom>
              <a:rect b="b" l="l" r="r" t="t"/>
              <a:pathLst>
                <a:path extrusionOk="0" h="2786" w="989">
                  <a:moveTo>
                    <a:pt x="1" y="1"/>
                  </a:moveTo>
                  <a:lnTo>
                    <a:pt x="1" y="2786"/>
                  </a:lnTo>
                  <a:lnTo>
                    <a:pt x="988" y="278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3" name="Google Shape;3833;p25"/>
            <p:cNvSpPr/>
            <p:nvPr/>
          </p:nvSpPr>
          <p:spPr>
            <a:xfrm>
              <a:off x="2344182" y="9438693"/>
              <a:ext cx="189265" cy="161846"/>
            </a:xfrm>
            <a:custGeom>
              <a:rect b="b" l="l" r="r" t="t"/>
              <a:pathLst>
                <a:path extrusionOk="0" h="2786" w="3258">
                  <a:moveTo>
                    <a:pt x="1" y="1"/>
                  </a:moveTo>
                  <a:lnTo>
                    <a:pt x="1" y="2786"/>
                  </a:lnTo>
                  <a:lnTo>
                    <a:pt x="3258" y="2786"/>
                  </a:lnTo>
                  <a:lnTo>
                    <a:pt x="32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4" name="Google Shape;3834;p25"/>
            <p:cNvSpPr/>
            <p:nvPr/>
          </p:nvSpPr>
          <p:spPr>
            <a:xfrm>
              <a:off x="2868873" y="6886980"/>
              <a:ext cx="235158" cy="77089"/>
            </a:xfrm>
            <a:custGeom>
              <a:rect b="b" l="l" r="r" t="t"/>
              <a:pathLst>
                <a:path extrusionOk="0" h="1327" w="4048">
                  <a:moveTo>
                    <a:pt x="2020" y="0"/>
                  </a:moveTo>
                  <a:cubicBezTo>
                    <a:pt x="1141" y="0"/>
                    <a:pt x="351" y="523"/>
                    <a:pt x="0" y="1326"/>
                  </a:cubicBezTo>
                  <a:lnTo>
                    <a:pt x="4047" y="1326"/>
                  </a:lnTo>
                  <a:cubicBezTo>
                    <a:pt x="3697" y="523"/>
                    <a:pt x="2900" y="0"/>
                    <a:pt x="20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5" name="Google Shape;3835;p25"/>
            <p:cNvSpPr/>
            <p:nvPr/>
          </p:nvSpPr>
          <p:spPr>
            <a:xfrm>
              <a:off x="3609320" y="6887096"/>
              <a:ext cx="235158" cy="76973"/>
            </a:xfrm>
            <a:custGeom>
              <a:rect b="b" l="l" r="r" t="t"/>
              <a:pathLst>
                <a:path extrusionOk="0" h="1325" w="4048">
                  <a:moveTo>
                    <a:pt x="2024" y="0"/>
                  </a:moveTo>
                  <a:cubicBezTo>
                    <a:pt x="1205" y="0"/>
                    <a:pt x="386" y="441"/>
                    <a:pt x="1" y="1324"/>
                  </a:cubicBezTo>
                  <a:lnTo>
                    <a:pt x="4048" y="1324"/>
                  </a:lnTo>
                  <a:cubicBezTo>
                    <a:pt x="3662" y="441"/>
                    <a:pt x="2843" y="0"/>
                    <a:pt x="202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6" name="Google Shape;3836;p25"/>
            <p:cNvSpPr/>
            <p:nvPr/>
          </p:nvSpPr>
          <p:spPr>
            <a:xfrm>
              <a:off x="3628200" y="6741109"/>
              <a:ext cx="251831" cy="185896"/>
            </a:xfrm>
            <a:custGeom>
              <a:rect b="b" l="l" r="r" t="t"/>
              <a:pathLst>
                <a:path extrusionOk="0" h="3200" w="4335">
                  <a:moveTo>
                    <a:pt x="4239" y="0"/>
                  </a:moveTo>
                  <a:cubicBezTo>
                    <a:pt x="2455" y="0"/>
                    <a:pt x="817" y="1007"/>
                    <a:pt x="1" y="2601"/>
                  </a:cubicBezTo>
                  <a:cubicBezTo>
                    <a:pt x="503" y="2200"/>
                    <a:pt x="1100" y="2007"/>
                    <a:pt x="1692" y="2007"/>
                  </a:cubicBezTo>
                  <a:cubicBezTo>
                    <a:pt x="2559" y="2007"/>
                    <a:pt x="3413" y="2420"/>
                    <a:pt x="3940" y="3200"/>
                  </a:cubicBezTo>
                  <a:cubicBezTo>
                    <a:pt x="3997" y="2129"/>
                    <a:pt x="4131" y="1058"/>
                    <a:pt x="4335" y="7"/>
                  </a:cubicBezTo>
                  <a:cubicBezTo>
                    <a:pt x="4303" y="7"/>
                    <a:pt x="4271" y="0"/>
                    <a:pt x="423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7" name="Google Shape;3837;p25"/>
            <p:cNvSpPr/>
            <p:nvPr/>
          </p:nvSpPr>
          <p:spPr>
            <a:xfrm>
              <a:off x="2858823" y="9438693"/>
              <a:ext cx="264786" cy="161846"/>
            </a:xfrm>
            <a:custGeom>
              <a:rect b="b" l="l" r="r" t="t"/>
              <a:pathLst>
                <a:path extrusionOk="0" h="2786" w="4558">
                  <a:moveTo>
                    <a:pt x="1" y="1"/>
                  </a:moveTo>
                  <a:lnTo>
                    <a:pt x="1" y="2786"/>
                  </a:lnTo>
                  <a:lnTo>
                    <a:pt x="4558" y="2786"/>
                  </a:lnTo>
                  <a:lnTo>
                    <a:pt x="45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8" name="Google Shape;3838;p25"/>
            <p:cNvSpPr/>
            <p:nvPr/>
          </p:nvSpPr>
          <p:spPr>
            <a:xfrm>
              <a:off x="3144696" y="7022103"/>
              <a:ext cx="153713" cy="747244"/>
            </a:xfrm>
            <a:custGeom>
              <a:rect b="b" l="l" r="r" t="t"/>
              <a:pathLst>
                <a:path extrusionOk="0" h="12863" w="2646">
                  <a:moveTo>
                    <a:pt x="0" y="1"/>
                  </a:moveTo>
                  <a:cubicBezTo>
                    <a:pt x="89" y="1256"/>
                    <a:pt x="134" y="2525"/>
                    <a:pt x="140" y="3799"/>
                  </a:cubicBezTo>
                  <a:lnTo>
                    <a:pt x="140" y="7158"/>
                  </a:lnTo>
                  <a:cubicBezTo>
                    <a:pt x="147" y="7203"/>
                    <a:pt x="147" y="7241"/>
                    <a:pt x="140" y="7279"/>
                  </a:cubicBezTo>
                  <a:lnTo>
                    <a:pt x="140" y="12862"/>
                  </a:lnTo>
                  <a:lnTo>
                    <a:pt x="2645" y="12862"/>
                  </a:lnTo>
                  <a:lnTo>
                    <a:pt x="2645" y="3799"/>
                  </a:lnTo>
                  <a:cubicBezTo>
                    <a:pt x="2645" y="2525"/>
                    <a:pt x="2601" y="1256"/>
                    <a:pt x="251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9" name="Google Shape;3839;p25"/>
            <p:cNvSpPr/>
            <p:nvPr/>
          </p:nvSpPr>
          <p:spPr>
            <a:xfrm>
              <a:off x="3414943" y="7022103"/>
              <a:ext cx="153364" cy="747244"/>
            </a:xfrm>
            <a:custGeom>
              <a:rect b="b" l="l" r="r" t="t"/>
              <a:pathLst>
                <a:path extrusionOk="0" h="12863" w="2640">
                  <a:moveTo>
                    <a:pt x="128" y="1"/>
                  </a:moveTo>
                  <a:cubicBezTo>
                    <a:pt x="45" y="1256"/>
                    <a:pt x="1" y="2525"/>
                    <a:pt x="1" y="3799"/>
                  </a:cubicBezTo>
                  <a:lnTo>
                    <a:pt x="1" y="12862"/>
                  </a:lnTo>
                  <a:lnTo>
                    <a:pt x="2505" y="12862"/>
                  </a:lnTo>
                  <a:lnTo>
                    <a:pt x="2505" y="3799"/>
                  </a:lnTo>
                  <a:cubicBezTo>
                    <a:pt x="2505" y="2525"/>
                    <a:pt x="2550" y="1256"/>
                    <a:pt x="263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0" name="Google Shape;3840;p25"/>
            <p:cNvSpPr/>
            <p:nvPr/>
          </p:nvSpPr>
          <p:spPr>
            <a:xfrm>
              <a:off x="2133190" y="4764338"/>
              <a:ext cx="2446624" cy="5046902"/>
            </a:xfrm>
            <a:custGeom>
              <a:rect b="b" l="l" r="r" t="t"/>
              <a:pathLst>
                <a:path extrusionOk="0" h="86877" w="42116">
                  <a:moveTo>
                    <a:pt x="21064" y="332"/>
                  </a:moveTo>
                  <a:lnTo>
                    <a:pt x="21160" y="390"/>
                  </a:lnTo>
                  <a:cubicBezTo>
                    <a:pt x="25825" y="3353"/>
                    <a:pt x="41089" y="15017"/>
                    <a:pt x="41822" y="40912"/>
                  </a:cubicBezTo>
                  <a:cubicBezTo>
                    <a:pt x="41841" y="41472"/>
                    <a:pt x="41854" y="83906"/>
                    <a:pt x="41854" y="86615"/>
                  </a:cubicBezTo>
                  <a:lnTo>
                    <a:pt x="268" y="86615"/>
                  </a:lnTo>
                  <a:lnTo>
                    <a:pt x="268" y="42664"/>
                  </a:lnTo>
                  <a:cubicBezTo>
                    <a:pt x="268" y="30172"/>
                    <a:pt x="3767" y="12773"/>
                    <a:pt x="20446" y="785"/>
                  </a:cubicBezTo>
                  <a:cubicBezTo>
                    <a:pt x="20694" y="600"/>
                    <a:pt x="20905" y="453"/>
                    <a:pt x="21064" y="332"/>
                  </a:cubicBezTo>
                  <a:close/>
                  <a:moveTo>
                    <a:pt x="21058" y="1"/>
                  </a:moveTo>
                  <a:lnTo>
                    <a:pt x="20981" y="65"/>
                  </a:lnTo>
                  <a:cubicBezTo>
                    <a:pt x="20816" y="192"/>
                    <a:pt x="20580" y="358"/>
                    <a:pt x="20293" y="568"/>
                  </a:cubicBezTo>
                  <a:cubicBezTo>
                    <a:pt x="18145" y="2111"/>
                    <a:pt x="13129" y="5724"/>
                    <a:pt x="8572" y="12435"/>
                  </a:cubicBezTo>
                  <a:cubicBezTo>
                    <a:pt x="2887" y="20823"/>
                    <a:pt x="0" y="30995"/>
                    <a:pt x="0" y="42664"/>
                  </a:cubicBezTo>
                  <a:lnTo>
                    <a:pt x="0" y="86876"/>
                  </a:lnTo>
                  <a:lnTo>
                    <a:pt x="42115" y="86876"/>
                  </a:lnTo>
                  <a:lnTo>
                    <a:pt x="42115" y="86742"/>
                  </a:lnTo>
                  <a:cubicBezTo>
                    <a:pt x="42115" y="84894"/>
                    <a:pt x="42103" y="41479"/>
                    <a:pt x="42090" y="40905"/>
                  </a:cubicBezTo>
                  <a:cubicBezTo>
                    <a:pt x="41351" y="14876"/>
                    <a:pt x="25991" y="3143"/>
                    <a:pt x="21300" y="167"/>
                  </a:cubicBezTo>
                  <a:cubicBezTo>
                    <a:pt x="21211" y="116"/>
                    <a:pt x="21160" y="77"/>
                    <a:pt x="21141"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1" name="Google Shape;3841;p25"/>
            <p:cNvSpPr/>
            <p:nvPr/>
          </p:nvSpPr>
          <p:spPr>
            <a:xfrm>
              <a:off x="5031831" y="7540462"/>
              <a:ext cx="229233" cy="228884"/>
            </a:xfrm>
            <a:custGeom>
              <a:rect b="b" l="l" r="r" t="t"/>
              <a:pathLst>
                <a:path extrusionOk="0" h="3940" w="3946">
                  <a:moveTo>
                    <a:pt x="3945" y="0"/>
                  </a:moveTo>
                  <a:lnTo>
                    <a:pt x="0" y="3939"/>
                  </a:lnTo>
                  <a:lnTo>
                    <a:pt x="3945" y="3939"/>
                  </a:lnTo>
                  <a:lnTo>
                    <a:pt x="394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2" name="Google Shape;3842;p25"/>
            <p:cNvSpPr/>
            <p:nvPr/>
          </p:nvSpPr>
          <p:spPr>
            <a:xfrm>
              <a:off x="5031831" y="7827788"/>
              <a:ext cx="229233" cy="229233"/>
            </a:xfrm>
            <a:custGeom>
              <a:rect b="b" l="l" r="r" t="t"/>
              <a:pathLst>
                <a:path extrusionOk="0" h="3946" w="3946">
                  <a:moveTo>
                    <a:pt x="0" y="0"/>
                  </a:moveTo>
                  <a:lnTo>
                    <a:pt x="3945" y="3945"/>
                  </a:lnTo>
                  <a:lnTo>
                    <a:pt x="394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3" name="Google Shape;3843;p25"/>
            <p:cNvSpPr/>
            <p:nvPr/>
          </p:nvSpPr>
          <p:spPr>
            <a:xfrm>
              <a:off x="5027394" y="8346089"/>
              <a:ext cx="229233" cy="228884"/>
            </a:xfrm>
            <a:custGeom>
              <a:rect b="b" l="l" r="r" t="t"/>
              <a:pathLst>
                <a:path extrusionOk="0" h="3940" w="3946">
                  <a:moveTo>
                    <a:pt x="3945" y="1"/>
                  </a:moveTo>
                  <a:lnTo>
                    <a:pt x="0" y="3940"/>
                  </a:lnTo>
                  <a:lnTo>
                    <a:pt x="3945" y="3940"/>
                  </a:lnTo>
                  <a:lnTo>
                    <a:pt x="394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4" name="Google Shape;3844;p25"/>
            <p:cNvSpPr/>
            <p:nvPr/>
          </p:nvSpPr>
          <p:spPr>
            <a:xfrm>
              <a:off x="5289878" y="7827788"/>
              <a:ext cx="230337" cy="230337"/>
            </a:xfrm>
            <a:custGeom>
              <a:rect b="b" l="l" r="r" t="t"/>
              <a:pathLst>
                <a:path extrusionOk="0" h="3965" w="3965">
                  <a:moveTo>
                    <a:pt x="0" y="0"/>
                  </a:moveTo>
                  <a:lnTo>
                    <a:pt x="0" y="3964"/>
                  </a:lnTo>
                  <a:lnTo>
                    <a:pt x="396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5" name="Google Shape;3845;p25"/>
            <p:cNvSpPr/>
            <p:nvPr/>
          </p:nvSpPr>
          <p:spPr>
            <a:xfrm>
              <a:off x="4993664" y="7831099"/>
              <a:ext cx="267400" cy="740563"/>
            </a:xfrm>
            <a:custGeom>
              <a:rect b="b" l="l" r="r" t="t"/>
              <a:pathLst>
                <a:path extrusionOk="0" h="12748" w="4603">
                  <a:moveTo>
                    <a:pt x="1" y="1"/>
                  </a:moveTo>
                  <a:lnTo>
                    <a:pt x="1" y="12747"/>
                  </a:lnTo>
                  <a:lnTo>
                    <a:pt x="4602" y="8152"/>
                  </a:lnTo>
                  <a:lnTo>
                    <a:pt x="4602" y="4596"/>
                  </a:lnTo>
                  <a:lnTo>
                    <a:pt x="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6" name="Google Shape;3846;p25"/>
            <p:cNvSpPr/>
            <p:nvPr/>
          </p:nvSpPr>
          <p:spPr>
            <a:xfrm>
              <a:off x="5285441" y="7539358"/>
              <a:ext cx="230337" cy="229988"/>
            </a:xfrm>
            <a:custGeom>
              <a:rect b="b" l="l" r="r" t="t"/>
              <a:pathLst>
                <a:path extrusionOk="0" h="3959" w="3965">
                  <a:moveTo>
                    <a:pt x="0" y="0"/>
                  </a:moveTo>
                  <a:lnTo>
                    <a:pt x="0" y="3958"/>
                  </a:lnTo>
                  <a:lnTo>
                    <a:pt x="3965" y="3958"/>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7" name="Google Shape;3847;p25"/>
            <p:cNvSpPr/>
            <p:nvPr/>
          </p:nvSpPr>
          <p:spPr>
            <a:xfrm>
              <a:off x="5285441" y="8344637"/>
              <a:ext cx="230337" cy="230337"/>
            </a:xfrm>
            <a:custGeom>
              <a:rect b="b" l="l" r="r" t="t"/>
              <a:pathLst>
                <a:path extrusionOk="0" h="3965" w="3965">
                  <a:moveTo>
                    <a:pt x="0" y="0"/>
                  </a:moveTo>
                  <a:lnTo>
                    <a:pt x="0" y="3965"/>
                  </a:lnTo>
                  <a:lnTo>
                    <a:pt x="3965" y="3965"/>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8" name="Google Shape;3848;p25"/>
            <p:cNvSpPr/>
            <p:nvPr/>
          </p:nvSpPr>
          <p:spPr>
            <a:xfrm>
              <a:off x="4993664" y="7183542"/>
              <a:ext cx="267400" cy="582842"/>
            </a:xfrm>
            <a:custGeom>
              <a:rect b="b" l="l" r="r" t="t"/>
              <a:pathLst>
                <a:path extrusionOk="0" h="10033" w="4603">
                  <a:moveTo>
                    <a:pt x="4602" y="1"/>
                  </a:moveTo>
                  <a:lnTo>
                    <a:pt x="1" y="4596"/>
                  </a:lnTo>
                  <a:lnTo>
                    <a:pt x="1" y="10032"/>
                  </a:lnTo>
                  <a:lnTo>
                    <a:pt x="4602" y="5431"/>
                  </a:lnTo>
                  <a:lnTo>
                    <a:pt x="460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9" name="Google Shape;3849;p25"/>
            <p:cNvSpPr/>
            <p:nvPr/>
          </p:nvSpPr>
          <p:spPr>
            <a:xfrm>
              <a:off x="4690073" y="7022103"/>
              <a:ext cx="63727" cy="157779"/>
            </a:xfrm>
            <a:custGeom>
              <a:rect b="b" l="l" r="r" t="t"/>
              <a:pathLst>
                <a:path extrusionOk="0" h="2716" w="1097">
                  <a:moveTo>
                    <a:pt x="109" y="1"/>
                  </a:moveTo>
                  <a:cubicBezTo>
                    <a:pt x="90" y="326"/>
                    <a:pt x="32" y="1435"/>
                    <a:pt x="20" y="1671"/>
                  </a:cubicBezTo>
                  <a:cubicBezTo>
                    <a:pt x="7" y="2015"/>
                    <a:pt x="7" y="2365"/>
                    <a:pt x="1" y="2716"/>
                  </a:cubicBezTo>
                  <a:lnTo>
                    <a:pt x="989" y="2716"/>
                  </a:lnTo>
                  <a:cubicBezTo>
                    <a:pt x="1001" y="1804"/>
                    <a:pt x="1039" y="899"/>
                    <a:pt x="109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0" name="Google Shape;3850;p25"/>
            <p:cNvSpPr/>
            <p:nvPr/>
          </p:nvSpPr>
          <p:spPr>
            <a:xfrm>
              <a:off x="6323615" y="6886980"/>
              <a:ext cx="234810" cy="77089"/>
            </a:xfrm>
            <a:custGeom>
              <a:rect b="b" l="l" r="r" t="t"/>
              <a:pathLst>
                <a:path extrusionOk="0" h="1327" w="4042">
                  <a:moveTo>
                    <a:pt x="2021" y="0"/>
                  </a:moveTo>
                  <a:cubicBezTo>
                    <a:pt x="1141" y="0"/>
                    <a:pt x="351" y="523"/>
                    <a:pt x="1" y="1326"/>
                  </a:cubicBezTo>
                  <a:lnTo>
                    <a:pt x="4041" y="1326"/>
                  </a:lnTo>
                  <a:cubicBezTo>
                    <a:pt x="3691" y="523"/>
                    <a:pt x="2900" y="0"/>
                    <a:pt x="20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1" name="Google Shape;3851;p25"/>
            <p:cNvSpPr/>
            <p:nvPr/>
          </p:nvSpPr>
          <p:spPr>
            <a:xfrm>
              <a:off x="6606835" y="6711831"/>
              <a:ext cx="181132" cy="252238"/>
            </a:xfrm>
            <a:custGeom>
              <a:rect b="b" l="l" r="r" t="t"/>
              <a:pathLst>
                <a:path extrusionOk="0" h="4342" w="3118">
                  <a:moveTo>
                    <a:pt x="2575" y="1"/>
                  </a:moveTo>
                  <a:cubicBezTo>
                    <a:pt x="1288" y="1148"/>
                    <a:pt x="396" y="2665"/>
                    <a:pt x="1" y="4341"/>
                  </a:cubicBezTo>
                  <a:lnTo>
                    <a:pt x="3117" y="4341"/>
                  </a:lnTo>
                  <a:cubicBezTo>
                    <a:pt x="2990" y="2875"/>
                    <a:pt x="2811" y="1435"/>
                    <a:pt x="257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2" name="Google Shape;3852;p25"/>
            <p:cNvSpPr/>
            <p:nvPr/>
          </p:nvSpPr>
          <p:spPr>
            <a:xfrm>
              <a:off x="5289878" y="7182089"/>
              <a:ext cx="264786" cy="580576"/>
            </a:xfrm>
            <a:custGeom>
              <a:rect b="b" l="l" r="r" t="t"/>
              <a:pathLst>
                <a:path extrusionOk="0" h="9994" w="4558">
                  <a:moveTo>
                    <a:pt x="0" y="0"/>
                  </a:moveTo>
                  <a:lnTo>
                    <a:pt x="0" y="5437"/>
                  </a:lnTo>
                  <a:lnTo>
                    <a:pt x="4557" y="9993"/>
                  </a:lnTo>
                  <a:lnTo>
                    <a:pt x="4557" y="4557"/>
                  </a:lnTo>
                  <a:lnTo>
                    <a:pt x="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3" name="Google Shape;3853;p25"/>
            <p:cNvSpPr/>
            <p:nvPr/>
          </p:nvSpPr>
          <p:spPr>
            <a:xfrm>
              <a:off x="6602769" y="7022103"/>
              <a:ext cx="197398" cy="747244"/>
            </a:xfrm>
            <a:custGeom>
              <a:rect b="b" l="l" r="r" t="t"/>
              <a:pathLst>
                <a:path extrusionOk="0" h="12863" w="3398">
                  <a:moveTo>
                    <a:pt x="0" y="1"/>
                  </a:moveTo>
                  <a:cubicBezTo>
                    <a:pt x="90" y="1256"/>
                    <a:pt x="141" y="2525"/>
                    <a:pt x="141" y="3799"/>
                  </a:cubicBezTo>
                  <a:lnTo>
                    <a:pt x="141" y="12862"/>
                  </a:lnTo>
                  <a:lnTo>
                    <a:pt x="3397" y="12862"/>
                  </a:lnTo>
                  <a:lnTo>
                    <a:pt x="3397" y="3799"/>
                  </a:lnTo>
                  <a:cubicBezTo>
                    <a:pt x="3397" y="2525"/>
                    <a:pt x="3346" y="1256"/>
                    <a:pt x="326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4" name="Google Shape;3854;p25"/>
            <p:cNvSpPr/>
            <p:nvPr/>
          </p:nvSpPr>
          <p:spPr>
            <a:xfrm>
              <a:off x="5845998" y="7827788"/>
              <a:ext cx="145580" cy="747186"/>
            </a:xfrm>
            <a:custGeom>
              <a:rect b="b" l="l" r="r" t="t"/>
              <a:pathLst>
                <a:path extrusionOk="0" h="12862" w="2506">
                  <a:moveTo>
                    <a:pt x="0" y="0"/>
                  </a:moveTo>
                  <a:lnTo>
                    <a:pt x="0" y="12862"/>
                  </a:lnTo>
                  <a:lnTo>
                    <a:pt x="2505" y="12862"/>
                  </a:lnTo>
                  <a:lnTo>
                    <a:pt x="250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5" name="Google Shape;3855;p25"/>
            <p:cNvSpPr/>
            <p:nvPr/>
          </p:nvSpPr>
          <p:spPr>
            <a:xfrm>
              <a:off x="5027394" y="8633414"/>
              <a:ext cx="229233" cy="228884"/>
            </a:xfrm>
            <a:custGeom>
              <a:rect b="b" l="l" r="r" t="t"/>
              <a:pathLst>
                <a:path extrusionOk="0" h="3940" w="3946">
                  <a:moveTo>
                    <a:pt x="0" y="1"/>
                  </a:moveTo>
                  <a:lnTo>
                    <a:pt x="3945" y="3939"/>
                  </a:lnTo>
                  <a:lnTo>
                    <a:pt x="394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6" name="Google Shape;3856;p25"/>
            <p:cNvSpPr/>
            <p:nvPr/>
          </p:nvSpPr>
          <p:spPr>
            <a:xfrm>
              <a:off x="5583826" y="7827788"/>
              <a:ext cx="145580" cy="747186"/>
            </a:xfrm>
            <a:custGeom>
              <a:rect b="b" l="l" r="r" t="t"/>
              <a:pathLst>
                <a:path extrusionOk="0" h="12862" w="2506">
                  <a:moveTo>
                    <a:pt x="1" y="0"/>
                  </a:moveTo>
                  <a:lnTo>
                    <a:pt x="1" y="12862"/>
                  </a:lnTo>
                  <a:lnTo>
                    <a:pt x="2506" y="12862"/>
                  </a:lnTo>
                  <a:lnTo>
                    <a:pt x="250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7" name="Google Shape;3857;p25"/>
            <p:cNvSpPr/>
            <p:nvPr/>
          </p:nvSpPr>
          <p:spPr>
            <a:xfrm>
              <a:off x="4688969" y="9021414"/>
              <a:ext cx="57453" cy="172244"/>
            </a:xfrm>
            <a:custGeom>
              <a:rect b="b" l="l" r="r" t="t"/>
              <a:pathLst>
                <a:path extrusionOk="0" h="2965" w="989">
                  <a:moveTo>
                    <a:pt x="1" y="1"/>
                  </a:moveTo>
                  <a:lnTo>
                    <a:pt x="1" y="2965"/>
                  </a:lnTo>
                  <a:lnTo>
                    <a:pt x="988" y="2965"/>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8" name="Google Shape;3858;p25"/>
            <p:cNvSpPr/>
            <p:nvPr/>
          </p:nvSpPr>
          <p:spPr>
            <a:xfrm>
              <a:off x="4688969" y="7611916"/>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9" name="Google Shape;3859;p25"/>
            <p:cNvSpPr/>
            <p:nvPr/>
          </p:nvSpPr>
          <p:spPr>
            <a:xfrm>
              <a:off x="4688969" y="7827788"/>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0" name="Google Shape;3860;p25"/>
            <p:cNvSpPr/>
            <p:nvPr/>
          </p:nvSpPr>
          <p:spPr>
            <a:xfrm>
              <a:off x="6821603" y="7022103"/>
              <a:ext cx="64076" cy="157779"/>
            </a:xfrm>
            <a:custGeom>
              <a:rect b="b" l="l" r="r" t="t"/>
              <a:pathLst>
                <a:path extrusionOk="0" h="2716" w="1103">
                  <a:moveTo>
                    <a:pt x="0" y="1"/>
                  </a:moveTo>
                  <a:cubicBezTo>
                    <a:pt x="57" y="899"/>
                    <a:pt x="96" y="1804"/>
                    <a:pt x="115" y="2716"/>
                  </a:cubicBezTo>
                  <a:lnTo>
                    <a:pt x="1103" y="2716"/>
                  </a:lnTo>
                  <a:cubicBezTo>
                    <a:pt x="1103" y="2512"/>
                    <a:pt x="1103" y="2308"/>
                    <a:pt x="1096" y="2104"/>
                  </a:cubicBezTo>
                  <a:cubicBezTo>
                    <a:pt x="1090" y="1957"/>
                    <a:pt x="1001" y="90"/>
                    <a:pt x="99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1" name="Google Shape;3861;p25"/>
            <p:cNvSpPr/>
            <p:nvPr/>
          </p:nvSpPr>
          <p:spPr>
            <a:xfrm>
              <a:off x="4775237" y="7827788"/>
              <a:ext cx="189614" cy="747186"/>
            </a:xfrm>
            <a:custGeom>
              <a:rect b="b" l="l" r="r" t="t"/>
              <a:pathLst>
                <a:path extrusionOk="0" h="12862" w="3264">
                  <a:moveTo>
                    <a:pt x="1" y="0"/>
                  </a:moveTo>
                  <a:lnTo>
                    <a:pt x="1" y="12862"/>
                  </a:lnTo>
                  <a:lnTo>
                    <a:pt x="3264" y="12862"/>
                  </a:lnTo>
                  <a:lnTo>
                    <a:pt x="3264"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2" name="Google Shape;3862;p25"/>
            <p:cNvSpPr/>
            <p:nvPr/>
          </p:nvSpPr>
          <p:spPr>
            <a:xfrm>
              <a:off x="4688969" y="8215787"/>
              <a:ext cx="57453" cy="172593"/>
            </a:xfrm>
            <a:custGeom>
              <a:rect b="b" l="l" r="r" t="t"/>
              <a:pathLst>
                <a:path extrusionOk="0" h="2971" w="989">
                  <a:moveTo>
                    <a:pt x="1" y="0"/>
                  </a:moveTo>
                  <a:lnTo>
                    <a:pt x="1" y="2970"/>
                  </a:lnTo>
                  <a:lnTo>
                    <a:pt x="988" y="2970"/>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3" name="Google Shape;3863;p25"/>
            <p:cNvSpPr/>
            <p:nvPr/>
          </p:nvSpPr>
          <p:spPr>
            <a:xfrm>
              <a:off x="4688969" y="8633414"/>
              <a:ext cx="57453" cy="157431"/>
            </a:xfrm>
            <a:custGeom>
              <a:rect b="b" l="l" r="r" t="t"/>
              <a:pathLst>
                <a:path extrusionOk="0" h="2710" w="989">
                  <a:moveTo>
                    <a:pt x="1" y="1"/>
                  </a:moveTo>
                  <a:lnTo>
                    <a:pt x="1" y="2709"/>
                  </a:lnTo>
                  <a:lnTo>
                    <a:pt x="988" y="2709"/>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4" name="Google Shape;3864;p25"/>
            <p:cNvSpPr/>
            <p:nvPr/>
          </p:nvSpPr>
          <p:spPr>
            <a:xfrm>
              <a:off x="4688969" y="8417194"/>
              <a:ext cx="57453" cy="157779"/>
            </a:xfrm>
            <a:custGeom>
              <a:rect b="b" l="l" r="r" t="t"/>
              <a:pathLst>
                <a:path extrusionOk="0" h="2716" w="989">
                  <a:moveTo>
                    <a:pt x="1" y="1"/>
                  </a:moveTo>
                  <a:lnTo>
                    <a:pt x="1" y="2716"/>
                  </a:lnTo>
                  <a:lnTo>
                    <a:pt x="988" y="271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5" name="Google Shape;3865;p25"/>
            <p:cNvSpPr/>
            <p:nvPr/>
          </p:nvSpPr>
          <p:spPr>
            <a:xfrm>
              <a:off x="4775237" y="7022103"/>
              <a:ext cx="197398" cy="747244"/>
            </a:xfrm>
            <a:custGeom>
              <a:rect b="b" l="l" r="r" t="t"/>
              <a:pathLst>
                <a:path extrusionOk="0" h="12863" w="3398">
                  <a:moveTo>
                    <a:pt x="134" y="1"/>
                  </a:moveTo>
                  <a:cubicBezTo>
                    <a:pt x="51" y="1256"/>
                    <a:pt x="1" y="2525"/>
                    <a:pt x="1" y="3799"/>
                  </a:cubicBezTo>
                  <a:lnTo>
                    <a:pt x="1" y="12862"/>
                  </a:lnTo>
                  <a:lnTo>
                    <a:pt x="3257" y="12862"/>
                  </a:lnTo>
                  <a:lnTo>
                    <a:pt x="3257" y="3799"/>
                  </a:lnTo>
                  <a:cubicBezTo>
                    <a:pt x="3257" y="2525"/>
                    <a:pt x="3302" y="1256"/>
                    <a:pt x="339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6" name="Google Shape;3866;p25"/>
            <p:cNvSpPr/>
            <p:nvPr/>
          </p:nvSpPr>
          <p:spPr>
            <a:xfrm>
              <a:off x="5285441" y="8633414"/>
              <a:ext cx="230337" cy="229988"/>
            </a:xfrm>
            <a:custGeom>
              <a:rect b="b" l="l" r="r" t="t"/>
              <a:pathLst>
                <a:path extrusionOk="0" h="3959" w="3965">
                  <a:moveTo>
                    <a:pt x="0" y="1"/>
                  </a:moveTo>
                  <a:lnTo>
                    <a:pt x="0" y="3959"/>
                  </a:lnTo>
                  <a:lnTo>
                    <a:pt x="39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7" name="Google Shape;3867;p25"/>
            <p:cNvSpPr/>
            <p:nvPr/>
          </p:nvSpPr>
          <p:spPr>
            <a:xfrm>
              <a:off x="4993664" y="7022103"/>
              <a:ext cx="266993" cy="387361"/>
            </a:xfrm>
            <a:custGeom>
              <a:rect b="b" l="l" r="r" t="t"/>
              <a:pathLst>
                <a:path extrusionOk="0" h="6668" w="4596">
                  <a:moveTo>
                    <a:pt x="135" y="1"/>
                  </a:moveTo>
                  <a:cubicBezTo>
                    <a:pt x="52" y="1256"/>
                    <a:pt x="7" y="2525"/>
                    <a:pt x="1" y="3799"/>
                  </a:cubicBezTo>
                  <a:lnTo>
                    <a:pt x="1" y="6667"/>
                  </a:lnTo>
                  <a:lnTo>
                    <a:pt x="4596" y="2066"/>
                  </a:lnTo>
                  <a:lnTo>
                    <a:pt x="4596"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8" name="Google Shape;3868;p25"/>
            <p:cNvSpPr/>
            <p:nvPr/>
          </p:nvSpPr>
          <p:spPr>
            <a:xfrm>
              <a:off x="5289878" y="7834410"/>
              <a:ext cx="264786" cy="733883"/>
            </a:xfrm>
            <a:custGeom>
              <a:rect b="b" l="l" r="r" t="t"/>
              <a:pathLst>
                <a:path extrusionOk="0" h="12633" w="4558">
                  <a:moveTo>
                    <a:pt x="4557" y="1"/>
                  </a:moveTo>
                  <a:lnTo>
                    <a:pt x="0" y="4558"/>
                  </a:lnTo>
                  <a:lnTo>
                    <a:pt x="0" y="8076"/>
                  </a:lnTo>
                  <a:lnTo>
                    <a:pt x="4557" y="12633"/>
                  </a:lnTo>
                  <a:lnTo>
                    <a:pt x="455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9" name="Google Shape;3869;p25"/>
            <p:cNvSpPr/>
            <p:nvPr/>
          </p:nvSpPr>
          <p:spPr>
            <a:xfrm>
              <a:off x="4688969" y="8014729"/>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0" name="Google Shape;3870;p25"/>
            <p:cNvSpPr/>
            <p:nvPr/>
          </p:nvSpPr>
          <p:spPr>
            <a:xfrm>
              <a:off x="4688969" y="8820007"/>
              <a:ext cx="57453" cy="172244"/>
            </a:xfrm>
            <a:custGeom>
              <a:rect b="b" l="l" r="r" t="t"/>
              <a:pathLst>
                <a:path extrusionOk="0" h="2965" w="989">
                  <a:moveTo>
                    <a:pt x="1" y="1"/>
                  </a:moveTo>
                  <a:lnTo>
                    <a:pt x="1" y="2964"/>
                  </a:lnTo>
                  <a:lnTo>
                    <a:pt x="988" y="2964"/>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1" name="Google Shape;3871;p25"/>
            <p:cNvSpPr/>
            <p:nvPr/>
          </p:nvSpPr>
          <p:spPr>
            <a:xfrm>
              <a:off x="4688969" y="7410509"/>
              <a:ext cx="57453" cy="172244"/>
            </a:xfrm>
            <a:custGeom>
              <a:rect b="b" l="l" r="r" t="t"/>
              <a:pathLst>
                <a:path extrusionOk="0" h="2965" w="989">
                  <a:moveTo>
                    <a:pt x="1" y="0"/>
                  </a:moveTo>
                  <a:lnTo>
                    <a:pt x="1" y="2964"/>
                  </a:lnTo>
                  <a:lnTo>
                    <a:pt x="988" y="2964"/>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2" name="Google Shape;3872;p25"/>
            <p:cNvSpPr/>
            <p:nvPr/>
          </p:nvSpPr>
          <p:spPr>
            <a:xfrm>
              <a:off x="4688969" y="7208696"/>
              <a:ext cx="57802" cy="172593"/>
            </a:xfrm>
            <a:custGeom>
              <a:rect b="b" l="l" r="r" t="t"/>
              <a:pathLst>
                <a:path extrusionOk="0" h="2971" w="995">
                  <a:moveTo>
                    <a:pt x="7" y="1"/>
                  </a:moveTo>
                  <a:cubicBezTo>
                    <a:pt x="7" y="199"/>
                    <a:pt x="1" y="390"/>
                    <a:pt x="1" y="581"/>
                  </a:cubicBezTo>
                  <a:lnTo>
                    <a:pt x="1" y="2971"/>
                  </a:lnTo>
                  <a:lnTo>
                    <a:pt x="988" y="2971"/>
                  </a:lnTo>
                  <a:cubicBezTo>
                    <a:pt x="988" y="2971"/>
                    <a:pt x="995" y="199"/>
                    <a:pt x="9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3" name="Google Shape;3873;p25"/>
            <p:cNvSpPr/>
            <p:nvPr/>
          </p:nvSpPr>
          <p:spPr>
            <a:xfrm>
              <a:off x="6021088" y="7022103"/>
              <a:ext cx="265192" cy="384398"/>
            </a:xfrm>
            <a:custGeom>
              <a:rect b="b" l="l" r="r" t="t"/>
              <a:pathLst>
                <a:path extrusionOk="0" h="6617" w="4565">
                  <a:moveTo>
                    <a:pt x="135" y="1"/>
                  </a:moveTo>
                  <a:cubicBezTo>
                    <a:pt x="46" y="1256"/>
                    <a:pt x="1" y="2525"/>
                    <a:pt x="1" y="3799"/>
                  </a:cubicBezTo>
                  <a:lnTo>
                    <a:pt x="1" y="6616"/>
                  </a:lnTo>
                  <a:lnTo>
                    <a:pt x="4564" y="2047"/>
                  </a:lnTo>
                  <a:lnTo>
                    <a:pt x="4564" y="1"/>
                  </a:ln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4" name="Google Shape;3874;p25"/>
            <p:cNvSpPr/>
            <p:nvPr/>
          </p:nvSpPr>
          <p:spPr>
            <a:xfrm>
              <a:off x="6829329" y="8417194"/>
              <a:ext cx="57453" cy="157779"/>
            </a:xfrm>
            <a:custGeom>
              <a:rect b="b" l="l" r="r" t="t"/>
              <a:pathLst>
                <a:path extrusionOk="0" h="2716" w="989">
                  <a:moveTo>
                    <a:pt x="1" y="1"/>
                  </a:moveTo>
                  <a:lnTo>
                    <a:pt x="1" y="2716"/>
                  </a:lnTo>
                  <a:lnTo>
                    <a:pt x="989" y="2716"/>
                  </a:lnTo>
                  <a:lnTo>
                    <a:pt x="9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5" name="Google Shape;3875;p25"/>
            <p:cNvSpPr/>
            <p:nvPr/>
          </p:nvSpPr>
          <p:spPr>
            <a:xfrm>
              <a:off x="6315443" y="7022103"/>
              <a:ext cx="266296" cy="386606"/>
            </a:xfrm>
            <a:custGeom>
              <a:rect b="b" l="l" r="r" t="t"/>
              <a:pathLst>
                <a:path extrusionOk="0" h="6655" w="4584">
                  <a:moveTo>
                    <a:pt x="1" y="1"/>
                  </a:moveTo>
                  <a:lnTo>
                    <a:pt x="1" y="2066"/>
                  </a:lnTo>
                  <a:lnTo>
                    <a:pt x="4583" y="6655"/>
                  </a:lnTo>
                  <a:lnTo>
                    <a:pt x="4583" y="3799"/>
                  </a:lnTo>
                  <a:cubicBezTo>
                    <a:pt x="4583" y="2525"/>
                    <a:pt x="4539" y="1256"/>
                    <a:pt x="4449"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6" name="Google Shape;3876;p25"/>
            <p:cNvSpPr/>
            <p:nvPr/>
          </p:nvSpPr>
          <p:spPr>
            <a:xfrm>
              <a:off x="6051448" y="7539358"/>
              <a:ext cx="230395" cy="229988"/>
            </a:xfrm>
            <a:custGeom>
              <a:rect b="b" l="l" r="r" t="t"/>
              <a:pathLst>
                <a:path extrusionOk="0" h="3959" w="3966">
                  <a:moveTo>
                    <a:pt x="3965" y="0"/>
                  </a:moveTo>
                  <a:lnTo>
                    <a:pt x="1" y="3958"/>
                  </a:lnTo>
                  <a:lnTo>
                    <a:pt x="3965" y="3958"/>
                  </a:lnTo>
                  <a:lnTo>
                    <a:pt x="396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7" name="Google Shape;3877;p25"/>
            <p:cNvSpPr/>
            <p:nvPr/>
          </p:nvSpPr>
          <p:spPr>
            <a:xfrm>
              <a:off x="6829329" y="8633414"/>
              <a:ext cx="57453" cy="157431"/>
            </a:xfrm>
            <a:custGeom>
              <a:rect b="b" l="l" r="r" t="t"/>
              <a:pathLst>
                <a:path extrusionOk="0" h="2710" w="989">
                  <a:moveTo>
                    <a:pt x="1" y="1"/>
                  </a:moveTo>
                  <a:lnTo>
                    <a:pt x="1" y="2709"/>
                  </a:lnTo>
                  <a:lnTo>
                    <a:pt x="989" y="2709"/>
                  </a:lnTo>
                  <a:lnTo>
                    <a:pt x="9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8" name="Google Shape;3878;p25"/>
            <p:cNvSpPr/>
            <p:nvPr/>
          </p:nvSpPr>
          <p:spPr>
            <a:xfrm>
              <a:off x="6020740" y="7182089"/>
              <a:ext cx="265541" cy="581332"/>
            </a:xfrm>
            <a:custGeom>
              <a:rect b="b" l="l" r="r" t="t"/>
              <a:pathLst>
                <a:path extrusionOk="0" h="10007" w="4571">
                  <a:moveTo>
                    <a:pt x="4570" y="0"/>
                  </a:moveTo>
                  <a:lnTo>
                    <a:pt x="1" y="4570"/>
                  </a:lnTo>
                  <a:lnTo>
                    <a:pt x="1" y="10006"/>
                  </a:lnTo>
                  <a:lnTo>
                    <a:pt x="4570" y="5437"/>
                  </a:lnTo>
                  <a:lnTo>
                    <a:pt x="457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9" name="Google Shape;3879;p25"/>
            <p:cNvSpPr/>
            <p:nvPr/>
          </p:nvSpPr>
          <p:spPr>
            <a:xfrm>
              <a:off x="6311006" y="7540462"/>
              <a:ext cx="228884" cy="228884"/>
            </a:xfrm>
            <a:custGeom>
              <a:rect b="b" l="l" r="r" t="t"/>
              <a:pathLst>
                <a:path extrusionOk="0" h="3940" w="3940">
                  <a:moveTo>
                    <a:pt x="1" y="0"/>
                  </a:moveTo>
                  <a:lnTo>
                    <a:pt x="1" y="3939"/>
                  </a:lnTo>
                  <a:lnTo>
                    <a:pt x="3939" y="3939"/>
                  </a:lnTo>
                  <a:lnTo>
                    <a:pt x="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0" name="Google Shape;3880;p25"/>
            <p:cNvSpPr/>
            <p:nvPr/>
          </p:nvSpPr>
          <p:spPr>
            <a:xfrm>
              <a:off x="6829329" y="7410509"/>
              <a:ext cx="57453" cy="172244"/>
            </a:xfrm>
            <a:custGeom>
              <a:rect b="b" l="l" r="r" t="t"/>
              <a:pathLst>
                <a:path extrusionOk="0" h="2965" w="989">
                  <a:moveTo>
                    <a:pt x="1" y="0"/>
                  </a:moveTo>
                  <a:lnTo>
                    <a:pt x="1" y="2964"/>
                  </a:lnTo>
                  <a:lnTo>
                    <a:pt x="989" y="2964"/>
                  </a:lnTo>
                  <a:lnTo>
                    <a:pt x="9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1" name="Google Shape;3881;p25"/>
            <p:cNvSpPr/>
            <p:nvPr/>
          </p:nvSpPr>
          <p:spPr>
            <a:xfrm>
              <a:off x="6315443" y="7183542"/>
              <a:ext cx="266296" cy="582087"/>
            </a:xfrm>
            <a:custGeom>
              <a:rect b="b" l="l" r="r" t="t"/>
              <a:pathLst>
                <a:path extrusionOk="0" h="10020" w="4584">
                  <a:moveTo>
                    <a:pt x="1" y="1"/>
                  </a:moveTo>
                  <a:lnTo>
                    <a:pt x="1" y="5431"/>
                  </a:lnTo>
                  <a:lnTo>
                    <a:pt x="4583" y="10019"/>
                  </a:lnTo>
                  <a:lnTo>
                    <a:pt x="4583" y="4583"/>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2" name="Google Shape;3882;p25"/>
            <p:cNvSpPr/>
            <p:nvPr/>
          </p:nvSpPr>
          <p:spPr>
            <a:xfrm>
              <a:off x="6829329" y="8820007"/>
              <a:ext cx="57453" cy="172244"/>
            </a:xfrm>
            <a:custGeom>
              <a:rect b="b" l="l" r="r" t="t"/>
              <a:pathLst>
                <a:path extrusionOk="0" h="2965" w="989">
                  <a:moveTo>
                    <a:pt x="1" y="1"/>
                  </a:moveTo>
                  <a:lnTo>
                    <a:pt x="1" y="2964"/>
                  </a:lnTo>
                  <a:lnTo>
                    <a:pt x="989" y="2964"/>
                  </a:lnTo>
                  <a:lnTo>
                    <a:pt x="9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3" name="Google Shape;3883;p25"/>
            <p:cNvSpPr/>
            <p:nvPr/>
          </p:nvSpPr>
          <p:spPr>
            <a:xfrm>
              <a:off x="5107391" y="5497814"/>
              <a:ext cx="133671" cy="206286"/>
            </a:xfrm>
            <a:custGeom>
              <a:rect b="b" l="l" r="r" t="t"/>
              <a:pathLst>
                <a:path extrusionOk="0" h="3551" w="2301">
                  <a:moveTo>
                    <a:pt x="1714" y="1"/>
                  </a:moveTo>
                  <a:cubicBezTo>
                    <a:pt x="1651" y="83"/>
                    <a:pt x="1593" y="166"/>
                    <a:pt x="1530" y="256"/>
                  </a:cubicBezTo>
                  <a:cubicBezTo>
                    <a:pt x="1364" y="498"/>
                    <a:pt x="656" y="1588"/>
                    <a:pt x="465" y="1887"/>
                  </a:cubicBezTo>
                  <a:cubicBezTo>
                    <a:pt x="306" y="2142"/>
                    <a:pt x="153" y="2397"/>
                    <a:pt x="0" y="2652"/>
                  </a:cubicBezTo>
                  <a:cubicBezTo>
                    <a:pt x="210" y="2951"/>
                    <a:pt x="421" y="3245"/>
                    <a:pt x="618" y="3551"/>
                  </a:cubicBezTo>
                  <a:cubicBezTo>
                    <a:pt x="1154" y="2639"/>
                    <a:pt x="1708" y="1747"/>
                    <a:pt x="2301" y="880"/>
                  </a:cubicBezTo>
                  <a:cubicBezTo>
                    <a:pt x="2103" y="587"/>
                    <a:pt x="1912" y="287"/>
                    <a:pt x="171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4" name="Google Shape;3884;p25"/>
            <p:cNvSpPr/>
            <p:nvPr/>
          </p:nvSpPr>
          <p:spPr>
            <a:xfrm>
              <a:off x="6329541" y="5497465"/>
              <a:ext cx="133729" cy="206286"/>
            </a:xfrm>
            <a:custGeom>
              <a:rect b="b" l="l" r="r" t="t"/>
              <a:pathLst>
                <a:path extrusionOk="0" h="3551" w="2302">
                  <a:moveTo>
                    <a:pt x="587" y="0"/>
                  </a:moveTo>
                  <a:cubicBezTo>
                    <a:pt x="383" y="293"/>
                    <a:pt x="192" y="587"/>
                    <a:pt x="1" y="880"/>
                  </a:cubicBezTo>
                  <a:cubicBezTo>
                    <a:pt x="593" y="1747"/>
                    <a:pt x="1148" y="2639"/>
                    <a:pt x="1677" y="3550"/>
                  </a:cubicBezTo>
                  <a:cubicBezTo>
                    <a:pt x="1881" y="3251"/>
                    <a:pt x="2091" y="2951"/>
                    <a:pt x="2301" y="2652"/>
                  </a:cubicBezTo>
                  <a:lnTo>
                    <a:pt x="2269" y="2594"/>
                  </a:lnTo>
                  <a:lnTo>
                    <a:pt x="2187" y="2460"/>
                  </a:lnTo>
                  <a:cubicBezTo>
                    <a:pt x="1842" y="1893"/>
                    <a:pt x="1486" y="1326"/>
                    <a:pt x="1122" y="778"/>
                  </a:cubicBezTo>
                  <a:cubicBezTo>
                    <a:pt x="1052" y="676"/>
                    <a:pt x="988" y="574"/>
                    <a:pt x="918" y="478"/>
                  </a:cubicBezTo>
                  <a:cubicBezTo>
                    <a:pt x="810" y="319"/>
                    <a:pt x="695" y="160"/>
                    <a:pt x="58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5" name="Google Shape;3885;p25"/>
            <p:cNvSpPr/>
            <p:nvPr/>
          </p:nvSpPr>
          <p:spPr>
            <a:xfrm>
              <a:off x="4993664" y="8636377"/>
              <a:ext cx="267400" cy="590975"/>
            </a:xfrm>
            <a:custGeom>
              <a:rect b="b" l="l" r="r" t="t"/>
              <a:pathLst>
                <a:path extrusionOk="0" h="10173" w="4603">
                  <a:moveTo>
                    <a:pt x="1" y="1"/>
                  </a:moveTo>
                  <a:lnTo>
                    <a:pt x="1" y="5571"/>
                  </a:lnTo>
                  <a:lnTo>
                    <a:pt x="4602" y="10173"/>
                  </a:lnTo>
                  <a:lnTo>
                    <a:pt x="4602" y="4602"/>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6" name="Google Shape;3886;p25"/>
            <p:cNvSpPr/>
            <p:nvPr/>
          </p:nvSpPr>
          <p:spPr>
            <a:xfrm>
              <a:off x="5289878" y="7022103"/>
              <a:ext cx="264786" cy="383643"/>
            </a:xfrm>
            <a:custGeom>
              <a:rect b="b" l="l" r="r" t="t"/>
              <a:pathLst>
                <a:path extrusionOk="0" h="6604" w="4558">
                  <a:moveTo>
                    <a:pt x="0" y="1"/>
                  </a:moveTo>
                  <a:lnTo>
                    <a:pt x="0" y="2047"/>
                  </a:lnTo>
                  <a:lnTo>
                    <a:pt x="4557" y="6604"/>
                  </a:lnTo>
                  <a:lnTo>
                    <a:pt x="4557" y="3799"/>
                  </a:lnTo>
                  <a:cubicBezTo>
                    <a:pt x="4557" y="2525"/>
                    <a:pt x="4513" y="1256"/>
                    <a:pt x="4424" y="1"/>
                  </a:cubicBezTo>
                  <a:close/>
                </a:path>
              </a:pathLst>
            </a:custGeom>
            <a:solidFill>
              <a:srgbClr val="5A8B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7" name="Google Shape;3887;p25"/>
            <p:cNvSpPr/>
            <p:nvPr/>
          </p:nvSpPr>
          <p:spPr>
            <a:xfrm>
              <a:off x="6779757" y="6654842"/>
              <a:ext cx="92599" cy="309226"/>
            </a:xfrm>
            <a:custGeom>
              <a:rect b="b" l="l" r="r" t="t"/>
              <a:pathLst>
                <a:path extrusionOk="0" h="5323" w="1594">
                  <a:moveTo>
                    <a:pt x="906" y="0"/>
                  </a:moveTo>
                  <a:cubicBezTo>
                    <a:pt x="587" y="185"/>
                    <a:pt x="287" y="389"/>
                    <a:pt x="1" y="612"/>
                  </a:cubicBezTo>
                  <a:cubicBezTo>
                    <a:pt x="262" y="2161"/>
                    <a:pt x="466" y="3729"/>
                    <a:pt x="600" y="5322"/>
                  </a:cubicBezTo>
                  <a:lnTo>
                    <a:pt x="1594" y="5322"/>
                  </a:lnTo>
                  <a:cubicBezTo>
                    <a:pt x="1575" y="5067"/>
                    <a:pt x="1556" y="4819"/>
                    <a:pt x="1537" y="4564"/>
                  </a:cubicBezTo>
                  <a:cubicBezTo>
                    <a:pt x="1530" y="4519"/>
                    <a:pt x="1409" y="3391"/>
                    <a:pt x="1345" y="2881"/>
                  </a:cubicBezTo>
                  <a:cubicBezTo>
                    <a:pt x="1333" y="2760"/>
                    <a:pt x="1320" y="2645"/>
                    <a:pt x="1301" y="2531"/>
                  </a:cubicBezTo>
                  <a:cubicBezTo>
                    <a:pt x="1231" y="2014"/>
                    <a:pt x="1065" y="899"/>
                    <a:pt x="1059" y="861"/>
                  </a:cubicBezTo>
                  <a:cubicBezTo>
                    <a:pt x="1014" y="574"/>
                    <a:pt x="957" y="287"/>
                    <a:pt x="90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8" name="Google Shape;3888;p25"/>
            <p:cNvSpPr/>
            <p:nvPr/>
          </p:nvSpPr>
          <p:spPr>
            <a:xfrm>
              <a:off x="6630169" y="6083154"/>
              <a:ext cx="196643" cy="575058"/>
            </a:xfrm>
            <a:custGeom>
              <a:rect b="b" l="l" r="r" t="t"/>
              <a:pathLst>
                <a:path extrusionOk="0" h="9899" w="3385">
                  <a:moveTo>
                    <a:pt x="734" y="1"/>
                  </a:moveTo>
                  <a:cubicBezTo>
                    <a:pt x="485" y="288"/>
                    <a:pt x="237" y="575"/>
                    <a:pt x="1" y="861"/>
                  </a:cubicBezTo>
                  <a:cubicBezTo>
                    <a:pt x="1097" y="3793"/>
                    <a:pt x="1925" y="6820"/>
                    <a:pt x="2480" y="9899"/>
                  </a:cubicBezTo>
                  <a:cubicBezTo>
                    <a:pt x="2767" y="9688"/>
                    <a:pt x="3073" y="9491"/>
                    <a:pt x="3385" y="9319"/>
                  </a:cubicBezTo>
                  <a:cubicBezTo>
                    <a:pt x="3372" y="9242"/>
                    <a:pt x="2926" y="7120"/>
                    <a:pt x="2875" y="6903"/>
                  </a:cubicBezTo>
                  <a:cubicBezTo>
                    <a:pt x="2805" y="6597"/>
                    <a:pt x="2722" y="6285"/>
                    <a:pt x="2646" y="5979"/>
                  </a:cubicBezTo>
                  <a:cubicBezTo>
                    <a:pt x="2531" y="5520"/>
                    <a:pt x="2410" y="5068"/>
                    <a:pt x="2276" y="4615"/>
                  </a:cubicBezTo>
                  <a:cubicBezTo>
                    <a:pt x="2231" y="4443"/>
                    <a:pt x="2187" y="4277"/>
                    <a:pt x="2136" y="4112"/>
                  </a:cubicBezTo>
                  <a:cubicBezTo>
                    <a:pt x="2034" y="3774"/>
                    <a:pt x="1753" y="2882"/>
                    <a:pt x="1722" y="2773"/>
                  </a:cubicBezTo>
                  <a:cubicBezTo>
                    <a:pt x="1416" y="1836"/>
                    <a:pt x="1091" y="912"/>
                    <a:pt x="73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9" name="Google Shape;3889;p25"/>
            <p:cNvSpPr/>
            <p:nvPr/>
          </p:nvSpPr>
          <p:spPr>
            <a:xfrm>
              <a:off x="6311006" y="7827788"/>
              <a:ext cx="228884" cy="229233"/>
            </a:xfrm>
            <a:custGeom>
              <a:rect b="b" l="l" r="r" t="t"/>
              <a:pathLst>
                <a:path extrusionOk="0" h="3946" w="3940">
                  <a:moveTo>
                    <a:pt x="1" y="0"/>
                  </a:moveTo>
                  <a:lnTo>
                    <a:pt x="1" y="3945"/>
                  </a:lnTo>
                  <a:lnTo>
                    <a:pt x="393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0" name="Google Shape;3890;p25"/>
            <p:cNvSpPr/>
            <p:nvPr/>
          </p:nvSpPr>
          <p:spPr>
            <a:xfrm>
              <a:off x="6829329" y="8014729"/>
              <a:ext cx="57453" cy="172244"/>
            </a:xfrm>
            <a:custGeom>
              <a:rect b="b" l="l" r="r" t="t"/>
              <a:pathLst>
                <a:path extrusionOk="0" h="2965" w="989">
                  <a:moveTo>
                    <a:pt x="1" y="1"/>
                  </a:moveTo>
                  <a:lnTo>
                    <a:pt x="1" y="2964"/>
                  </a:lnTo>
                  <a:lnTo>
                    <a:pt x="989" y="2964"/>
                  </a:lnTo>
                  <a:lnTo>
                    <a:pt x="9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1" name="Google Shape;3891;p25"/>
            <p:cNvSpPr/>
            <p:nvPr/>
          </p:nvSpPr>
          <p:spPr>
            <a:xfrm>
              <a:off x="6829329" y="8215787"/>
              <a:ext cx="57453" cy="172593"/>
            </a:xfrm>
            <a:custGeom>
              <a:rect b="b" l="l" r="r" t="t"/>
              <a:pathLst>
                <a:path extrusionOk="0" h="2971" w="989">
                  <a:moveTo>
                    <a:pt x="1" y="0"/>
                  </a:moveTo>
                  <a:lnTo>
                    <a:pt x="1" y="2970"/>
                  </a:lnTo>
                  <a:lnTo>
                    <a:pt x="989" y="2970"/>
                  </a:lnTo>
                  <a:lnTo>
                    <a:pt x="9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2" name="Google Shape;3892;p25"/>
            <p:cNvSpPr/>
            <p:nvPr/>
          </p:nvSpPr>
          <p:spPr>
            <a:xfrm>
              <a:off x="6610902" y="7827788"/>
              <a:ext cx="189265" cy="747186"/>
            </a:xfrm>
            <a:custGeom>
              <a:rect b="b" l="l" r="r" t="t"/>
              <a:pathLst>
                <a:path extrusionOk="0" h="12862" w="3258">
                  <a:moveTo>
                    <a:pt x="1" y="0"/>
                  </a:moveTo>
                  <a:lnTo>
                    <a:pt x="1" y="12862"/>
                  </a:lnTo>
                  <a:lnTo>
                    <a:pt x="3257" y="12862"/>
                  </a:lnTo>
                  <a:lnTo>
                    <a:pt x="3257"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3" name="Google Shape;3893;p25"/>
            <p:cNvSpPr/>
            <p:nvPr/>
          </p:nvSpPr>
          <p:spPr>
            <a:xfrm>
              <a:off x="6315443" y="8637132"/>
              <a:ext cx="266296" cy="590220"/>
            </a:xfrm>
            <a:custGeom>
              <a:rect b="b" l="l" r="r" t="t"/>
              <a:pathLst>
                <a:path extrusionOk="0" h="10160" w="4584">
                  <a:moveTo>
                    <a:pt x="4583" y="0"/>
                  </a:moveTo>
                  <a:lnTo>
                    <a:pt x="1" y="4589"/>
                  </a:lnTo>
                  <a:lnTo>
                    <a:pt x="1" y="10160"/>
                  </a:lnTo>
                  <a:lnTo>
                    <a:pt x="4583" y="5571"/>
                  </a:lnTo>
                  <a:lnTo>
                    <a:pt x="458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4" name="Google Shape;3894;p25"/>
            <p:cNvSpPr/>
            <p:nvPr/>
          </p:nvSpPr>
          <p:spPr>
            <a:xfrm>
              <a:off x="6828632" y="7208696"/>
              <a:ext cx="58151" cy="172593"/>
            </a:xfrm>
            <a:custGeom>
              <a:rect b="b" l="l" r="r" t="t"/>
              <a:pathLst>
                <a:path extrusionOk="0" h="2971" w="1001">
                  <a:moveTo>
                    <a:pt x="0" y="1"/>
                  </a:moveTo>
                  <a:cubicBezTo>
                    <a:pt x="0" y="199"/>
                    <a:pt x="13" y="390"/>
                    <a:pt x="13" y="587"/>
                  </a:cubicBezTo>
                  <a:lnTo>
                    <a:pt x="13" y="2971"/>
                  </a:lnTo>
                  <a:lnTo>
                    <a:pt x="1001" y="2971"/>
                  </a:lnTo>
                  <a:cubicBezTo>
                    <a:pt x="1001" y="2971"/>
                    <a:pt x="994" y="199"/>
                    <a:pt x="99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5" name="Google Shape;3895;p25"/>
            <p:cNvSpPr/>
            <p:nvPr/>
          </p:nvSpPr>
          <p:spPr>
            <a:xfrm>
              <a:off x="6829329" y="7827788"/>
              <a:ext cx="57453" cy="157779"/>
            </a:xfrm>
            <a:custGeom>
              <a:rect b="b" l="l" r="r" t="t"/>
              <a:pathLst>
                <a:path extrusionOk="0" h="2716" w="989">
                  <a:moveTo>
                    <a:pt x="1" y="0"/>
                  </a:moveTo>
                  <a:lnTo>
                    <a:pt x="1" y="2715"/>
                  </a:lnTo>
                  <a:lnTo>
                    <a:pt x="989" y="2715"/>
                  </a:lnTo>
                  <a:lnTo>
                    <a:pt x="9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6" name="Google Shape;3896;p25"/>
            <p:cNvSpPr/>
            <p:nvPr/>
          </p:nvSpPr>
          <p:spPr>
            <a:xfrm>
              <a:off x="6829329" y="7611916"/>
              <a:ext cx="57453" cy="157431"/>
            </a:xfrm>
            <a:custGeom>
              <a:rect b="b" l="l" r="r" t="t"/>
              <a:pathLst>
                <a:path extrusionOk="0" h="2710" w="989">
                  <a:moveTo>
                    <a:pt x="1" y="1"/>
                  </a:moveTo>
                  <a:lnTo>
                    <a:pt x="1" y="2709"/>
                  </a:lnTo>
                  <a:lnTo>
                    <a:pt x="989" y="2709"/>
                  </a:lnTo>
                  <a:lnTo>
                    <a:pt x="9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7" name="Google Shape;3897;p25"/>
            <p:cNvSpPr/>
            <p:nvPr/>
          </p:nvSpPr>
          <p:spPr>
            <a:xfrm>
              <a:off x="6315443" y="8346089"/>
              <a:ext cx="228884" cy="228884"/>
            </a:xfrm>
            <a:custGeom>
              <a:rect b="b" l="l" r="r" t="t"/>
              <a:pathLst>
                <a:path extrusionOk="0" h="3940" w="3940">
                  <a:moveTo>
                    <a:pt x="1" y="1"/>
                  </a:moveTo>
                  <a:lnTo>
                    <a:pt x="1" y="3940"/>
                  </a:lnTo>
                  <a:lnTo>
                    <a:pt x="3939" y="3940"/>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8" name="Google Shape;3898;p25"/>
            <p:cNvSpPr/>
            <p:nvPr/>
          </p:nvSpPr>
          <p:spPr>
            <a:xfrm>
              <a:off x="6051448" y="8344637"/>
              <a:ext cx="230395" cy="230337"/>
            </a:xfrm>
            <a:custGeom>
              <a:rect b="b" l="l" r="r" t="t"/>
              <a:pathLst>
                <a:path extrusionOk="0" h="3965" w="3966">
                  <a:moveTo>
                    <a:pt x="3965" y="0"/>
                  </a:moveTo>
                  <a:lnTo>
                    <a:pt x="1" y="3965"/>
                  </a:lnTo>
                  <a:lnTo>
                    <a:pt x="3965" y="3965"/>
                  </a:lnTo>
                  <a:lnTo>
                    <a:pt x="396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9" name="Google Shape;3899;p25"/>
            <p:cNvSpPr/>
            <p:nvPr/>
          </p:nvSpPr>
          <p:spPr>
            <a:xfrm>
              <a:off x="6051448" y="7827788"/>
              <a:ext cx="230395" cy="230337"/>
            </a:xfrm>
            <a:custGeom>
              <a:rect b="b" l="l" r="r" t="t"/>
              <a:pathLst>
                <a:path extrusionOk="0" h="3965" w="3966">
                  <a:moveTo>
                    <a:pt x="1" y="0"/>
                  </a:moveTo>
                  <a:lnTo>
                    <a:pt x="3965" y="3964"/>
                  </a:lnTo>
                  <a:lnTo>
                    <a:pt x="396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0" name="Google Shape;3900;p25"/>
            <p:cNvSpPr/>
            <p:nvPr/>
          </p:nvSpPr>
          <p:spPr>
            <a:xfrm>
              <a:off x="6055886" y="8633414"/>
              <a:ext cx="230395" cy="230337"/>
            </a:xfrm>
            <a:custGeom>
              <a:rect b="b" l="l" r="r" t="t"/>
              <a:pathLst>
                <a:path extrusionOk="0" h="3965" w="3966">
                  <a:moveTo>
                    <a:pt x="1" y="1"/>
                  </a:moveTo>
                  <a:lnTo>
                    <a:pt x="3965" y="3965"/>
                  </a:lnTo>
                  <a:lnTo>
                    <a:pt x="396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1" name="Google Shape;3901;p25"/>
            <p:cNvSpPr/>
            <p:nvPr/>
          </p:nvSpPr>
          <p:spPr>
            <a:xfrm>
              <a:off x="6315443" y="7831854"/>
              <a:ext cx="266296" cy="739401"/>
            </a:xfrm>
            <a:custGeom>
              <a:rect b="b" l="l" r="r" t="t"/>
              <a:pathLst>
                <a:path extrusionOk="0" h="12728" w="4584">
                  <a:moveTo>
                    <a:pt x="4583" y="0"/>
                  </a:moveTo>
                  <a:lnTo>
                    <a:pt x="1" y="4583"/>
                  </a:lnTo>
                  <a:lnTo>
                    <a:pt x="1" y="8139"/>
                  </a:lnTo>
                  <a:lnTo>
                    <a:pt x="4583" y="12728"/>
                  </a:lnTo>
                  <a:lnTo>
                    <a:pt x="458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2" name="Google Shape;3902;p25"/>
            <p:cNvSpPr/>
            <p:nvPr/>
          </p:nvSpPr>
          <p:spPr>
            <a:xfrm>
              <a:off x="6020740" y="7833713"/>
              <a:ext cx="265541" cy="735335"/>
            </a:xfrm>
            <a:custGeom>
              <a:rect b="b" l="l" r="r" t="t"/>
              <a:pathLst>
                <a:path extrusionOk="0" h="12658" w="4571">
                  <a:moveTo>
                    <a:pt x="1" y="0"/>
                  </a:moveTo>
                  <a:lnTo>
                    <a:pt x="1" y="12658"/>
                  </a:lnTo>
                  <a:lnTo>
                    <a:pt x="4570" y="8088"/>
                  </a:lnTo>
                  <a:lnTo>
                    <a:pt x="4570"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3" name="Google Shape;3903;p25"/>
            <p:cNvSpPr/>
            <p:nvPr/>
          </p:nvSpPr>
          <p:spPr>
            <a:xfrm>
              <a:off x="6315443" y="8633414"/>
              <a:ext cx="228884" cy="228884"/>
            </a:xfrm>
            <a:custGeom>
              <a:rect b="b" l="l" r="r" t="t"/>
              <a:pathLst>
                <a:path extrusionOk="0" h="3940" w="3940">
                  <a:moveTo>
                    <a:pt x="1" y="1"/>
                  </a:moveTo>
                  <a:lnTo>
                    <a:pt x="1" y="3939"/>
                  </a:lnTo>
                  <a:lnTo>
                    <a:pt x="393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4" name="Google Shape;3904;p25"/>
            <p:cNvSpPr/>
            <p:nvPr/>
          </p:nvSpPr>
          <p:spPr>
            <a:xfrm>
              <a:off x="6020740" y="8639340"/>
              <a:ext cx="265541" cy="589116"/>
            </a:xfrm>
            <a:custGeom>
              <a:rect b="b" l="l" r="r" t="t"/>
              <a:pathLst>
                <a:path extrusionOk="0" h="10141" w="4571">
                  <a:moveTo>
                    <a:pt x="1" y="1"/>
                  </a:moveTo>
                  <a:lnTo>
                    <a:pt x="1" y="5571"/>
                  </a:lnTo>
                  <a:lnTo>
                    <a:pt x="4570" y="10141"/>
                  </a:lnTo>
                  <a:lnTo>
                    <a:pt x="4570" y="4570"/>
                  </a:ln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5" name="Google Shape;3905;p25"/>
            <p:cNvSpPr/>
            <p:nvPr/>
          </p:nvSpPr>
          <p:spPr>
            <a:xfrm>
              <a:off x="5799737" y="4924324"/>
              <a:ext cx="491753" cy="523181"/>
            </a:xfrm>
            <a:custGeom>
              <a:rect b="b" l="l" r="r" t="t"/>
              <a:pathLst>
                <a:path extrusionOk="0" h="9006" w="8465">
                  <a:moveTo>
                    <a:pt x="0" y="0"/>
                  </a:moveTo>
                  <a:lnTo>
                    <a:pt x="0" y="1211"/>
                  </a:lnTo>
                  <a:cubicBezTo>
                    <a:pt x="2900" y="3321"/>
                    <a:pt x="5545" y="5940"/>
                    <a:pt x="7871" y="9006"/>
                  </a:cubicBezTo>
                  <a:cubicBezTo>
                    <a:pt x="8063" y="8725"/>
                    <a:pt x="8266" y="8445"/>
                    <a:pt x="8464" y="8165"/>
                  </a:cubicBezTo>
                  <a:cubicBezTo>
                    <a:pt x="5966" y="4921"/>
                    <a:pt x="3130" y="2180"/>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6" name="Google Shape;3906;p25"/>
            <p:cNvSpPr/>
            <p:nvPr/>
          </p:nvSpPr>
          <p:spPr>
            <a:xfrm>
              <a:off x="5802312" y="5313428"/>
              <a:ext cx="316604" cy="1225577"/>
            </a:xfrm>
            <a:custGeom>
              <a:rect b="b" l="l" r="r" t="t"/>
              <a:pathLst>
                <a:path extrusionOk="0" h="21097" w="5450">
                  <a:moveTo>
                    <a:pt x="0" y="1"/>
                  </a:moveTo>
                  <a:lnTo>
                    <a:pt x="0" y="21097"/>
                  </a:lnTo>
                  <a:cubicBezTo>
                    <a:pt x="1116" y="15794"/>
                    <a:pt x="2951" y="10765"/>
                    <a:pt x="5449" y="6234"/>
                  </a:cubicBezTo>
                  <a:cubicBezTo>
                    <a:pt x="5201" y="5877"/>
                    <a:pt x="4952" y="5514"/>
                    <a:pt x="4691" y="5169"/>
                  </a:cubicBezTo>
                  <a:cubicBezTo>
                    <a:pt x="3302" y="3296"/>
                    <a:pt x="1734" y="1562"/>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7" name="Google Shape;3907;p25"/>
            <p:cNvSpPr/>
            <p:nvPr/>
          </p:nvSpPr>
          <p:spPr>
            <a:xfrm>
              <a:off x="5290633" y="5786998"/>
              <a:ext cx="426922" cy="1177070"/>
            </a:xfrm>
            <a:custGeom>
              <a:rect b="b" l="l" r="r" t="t"/>
              <a:pathLst>
                <a:path extrusionOk="0" h="20262" w="7349">
                  <a:moveTo>
                    <a:pt x="1613" y="0"/>
                  </a:moveTo>
                  <a:cubicBezTo>
                    <a:pt x="1039" y="931"/>
                    <a:pt x="504" y="1899"/>
                    <a:pt x="0" y="2894"/>
                  </a:cubicBezTo>
                  <a:cubicBezTo>
                    <a:pt x="2620" y="8120"/>
                    <a:pt x="4264" y="14041"/>
                    <a:pt x="4825" y="20261"/>
                  </a:cubicBezTo>
                  <a:lnTo>
                    <a:pt x="7349" y="20261"/>
                  </a:lnTo>
                  <a:cubicBezTo>
                    <a:pt x="6743" y="12989"/>
                    <a:pt x="4780" y="6061"/>
                    <a:pt x="161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8" name="Google Shape;3908;p25"/>
            <p:cNvSpPr/>
            <p:nvPr/>
          </p:nvSpPr>
          <p:spPr>
            <a:xfrm>
              <a:off x="5456836" y="5313428"/>
              <a:ext cx="316256" cy="1225577"/>
            </a:xfrm>
            <a:custGeom>
              <a:rect b="b" l="l" r="r" t="t"/>
              <a:pathLst>
                <a:path extrusionOk="0" h="21097" w="5444">
                  <a:moveTo>
                    <a:pt x="5444" y="1"/>
                  </a:moveTo>
                  <a:cubicBezTo>
                    <a:pt x="3761" y="1524"/>
                    <a:pt x="2225" y="3213"/>
                    <a:pt x="861" y="5029"/>
                  </a:cubicBezTo>
                  <a:cubicBezTo>
                    <a:pt x="829" y="5074"/>
                    <a:pt x="791" y="5125"/>
                    <a:pt x="753" y="5176"/>
                  </a:cubicBezTo>
                  <a:cubicBezTo>
                    <a:pt x="498" y="5526"/>
                    <a:pt x="249" y="5883"/>
                    <a:pt x="1" y="6240"/>
                  </a:cubicBezTo>
                  <a:cubicBezTo>
                    <a:pt x="2506" y="10772"/>
                    <a:pt x="4335" y="15800"/>
                    <a:pt x="5444" y="21097"/>
                  </a:cubicBezTo>
                  <a:lnTo>
                    <a:pt x="544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9" name="Google Shape;3909;p25"/>
            <p:cNvSpPr/>
            <p:nvPr/>
          </p:nvSpPr>
          <p:spPr>
            <a:xfrm>
              <a:off x="5858197" y="5786591"/>
              <a:ext cx="426980" cy="1177477"/>
            </a:xfrm>
            <a:custGeom>
              <a:rect b="b" l="l" r="r" t="t"/>
              <a:pathLst>
                <a:path extrusionOk="0" h="20269" w="7350">
                  <a:moveTo>
                    <a:pt x="5737" y="1"/>
                  </a:moveTo>
                  <a:cubicBezTo>
                    <a:pt x="2563" y="6062"/>
                    <a:pt x="600" y="12996"/>
                    <a:pt x="1" y="20268"/>
                  </a:cubicBezTo>
                  <a:lnTo>
                    <a:pt x="2524" y="20268"/>
                  </a:lnTo>
                  <a:cubicBezTo>
                    <a:pt x="3085" y="14048"/>
                    <a:pt x="4730" y="8121"/>
                    <a:pt x="7349" y="2894"/>
                  </a:cubicBezTo>
                  <a:cubicBezTo>
                    <a:pt x="6846" y="1900"/>
                    <a:pt x="6310" y="938"/>
                    <a:pt x="57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0" name="Google Shape;3910;p25"/>
            <p:cNvSpPr/>
            <p:nvPr/>
          </p:nvSpPr>
          <p:spPr>
            <a:xfrm>
              <a:off x="6045545" y="5987301"/>
              <a:ext cx="402871" cy="870865"/>
            </a:xfrm>
            <a:custGeom>
              <a:rect b="b" l="l" r="r" t="t"/>
              <a:pathLst>
                <a:path extrusionOk="0" h="14991" w="6935">
                  <a:moveTo>
                    <a:pt x="4405" y="0"/>
                  </a:moveTo>
                  <a:cubicBezTo>
                    <a:pt x="2174" y="4564"/>
                    <a:pt x="682" y="9649"/>
                    <a:pt x="1" y="14990"/>
                  </a:cubicBezTo>
                  <a:cubicBezTo>
                    <a:pt x="957" y="13429"/>
                    <a:pt x="2652" y="12479"/>
                    <a:pt x="4481" y="12473"/>
                  </a:cubicBezTo>
                  <a:cubicBezTo>
                    <a:pt x="4545" y="12473"/>
                    <a:pt x="4608" y="12486"/>
                    <a:pt x="4679" y="12486"/>
                  </a:cubicBezTo>
                  <a:cubicBezTo>
                    <a:pt x="5144" y="10351"/>
                    <a:pt x="5902" y="8286"/>
                    <a:pt x="6935" y="6361"/>
                  </a:cubicBezTo>
                  <a:cubicBezTo>
                    <a:pt x="6253" y="4181"/>
                    <a:pt x="5405" y="2052"/>
                    <a:pt x="44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1" name="Google Shape;3911;p25"/>
            <p:cNvSpPr/>
            <p:nvPr/>
          </p:nvSpPr>
          <p:spPr>
            <a:xfrm>
              <a:off x="5127335" y="5987998"/>
              <a:ext cx="402871" cy="870168"/>
            </a:xfrm>
            <a:custGeom>
              <a:rect b="b" l="l" r="r" t="t"/>
              <a:pathLst>
                <a:path extrusionOk="0" h="14979" w="6935">
                  <a:moveTo>
                    <a:pt x="2531" y="1"/>
                  </a:moveTo>
                  <a:cubicBezTo>
                    <a:pt x="1530" y="2047"/>
                    <a:pt x="683" y="4169"/>
                    <a:pt x="1" y="6342"/>
                  </a:cubicBezTo>
                  <a:cubicBezTo>
                    <a:pt x="1039" y="8267"/>
                    <a:pt x="1804" y="10332"/>
                    <a:pt x="2269" y="12474"/>
                  </a:cubicBezTo>
                  <a:cubicBezTo>
                    <a:pt x="2327" y="12474"/>
                    <a:pt x="2391" y="12461"/>
                    <a:pt x="2454" y="12461"/>
                  </a:cubicBezTo>
                  <a:cubicBezTo>
                    <a:pt x="4277" y="12467"/>
                    <a:pt x="5979" y="13417"/>
                    <a:pt x="6935" y="14978"/>
                  </a:cubicBezTo>
                  <a:cubicBezTo>
                    <a:pt x="6253" y="9644"/>
                    <a:pt x="4761" y="4558"/>
                    <a:pt x="253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2" name="Google Shape;3912;p25"/>
            <p:cNvSpPr/>
            <p:nvPr/>
          </p:nvSpPr>
          <p:spPr>
            <a:xfrm>
              <a:off x="4688969" y="9629759"/>
              <a:ext cx="57453" cy="57453"/>
            </a:xfrm>
            <a:custGeom>
              <a:rect b="b" l="l" r="r" t="t"/>
              <a:pathLst>
                <a:path extrusionOk="0" h="989" w="989">
                  <a:moveTo>
                    <a:pt x="1" y="0"/>
                  </a:moveTo>
                  <a:lnTo>
                    <a:pt x="1" y="988"/>
                  </a:lnTo>
                  <a:lnTo>
                    <a:pt x="988" y="988"/>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3" name="Google Shape;3913;p25"/>
            <p:cNvSpPr/>
            <p:nvPr/>
          </p:nvSpPr>
          <p:spPr>
            <a:xfrm>
              <a:off x="4910050" y="5679585"/>
              <a:ext cx="216975" cy="421810"/>
            </a:xfrm>
            <a:custGeom>
              <a:rect b="b" l="l" r="r" t="t"/>
              <a:pathLst>
                <a:path extrusionOk="0" h="7261" w="3735">
                  <a:moveTo>
                    <a:pt x="3123" y="1"/>
                  </a:moveTo>
                  <a:cubicBezTo>
                    <a:pt x="3034" y="148"/>
                    <a:pt x="2945" y="294"/>
                    <a:pt x="2862" y="447"/>
                  </a:cubicBezTo>
                  <a:cubicBezTo>
                    <a:pt x="2709" y="708"/>
                    <a:pt x="2084" y="1862"/>
                    <a:pt x="1925" y="2181"/>
                  </a:cubicBezTo>
                  <a:cubicBezTo>
                    <a:pt x="1785" y="2455"/>
                    <a:pt x="1644" y="2729"/>
                    <a:pt x="1511" y="3003"/>
                  </a:cubicBezTo>
                  <a:cubicBezTo>
                    <a:pt x="1358" y="3321"/>
                    <a:pt x="1205" y="3640"/>
                    <a:pt x="1052" y="3965"/>
                  </a:cubicBezTo>
                  <a:cubicBezTo>
                    <a:pt x="924" y="4246"/>
                    <a:pt x="797" y="4526"/>
                    <a:pt x="676" y="4806"/>
                  </a:cubicBezTo>
                  <a:cubicBezTo>
                    <a:pt x="529" y="5138"/>
                    <a:pt x="389" y="5463"/>
                    <a:pt x="255" y="5794"/>
                  </a:cubicBezTo>
                  <a:cubicBezTo>
                    <a:pt x="166" y="5998"/>
                    <a:pt x="83" y="6209"/>
                    <a:pt x="0" y="6419"/>
                  </a:cubicBezTo>
                  <a:cubicBezTo>
                    <a:pt x="249" y="6699"/>
                    <a:pt x="491" y="6980"/>
                    <a:pt x="727" y="7260"/>
                  </a:cubicBezTo>
                  <a:cubicBezTo>
                    <a:pt x="1574" y="5074"/>
                    <a:pt x="2581" y="2945"/>
                    <a:pt x="3735" y="906"/>
                  </a:cubicBezTo>
                  <a:cubicBezTo>
                    <a:pt x="3537" y="600"/>
                    <a:pt x="3327" y="300"/>
                    <a:pt x="312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4" name="Google Shape;3914;p25"/>
            <p:cNvSpPr/>
            <p:nvPr/>
          </p:nvSpPr>
          <p:spPr>
            <a:xfrm>
              <a:off x="6443576" y="5679236"/>
              <a:ext cx="217382" cy="422855"/>
            </a:xfrm>
            <a:custGeom>
              <a:rect b="b" l="l" r="r" t="t"/>
              <a:pathLst>
                <a:path extrusionOk="0" h="7279" w="3742">
                  <a:moveTo>
                    <a:pt x="612" y="1"/>
                  </a:moveTo>
                  <a:cubicBezTo>
                    <a:pt x="408" y="300"/>
                    <a:pt x="198" y="600"/>
                    <a:pt x="1" y="906"/>
                  </a:cubicBezTo>
                  <a:cubicBezTo>
                    <a:pt x="1154" y="2951"/>
                    <a:pt x="2161" y="5080"/>
                    <a:pt x="3009" y="7279"/>
                  </a:cubicBezTo>
                  <a:cubicBezTo>
                    <a:pt x="3245" y="6992"/>
                    <a:pt x="3493" y="6705"/>
                    <a:pt x="3742" y="6425"/>
                  </a:cubicBezTo>
                  <a:cubicBezTo>
                    <a:pt x="3703" y="6323"/>
                    <a:pt x="3353" y="5475"/>
                    <a:pt x="3219" y="5163"/>
                  </a:cubicBezTo>
                  <a:cubicBezTo>
                    <a:pt x="3136" y="4985"/>
                    <a:pt x="2741" y="4080"/>
                    <a:pt x="2614" y="3812"/>
                  </a:cubicBezTo>
                  <a:cubicBezTo>
                    <a:pt x="2410" y="3372"/>
                    <a:pt x="2199" y="2932"/>
                    <a:pt x="1976" y="2505"/>
                  </a:cubicBezTo>
                  <a:cubicBezTo>
                    <a:pt x="1925" y="2397"/>
                    <a:pt x="1409" y="1409"/>
                    <a:pt x="1199" y="1027"/>
                  </a:cubicBezTo>
                  <a:cubicBezTo>
                    <a:pt x="1141" y="925"/>
                    <a:pt x="1084" y="823"/>
                    <a:pt x="1027" y="714"/>
                  </a:cubicBezTo>
                  <a:cubicBezTo>
                    <a:pt x="893" y="479"/>
                    <a:pt x="753" y="236"/>
                    <a:pt x="61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5" name="Google Shape;3915;p25"/>
            <p:cNvSpPr/>
            <p:nvPr/>
          </p:nvSpPr>
          <p:spPr>
            <a:xfrm>
              <a:off x="6315443" y="9438693"/>
              <a:ext cx="266296" cy="161846"/>
            </a:xfrm>
            <a:custGeom>
              <a:rect b="b" l="l" r="r" t="t"/>
              <a:pathLst>
                <a:path extrusionOk="0" h="2786" w="4584">
                  <a:moveTo>
                    <a:pt x="1" y="1"/>
                  </a:moveTo>
                  <a:lnTo>
                    <a:pt x="1" y="2786"/>
                  </a:lnTo>
                  <a:lnTo>
                    <a:pt x="4583" y="2786"/>
                  </a:lnTo>
                  <a:lnTo>
                    <a:pt x="4583"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6" name="Google Shape;3916;p25"/>
            <p:cNvSpPr/>
            <p:nvPr/>
          </p:nvSpPr>
          <p:spPr>
            <a:xfrm>
              <a:off x="6020740" y="9438693"/>
              <a:ext cx="265541" cy="161846"/>
            </a:xfrm>
            <a:custGeom>
              <a:rect b="b" l="l" r="r" t="t"/>
              <a:pathLst>
                <a:path extrusionOk="0" h="2786" w="4571">
                  <a:moveTo>
                    <a:pt x="1" y="1"/>
                  </a:moveTo>
                  <a:lnTo>
                    <a:pt x="1" y="2786"/>
                  </a:lnTo>
                  <a:lnTo>
                    <a:pt x="4570" y="2786"/>
                  </a:lnTo>
                  <a:lnTo>
                    <a:pt x="457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7" name="Google Shape;3917;p25"/>
            <p:cNvSpPr/>
            <p:nvPr/>
          </p:nvSpPr>
          <p:spPr>
            <a:xfrm>
              <a:off x="6610902" y="9438693"/>
              <a:ext cx="189265" cy="161846"/>
            </a:xfrm>
            <a:custGeom>
              <a:rect b="b" l="l" r="r" t="t"/>
              <a:pathLst>
                <a:path extrusionOk="0" h="2786" w="3258">
                  <a:moveTo>
                    <a:pt x="1" y="1"/>
                  </a:moveTo>
                  <a:lnTo>
                    <a:pt x="1" y="2786"/>
                  </a:lnTo>
                  <a:lnTo>
                    <a:pt x="3257" y="2786"/>
                  </a:lnTo>
                  <a:lnTo>
                    <a:pt x="3257"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8" name="Google Shape;3918;p25"/>
            <p:cNvSpPr/>
            <p:nvPr/>
          </p:nvSpPr>
          <p:spPr>
            <a:xfrm>
              <a:off x="6829329" y="9222879"/>
              <a:ext cx="57453" cy="157779"/>
            </a:xfrm>
            <a:custGeom>
              <a:rect b="b" l="l" r="r" t="t"/>
              <a:pathLst>
                <a:path extrusionOk="0" h="2716" w="989">
                  <a:moveTo>
                    <a:pt x="1" y="0"/>
                  </a:moveTo>
                  <a:lnTo>
                    <a:pt x="1" y="2715"/>
                  </a:lnTo>
                  <a:lnTo>
                    <a:pt x="989" y="2715"/>
                  </a:lnTo>
                  <a:lnTo>
                    <a:pt x="9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9" name="Google Shape;3919;p25"/>
            <p:cNvSpPr/>
            <p:nvPr/>
          </p:nvSpPr>
          <p:spPr>
            <a:xfrm>
              <a:off x="6829329" y="9438693"/>
              <a:ext cx="57453" cy="161846"/>
            </a:xfrm>
            <a:custGeom>
              <a:rect b="b" l="l" r="r" t="t"/>
              <a:pathLst>
                <a:path extrusionOk="0" h="2786" w="989">
                  <a:moveTo>
                    <a:pt x="1" y="1"/>
                  </a:moveTo>
                  <a:lnTo>
                    <a:pt x="1" y="2786"/>
                  </a:lnTo>
                  <a:lnTo>
                    <a:pt x="989" y="2786"/>
                  </a:lnTo>
                  <a:lnTo>
                    <a:pt x="9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0" name="Google Shape;3920;p25"/>
            <p:cNvSpPr/>
            <p:nvPr/>
          </p:nvSpPr>
          <p:spPr>
            <a:xfrm>
              <a:off x="4775237" y="9629759"/>
              <a:ext cx="189614" cy="57453"/>
            </a:xfrm>
            <a:custGeom>
              <a:rect b="b" l="l" r="r" t="t"/>
              <a:pathLst>
                <a:path extrusionOk="0" h="989" w="3264">
                  <a:moveTo>
                    <a:pt x="1" y="0"/>
                  </a:moveTo>
                  <a:lnTo>
                    <a:pt x="1" y="988"/>
                  </a:lnTo>
                  <a:lnTo>
                    <a:pt x="3264" y="988"/>
                  </a:lnTo>
                  <a:lnTo>
                    <a:pt x="326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1" name="Google Shape;3921;p25"/>
            <p:cNvSpPr/>
            <p:nvPr/>
          </p:nvSpPr>
          <p:spPr>
            <a:xfrm>
              <a:off x="6318057" y="5759927"/>
              <a:ext cx="281458" cy="562510"/>
            </a:xfrm>
            <a:custGeom>
              <a:rect b="b" l="l" r="r" t="t"/>
              <a:pathLst>
                <a:path extrusionOk="0" h="9683" w="4845">
                  <a:moveTo>
                    <a:pt x="1906" y="1"/>
                  </a:moveTo>
                  <a:cubicBezTo>
                    <a:pt x="1224" y="1078"/>
                    <a:pt x="587" y="2200"/>
                    <a:pt x="0" y="3353"/>
                  </a:cubicBezTo>
                  <a:cubicBezTo>
                    <a:pt x="1014" y="5399"/>
                    <a:pt x="1874" y="7509"/>
                    <a:pt x="2575" y="9682"/>
                  </a:cubicBezTo>
                  <a:cubicBezTo>
                    <a:pt x="3244" y="8509"/>
                    <a:pt x="4003" y="7388"/>
                    <a:pt x="4844" y="6336"/>
                  </a:cubicBezTo>
                  <a:cubicBezTo>
                    <a:pt x="4022" y="4156"/>
                    <a:pt x="3040" y="2034"/>
                    <a:pt x="190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2" name="Google Shape;3922;p25"/>
            <p:cNvSpPr/>
            <p:nvPr/>
          </p:nvSpPr>
          <p:spPr>
            <a:xfrm>
              <a:off x="5289878" y="8640095"/>
              <a:ext cx="264786" cy="588361"/>
            </a:xfrm>
            <a:custGeom>
              <a:rect b="b" l="l" r="r" t="t"/>
              <a:pathLst>
                <a:path extrusionOk="0" h="10128" w="4558">
                  <a:moveTo>
                    <a:pt x="4557" y="0"/>
                  </a:moveTo>
                  <a:lnTo>
                    <a:pt x="0" y="4557"/>
                  </a:lnTo>
                  <a:lnTo>
                    <a:pt x="0" y="10128"/>
                  </a:lnTo>
                  <a:lnTo>
                    <a:pt x="4557" y="5571"/>
                  </a:lnTo>
                  <a:lnTo>
                    <a:pt x="4557"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3" name="Google Shape;3923;p25"/>
            <p:cNvSpPr/>
            <p:nvPr/>
          </p:nvSpPr>
          <p:spPr>
            <a:xfrm>
              <a:off x="5163643" y="5575193"/>
              <a:ext cx="204776" cy="348439"/>
            </a:xfrm>
            <a:custGeom>
              <a:rect b="b" l="l" r="r" t="t"/>
              <a:pathLst>
                <a:path extrusionOk="0" h="5998" w="3525">
                  <a:moveTo>
                    <a:pt x="1670" y="1"/>
                  </a:moveTo>
                  <a:cubicBezTo>
                    <a:pt x="1084" y="874"/>
                    <a:pt x="529" y="1772"/>
                    <a:pt x="0" y="2697"/>
                  </a:cubicBezTo>
                  <a:cubicBezTo>
                    <a:pt x="676" y="3761"/>
                    <a:pt x="1313" y="4857"/>
                    <a:pt x="1906" y="5998"/>
                  </a:cubicBezTo>
                  <a:cubicBezTo>
                    <a:pt x="2409" y="5016"/>
                    <a:pt x="2951" y="4067"/>
                    <a:pt x="3525" y="3136"/>
                  </a:cubicBezTo>
                  <a:cubicBezTo>
                    <a:pt x="2945" y="2066"/>
                    <a:pt x="2326" y="1014"/>
                    <a:pt x="167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4" name="Google Shape;3924;p25"/>
            <p:cNvSpPr/>
            <p:nvPr/>
          </p:nvSpPr>
          <p:spPr>
            <a:xfrm>
              <a:off x="5333564" y="5030924"/>
              <a:ext cx="439935" cy="616884"/>
            </a:xfrm>
            <a:custGeom>
              <a:rect b="b" l="l" r="r" t="t"/>
              <a:pathLst>
                <a:path extrusionOk="0" h="10619" w="7573">
                  <a:moveTo>
                    <a:pt x="7572" y="1"/>
                  </a:moveTo>
                  <a:cubicBezTo>
                    <a:pt x="4781" y="2079"/>
                    <a:pt x="2238" y="4634"/>
                    <a:pt x="1" y="7611"/>
                  </a:cubicBezTo>
                  <a:cubicBezTo>
                    <a:pt x="651" y="8586"/>
                    <a:pt x="1269" y="9586"/>
                    <a:pt x="1855" y="10619"/>
                  </a:cubicBezTo>
                  <a:cubicBezTo>
                    <a:pt x="2059" y="10326"/>
                    <a:pt x="2263" y="10026"/>
                    <a:pt x="2473" y="9739"/>
                  </a:cubicBezTo>
                  <a:cubicBezTo>
                    <a:pt x="2512" y="9695"/>
                    <a:pt x="2544" y="9650"/>
                    <a:pt x="2575" y="9599"/>
                  </a:cubicBezTo>
                  <a:cubicBezTo>
                    <a:pt x="4048" y="7630"/>
                    <a:pt x="5724" y="5813"/>
                    <a:pt x="7572" y="4188"/>
                  </a:cubicBezTo>
                  <a:lnTo>
                    <a:pt x="75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5" name="Google Shape;3925;p25"/>
            <p:cNvSpPr/>
            <p:nvPr/>
          </p:nvSpPr>
          <p:spPr>
            <a:xfrm>
              <a:off x="5802312" y="5030924"/>
              <a:ext cx="440283" cy="616536"/>
            </a:xfrm>
            <a:custGeom>
              <a:rect b="b" l="l" r="r" t="t"/>
              <a:pathLst>
                <a:path extrusionOk="0" h="10613" w="7579">
                  <a:moveTo>
                    <a:pt x="0" y="1"/>
                  </a:moveTo>
                  <a:lnTo>
                    <a:pt x="0" y="4188"/>
                  </a:lnTo>
                  <a:cubicBezTo>
                    <a:pt x="1893" y="5852"/>
                    <a:pt x="3601" y="7706"/>
                    <a:pt x="5099" y="9733"/>
                  </a:cubicBezTo>
                  <a:cubicBezTo>
                    <a:pt x="5316" y="10020"/>
                    <a:pt x="5520" y="10319"/>
                    <a:pt x="5724" y="10612"/>
                  </a:cubicBezTo>
                  <a:cubicBezTo>
                    <a:pt x="6310" y="9586"/>
                    <a:pt x="6928" y="8586"/>
                    <a:pt x="7578" y="7611"/>
                  </a:cubicBezTo>
                  <a:cubicBezTo>
                    <a:pt x="5335" y="4628"/>
                    <a:pt x="2785" y="2079"/>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6" name="Google Shape;3926;p25"/>
            <p:cNvSpPr/>
            <p:nvPr/>
          </p:nvSpPr>
          <p:spPr>
            <a:xfrm>
              <a:off x="5278763" y="4924324"/>
              <a:ext cx="491753" cy="523181"/>
            </a:xfrm>
            <a:custGeom>
              <a:rect b="b" l="l" r="r" t="t"/>
              <a:pathLst>
                <a:path extrusionOk="0" h="9006" w="8465">
                  <a:moveTo>
                    <a:pt x="8465" y="0"/>
                  </a:moveTo>
                  <a:cubicBezTo>
                    <a:pt x="5335" y="2180"/>
                    <a:pt x="2499" y="4921"/>
                    <a:pt x="1" y="8165"/>
                  </a:cubicBezTo>
                  <a:cubicBezTo>
                    <a:pt x="205" y="8445"/>
                    <a:pt x="409" y="8725"/>
                    <a:pt x="600" y="9006"/>
                  </a:cubicBezTo>
                  <a:cubicBezTo>
                    <a:pt x="2926" y="5940"/>
                    <a:pt x="5565" y="3321"/>
                    <a:pt x="8465" y="1211"/>
                  </a:cubicBezTo>
                  <a:lnTo>
                    <a:pt x="846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7" name="Google Shape;3927;p25"/>
            <p:cNvSpPr/>
            <p:nvPr/>
          </p:nvSpPr>
          <p:spPr>
            <a:xfrm>
              <a:off x="5845998" y="9438693"/>
              <a:ext cx="145580" cy="161846"/>
            </a:xfrm>
            <a:custGeom>
              <a:rect b="b" l="l" r="r" t="t"/>
              <a:pathLst>
                <a:path extrusionOk="0" h="2786" w="2506">
                  <a:moveTo>
                    <a:pt x="0" y="1"/>
                  </a:moveTo>
                  <a:lnTo>
                    <a:pt x="0" y="2786"/>
                  </a:lnTo>
                  <a:lnTo>
                    <a:pt x="2505" y="2786"/>
                  </a:lnTo>
                  <a:lnTo>
                    <a:pt x="25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8" name="Google Shape;3928;p25"/>
            <p:cNvSpPr/>
            <p:nvPr/>
          </p:nvSpPr>
          <p:spPr>
            <a:xfrm>
              <a:off x="6207333" y="5574438"/>
              <a:ext cx="204834" cy="348845"/>
            </a:xfrm>
            <a:custGeom>
              <a:rect b="b" l="l" r="r" t="t"/>
              <a:pathLst>
                <a:path extrusionOk="0" h="6005" w="3526">
                  <a:moveTo>
                    <a:pt x="1855" y="1"/>
                  </a:moveTo>
                  <a:cubicBezTo>
                    <a:pt x="1199" y="1021"/>
                    <a:pt x="581" y="2066"/>
                    <a:pt x="1" y="3143"/>
                  </a:cubicBezTo>
                  <a:cubicBezTo>
                    <a:pt x="574" y="4073"/>
                    <a:pt x="1116" y="5023"/>
                    <a:pt x="1620" y="6005"/>
                  </a:cubicBezTo>
                  <a:cubicBezTo>
                    <a:pt x="2212" y="4870"/>
                    <a:pt x="2843" y="3768"/>
                    <a:pt x="3525" y="2703"/>
                  </a:cubicBezTo>
                  <a:cubicBezTo>
                    <a:pt x="2996" y="1779"/>
                    <a:pt x="2442" y="874"/>
                    <a:pt x="185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9" name="Google Shape;3929;p25"/>
            <p:cNvSpPr/>
            <p:nvPr/>
          </p:nvSpPr>
          <p:spPr>
            <a:xfrm>
              <a:off x="4993664" y="9629759"/>
              <a:ext cx="267400" cy="57453"/>
            </a:xfrm>
            <a:custGeom>
              <a:rect b="b" l="l" r="r" t="t"/>
              <a:pathLst>
                <a:path extrusionOk="0" h="989" w="4603">
                  <a:moveTo>
                    <a:pt x="1" y="0"/>
                  </a:moveTo>
                  <a:lnTo>
                    <a:pt x="1" y="988"/>
                  </a:lnTo>
                  <a:lnTo>
                    <a:pt x="4602" y="988"/>
                  </a:lnTo>
                  <a:lnTo>
                    <a:pt x="460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0" name="Google Shape;3930;p25"/>
            <p:cNvSpPr/>
            <p:nvPr/>
          </p:nvSpPr>
          <p:spPr>
            <a:xfrm>
              <a:off x="5583826" y="9629759"/>
              <a:ext cx="145580" cy="57453"/>
            </a:xfrm>
            <a:custGeom>
              <a:rect b="b" l="l" r="r" t="t"/>
              <a:pathLst>
                <a:path extrusionOk="0" h="989" w="2506">
                  <a:moveTo>
                    <a:pt x="1" y="0"/>
                  </a:moveTo>
                  <a:lnTo>
                    <a:pt x="1" y="988"/>
                  </a:lnTo>
                  <a:lnTo>
                    <a:pt x="2506" y="988"/>
                  </a:lnTo>
                  <a:lnTo>
                    <a:pt x="250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1" name="Google Shape;3931;p25"/>
            <p:cNvSpPr/>
            <p:nvPr/>
          </p:nvSpPr>
          <p:spPr>
            <a:xfrm>
              <a:off x="5289878" y="9629759"/>
              <a:ext cx="264786" cy="57453"/>
            </a:xfrm>
            <a:custGeom>
              <a:rect b="b" l="l" r="r" t="t"/>
              <a:pathLst>
                <a:path extrusionOk="0" h="989" w="4558">
                  <a:moveTo>
                    <a:pt x="0" y="0"/>
                  </a:moveTo>
                  <a:lnTo>
                    <a:pt x="0" y="988"/>
                  </a:lnTo>
                  <a:lnTo>
                    <a:pt x="4557" y="988"/>
                  </a:lnTo>
                  <a:lnTo>
                    <a:pt x="455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2" name="Google Shape;3932;p25"/>
            <p:cNvSpPr/>
            <p:nvPr/>
          </p:nvSpPr>
          <p:spPr>
            <a:xfrm>
              <a:off x="5845998" y="9629759"/>
              <a:ext cx="145580" cy="57453"/>
            </a:xfrm>
            <a:custGeom>
              <a:rect b="b" l="l" r="r" t="t"/>
              <a:pathLst>
                <a:path extrusionOk="0" h="989" w="2506">
                  <a:moveTo>
                    <a:pt x="0" y="0"/>
                  </a:moveTo>
                  <a:lnTo>
                    <a:pt x="0" y="988"/>
                  </a:lnTo>
                  <a:lnTo>
                    <a:pt x="2505" y="988"/>
                  </a:lnTo>
                  <a:lnTo>
                    <a:pt x="250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3" name="Google Shape;3933;p25"/>
            <p:cNvSpPr/>
            <p:nvPr/>
          </p:nvSpPr>
          <p:spPr>
            <a:xfrm>
              <a:off x="6315443" y="9629759"/>
              <a:ext cx="266296" cy="57453"/>
            </a:xfrm>
            <a:custGeom>
              <a:rect b="b" l="l" r="r" t="t"/>
              <a:pathLst>
                <a:path extrusionOk="0" h="989" w="4584">
                  <a:moveTo>
                    <a:pt x="1" y="0"/>
                  </a:moveTo>
                  <a:lnTo>
                    <a:pt x="1" y="988"/>
                  </a:lnTo>
                  <a:lnTo>
                    <a:pt x="4583" y="988"/>
                  </a:lnTo>
                  <a:lnTo>
                    <a:pt x="458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4" name="Google Shape;3934;p25"/>
            <p:cNvSpPr/>
            <p:nvPr/>
          </p:nvSpPr>
          <p:spPr>
            <a:xfrm>
              <a:off x="6020740" y="9629759"/>
              <a:ext cx="265541" cy="57453"/>
            </a:xfrm>
            <a:custGeom>
              <a:rect b="b" l="l" r="r" t="t"/>
              <a:pathLst>
                <a:path extrusionOk="0" h="989" w="4571">
                  <a:moveTo>
                    <a:pt x="1" y="0"/>
                  </a:moveTo>
                  <a:lnTo>
                    <a:pt x="1" y="988"/>
                  </a:lnTo>
                  <a:lnTo>
                    <a:pt x="4570" y="988"/>
                  </a:lnTo>
                  <a:lnTo>
                    <a:pt x="45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5" name="Google Shape;3935;p25"/>
            <p:cNvSpPr/>
            <p:nvPr/>
          </p:nvSpPr>
          <p:spPr>
            <a:xfrm>
              <a:off x="6610902" y="9629759"/>
              <a:ext cx="189265" cy="57453"/>
            </a:xfrm>
            <a:custGeom>
              <a:rect b="b" l="l" r="r" t="t"/>
              <a:pathLst>
                <a:path extrusionOk="0" h="989" w="3258">
                  <a:moveTo>
                    <a:pt x="1" y="0"/>
                  </a:moveTo>
                  <a:lnTo>
                    <a:pt x="1" y="988"/>
                  </a:lnTo>
                  <a:lnTo>
                    <a:pt x="3257" y="988"/>
                  </a:lnTo>
                  <a:lnTo>
                    <a:pt x="325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6" name="Google Shape;3936;p25"/>
            <p:cNvSpPr/>
            <p:nvPr/>
          </p:nvSpPr>
          <p:spPr>
            <a:xfrm>
              <a:off x="6829329" y="9629759"/>
              <a:ext cx="57453" cy="57453"/>
            </a:xfrm>
            <a:custGeom>
              <a:rect b="b" l="l" r="r" t="t"/>
              <a:pathLst>
                <a:path extrusionOk="0" h="989" w="989">
                  <a:moveTo>
                    <a:pt x="1" y="0"/>
                  </a:moveTo>
                  <a:lnTo>
                    <a:pt x="1" y="988"/>
                  </a:lnTo>
                  <a:lnTo>
                    <a:pt x="989" y="988"/>
                  </a:lnTo>
                  <a:lnTo>
                    <a:pt x="9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7" name="Google Shape;3937;p25"/>
            <p:cNvSpPr/>
            <p:nvPr/>
          </p:nvSpPr>
          <p:spPr>
            <a:xfrm>
              <a:off x="4976295" y="5760334"/>
              <a:ext cx="281400" cy="561696"/>
            </a:xfrm>
            <a:custGeom>
              <a:rect b="b" l="l" r="r" t="t"/>
              <a:pathLst>
                <a:path extrusionOk="0" h="9669" w="4844">
                  <a:moveTo>
                    <a:pt x="2938" y="0"/>
                  </a:moveTo>
                  <a:cubicBezTo>
                    <a:pt x="1804" y="2033"/>
                    <a:pt x="822" y="4143"/>
                    <a:pt x="0" y="6323"/>
                  </a:cubicBezTo>
                  <a:cubicBezTo>
                    <a:pt x="842" y="7374"/>
                    <a:pt x="1600" y="8496"/>
                    <a:pt x="2269" y="9669"/>
                  </a:cubicBezTo>
                  <a:cubicBezTo>
                    <a:pt x="2970" y="7502"/>
                    <a:pt x="3831" y="5392"/>
                    <a:pt x="4844" y="3353"/>
                  </a:cubicBezTo>
                  <a:cubicBezTo>
                    <a:pt x="4258" y="2199"/>
                    <a:pt x="3620" y="1084"/>
                    <a:pt x="293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8" name="Google Shape;3938;p25"/>
            <p:cNvSpPr/>
            <p:nvPr/>
          </p:nvSpPr>
          <p:spPr>
            <a:xfrm>
              <a:off x="6315443" y="9001837"/>
              <a:ext cx="266296" cy="378821"/>
            </a:xfrm>
            <a:custGeom>
              <a:rect b="b" l="l" r="r" t="t"/>
              <a:pathLst>
                <a:path extrusionOk="0" h="6521" w="4584">
                  <a:moveTo>
                    <a:pt x="4583" y="0"/>
                  </a:moveTo>
                  <a:lnTo>
                    <a:pt x="1" y="4589"/>
                  </a:lnTo>
                  <a:lnTo>
                    <a:pt x="1" y="6520"/>
                  </a:lnTo>
                  <a:lnTo>
                    <a:pt x="4583" y="6520"/>
                  </a:lnTo>
                  <a:lnTo>
                    <a:pt x="458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9" name="Google Shape;3939;p25"/>
            <p:cNvSpPr/>
            <p:nvPr/>
          </p:nvSpPr>
          <p:spPr>
            <a:xfrm>
              <a:off x="5845998" y="8633414"/>
              <a:ext cx="145580" cy="747244"/>
            </a:xfrm>
            <a:custGeom>
              <a:rect b="b" l="l" r="r" t="t"/>
              <a:pathLst>
                <a:path extrusionOk="0" h="12863" w="2506">
                  <a:moveTo>
                    <a:pt x="0" y="1"/>
                  </a:moveTo>
                  <a:lnTo>
                    <a:pt x="0" y="12862"/>
                  </a:lnTo>
                  <a:lnTo>
                    <a:pt x="2505" y="12862"/>
                  </a:lnTo>
                  <a:lnTo>
                    <a:pt x="2505"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0" name="Google Shape;3940;p25"/>
            <p:cNvSpPr/>
            <p:nvPr/>
          </p:nvSpPr>
          <p:spPr>
            <a:xfrm>
              <a:off x="6020740" y="9004045"/>
              <a:ext cx="265541" cy="376614"/>
            </a:xfrm>
            <a:custGeom>
              <a:rect b="b" l="l" r="r" t="t"/>
              <a:pathLst>
                <a:path extrusionOk="0" h="6483" w="4571">
                  <a:moveTo>
                    <a:pt x="1" y="0"/>
                  </a:moveTo>
                  <a:lnTo>
                    <a:pt x="1" y="6482"/>
                  </a:lnTo>
                  <a:lnTo>
                    <a:pt x="4570" y="6482"/>
                  </a:lnTo>
                  <a:lnTo>
                    <a:pt x="4570" y="457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1" name="Google Shape;3941;p25"/>
            <p:cNvSpPr/>
            <p:nvPr/>
          </p:nvSpPr>
          <p:spPr>
            <a:xfrm>
              <a:off x="5289878" y="9004800"/>
              <a:ext cx="264786" cy="375858"/>
            </a:xfrm>
            <a:custGeom>
              <a:rect b="b" l="l" r="r" t="t"/>
              <a:pathLst>
                <a:path extrusionOk="0" h="6470" w="4558">
                  <a:moveTo>
                    <a:pt x="4557" y="0"/>
                  </a:moveTo>
                  <a:lnTo>
                    <a:pt x="0" y="4557"/>
                  </a:lnTo>
                  <a:lnTo>
                    <a:pt x="0" y="6469"/>
                  </a:lnTo>
                  <a:lnTo>
                    <a:pt x="4557" y="6469"/>
                  </a:lnTo>
                  <a:lnTo>
                    <a:pt x="455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2" name="Google Shape;3942;p25"/>
            <p:cNvSpPr/>
            <p:nvPr/>
          </p:nvSpPr>
          <p:spPr>
            <a:xfrm>
              <a:off x="5583826" y="8633414"/>
              <a:ext cx="145580" cy="747244"/>
            </a:xfrm>
            <a:custGeom>
              <a:rect b="b" l="l" r="r" t="t"/>
              <a:pathLst>
                <a:path extrusionOk="0" h="12863" w="2506">
                  <a:moveTo>
                    <a:pt x="1" y="1"/>
                  </a:moveTo>
                  <a:lnTo>
                    <a:pt x="1" y="5718"/>
                  </a:lnTo>
                  <a:cubicBezTo>
                    <a:pt x="14" y="5756"/>
                    <a:pt x="14" y="5794"/>
                    <a:pt x="1" y="5839"/>
                  </a:cubicBezTo>
                  <a:lnTo>
                    <a:pt x="1" y="12862"/>
                  </a:lnTo>
                  <a:lnTo>
                    <a:pt x="2506" y="12862"/>
                  </a:lnTo>
                  <a:lnTo>
                    <a:pt x="250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3" name="Google Shape;3943;p25"/>
            <p:cNvSpPr/>
            <p:nvPr/>
          </p:nvSpPr>
          <p:spPr>
            <a:xfrm>
              <a:off x="6480193" y="6159836"/>
              <a:ext cx="270362" cy="748696"/>
            </a:xfrm>
            <a:custGeom>
              <a:rect b="b" l="l" r="r" t="t"/>
              <a:pathLst>
                <a:path extrusionOk="0" h="12888" w="4654">
                  <a:moveTo>
                    <a:pt x="2263" y="0"/>
                  </a:moveTo>
                  <a:cubicBezTo>
                    <a:pt x="1416" y="1084"/>
                    <a:pt x="657" y="2237"/>
                    <a:pt x="1" y="3448"/>
                  </a:cubicBezTo>
                  <a:cubicBezTo>
                    <a:pt x="944" y="6527"/>
                    <a:pt x="1594" y="9688"/>
                    <a:pt x="1938" y="12887"/>
                  </a:cubicBezTo>
                  <a:cubicBezTo>
                    <a:pt x="2461" y="11345"/>
                    <a:pt x="3398" y="9975"/>
                    <a:pt x="4653" y="8929"/>
                  </a:cubicBezTo>
                  <a:cubicBezTo>
                    <a:pt x="4124" y="5889"/>
                    <a:pt x="3321" y="2900"/>
                    <a:pt x="226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4" name="Google Shape;3944;p25"/>
            <p:cNvSpPr/>
            <p:nvPr/>
          </p:nvSpPr>
          <p:spPr>
            <a:xfrm>
              <a:off x="6829329" y="9021414"/>
              <a:ext cx="57453" cy="172244"/>
            </a:xfrm>
            <a:custGeom>
              <a:rect b="b" l="l" r="r" t="t"/>
              <a:pathLst>
                <a:path extrusionOk="0" h="2965" w="989">
                  <a:moveTo>
                    <a:pt x="1" y="1"/>
                  </a:moveTo>
                  <a:lnTo>
                    <a:pt x="1" y="2965"/>
                  </a:lnTo>
                  <a:lnTo>
                    <a:pt x="989" y="2965"/>
                  </a:lnTo>
                  <a:lnTo>
                    <a:pt x="9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5" name="Google Shape;3945;p25"/>
            <p:cNvSpPr/>
            <p:nvPr/>
          </p:nvSpPr>
          <p:spPr>
            <a:xfrm>
              <a:off x="6610902" y="8633414"/>
              <a:ext cx="189265" cy="747244"/>
            </a:xfrm>
            <a:custGeom>
              <a:rect b="b" l="l" r="r" t="t"/>
              <a:pathLst>
                <a:path extrusionOk="0" h="12863" w="3258">
                  <a:moveTo>
                    <a:pt x="1" y="1"/>
                  </a:moveTo>
                  <a:lnTo>
                    <a:pt x="1" y="12862"/>
                  </a:lnTo>
                  <a:lnTo>
                    <a:pt x="3257" y="12862"/>
                  </a:lnTo>
                  <a:lnTo>
                    <a:pt x="3257"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6" name="Google Shape;3946;p25"/>
            <p:cNvSpPr/>
            <p:nvPr/>
          </p:nvSpPr>
          <p:spPr>
            <a:xfrm>
              <a:off x="5583826" y="9438693"/>
              <a:ext cx="145580" cy="161846"/>
            </a:xfrm>
            <a:custGeom>
              <a:rect b="b" l="l" r="r" t="t"/>
              <a:pathLst>
                <a:path extrusionOk="0" h="2786" w="2506">
                  <a:moveTo>
                    <a:pt x="1" y="1"/>
                  </a:moveTo>
                  <a:lnTo>
                    <a:pt x="1" y="2786"/>
                  </a:lnTo>
                  <a:lnTo>
                    <a:pt x="2506" y="2786"/>
                  </a:lnTo>
                  <a:lnTo>
                    <a:pt x="2506"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7" name="Google Shape;3947;p25"/>
            <p:cNvSpPr/>
            <p:nvPr/>
          </p:nvSpPr>
          <p:spPr>
            <a:xfrm>
              <a:off x="5014403" y="6886980"/>
              <a:ext cx="235158" cy="77089"/>
            </a:xfrm>
            <a:custGeom>
              <a:rect b="b" l="l" r="r" t="t"/>
              <a:pathLst>
                <a:path extrusionOk="0" h="1327" w="4048">
                  <a:moveTo>
                    <a:pt x="2027" y="0"/>
                  </a:moveTo>
                  <a:cubicBezTo>
                    <a:pt x="1148" y="0"/>
                    <a:pt x="358" y="523"/>
                    <a:pt x="1" y="1326"/>
                  </a:cubicBezTo>
                  <a:lnTo>
                    <a:pt x="4048" y="1326"/>
                  </a:lnTo>
                  <a:cubicBezTo>
                    <a:pt x="3697" y="523"/>
                    <a:pt x="2901" y="0"/>
                    <a:pt x="202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8" name="Google Shape;3948;p25"/>
            <p:cNvSpPr/>
            <p:nvPr/>
          </p:nvSpPr>
          <p:spPr>
            <a:xfrm>
              <a:off x="6346581" y="6397144"/>
              <a:ext cx="208087" cy="443594"/>
            </a:xfrm>
            <a:custGeom>
              <a:rect b="b" l="l" r="r" t="t"/>
              <a:pathLst>
                <a:path extrusionOk="0" h="7636" w="3582">
                  <a:moveTo>
                    <a:pt x="1963" y="1"/>
                  </a:moveTo>
                  <a:cubicBezTo>
                    <a:pt x="1077" y="1734"/>
                    <a:pt x="421" y="3570"/>
                    <a:pt x="0" y="5475"/>
                  </a:cubicBezTo>
                  <a:cubicBezTo>
                    <a:pt x="1440" y="5666"/>
                    <a:pt x="2741" y="6450"/>
                    <a:pt x="3582" y="7636"/>
                  </a:cubicBezTo>
                  <a:cubicBezTo>
                    <a:pt x="3244" y="5055"/>
                    <a:pt x="2702" y="2499"/>
                    <a:pt x="19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9" name="Google Shape;3949;p25"/>
            <p:cNvSpPr/>
            <p:nvPr/>
          </p:nvSpPr>
          <p:spPr>
            <a:xfrm>
              <a:off x="4993664" y="9001430"/>
              <a:ext cx="267400" cy="379228"/>
            </a:xfrm>
            <a:custGeom>
              <a:rect b="b" l="l" r="r" t="t"/>
              <a:pathLst>
                <a:path extrusionOk="0" h="6528" w="4603">
                  <a:moveTo>
                    <a:pt x="1" y="1"/>
                  </a:moveTo>
                  <a:lnTo>
                    <a:pt x="1" y="6527"/>
                  </a:lnTo>
                  <a:lnTo>
                    <a:pt x="4602" y="6527"/>
                  </a:lnTo>
                  <a:lnTo>
                    <a:pt x="4602" y="4596"/>
                  </a:lnTo>
                  <a:lnTo>
                    <a:pt x="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0" name="Google Shape;3950;p25"/>
            <p:cNvSpPr/>
            <p:nvPr/>
          </p:nvSpPr>
          <p:spPr>
            <a:xfrm>
              <a:off x="4787843" y="6712237"/>
              <a:ext cx="180726" cy="251831"/>
            </a:xfrm>
            <a:custGeom>
              <a:rect b="b" l="l" r="r" t="t"/>
              <a:pathLst>
                <a:path extrusionOk="0" h="4335" w="3111">
                  <a:moveTo>
                    <a:pt x="542" y="0"/>
                  </a:moveTo>
                  <a:cubicBezTo>
                    <a:pt x="306" y="1428"/>
                    <a:pt x="121" y="2868"/>
                    <a:pt x="0" y="4334"/>
                  </a:cubicBezTo>
                  <a:lnTo>
                    <a:pt x="3110" y="4334"/>
                  </a:lnTo>
                  <a:cubicBezTo>
                    <a:pt x="2722" y="2658"/>
                    <a:pt x="1823" y="1141"/>
                    <a:pt x="54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1" name="Google Shape;3951;p25"/>
            <p:cNvSpPr/>
            <p:nvPr/>
          </p:nvSpPr>
          <p:spPr>
            <a:xfrm>
              <a:off x="4775237" y="8633414"/>
              <a:ext cx="189614" cy="747244"/>
            </a:xfrm>
            <a:custGeom>
              <a:rect b="b" l="l" r="r" t="t"/>
              <a:pathLst>
                <a:path extrusionOk="0" h="12863" w="3264">
                  <a:moveTo>
                    <a:pt x="1" y="1"/>
                  </a:moveTo>
                  <a:lnTo>
                    <a:pt x="1" y="12862"/>
                  </a:lnTo>
                  <a:lnTo>
                    <a:pt x="3264" y="12862"/>
                  </a:lnTo>
                  <a:lnTo>
                    <a:pt x="326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2" name="Google Shape;3952;p25"/>
            <p:cNvSpPr/>
            <p:nvPr/>
          </p:nvSpPr>
          <p:spPr>
            <a:xfrm>
              <a:off x="4688969" y="9222879"/>
              <a:ext cx="57453" cy="157779"/>
            </a:xfrm>
            <a:custGeom>
              <a:rect b="b" l="l" r="r" t="t"/>
              <a:pathLst>
                <a:path extrusionOk="0" h="2716" w="989">
                  <a:moveTo>
                    <a:pt x="1" y="0"/>
                  </a:moveTo>
                  <a:lnTo>
                    <a:pt x="1" y="2715"/>
                  </a:lnTo>
                  <a:lnTo>
                    <a:pt x="988" y="2715"/>
                  </a:lnTo>
                  <a:lnTo>
                    <a:pt x="9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3" name="Google Shape;3953;p25"/>
            <p:cNvSpPr/>
            <p:nvPr/>
          </p:nvSpPr>
          <p:spPr>
            <a:xfrm>
              <a:off x="4697897" y="6654842"/>
              <a:ext cx="92599" cy="309226"/>
            </a:xfrm>
            <a:custGeom>
              <a:rect b="b" l="l" r="r" t="t"/>
              <a:pathLst>
                <a:path extrusionOk="0" h="5323" w="1594">
                  <a:moveTo>
                    <a:pt x="695" y="0"/>
                  </a:moveTo>
                  <a:cubicBezTo>
                    <a:pt x="650" y="268"/>
                    <a:pt x="606" y="542"/>
                    <a:pt x="561" y="810"/>
                  </a:cubicBezTo>
                  <a:cubicBezTo>
                    <a:pt x="510" y="1109"/>
                    <a:pt x="459" y="1409"/>
                    <a:pt x="414" y="1715"/>
                  </a:cubicBezTo>
                  <a:cubicBezTo>
                    <a:pt x="357" y="2110"/>
                    <a:pt x="306" y="2505"/>
                    <a:pt x="255" y="2900"/>
                  </a:cubicBezTo>
                  <a:cubicBezTo>
                    <a:pt x="217" y="3200"/>
                    <a:pt x="179" y="3493"/>
                    <a:pt x="147" y="3786"/>
                  </a:cubicBezTo>
                  <a:cubicBezTo>
                    <a:pt x="96" y="4207"/>
                    <a:pt x="64" y="4627"/>
                    <a:pt x="26" y="5048"/>
                  </a:cubicBezTo>
                  <a:cubicBezTo>
                    <a:pt x="19" y="5137"/>
                    <a:pt x="6" y="5227"/>
                    <a:pt x="0" y="5322"/>
                  </a:cubicBezTo>
                  <a:lnTo>
                    <a:pt x="994" y="5322"/>
                  </a:lnTo>
                  <a:cubicBezTo>
                    <a:pt x="1128" y="3729"/>
                    <a:pt x="1326" y="2161"/>
                    <a:pt x="1593" y="612"/>
                  </a:cubicBezTo>
                  <a:cubicBezTo>
                    <a:pt x="1307" y="389"/>
                    <a:pt x="1007" y="185"/>
                    <a:pt x="6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4" name="Google Shape;3954;p25"/>
            <p:cNvSpPr/>
            <p:nvPr/>
          </p:nvSpPr>
          <p:spPr>
            <a:xfrm>
              <a:off x="4993664" y="9438693"/>
              <a:ext cx="267400" cy="161846"/>
            </a:xfrm>
            <a:custGeom>
              <a:rect b="b" l="l" r="r" t="t"/>
              <a:pathLst>
                <a:path extrusionOk="0" h="2786" w="4603">
                  <a:moveTo>
                    <a:pt x="1" y="1"/>
                  </a:moveTo>
                  <a:lnTo>
                    <a:pt x="1" y="2786"/>
                  </a:lnTo>
                  <a:lnTo>
                    <a:pt x="4602" y="2786"/>
                  </a:lnTo>
                  <a:lnTo>
                    <a:pt x="460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5" name="Google Shape;3955;p25"/>
            <p:cNvSpPr/>
            <p:nvPr/>
          </p:nvSpPr>
          <p:spPr>
            <a:xfrm>
              <a:off x="5020736" y="6396388"/>
              <a:ext cx="208843" cy="444350"/>
            </a:xfrm>
            <a:custGeom>
              <a:rect b="b" l="l" r="r" t="t"/>
              <a:pathLst>
                <a:path extrusionOk="0" h="7649" w="3595">
                  <a:moveTo>
                    <a:pt x="1632" y="1"/>
                  </a:moveTo>
                  <a:cubicBezTo>
                    <a:pt x="886" y="2506"/>
                    <a:pt x="344" y="5061"/>
                    <a:pt x="0" y="7649"/>
                  </a:cubicBezTo>
                  <a:cubicBezTo>
                    <a:pt x="848" y="6463"/>
                    <a:pt x="2148" y="5673"/>
                    <a:pt x="3595" y="5482"/>
                  </a:cubicBezTo>
                  <a:cubicBezTo>
                    <a:pt x="3174" y="3583"/>
                    <a:pt x="2518" y="1734"/>
                    <a:pt x="16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6" name="Google Shape;3956;p25"/>
            <p:cNvSpPr/>
            <p:nvPr/>
          </p:nvSpPr>
          <p:spPr>
            <a:xfrm>
              <a:off x="4824848" y="6159429"/>
              <a:ext cx="271060" cy="749451"/>
            </a:xfrm>
            <a:custGeom>
              <a:rect b="b" l="l" r="r" t="t"/>
              <a:pathLst>
                <a:path extrusionOk="0" h="12901" w="4666">
                  <a:moveTo>
                    <a:pt x="2403" y="1"/>
                  </a:moveTo>
                  <a:cubicBezTo>
                    <a:pt x="1339" y="2901"/>
                    <a:pt x="536" y="5890"/>
                    <a:pt x="1" y="8936"/>
                  </a:cubicBezTo>
                  <a:cubicBezTo>
                    <a:pt x="1256" y="9982"/>
                    <a:pt x="2199" y="11352"/>
                    <a:pt x="2722" y="12901"/>
                  </a:cubicBezTo>
                  <a:cubicBezTo>
                    <a:pt x="3066" y="9688"/>
                    <a:pt x="3716" y="6521"/>
                    <a:pt x="4666" y="3442"/>
                  </a:cubicBezTo>
                  <a:cubicBezTo>
                    <a:pt x="4003" y="2231"/>
                    <a:pt x="3251" y="1084"/>
                    <a:pt x="240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7" name="Google Shape;3957;p25"/>
            <p:cNvSpPr/>
            <p:nvPr/>
          </p:nvSpPr>
          <p:spPr>
            <a:xfrm>
              <a:off x="5265421" y="6741109"/>
              <a:ext cx="250727" cy="184792"/>
            </a:xfrm>
            <a:custGeom>
              <a:rect b="b" l="l" r="r" t="t"/>
              <a:pathLst>
                <a:path extrusionOk="0" h="3181" w="4316">
                  <a:moveTo>
                    <a:pt x="1" y="0"/>
                  </a:moveTo>
                  <a:cubicBezTo>
                    <a:pt x="198" y="1052"/>
                    <a:pt x="332" y="2110"/>
                    <a:pt x="390" y="3181"/>
                  </a:cubicBezTo>
                  <a:cubicBezTo>
                    <a:pt x="918" y="2411"/>
                    <a:pt x="1765" y="2003"/>
                    <a:pt x="2624" y="2003"/>
                  </a:cubicBezTo>
                  <a:cubicBezTo>
                    <a:pt x="3216" y="2003"/>
                    <a:pt x="3814" y="2197"/>
                    <a:pt x="4316" y="2601"/>
                  </a:cubicBezTo>
                  <a:cubicBezTo>
                    <a:pt x="3506" y="1007"/>
                    <a:pt x="1868" y="0"/>
                    <a:pt x="7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8" name="Google Shape;3958;p25"/>
            <p:cNvSpPr/>
            <p:nvPr/>
          </p:nvSpPr>
          <p:spPr>
            <a:xfrm>
              <a:off x="5015507" y="6743317"/>
              <a:ext cx="242594" cy="177763"/>
            </a:xfrm>
            <a:custGeom>
              <a:rect b="b" l="l" r="r" t="t"/>
              <a:pathLst>
                <a:path extrusionOk="0" h="3060" w="4176">
                  <a:moveTo>
                    <a:pt x="3793" y="1"/>
                  </a:moveTo>
                  <a:cubicBezTo>
                    <a:pt x="2110" y="211"/>
                    <a:pt x="664" y="1307"/>
                    <a:pt x="1" y="2869"/>
                  </a:cubicBezTo>
                  <a:cubicBezTo>
                    <a:pt x="540" y="2269"/>
                    <a:pt x="1275" y="1974"/>
                    <a:pt x="2007" y="1974"/>
                  </a:cubicBezTo>
                  <a:cubicBezTo>
                    <a:pt x="2824" y="1974"/>
                    <a:pt x="3638" y="2341"/>
                    <a:pt x="4175" y="3060"/>
                  </a:cubicBezTo>
                  <a:cubicBezTo>
                    <a:pt x="4118" y="2034"/>
                    <a:pt x="3991" y="1014"/>
                    <a:pt x="379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9" name="Google Shape;3959;p25"/>
            <p:cNvSpPr/>
            <p:nvPr/>
          </p:nvSpPr>
          <p:spPr>
            <a:xfrm>
              <a:off x="6318057" y="6743665"/>
              <a:ext cx="242188" cy="176311"/>
            </a:xfrm>
            <a:custGeom>
              <a:rect b="b" l="l" r="r" t="t"/>
              <a:pathLst>
                <a:path extrusionOk="0" h="3035" w="4169">
                  <a:moveTo>
                    <a:pt x="383" y="1"/>
                  </a:moveTo>
                  <a:cubicBezTo>
                    <a:pt x="185" y="1002"/>
                    <a:pt x="58" y="2015"/>
                    <a:pt x="0" y="3035"/>
                  </a:cubicBezTo>
                  <a:cubicBezTo>
                    <a:pt x="517" y="2359"/>
                    <a:pt x="1313" y="1964"/>
                    <a:pt x="2161" y="1964"/>
                  </a:cubicBezTo>
                  <a:cubicBezTo>
                    <a:pt x="2926" y="1970"/>
                    <a:pt x="3652" y="2295"/>
                    <a:pt x="4169" y="2863"/>
                  </a:cubicBezTo>
                  <a:cubicBezTo>
                    <a:pt x="3506" y="1301"/>
                    <a:pt x="2065" y="211"/>
                    <a:pt x="38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0" name="Google Shape;3960;p25"/>
            <p:cNvSpPr/>
            <p:nvPr/>
          </p:nvSpPr>
          <p:spPr>
            <a:xfrm>
              <a:off x="4744138" y="6082805"/>
              <a:ext cx="196643" cy="575058"/>
            </a:xfrm>
            <a:custGeom>
              <a:rect b="b" l="l" r="r" t="t"/>
              <a:pathLst>
                <a:path extrusionOk="0" h="9899" w="3385">
                  <a:moveTo>
                    <a:pt x="2652" y="1"/>
                  </a:moveTo>
                  <a:cubicBezTo>
                    <a:pt x="2556" y="243"/>
                    <a:pt x="2467" y="485"/>
                    <a:pt x="2378" y="727"/>
                  </a:cubicBezTo>
                  <a:cubicBezTo>
                    <a:pt x="2270" y="1020"/>
                    <a:pt x="2161" y="1313"/>
                    <a:pt x="2059" y="1600"/>
                  </a:cubicBezTo>
                  <a:cubicBezTo>
                    <a:pt x="1938" y="1944"/>
                    <a:pt x="1518" y="3232"/>
                    <a:pt x="1428" y="3531"/>
                  </a:cubicBezTo>
                  <a:cubicBezTo>
                    <a:pt x="1320" y="3882"/>
                    <a:pt x="950" y="5188"/>
                    <a:pt x="868" y="5494"/>
                  </a:cubicBezTo>
                  <a:cubicBezTo>
                    <a:pt x="772" y="5851"/>
                    <a:pt x="447" y="7177"/>
                    <a:pt x="377" y="7483"/>
                  </a:cubicBezTo>
                  <a:cubicBezTo>
                    <a:pt x="300" y="7853"/>
                    <a:pt x="45" y="9076"/>
                    <a:pt x="1" y="9325"/>
                  </a:cubicBezTo>
                  <a:cubicBezTo>
                    <a:pt x="313" y="9497"/>
                    <a:pt x="613" y="9688"/>
                    <a:pt x="899" y="9898"/>
                  </a:cubicBezTo>
                  <a:cubicBezTo>
                    <a:pt x="1454" y="6820"/>
                    <a:pt x="2289" y="3793"/>
                    <a:pt x="3385" y="855"/>
                  </a:cubicBezTo>
                  <a:cubicBezTo>
                    <a:pt x="3143" y="568"/>
                    <a:pt x="2901" y="281"/>
                    <a:pt x="265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1" name="Google Shape;3961;p25"/>
            <p:cNvSpPr/>
            <p:nvPr/>
          </p:nvSpPr>
          <p:spPr>
            <a:xfrm>
              <a:off x="4688969" y="9438693"/>
              <a:ext cx="57453" cy="161846"/>
            </a:xfrm>
            <a:custGeom>
              <a:rect b="b" l="l" r="r" t="t"/>
              <a:pathLst>
                <a:path extrusionOk="0" h="2786" w="989">
                  <a:moveTo>
                    <a:pt x="1" y="1"/>
                  </a:moveTo>
                  <a:lnTo>
                    <a:pt x="1" y="2786"/>
                  </a:lnTo>
                  <a:lnTo>
                    <a:pt x="988" y="2786"/>
                  </a:lnTo>
                  <a:lnTo>
                    <a:pt x="98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2" name="Google Shape;3962;p25"/>
            <p:cNvSpPr/>
            <p:nvPr/>
          </p:nvSpPr>
          <p:spPr>
            <a:xfrm>
              <a:off x="4775237" y="9438693"/>
              <a:ext cx="189614" cy="161846"/>
            </a:xfrm>
            <a:custGeom>
              <a:rect b="b" l="l" r="r" t="t"/>
              <a:pathLst>
                <a:path extrusionOk="0" h="2786" w="3264">
                  <a:moveTo>
                    <a:pt x="1" y="1"/>
                  </a:moveTo>
                  <a:lnTo>
                    <a:pt x="1" y="2786"/>
                  </a:lnTo>
                  <a:lnTo>
                    <a:pt x="3264" y="2786"/>
                  </a:lnTo>
                  <a:lnTo>
                    <a:pt x="326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3" name="Google Shape;3963;p25"/>
            <p:cNvSpPr/>
            <p:nvPr/>
          </p:nvSpPr>
          <p:spPr>
            <a:xfrm>
              <a:off x="5297295" y="6886980"/>
              <a:ext cx="235158" cy="77089"/>
            </a:xfrm>
            <a:custGeom>
              <a:rect b="b" l="l" r="r" t="t"/>
              <a:pathLst>
                <a:path extrusionOk="0" h="1327" w="4048">
                  <a:moveTo>
                    <a:pt x="2027" y="0"/>
                  </a:moveTo>
                  <a:cubicBezTo>
                    <a:pt x="1148" y="0"/>
                    <a:pt x="351" y="523"/>
                    <a:pt x="1" y="1326"/>
                  </a:cubicBezTo>
                  <a:lnTo>
                    <a:pt x="4048" y="1326"/>
                  </a:lnTo>
                  <a:cubicBezTo>
                    <a:pt x="3697" y="523"/>
                    <a:pt x="2900" y="0"/>
                    <a:pt x="202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4" name="Google Shape;3964;p25"/>
            <p:cNvSpPr/>
            <p:nvPr/>
          </p:nvSpPr>
          <p:spPr>
            <a:xfrm>
              <a:off x="6037800" y="6887096"/>
              <a:ext cx="235158" cy="76973"/>
            </a:xfrm>
            <a:custGeom>
              <a:rect b="b" l="l" r="r" t="t"/>
              <a:pathLst>
                <a:path extrusionOk="0" h="1325" w="4048">
                  <a:moveTo>
                    <a:pt x="2024" y="0"/>
                  </a:moveTo>
                  <a:cubicBezTo>
                    <a:pt x="1205" y="0"/>
                    <a:pt x="386" y="441"/>
                    <a:pt x="0" y="1324"/>
                  </a:cubicBezTo>
                  <a:lnTo>
                    <a:pt x="4047" y="1324"/>
                  </a:lnTo>
                  <a:cubicBezTo>
                    <a:pt x="3662" y="441"/>
                    <a:pt x="2843" y="0"/>
                    <a:pt x="202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5" name="Google Shape;3965;p25"/>
            <p:cNvSpPr/>
            <p:nvPr/>
          </p:nvSpPr>
          <p:spPr>
            <a:xfrm>
              <a:off x="6059604" y="6741109"/>
              <a:ext cx="251482" cy="185896"/>
            </a:xfrm>
            <a:custGeom>
              <a:rect b="b" l="l" r="r" t="t"/>
              <a:pathLst>
                <a:path extrusionOk="0" h="3200" w="4329">
                  <a:moveTo>
                    <a:pt x="4239" y="0"/>
                  </a:moveTo>
                  <a:cubicBezTo>
                    <a:pt x="2448" y="0"/>
                    <a:pt x="810" y="1007"/>
                    <a:pt x="1" y="2601"/>
                  </a:cubicBezTo>
                  <a:cubicBezTo>
                    <a:pt x="499" y="2201"/>
                    <a:pt x="1094" y="2008"/>
                    <a:pt x="1684" y="2008"/>
                  </a:cubicBezTo>
                  <a:cubicBezTo>
                    <a:pt x="2550" y="2008"/>
                    <a:pt x="3406" y="2423"/>
                    <a:pt x="3933" y="3200"/>
                  </a:cubicBezTo>
                  <a:cubicBezTo>
                    <a:pt x="3990" y="2129"/>
                    <a:pt x="4124" y="1058"/>
                    <a:pt x="4328" y="7"/>
                  </a:cubicBezTo>
                  <a:cubicBezTo>
                    <a:pt x="4303" y="7"/>
                    <a:pt x="4271" y="0"/>
                    <a:pt x="423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6" name="Google Shape;3966;p25"/>
            <p:cNvSpPr/>
            <p:nvPr/>
          </p:nvSpPr>
          <p:spPr>
            <a:xfrm>
              <a:off x="5289878" y="9438693"/>
              <a:ext cx="264786" cy="161846"/>
            </a:xfrm>
            <a:custGeom>
              <a:rect b="b" l="l" r="r" t="t"/>
              <a:pathLst>
                <a:path extrusionOk="0" h="2786" w="4558">
                  <a:moveTo>
                    <a:pt x="0" y="1"/>
                  </a:moveTo>
                  <a:lnTo>
                    <a:pt x="0" y="2786"/>
                  </a:lnTo>
                  <a:lnTo>
                    <a:pt x="4557" y="2786"/>
                  </a:lnTo>
                  <a:lnTo>
                    <a:pt x="4557"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7" name="Google Shape;3967;p25"/>
            <p:cNvSpPr/>
            <p:nvPr/>
          </p:nvSpPr>
          <p:spPr>
            <a:xfrm>
              <a:off x="5576100" y="7022103"/>
              <a:ext cx="153306" cy="747244"/>
            </a:xfrm>
            <a:custGeom>
              <a:rect b="b" l="l" r="r" t="t"/>
              <a:pathLst>
                <a:path extrusionOk="0" h="12863" w="2639">
                  <a:moveTo>
                    <a:pt x="0" y="1"/>
                  </a:moveTo>
                  <a:cubicBezTo>
                    <a:pt x="89" y="1256"/>
                    <a:pt x="134" y="2525"/>
                    <a:pt x="134" y="3799"/>
                  </a:cubicBezTo>
                  <a:lnTo>
                    <a:pt x="134" y="7158"/>
                  </a:lnTo>
                  <a:cubicBezTo>
                    <a:pt x="147" y="7203"/>
                    <a:pt x="147" y="7241"/>
                    <a:pt x="134" y="7279"/>
                  </a:cubicBezTo>
                  <a:lnTo>
                    <a:pt x="134" y="12862"/>
                  </a:lnTo>
                  <a:lnTo>
                    <a:pt x="2639" y="12862"/>
                  </a:lnTo>
                  <a:lnTo>
                    <a:pt x="2639" y="3799"/>
                  </a:lnTo>
                  <a:cubicBezTo>
                    <a:pt x="2639" y="2525"/>
                    <a:pt x="2594" y="1256"/>
                    <a:pt x="251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8" name="Google Shape;3968;p25"/>
            <p:cNvSpPr/>
            <p:nvPr/>
          </p:nvSpPr>
          <p:spPr>
            <a:xfrm>
              <a:off x="5845998" y="7022103"/>
              <a:ext cx="153713" cy="747244"/>
            </a:xfrm>
            <a:custGeom>
              <a:rect b="b" l="l" r="r" t="t"/>
              <a:pathLst>
                <a:path extrusionOk="0" h="12863" w="2646">
                  <a:moveTo>
                    <a:pt x="134" y="1"/>
                  </a:moveTo>
                  <a:cubicBezTo>
                    <a:pt x="51" y="1256"/>
                    <a:pt x="0" y="2525"/>
                    <a:pt x="0" y="3799"/>
                  </a:cubicBezTo>
                  <a:lnTo>
                    <a:pt x="0" y="12862"/>
                  </a:lnTo>
                  <a:lnTo>
                    <a:pt x="2505" y="12862"/>
                  </a:lnTo>
                  <a:lnTo>
                    <a:pt x="2505" y="3799"/>
                  </a:lnTo>
                  <a:cubicBezTo>
                    <a:pt x="2505" y="2525"/>
                    <a:pt x="2550" y="1256"/>
                    <a:pt x="26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9" name="Google Shape;3969;p25"/>
            <p:cNvSpPr/>
            <p:nvPr/>
          </p:nvSpPr>
          <p:spPr>
            <a:xfrm>
              <a:off x="4564593" y="4764338"/>
              <a:ext cx="2446624" cy="5046902"/>
            </a:xfrm>
            <a:custGeom>
              <a:rect b="b" l="l" r="r" t="t"/>
              <a:pathLst>
                <a:path extrusionOk="0" h="86877" w="42116">
                  <a:moveTo>
                    <a:pt x="21058" y="332"/>
                  </a:moveTo>
                  <a:lnTo>
                    <a:pt x="21160" y="390"/>
                  </a:lnTo>
                  <a:cubicBezTo>
                    <a:pt x="25819" y="3353"/>
                    <a:pt x="41083" y="15017"/>
                    <a:pt x="41822" y="40912"/>
                  </a:cubicBezTo>
                  <a:cubicBezTo>
                    <a:pt x="41835" y="41472"/>
                    <a:pt x="41848" y="83906"/>
                    <a:pt x="41848" y="86615"/>
                  </a:cubicBezTo>
                  <a:lnTo>
                    <a:pt x="261" y="86615"/>
                  </a:lnTo>
                  <a:lnTo>
                    <a:pt x="261" y="42664"/>
                  </a:lnTo>
                  <a:cubicBezTo>
                    <a:pt x="261" y="30172"/>
                    <a:pt x="3760" y="12773"/>
                    <a:pt x="20439" y="785"/>
                  </a:cubicBezTo>
                  <a:cubicBezTo>
                    <a:pt x="20694" y="600"/>
                    <a:pt x="20898" y="453"/>
                    <a:pt x="21058" y="332"/>
                  </a:cubicBezTo>
                  <a:close/>
                  <a:moveTo>
                    <a:pt x="21058" y="1"/>
                  </a:moveTo>
                  <a:lnTo>
                    <a:pt x="20975" y="65"/>
                  </a:lnTo>
                  <a:cubicBezTo>
                    <a:pt x="20809" y="192"/>
                    <a:pt x="20580" y="364"/>
                    <a:pt x="20286" y="568"/>
                  </a:cubicBezTo>
                  <a:cubicBezTo>
                    <a:pt x="18145" y="2111"/>
                    <a:pt x="13123" y="5724"/>
                    <a:pt x="8572" y="12435"/>
                  </a:cubicBezTo>
                  <a:cubicBezTo>
                    <a:pt x="2881" y="20823"/>
                    <a:pt x="0" y="30995"/>
                    <a:pt x="0" y="42664"/>
                  </a:cubicBezTo>
                  <a:lnTo>
                    <a:pt x="0" y="86876"/>
                  </a:lnTo>
                  <a:lnTo>
                    <a:pt x="42115" y="86876"/>
                  </a:lnTo>
                  <a:lnTo>
                    <a:pt x="42115" y="86742"/>
                  </a:lnTo>
                  <a:cubicBezTo>
                    <a:pt x="42115" y="84894"/>
                    <a:pt x="42103" y="41479"/>
                    <a:pt x="42083" y="40905"/>
                  </a:cubicBezTo>
                  <a:cubicBezTo>
                    <a:pt x="41344" y="14876"/>
                    <a:pt x="25991" y="3143"/>
                    <a:pt x="21293" y="173"/>
                  </a:cubicBezTo>
                  <a:cubicBezTo>
                    <a:pt x="21211" y="116"/>
                    <a:pt x="21153" y="84"/>
                    <a:pt x="21134" y="65"/>
                  </a:cubicBezTo>
                  <a:lnTo>
                    <a:pt x="210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0" name="Google Shape;3970;p25"/>
            <p:cNvSpPr/>
            <p:nvPr/>
          </p:nvSpPr>
          <p:spPr>
            <a:xfrm>
              <a:off x="6077013" y="3766192"/>
              <a:ext cx="792788" cy="2048981"/>
            </a:xfrm>
            <a:custGeom>
              <a:rect b="b" l="l" r="r" t="t"/>
              <a:pathLst>
                <a:path extrusionOk="0" h="35271" w="13647">
                  <a:moveTo>
                    <a:pt x="13646" y="0"/>
                  </a:moveTo>
                  <a:cubicBezTo>
                    <a:pt x="12537" y="2798"/>
                    <a:pt x="11122" y="5462"/>
                    <a:pt x="9427" y="7948"/>
                  </a:cubicBezTo>
                  <a:cubicBezTo>
                    <a:pt x="6967" y="11536"/>
                    <a:pt x="3819" y="14857"/>
                    <a:pt x="1" y="17208"/>
                  </a:cubicBezTo>
                  <a:cubicBezTo>
                    <a:pt x="6674" y="21969"/>
                    <a:pt x="10823" y="28585"/>
                    <a:pt x="13646" y="35271"/>
                  </a:cubicBezTo>
                  <a:lnTo>
                    <a:pt x="1364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1" name="Google Shape;3971;p25"/>
            <p:cNvSpPr/>
            <p:nvPr/>
          </p:nvSpPr>
          <p:spPr>
            <a:xfrm>
              <a:off x="6155166" y="4343051"/>
              <a:ext cx="861570" cy="861977"/>
            </a:xfrm>
            <a:custGeom>
              <a:rect b="b" l="l" r="r" t="t"/>
              <a:pathLst>
                <a:path extrusionOk="0" h="14838" w="14831">
                  <a:moveTo>
                    <a:pt x="7419" y="0"/>
                  </a:moveTo>
                  <a:cubicBezTo>
                    <a:pt x="3321" y="0"/>
                    <a:pt x="0" y="3327"/>
                    <a:pt x="0" y="7419"/>
                  </a:cubicBezTo>
                  <a:cubicBezTo>
                    <a:pt x="0" y="11517"/>
                    <a:pt x="3321" y="14837"/>
                    <a:pt x="7419" y="14837"/>
                  </a:cubicBezTo>
                  <a:cubicBezTo>
                    <a:pt x="11510" y="14837"/>
                    <a:pt x="14831" y="11517"/>
                    <a:pt x="14831" y="7419"/>
                  </a:cubicBezTo>
                  <a:cubicBezTo>
                    <a:pt x="14831" y="3327"/>
                    <a:pt x="11510" y="0"/>
                    <a:pt x="741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2" name="Google Shape;3972;p25"/>
            <p:cNvSpPr/>
            <p:nvPr/>
          </p:nvSpPr>
          <p:spPr>
            <a:xfrm>
              <a:off x="6306206" y="4494440"/>
              <a:ext cx="559489" cy="559489"/>
            </a:xfrm>
            <a:custGeom>
              <a:rect b="b" l="l" r="r" t="t"/>
              <a:pathLst>
                <a:path extrusionOk="0" h="9631" w="9631">
                  <a:moveTo>
                    <a:pt x="4296" y="1"/>
                  </a:moveTo>
                  <a:lnTo>
                    <a:pt x="4296" y="1"/>
                  </a:lnTo>
                  <a:cubicBezTo>
                    <a:pt x="3372" y="96"/>
                    <a:pt x="2499" y="460"/>
                    <a:pt x="1779" y="1040"/>
                  </a:cubicBezTo>
                  <a:cubicBezTo>
                    <a:pt x="1981" y="1103"/>
                    <a:pt x="2192" y="1134"/>
                    <a:pt x="2403" y="1134"/>
                  </a:cubicBezTo>
                  <a:cubicBezTo>
                    <a:pt x="2683" y="1134"/>
                    <a:pt x="2963" y="1079"/>
                    <a:pt x="3225" y="970"/>
                  </a:cubicBezTo>
                  <a:cubicBezTo>
                    <a:pt x="3684" y="778"/>
                    <a:pt x="4060" y="434"/>
                    <a:pt x="4296" y="1"/>
                  </a:cubicBezTo>
                  <a:close/>
                  <a:moveTo>
                    <a:pt x="5335" y="1"/>
                  </a:moveTo>
                  <a:lnTo>
                    <a:pt x="5335" y="1"/>
                  </a:lnTo>
                  <a:cubicBezTo>
                    <a:pt x="5716" y="714"/>
                    <a:pt x="6450" y="1134"/>
                    <a:pt x="7224" y="1134"/>
                  </a:cubicBezTo>
                  <a:cubicBezTo>
                    <a:pt x="7432" y="1134"/>
                    <a:pt x="7644" y="1103"/>
                    <a:pt x="7852" y="1040"/>
                  </a:cubicBezTo>
                  <a:cubicBezTo>
                    <a:pt x="7132" y="460"/>
                    <a:pt x="6259" y="96"/>
                    <a:pt x="5335" y="1"/>
                  </a:cubicBezTo>
                  <a:close/>
                  <a:moveTo>
                    <a:pt x="1039" y="1779"/>
                  </a:moveTo>
                  <a:cubicBezTo>
                    <a:pt x="459" y="2499"/>
                    <a:pt x="96" y="3372"/>
                    <a:pt x="0" y="4296"/>
                  </a:cubicBezTo>
                  <a:cubicBezTo>
                    <a:pt x="899" y="3812"/>
                    <a:pt x="1339" y="2754"/>
                    <a:pt x="1039" y="1779"/>
                  </a:cubicBezTo>
                  <a:close/>
                  <a:moveTo>
                    <a:pt x="8585" y="1779"/>
                  </a:moveTo>
                  <a:lnTo>
                    <a:pt x="8585" y="1779"/>
                  </a:lnTo>
                  <a:cubicBezTo>
                    <a:pt x="8445" y="2251"/>
                    <a:pt x="8471" y="2760"/>
                    <a:pt x="8662" y="3219"/>
                  </a:cubicBezTo>
                  <a:lnTo>
                    <a:pt x="8662" y="3226"/>
                  </a:lnTo>
                  <a:cubicBezTo>
                    <a:pt x="8847" y="3685"/>
                    <a:pt x="9191" y="4061"/>
                    <a:pt x="9631" y="4296"/>
                  </a:cubicBezTo>
                  <a:cubicBezTo>
                    <a:pt x="9535" y="3372"/>
                    <a:pt x="9172" y="2499"/>
                    <a:pt x="8585" y="1779"/>
                  </a:cubicBezTo>
                  <a:close/>
                  <a:moveTo>
                    <a:pt x="9631" y="5329"/>
                  </a:moveTo>
                  <a:cubicBezTo>
                    <a:pt x="8726" y="5813"/>
                    <a:pt x="8292" y="6865"/>
                    <a:pt x="8585" y="7846"/>
                  </a:cubicBezTo>
                  <a:cubicBezTo>
                    <a:pt x="9172" y="7126"/>
                    <a:pt x="9535" y="6253"/>
                    <a:pt x="9631" y="5329"/>
                  </a:cubicBezTo>
                  <a:close/>
                  <a:moveTo>
                    <a:pt x="0" y="5335"/>
                  </a:moveTo>
                  <a:cubicBezTo>
                    <a:pt x="96" y="6259"/>
                    <a:pt x="459" y="7133"/>
                    <a:pt x="1039" y="7853"/>
                  </a:cubicBezTo>
                  <a:cubicBezTo>
                    <a:pt x="1186" y="7375"/>
                    <a:pt x="1160" y="6865"/>
                    <a:pt x="976" y="6406"/>
                  </a:cubicBezTo>
                  <a:lnTo>
                    <a:pt x="969" y="6406"/>
                  </a:lnTo>
                  <a:cubicBezTo>
                    <a:pt x="784" y="5947"/>
                    <a:pt x="440" y="5571"/>
                    <a:pt x="0" y="5335"/>
                  </a:cubicBezTo>
                  <a:close/>
                  <a:moveTo>
                    <a:pt x="2403" y="8492"/>
                  </a:moveTo>
                  <a:cubicBezTo>
                    <a:pt x="2196" y="8492"/>
                    <a:pt x="1986" y="8523"/>
                    <a:pt x="1779" y="8586"/>
                  </a:cubicBezTo>
                  <a:cubicBezTo>
                    <a:pt x="2499" y="9166"/>
                    <a:pt x="3372" y="9529"/>
                    <a:pt x="4296" y="9625"/>
                  </a:cubicBezTo>
                  <a:cubicBezTo>
                    <a:pt x="3914" y="8916"/>
                    <a:pt x="3179" y="8492"/>
                    <a:pt x="2403" y="8492"/>
                  </a:cubicBezTo>
                  <a:close/>
                  <a:moveTo>
                    <a:pt x="7226" y="8492"/>
                  </a:moveTo>
                  <a:cubicBezTo>
                    <a:pt x="6946" y="8492"/>
                    <a:pt x="6667" y="8547"/>
                    <a:pt x="6406" y="8656"/>
                  </a:cubicBezTo>
                  <a:cubicBezTo>
                    <a:pt x="5947" y="8847"/>
                    <a:pt x="5571" y="9191"/>
                    <a:pt x="5335" y="9631"/>
                  </a:cubicBezTo>
                  <a:cubicBezTo>
                    <a:pt x="6259" y="9529"/>
                    <a:pt x="7132" y="9166"/>
                    <a:pt x="7852" y="8586"/>
                  </a:cubicBezTo>
                  <a:cubicBezTo>
                    <a:pt x="7647" y="8523"/>
                    <a:pt x="7436" y="8492"/>
                    <a:pt x="7226" y="8492"/>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3" name="Google Shape;3973;p25"/>
            <p:cNvSpPr/>
            <p:nvPr/>
          </p:nvSpPr>
          <p:spPr>
            <a:xfrm>
              <a:off x="6337692" y="4525926"/>
              <a:ext cx="496517" cy="496168"/>
            </a:xfrm>
            <a:custGeom>
              <a:rect b="b" l="l" r="r" t="t"/>
              <a:pathLst>
                <a:path extrusionOk="0" h="8541" w="8547">
                  <a:moveTo>
                    <a:pt x="4277" y="1"/>
                  </a:moveTo>
                  <a:cubicBezTo>
                    <a:pt x="4028" y="377"/>
                    <a:pt x="3703" y="689"/>
                    <a:pt x="3321" y="912"/>
                  </a:cubicBezTo>
                  <a:cubicBezTo>
                    <a:pt x="3569" y="1116"/>
                    <a:pt x="3882" y="1224"/>
                    <a:pt x="4200" y="1224"/>
                  </a:cubicBezTo>
                  <a:lnTo>
                    <a:pt x="4353" y="1224"/>
                  </a:lnTo>
                  <a:cubicBezTo>
                    <a:pt x="4672" y="1224"/>
                    <a:pt x="4984" y="1116"/>
                    <a:pt x="5233" y="912"/>
                  </a:cubicBezTo>
                  <a:cubicBezTo>
                    <a:pt x="4850" y="689"/>
                    <a:pt x="4519" y="377"/>
                    <a:pt x="4277" y="1"/>
                  </a:cubicBezTo>
                  <a:close/>
                  <a:moveTo>
                    <a:pt x="2473" y="1243"/>
                  </a:moveTo>
                  <a:lnTo>
                    <a:pt x="2473" y="1243"/>
                  </a:lnTo>
                  <a:cubicBezTo>
                    <a:pt x="2265" y="1290"/>
                    <a:pt x="2054" y="1314"/>
                    <a:pt x="1843" y="1314"/>
                  </a:cubicBezTo>
                  <a:cubicBezTo>
                    <a:pt x="1646" y="1314"/>
                    <a:pt x="1449" y="1293"/>
                    <a:pt x="1256" y="1250"/>
                  </a:cubicBezTo>
                  <a:lnTo>
                    <a:pt x="1256" y="1250"/>
                  </a:lnTo>
                  <a:cubicBezTo>
                    <a:pt x="1339" y="1651"/>
                    <a:pt x="1332" y="2072"/>
                    <a:pt x="1243" y="2473"/>
                  </a:cubicBezTo>
                  <a:cubicBezTo>
                    <a:pt x="1925" y="2473"/>
                    <a:pt x="2479" y="1925"/>
                    <a:pt x="2473" y="1243"/>
                  </a:cubicBezTo>
                  <a:close/>
                  <a:moveTo>
                    <a:pt x="6074" y="1243"/>
                  </a:moveTo>
                  <a:lnTo>
                    <a:pt x="6074" y="1243"/>
                  </a:lnTo>
                  <a:cubicBezTo>
                    <a:pt x="6087" y="1568"/>
                    <a:pt x="6214" y="1874"/>
                    <a:pt x="6431" y="2116"/>
                  </a:cubicBezTo>
                  <a:cubicBezTo>
                    <a:pt x="6673" y="2327"/>
                    <a:pt x="6979" y="2454"/>
                    <a:pt x="7304" y="2473"/>
                  </a:cubicBezTo>
                  <a:cubicBezTo>
                    <a:pt x="7215" y="2072"/>
                    <a:pt x="7208" y="1651"/>
                    <a:pt x="7291" y="1250"/>
                  </a:cubicBezTo>
                  <a:lnTo>
                    <a:pt x="7291" y="1250"/>
                  </a:lnTo>
                  <a:cubicBezTo>
                    <a:pt x="7098" y="1293"/>
                    <a:pt x="6901" y="1314"/>
                    <a:pt x="6704" y="1314"/>
                  </a:cubicBezTo>
                  <a:cubicBezTo>
                    <a:pt x="6493" y="1314"/>
                    <a:pt x="6282" y="1290"/>
                    <a:pt x="6074" y="1243"/>
                  </a:cubicBezTo>
                  <a:close/>
                  <a:moveTo>
                    <a:pt x="918" y="3308"/>
                  </a:moveTo>
                  <a:cubicBezTo>
                    <a:pt x="688" y="3697"/>
                    <a:pt x="376" y="4028"/>
                    <a:pt x="0" y="4271"/>
                  </a:cubicBezTo>
                  <a:cubicBezTo>
                    <a:pt x="376" y="4513"/>
                    <a:pt x="688" y="4844"/>
                    <a:pt x="918" y="5227"/>
                  </a:cubicBezTo>
                  <a:cubicBezTo>
                    <a:pt x="1115" y="4978"/>
                    <a:pt x="1224" y="4666"/>
                    <a:pt x="1224" y="4347"/>
                  </a:cubicBezTo>
                  <a:lnTo>
                    <a:pt x="1224" y="4322"/>
                  </a:lnTo>
                  <a:lnTo>
                    <a:pt x="1224" y="4271"/>
                  </a:lnTo>
                  <a:lnTo>
                    <a:pt x="1224" y="4220"/>
                  </a:lnTo>
                  <a:lnTo>
                    <a:pt x="1224" y="4194"/>
                  </a:lnTo>
                  <a:cubicBezTo>
                    <a:pt x="1224" y="3876"/>
                    <a:pt x="1115" y="3563"/>
                    <a:pt x="918" y="3308"/>
                  </a:cubicBezTo>
                  <a:close/>
                  <a:moveTo>
                    <a:pt x="7635" y="3315"/>
                  </a:moveTo>
                  <a:cubicBezTo>
                    <a:pt x="7431" y="3570"/>
                    <a:pt x="7323" y="3876"/>
                    <a:pt x="7323" y="4201"/>
                  </a:cubicBezTo>
                  <a:lnTo>
                    <a:pt x="7323" y="4220"/>
                  </a:lnTo>
                  <a:lnTo>
                    <a:pt x="7323" y="4271"/>
                  </a:lnTo>
                  <a:lnTo>
                    <a:pt x="7323" y="4322"/>
                  </a:lnTo>
                  <a:lnTo>
                    <a:pt x="7323" y="4347"/>
                  </a:lnTo>
                  <a:cubicBezTo>
                    <a:pt x="7323" y="4666"/>
                    <a:pt x="7431" y="4978"/>
                    <a:pt x="7635" y="5227"/>
                  </a:cubicBezTo>
                  <a:cubicBezTo>
                    <a:pt x="7858" y="4844"/>
                    <a:pt x="8171" y="4513"/>
                    <a:pt x="8547" y="4271"/>
                  </a:cubicBezTo>
                  <a:cubicBezTo>
                    <a:pt x="8171" y="4028"/>
                    <a:pt x="7858" y="3703"/>
                    <a:pt x="7635" y="3315"/>
                  </a:cubicBezTo>
                  <a:close/>
                  <a:moveTo>
                    <a:pt x="3142" y="1664"/>
                  </a:moveTo>
                  <a:cubicBezTo>
                    <a:pt x="2989" y="2410"/>
                    <a:pt x="2409" y="2990"/>
                    <a:pt x="1670" y="3143"/>
                  </a:cubicBezTo>
                  <a:cubicBezTo>
                    <a:pt x="1855" y="3474"/>
                    <a:pt x="1950" y="3850"/>
                    <a:pt x="1944" y="4232"/>
                  </a:cubicBezTo>
                  <a:lnTo>
                    <a:pt x="1944" y="4271"/>
                  </a:lnTo>
                  <a:lnTo>
                    <a:pt x="1944" y="4309"/>
                  </a:lnTo>
                  <a:cubicBezTo>
                    <a:pt x="1950" y="4691"/>
                    <a:pt x="1855" y="5067"/>
                    <a:pt x="1670" y="5399"/>
                  </a:cubicBezTo>
                  <a:cubicBezTo>
                    <a:pt x="2409" y="5552"/>
                    <a:pt x="2989" y="6132"/>
                    <a:pt x="3142" y="6877"/>
                  </a:cubicBezTo>
                  <a:cubicBezTo>
                    <a:pt x="3474" y="6693"/>
                    <a:pt x="3856" y="6597"/>
                    <a:pt x="4232" y="6597"/>
                  </a:cubicBezTo>
                  <a:lnTo>
                    <a:pt x="4315" y="6597"/>
                  </a:lnTo>
                  <a:cubicBezTo>
                    <a:pt x="4697" y="6597"/>
                    <a:pt x="5073" y="6693"/>
                    <a:pt x="5405" y="6877"/>
                  </a:cubicBezTo>
                  <a:cubicBezTo>
                    <a:pt x="5558" y="6132"/>
                    <a:pt x="6138" y="5552"/>
                    <a:pt x="6877" y="5399"/>
                  </a:cubicBezTo>
                  <a:cubicBezTo>
                    <a:pt x="6692" y="5067"/>
                    <a:pt x="6597" y="4691"/>
                    <a:pt x="6603" y="4309"/>
                  </a:cubicBezTo>
                  <a:lnTo>
                    <a:pt x="6603" y="4271"/>
                  </a:lnTo>
                  <a:lnTo>
                    <a:pt x="6603" y="4232"/>
                  </a:lnTo>
                  <a:cubicBezTo>
                    <a:pt x="6597" y="3850"/>
                    <a:pt x="6692" y="3474"/>
                    <a:pt x="6877" y="3143"/>
                  </a:cubicBezTo>
                  <a:cubicBezTo>
                    <a:pt x="6138" y="2990"/>
                    <a:pt x="5558" y="2410"/>
                    <a:pt x="5405" y="1664"/>
                  </a:cubicBezTo>
                  <a:cubicBezTo>
                    <a:pt x="5073" y="1849"/>
                    <a:pt x="4697" y="1944"/>
                    <a:pt x="4315" y="1944"/>
                  </a:cubicBezTo>
                  <a:lnTo>
                    <a:pt x="4232" y="1944"/>
                  </a:lnTo>
                  <a:cubicBezTo>
                    <a:pt x="3850" y="1944"/>
                    <a:pt x="3474" y="1849"/>
                    <a:pt x="3142" y="1664"/>
                  </a:cubicBezTo>
                  <a:close/>
                  <a:moveTo>
                    <a:pt x="1243" y="6074"/>
                  </a:moveTo>
                  <a:cubicBezTo>
                    <a:pt x="1332" y="6476"/>
                    <a:pt x="1339" y="6890"/>
                    <a:pt x="1256" y="7292"/>
                  </a:cubicBezTo>
                  <a:cubicBezTo>
                    <a:pt x="1449" y="7252"/>
                    <a:pt x="1646" y="7231"/>
                    <a:pt x="1842" y="7231"/>
                  </a:cubicBezTo>
                  <a:cubicBezTo>
                    <a:pt x="2054" y="7231"/>
                    <a:pt x="2265" y="7255"/>
                    <a:pt x="2473" y="7304"/>
                  </a:cubicBezTo>
                  <a:cubicBezTo>
                    <a:pt x="2460" y="6979"/>
                    <a:pt x="2333" y="6673"/>
                    <a:pt x="2116" y="6431"/>
                  </a:cubicBezTo>
                  <a:cubicBezTo>
                    <a:pt x="1874" y="6215"/>
                    <a:pt x="1568" y="6087"/>
                    <a:pt x="1243" y="6074"/>
                  </a:cubicBezTo>
                  <a:close/>
                  <a:moveTo>
                    <a:pt x="7304" y="6074"/>
                  </a:moveTo>
                  <a:lnTo>
                    <a:pt x="7304" y="6074"/>
                  </a:lnTo>
                  <a:cubicBezTo>
                    <a:pt x="6985" y="6087"/>
                    <a:pt x="6673" y="6215"/>
                    <a:pt x="6431" y="6431"/>
                  </a:cubicBezTo>
                  <a:cubicBezTo>
                    <a:pt x="6221" y="6673"/>
                    <a:pt x="6093" y="6979"/>
                    <a:pt x="6074" y="7304"/>
                  </a:cubicBezTo>
                  <a:cubicBezTo>
                    <a:pt x="6282" y="7255"/>
                    <a:pt x="6495" y="7231"/>
                    <a:pt x="6708" y="7231"/>
                  </a:cubicBezTo>
                  <a:cubicBezTo>
                    <a:pt x="6906" y="7231"/>
                    <a:pt x="7104" y="7252"/>
                    <a:pt x="7298" y="7292"/>
                  </a:cubicBezTo>
                  <a:cubicBezTo>
                    <a:pt x="7215" y="6890"/>
                    <a:pt x="7215" y="6476"/>
                    <a:pt x="7304" y="6074"/>
                  </a:cubicBezTo>
                  <a:close/>
                  <a:moveTo>
                    <a:pt x="4194" y="7324"/>
                  </a:moveTo>
                  <a:cubicBezTo>
                    <a:pt x="3875" y="7324"/>
                    <a:pt x="3563" y="7432"/>
                    <a:pt x="3314" y="7629"/>
                  </a:cubicBezTo>
                  <a:cubicBezTo>
                    <a:pt x="3703" y="7859"/>
                    <a:pt x="4028" y="8171"/>
                    <a:pt x="4277" y="8541"/>
                  </a:cubicBezTo>
                  <a:cubicBezTo>
                    <a:pt x="4519" y="8171"/>
                    <a:pt x="4844" y="7859"/>
                    <a:pt x="5233" y="7629"/>
                  </a:cubicBezTo>
                  <a:cubicBezTo>
                    <a:pt x="4984" y="7432"/>
                    <a:pt x="4672" y="7324"/>
                    <a:pt x="4353" y="7324"/>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4" name="Google Shape;3974;p25"/>
            <p:cNvSpPr/>
            <p:nvPr/>
          </p:nvSpPr>
          <p:spPr>
            <a:xfrm>
              <a:off x="6197341" y="4413924"/>
              <a:ext cx="748696" cy="720347"/>
            </a:xfrm>
            <a:custGeom>
              <a:rect b="b" l="l" r="r" t="t"/>
              <a:pathLst>
                <a:path extrusionOk="0" h="12400" w="12888">
                  <a:moveTo>
                    <a:pt x="6693" y="259"/>
                  </a:moveTo>
                  <a:cubicBezTo>
                    <a:pt x="9969" y="265"/>
                    <a:pt x="12626" y="2923"/>
                    <a:pt x="12633" y="6199"/>
                  </a:cubicBezTo>
                  <a:cubicBezTo>
                    <a:pt x="12633" y="8601"/>
                    <a:pt x="11180" y="10768"/>
                    <a:pt x="8962" y="11686"/>
                  </a:cubicBezTo>
                  <a:cubicBezTo>
                    <a:pt x="8226" y="11993"/>
                    <a:pt x="7454" y="12141"/>
                    <a:pt x="6688" y="12141"/>
                  </a:cubicBezTo>
                  <a:cubicBezTo>
                    <a:pt x="5144" y="12141"/>
                    <a:pt x="3626" y="11536"/>
                    <a:pt x="2493" y="10399"/>
                  </a:cubicBezTo>
                  <a:cubicBezTo>
                    <a:pt x="791" y="8703"/>
                    <a:pt x="281" y="6148"/>
                    <a:pt x="1199" y="3930"/>
                  </a:cubicBezTo>
                  <a:cubicBezTo>
                    <a:pt x="2123" y="1705"/>
                    <a:pt x="4290" y="259"/>
                    <a:pt x="6693" y="259"/>
                  </a:cubicBezTo>
                  <a:close/>
                  <a:moveTo>
                    <a:pt x="6686" y="1"/>
                  </a:moveTo>
                  <a:cubicBezTo>
                    <a:pt x="5074" y="1"/>
                    <a:pt x="3492" y="630"/>
                    <a:pt x="2308" y="1814"/>
                  </a:cubicBezTo>
                  <a:cubicBezTo>
                    <a:pt x="530" y="3592"/>
                    <a:pt x="1" y="6256"/>
                    <a:pt x="963" y="8576"/>
                  </a:cubicBezTo>
                  <a:cubicBezTo>
                    <a:pt x="1919" y="10889"/>
                    <a:pt x="4182" y="12400"/>
                    <a:pt x="6693" y="12400"/>
                  </a:cubicBezTo>
                  <a:cubicBezTo>
                    <a:pt x="10109" y="12394"/>
                    <a:pt x="12888" y="9621"/>
                    <a:pt x="12888" y="6199"/>
                  </a:cubicBezTo>
                  <a:cubicBezTo>
                    <a:pt x="12888" y="3694"/>
                    <a:pt x="11377" y="1431"/>
                    <a:pt x="9064" y="475"/>
                  </a:cubicBezTo>
                  <a:cubicBezTo>
                    <a:pt x="8294" y="156"/>
                    <a:pt x="7486" y="1"/>
                    <a:pt x="668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5" name="Google Shape;3975;p25"/>
            <p:cNvSpPr/>
            <p:nvPr/>
          </p:nvSpPr>
          <p:spPr>
            <a:xfrm>
              <a:off x="5867840" y="3111955"/>
              <a:ext cx="1111890" cy="3256375"/>
            </a:xfrm>
            <a:custGeom>
              <a:rect b="b" l="l" r="r" t="t"/>
              <a:pathLst>
                <a:path extrusionOk="0" h="56055" w="19140">
                  <a:moveTo>
                    <a:pt x="18878" y="1798"/>
                  </a:moveTo>
                  <a:lnTo>
                    <a:pt x="18878" y="54455"/>
                  </a:lnTo>
                  <a:cubicBezTo>
                    <a:pt x="16138" y="46405"/>
                    <a:pt x="11249" y="35303"/>
                    <a:pt x="517" y="28343"/>
                  </a:cubicBezTo>
                  <a:cubicBezTo>
                    <a:pt x="10529" y="22977"/>
                    <a:pt x="17215" y="11084"/>
                    <a:pt x="18878" y="1798"/>
                  </a:cubicBezTo>
                  <a:close/>
                  <a:moveTo>
                    <a:pt x="18878" y="1"/>
                  </a:moveTo>
                  <a:cubicBezTo>
                    <a:pt x="17808" y="9484"/>
                    <a:pt x="10892" y="22594"/>
                    <a:pt x="198" y="28216"/>
                  </a:cubicBezTo>
                  <a:lnTo>
                    <a:pt x="0" y="28318"/>
                  </a:lnTo>
                  <a:lnTo>
                    <a:pt x="192" y="28445"/>
                  </a:lnTo>
                  <a:cubicBezTo>
                    <a:pt x="11326" y="35570"/>
                    <a:pt x="16195" y="47176"/>
                    <a:pt x="18885" y="55296"/>
                  </a:cubicBezTo>
                  <a:lnTo>
                    <a:pt x="19140" y="56054"/>
                  </a:lnTo>
                  <a:lnTo>
                    <a:pt x="19140" y="13"/>
                  </a:lnTo>
                  <a:lnTo>
                    <a:pt x="1887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6" name="Google Shape;3976;p25"/>
            <p:cNvSpPr/>
            <p:nvPr/>
          </p:nvSpPr>
          <p:spPr>
            <a:xfrm>
              <a:off x="2269456" y="3766192"/>
              <a:ext cx="792730" cy="2048981"/>
            </a:xfrm>
            <a:custGeom>
              <a:rect b="b" l="l" r="r" t="t"/>
              <a:pathLst>
                <a:path extrusionOk="0" h="35271" w="13646">
                  <a:moveTo>
                    <a:pt x="0" y="0"/>
                  </a:moveTo>
                  <a:lnTo>
                    <a:pt x="0" y="35271"/>
                  </a:lnTo>
                  <a:cubicBezTo>
                    <a:pt x="2824" y="28585"/>
                    <a:pt x="6973" y="21969"/>
                    <a:pt x="13646" y="17208"/>
                  </a:cubicBezTo>
                  <a:cubicBezTo>
                    <a:pt x="9828" y="14857"/>
                    <a:pt x="6673" y="11536"/>
                    <a:pt x="4219" y="7948"/>
                  </a:cubicBezTo>
                  <a:cubicBezTo>
                    <a:pt x="2524" y="5462"/>
                    <a:pt x="1109" y="2798"/>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7" name="Google Shape;3977;p25"/>
            <p:cNvSpPr/>
            <p:nvPr/>
          </p:nvSpPr>
          <p:spPr>
            <a:xfrm>
              <a:off x="2127613" y="4343051"/>
              <a:ext cx="861628" cy="861977"/>
            </a:xfrm>
            <a:custGeom>
              <a:rect b="b" l="l" r="r" t="t"/>
              <a:pathLst>
                <a:path extrusionOk="0" h="14838" w="14832">
                  <a:moveTo>
                    <a:pt x="7413" y="0"/>
                  </a:moveTo>
                  <a:cubicBezTo>
                    <a:pt x="3321" y="0"/>
                    <a:pt x="1" y="3327"/>
                    <a:pt x="1" y="7419"/>
                  </a:cubicBezTo>
                  <a:cubicBezTo>
                    <a:pt x="1" y="11517"/>
                    <a:pt x="3321" y="14837"/>
                    <a:pt x="7413" y="14837"/>
                  </a:cubicBezTo>
                  <a:cubicBezTo>
                    <a:pt x="11511" y="14837"/>
                    <a:pt x="14831" y="11517"/>
                    <a:pt x="14831" y="7419"/>
                  </a:cubicBezTo>
                  <a:cubicBezTo>
                    <a:pt x="14831" y="3327"/>
                    <a:pt x="11511" y="0"/>
                    <a:pt x="741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8" name="Google Shape;3978;p25"/>
            <p:cNvSpPr/>
            <p:nvPr/>
          </p:nvSpPr>
          <p:spPr>
            <a:xfrm>
              <a:off x="2278653" y="4494440"/>
              <a:ext cx="559547" cy="559489"/>
            </a:xfrm>
            <a:custGeom>
              <a:rect b="b" l="l" r="r" t="t"/>
              <a:pathLst>
                <a:path extrusionOk="0" h="9631" w="9632">
                  <a:moveTo>
                    <a:pt x="4297" y="1"/>
                  </a:moveTo>
                  <a:cubicBezTo>
                    <a:pt x="3838" y="45"/>
                    <a:pt x="3392" y="160"/>
                    <a:pt x="2964" y="339"/>
                  </a:cubicBezTo>
                  <a:cubicBezTo>
                    <a:pt x="2537" y="517"/>
                    <a:pt x="2136" y="753"/>
                    <a:pt x="1779" y="1040"/>
                  </a:cubicBezTo>
                  <a:cubicBezTo>
                    <a:pt x="1984" y="1103"/>
                    <a:pt x="2195" y="1134"/>
                    <a:pt x="2406" y="1134"/>
                  </a:cubicBezTo>
                  <a:cubicBezTo>
                    <a:pt x="2685" y="1134"/>
                    <a:pt x="2964" y="1079"/>
                    <a:pt x="3226" y="970"/>
                  </a:cubicBezTo>
                  <a:cubicBezTo>
                    <a:pt x="3685" y="778"/>
                    <a:pt x="4061" y="434"/>
                    <a:pt x="4297" y="1"/>
                  </a:cubicBezTo>
                  <a:close/>
                  <a:moveTo>
                    <a:pt x="5335" y="1"/>
                  </a:moveTo>
                  <a:cubicBezTo>
                    <a:pt x="5571" y="434"/>
                    <a:pt x="5947" y="778"/>
                    <a:pt x="6406" y="970"/>
                  </a:cubicBezTo>
                  <a:cubicBezTo>
                    <a:pt x="6668" y="1079"/>
                    <a:pt x="6946" y="1134"/>
                    <a:pt x="7226" y="1134"/>
                  </a:cubicBezTo>
                  <a:cubicBezTo>
                    <a:pt x="7437" y="1134"/>
                    <a:pt x="7648" y="1103"/>
                    <a:pt x="7853" y="1040"/>
                  </a:cubicBezTo>
                  <a:cubicBezTo>
                    <a:pt x="7496" y="753"/>
                    <a:pt x="7094" y="517"/>
                    <a:pt x="6667" y="339"/>
                  </a:cubicBezTo>
                  <a:cubicBezTo>
                    <a:pt x="6240" y="160"/>
                    <a:pt x="5794" y="45"/>
                    <a:pt x="5335" y="1"/>
                  </a:cubicBezTo>
                  <a:close/>
                  <a:moveTo>
                    <a:pt x="1046" y="1779"/>
                  </a:moveTo>
                  <a:cubicBezTo>
                    <a:pt x="753" y="2136"/>
                    <a:pt x="517" y="2537"/>
                    <a:pt x="339" y="2964"/>
                  </a:cubicBezTo>
                  <a:cubicBezTo>
                    <a:pt x="160" y="3385"/>
                    <a:pt x="45" y="3838"/>
                    <a:pt x="1" y="4296"/>
                  </a:cubicBezTo>
                  <a:cubicBezTo>
                    <a:pt x="441" y="4061"/>
                    <a:pt x="785" y="3685"/>
                    <a:pt x="970" y="3226"/>
                  </a:cubicBezTo>
                  <a:lnTo>
                    <a:pt x="970" y="3219"/>
                  </a:lnTo>
                  <a:cubicBezTo>
                    <a:pt x="1161" y="2760"/>
                    <a:pt x="1186" y="2251"/>
                    <a:pt x="1046" y="1779"/>
                  </a:cubicBezTo>
                  <a:close/>
                  <a:moveTo>
                    <a:pt x="8586" y="1779"/>
                  </a:moveTo>
                  <a:cubicBezTo>
                    <a:pt x="8446" y="2251"/>
                    <a:pt x="8471" y="2760"/>
                    <a:pt x="8662" y="3219"/>
                  </a:cubicBezTo>
                  <a:cubicBezTo>
                    <a:pt x="8847" y="3678"/>
                    <a:pt x="9191" y="4061"/>
                    <a:pt x="9631" y="4296"/>
                  </a:cubicBezTo>
                  <a:cubicBezTo>
                    <a:pt x="9586" y="3838"/>
                    <a:pt x="9472" y="3385"/>
                    <a:pt x="9293" y="2958"/>
                  </a:cubicBezTo>
                  <a:cubicBezTo>
                    <a:pt x="9115" y="2531"/>
                    <a:pt x="8879" y="2136"/>
                    <a:pt x="8592" y="1779"/>
                  </a:cubicBezTo>
                  <a:close/>
                  <a:moveTo>
                    <a:pt x="1" y="5335"/>
                  </a:moveTo>
                  <a:lnTo>
                    <a:pt x="1" y="5335"/>
                  </a:lnTo>
                  <a:cubicBezTo>
                    <a:pt x="45" y="5794"/>
                    <a:pt x="160" y="6247"/>
                    <a:pt x="339" y="6674"/>
                  </a:cubicBezTo>
                  <a:cubicBezTo>
                    <a:pt x="517" y="7094"/>
                    <a:pt x="753" y="7489"/>
                    <a:pt x="1046" y="7846"/>
                  </a:cubicBezTo>
                  <a:lnTo>
                    <a:pt x="1046" y="7853"/>
                  </a:lnTo>
                  <a:cubicBezTo>
                    <a:pt x="1186" y="7375"/>
                    <a:pt x="1161" y="6865"/>
                    <a:pt x="970" y="6412"/>
                  </a:cubicBezTo>
                  <a:cubicBezTo>
                    <a:pt x="785" y="5947"/>
                    <a:pt x="441" y="5571"/>
                    <a:pt x="1" y="5335"/>
                  </a:cubicBezTo>
                  <a:close/>
                  <a:moveTo>
                    <a:pt x="9631" y="5335"/>
                  </a:moveTo>
                  <a:lnTo>
                    <a:pt x="9631" y="5335"/>
                  </a:lnTo>
                  <a:cubicBezTo>
                    <a:pt x="9191" y="5571"/>
                    <a:pt x="8847" y="5947"/>
                    <a:pt x="8662" y="6406"/>
                  </a:cubicBezTo>
                  <a:lnTo>
                    <a:pt x="8656" y="6406"/>
                  </a:lnTo>
                  <a:cubicBezTo>
                    <a:pt x="8465" y="6865"/>
                    <a:pt x="8446" y="7375"/>
                    <a:pt x="8586" y="7853"/>
                  </a:cubicBezTo>
                  <a:cubicBezTo>
                    <a:pt x="8879" y="7496"/>
                    <a:pt x="9115" y="7094"/>
                    <a:pt x="9293" y="6674"/>
                  </a:cubicBezTo>
                  <a:cubicBezTo>
                    <a:pt x="9472" y="6247"/>
                    <a:pt x="9586" y="5794"/>
                    <a:pt x="9631" y="5335"/>
                  </a:cubicBezTo>
                  <a:close/>
                  <a:moveTo>
                    <a:pt x="7226" y="8492"/>
                  </a:moveTo>
                  <a:cubicBezTo>
                    <a:pt x="6946" y="8492"/>
                    <a:pt x="6668" y="8547"/>
                    <a:pt x="6406" y="8656"/>
                  </a:cubicBezTo>
                  <a:cubicBezTo>
                    <a:pt x="5947" y="8841"/>
                    <a:pt x="5571" y="9185"/>
                    <a:pt x="5335" y="9625"/>
                  </a:cubicBezTo>
                  <a:cubicBezTo>
                    <a:pt x="5794" y="9580"/>
                    <a:pt x="6240" y="9465"/>
                    <a:pt x="6667" y="9287"/>
                  </a:cubicBezTo>
                  <a:cubicBezTo>
                    <a:pt x="7094" y="9108"/>
                    <a:pt x="7496" y="8873"/>
                    <a:pt x="7853" y="8586"/>
                  </a:cubicBezTo>
                  <a:cubicBezTo>
                    <a:pt x="7648" y="8523"/>
                    <a:pt x="7437" y="8492"/>
                    <a:pt x="7226" y="8492"/>
                  </a:cubicBezTo>
                  <a:close/>
                  <a:moveTo>
                    <a:pt x="2406" y="8492"/>
                  </a:moveTo>
                  <a:cubicBezTo>
                    <a:pt x="2195" y="8492"/>
                    <a:pt x="1984" y="8523"/>
                    <a:pt x="1779" y="8586"/>
                  </a:cubicBezTo>
                  <a:cubicBezTo>
                    <a:pt x="2136" y="8873"/>
                    <a:pt x="2537" y="9115"/>
                    <a:pt x="2964" y="9293"/>
                  </a:cubicBezTo>
                  <a:cubicBezTo>
                    <a:pt x="3385" y="9472"/>
                    <a:pt x="3838" y="9580"/>
                    <a:pt x="4297" y="9631"/>
                  </a:cubicBezTo>
                  <a:cubicBezTo>
                    <a:pt x="4061" y="9191"/>
                    <a:pt x="3685" y="8847"/>
                    <a:pt x="3226" y="8656"/>
                  </a:cubicBezTo>
                  <a:cubicBezTo>
                    <a:pt x="2964" y="8547"/>
                    <a:pt x="2685" y="8492"/>
                    <a:pt x="2406" y="8492"/>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9" name="Google Shape;3979;p25"/>
            <p:cNvSpPr/>
            <p:nvPr/>
          </p:nvSpPr>
          <p:spPr>
            <a:xfrm>
              <a:off x="2310139" y="4525926"/>
              <a:ext cx="496575" cy="496168"/>
            </a:xfrm>
            <a:custGeom>
              <a:rect b="b" l="l" r="r" t="t"/>
              <a:pathLst>
                <a:path extrusionOk="0" h="8541" w="8548">
                  <a:moveTo>
                    <a:pt x="4271" y="1"/>
                  </a:moveTo>
                  <a:cubicBezTo>
                    <a:pt x="4029" y="377"/>
                    <a:pt x="3697" y="689"/>
                    <a:pt x="3308" y="912"/>
                  </a:cubicBezTo>
                  <a:cubicBezTo>
                    <a:pt x="3563" y="1116"/>
                    <a:pt x="3869" y="1224"/>
                    <a:pt x="4194" y="1224"/>
                  </a:cubicBezTo>
                  <a:lnTo>
                    <a:pt x="4347" y="1224"/>
                  </a:lnTo>
                  <a:cubicBezTo>
                    <a:pt x="4666" y="1224"/>
                    <a:pt x="4978" y="1116"/>
                    <a:pt x="5227" y="912"/>
                  </a:cubicBezTo>
                  <a:cubicBezTo>
                    <a:pt x="4844" y="689"/>
                    <a:pt x="4513" y="377"/>
                    <a:pt x="4271" y="1"/>
                  </a:cubicBezTo>
                  <a:close/>
                  <a:moveTo>
                    <a:pt x="2473" y="1243"/>
                  </a:moveTo>
                  <a:lnTo>
                    <a:pt x="2473" y="1243"/>
                  </a:lnTo>
                  <a:cubicBezTo>
                    <a:pt x="2266" y="1290"/>
                    <a:pt x="2053" y="1314"/>
                    <a:pt x="1840" y="1314"/>
                  </a:cubicBezTo>
                  <a:cubicBezTo>
                    <a:pt x="1641" y="1314"/>
                    <a:pt x="1443" y="1293"/>
                    <a:pt x="1250" y="1250"/>
                  </a:cubicBezTo>
                  <a:lnTo>
                    <a:pt x="1250" y="1250"/>
                  </a:lnTo>
                  <a:cubicBezTo>
                    <a:pt x="1339" y="1651"/>
                    <a:pt x="1333" y="2072"/>
                    <a:pt x="1243" y="2473"/>
                  </a:cubicBezTo>
                  <a:cubicBezTo>
                    <a:pt x="1562" y="2454"/>
                    <a:pt x="1874" y="2327"/>
                    <a:pt x="2117" y="2116"/>
                  </a:cubicBezTo>
                  <a:cubicBezTo>
                    <a:pt x="2327" y="1874"/>
                    <a:pt x="2454" y="1568"/>
                    <a:pt x="2473" y="1243"/>
                  </a:cubicBezTo>
                  <a:close/>
                  <a:moveTo>
                    <a:pt x="6074" y="1243"/>
                  </a:moveTo>
                  <a:cubicBezTo>
                    <a:pt x="6087" y="1568"/>
                    <a:pt x="6215" y="1874"/>
                    <a:pt x="6431" y="2116"/>
                  </a:cubicBezTo>
                  <a:cubicBezTo>
                    <a:pt x="6674" y="2327"/>
                    <a:pt x="6979" y="2454"/>
                    <a:pt x="7304" y="2473"/>
                  </a:cubicBezTo>
                  <a:cubicBezTo>
                    <a:pt x="7209" y="2072"/>
                    <a:pt x="7209" y="1658"/>
                    <a:pt x="7292" y="1250"/>
                  </a:cubicBezTo>
                  <a:lnTo>
                    <a:pt x="7292" y="1250"/>
                  </a:lnTo>
                  <a:cubicBezTo>
                    <a:pt x="7098" y="1293"/>
                    <a:pt x="6900" y="1314"/>
                    <a:pt x="6703" y="1314"/>
                  </a:cubicBezTo>
                  <a:cubicBezTo>
                    <a:pt x="6491" y="1314"/>
                    <a:pt x="6279" y="1290"/>
                    <a:pt x="6074" y="1243"/>
                  </a:cubicBezTo>
                  <a:close/>
                  <a:moveTo>
                    <a:pt x="7630" y="3308"/>
                  </a:moveTo>
                  <a:cubicBezTo>
                    <a:pt x="7432" y="3563"/>
                    <a:pt x="7324" y="3876"/>
                    <a:pt x="7324" y="4194"/>
                  </a:cubicBezTo>
                  <a:lnTo>
                    <a:pt x="7324" y="4220"/>
                  </a:lnTo>
                  <a:lnTo>
                    <a:pt x="7324" y="4271"/>
                  </a:lnTo>
                  <a:lnTo>
                    <a:pt x="7324" y="4322"/>
                  </a:lnTo>
                  <a:lnTo>
                    <a:pt x="7324" y="4347"/>
                  </a:lnTo>
                  <a:cubicBezTo>
                    <a:pt x="7324" y="4666"/>
                    <a:pt x="7432" y="4978"/>
                    <a:pt x="7630" y="5227"/>
                  </a:cubicBezTo>
                  <a:cubicBezTo>
                    <a:pt x="7859" y="4844"/>
                    <a:pt x="8171" y="4513"/>
                    <a:pt x="8547" y="4271"/>
                  </a:cubicBezTo>
                  <a:cubicBezTo>
                    <a:pt x="8171" y="4028"/>
                    <a:pt x="7859" y="3697"/>
                    <a:pt x="7630" y="3308"/>
                  </a:cubicBezTo>
                  <a:close/>
                  <a:moveTo>
                    <a:pt x="918" y="3315"/>
                  </a:moveTo>
                  <a:cubicBezTo>
                    <a:pt x="689" y="3703"/>
                    <a:pt x="377" y="4028"/>
                    <a:pt x="1" y="4271"/>
                  </a:cubicBezTo>
                  <a:cubicBezTo>
                    <a:pt x="377" y="4513"/>
                    <a:pt x="695" y="4844"/>
                    <a:pt x="918" y="5233"/>
                  </a:cubicBezTo>
                  <a:cubicBezTo>
                    <a:pt x="1116" y="4978"/>
                    <a:pt x="1224" y="4666"/>
                    <a:pt x="1224" y="4347"/>
                  </a:cubicBezTo>
                  <a:lnTo>
                    <a:pt x="1224" y="4322"/>
                  </a:lnTo>
                  <a:lnTo>
                    <a:pt x="1224" y="4271"/>
                  </a:lnTo>
                  <a:lnTo>
                    <a:pt x="1224" y="4220"/>
                  </a:lnTo>
                  <a:lnTo>
                    <a:pt x="1224" y="4201"/>
                  </a:lnTo>
                  <a:cubicBezTo>
                    <a:pt x="1224" y="3876"/>
                    <a:pt x="1116" y="3570"/>
                    <a:pt x="918" y="3315"/>
                  </a:cubicBezTo>
                  <a:close/>
                  <a:moveTo>
                    <a:pt x="3143" y="1664"/>
                  </a:moveTo>
                  <a:cubicBezTo>
                    <a:pt x="3053" y="2027"/>
                    <a:pt x="2875" y="2352"/>
                    <a:pt x="2626" y="2620"/>
                  </a:cubicBezTo>
                  <a:cubicBezTo>
                    <a:pt x="2352" y="2875"/>
                    <a:pt x="2027" y="3053"/>
                    <a:pt x="1670" y="3136"/>
                  </a:cubicBezTo>
                  <a:cubicBezTo>
                    <a:pt x="1855" y="3474"/>
                    <a:pt x="1944" y="3850"/>
                    <a:pt x="1944" y="4232"/>
                  </a:cubicBezTo>
                  <a:lnTo>
                    <a:pt x="1944" y="4271"/>
                  </a:lnTo>
                  <a:lnTo>
                    <a:pt x="1944" y="4309"/>
                  </a:lnTo>
                  <a:cubicBezTo>
                    <a:pt x="1944" y="4691"/>
                    <a:pt x="1855" y="5067"/>
                    <a:pt x="1670" y="5399"/>
                  </a:cubicBezTo>
                  <a:cubicBezTo>
                    <a:pt x="2027" y="5488"/>
                    <a:pt x="2352" y="5666"/>
                    <a:pt x="2626" y="5915"/>
                  </a:cubicBezTo>
                  <a:cubicBezTo>
                    <a:pt x="2875" y="6183"/>
                    <a:pt x="3053" y="6514"/>
                    <a:pt x="3143" y="6871"/>
                  </a:cubicBezTo>
                  <a:cubicBezTo>
                    <a:pt x="3464" y="6692"/>
                    <a:pt x="3827" y="6597"/>
                    <a:pt x="4197" y="6597"/>
                  </a:cubicBezTo>
                  <a:cubicBezTo>
                    <a:pt x="4209" y="6597"/>
                    <a:pt x="4221" y="6597"/>
                    <a:pt x="4233" y="6597"/>
                  </a:cubicBezTo>
                  <a:lnTo>
                    <a:pt x="4309" y="6597"/>
                  </a:lnTo>
                  <a:cubicBezTo>
                    <a:pt x="4321" y="6597"/>
                    <a:pt x="4333" y="6597"/>
                    <a:pt x="4345" y="6597"/>
                  </a:cubicBezTo>
                  <a:cubicBezTo>
                    <a:pt x="4715" y="6597"/>
                    <a:pt x="5078" y="6692"/>
                    <a:pt x="5405" y="6871"/>
                  </a:cubicBezTo>
                  <a:cubicBezTo>
                    <a:pt x="5488" y="6514"/>
                    <a:pt x="5667" y="6183"/>
                    <a:pt x="5921" y="5915"/>
                  </a:cubicBezTo>
                  <a:cubicBezTo>
                    <a:pt x="6189" y="5666"/>
                    <a:pt x="6514" y="5488"/>
                    <a:pt x="6877" y="5399"/>
                  </a:cubicBezTo>
                  <a:cubicBezTo>
                    <a:pt x="6686" y="5067"/>
                    <a:pt x="6597" y="4691"/>
                    <a:pt x="6597" y="4309"/>
                  </a:cubicBezTo>
                  <a:lnTo>
                    <a:pt x="6597" y="4271"/>
                  </a:lnTo>
                  <a:lnTo>
                    <a:pt x="6597" y="4232"/>
                  </a:lnTo>
                  <a:cubicBezTo>
                    <a:pt x="6597" y="3850"/>
                    <a:pt x="6686" y="3474"/>
                    <a:pt x="6877" y="3136"/>
                  </a:cubicBezTo>
                  <a:cubicBezTo>
                    <a:pt x="6514" y="3053"/>
                    <a:pt x="6189" y="2875"/>
                    <a:pt x="5921" y="2620"/>
                  </a:cubicBezTo>
                  <a:cubicBezTo>
                    <a:pt x="5667" y="2352"/>
                    <a:pt x="5488" y="2027"/>
                    <a:pt x="5405" y="1664"/>
                  </a:cubicBezTo>
                  <a:cubicBezTo>
                    <a:pt x="5067" y="1849"/>
                    <a:pt x="4691" y="1944"/>
                    <a:pt x="4309" y="1944"/>
                  </a:cubicBezTo>
                  <a:lnTo>
                    <a:pt x="4233" y="1944"/>
                  </a:lnTo>
                  <a:cubicBezTo>
                    <a:pt x="3850" y="1944"/>
                    <a:pt x="3474" y="1849"/>
                    <a:pt x="3143" y="1664"/>
                  </a:cubicBezTo>
                  <a:close/>
                  <a:moveTo>
                    <a:pt x="1243" y="6074"/>
                  </a:moveTo>
                  <a:cubicBezTo>
                    <a:pt x="1333" y="6476"/>
                    <a:pt x="1333" y="6890"/>
                    <a:pt x="1250" y="7292"/>
                  </a:cubicBezTo>
                  <a:cubicBezTo>
                    <a:pt x="1443" y="7252"/>
                    <a:pt x="1641" y="7231"/>
                    <a:pt x="1840" y="7231"/>
                  </a:cubicBezTo>
                  <a:cubicBezTo>
                    <a:pt x="2052" y="7231"/>
                    <a:pt x="2266" y="7255"/>
                    <a:pt x="2473" y="7304"/>
                  </a:cubicBezTo>
                  <a:cubicBezTo>
                    <a:pt x="2454" y="6979"/>
                    <a:pt x="2327" y="6673"/>
                    <a:pt x="2117" y="6431"/>
                  </a:cubicBezTo>
                  <a:cubicBezTo>
                    <a:pt x="1874" y="6215"/>
                    <a:pt x="1562" y="6087"/>
                    <a:pt x="1243" y="6074"/>
                  </a:cubicBezTo>
                  <a:close/>
                  <a:moveTo>
                    <a:pt x="7298" y="6074"/>
                  </a:moveTo>
                  <a:lnTo>
                    <a:pt x="7298" y="6074"/>
                  </a:lnTo>
                  <a:cubicBezTo>
                    <a:pt x="6979" y="6087"/>
                    <a:pt x="6674" y="6215"/>
                    <a:pt x="6431" y="6431"/>
                  </a:cubicBezTo>
                  <a:cubicBezTo>
                    <a:pt x="6215" y="6673"/>
                    <a:pt x="6087" y="6979"/>
                    <a:pt x="6074" y="7304"/>
                  </a:cubicBezTo>
                  <a:cubicBezTo>
                    <a:pt x="6279" y="7255"/>
                    <a:pt x="6491" y="7231"/>
                    <a:pt x="6703" y="7231"/>
                  </a:cubicBezTo>
                  <a:cubicBezTo>
                    <a:pt x="6900" y="7231"/>
                    <a:pt x="7098" y="7252"/>
                    <a:pt x="7292" y="7292"/>
                  </a:cubicBezTo>
                  <a:cubicBezTo>
                    <a:pt x="7209" y="6890"/>
                    <a:pt x="7209" y="6476"/>
                    <a:pt x="7298" y="6074"/>
                  </a:cubicBezTo>
                  <a:close/>
                  <a:moveTo>
                    <a:pt x="4194" y="7324"/>
                  </a:moveTo>
                  <a:cubicBezTo>
                    <a:pt x="3876" y="7324"/>
                    <a:pt x="3570" y="7432"/>
                    <a:pt x="3315" y="7629"/>
                  </a:cubicBezTo>
                  <a:cubicBezTo>
                    <a:pt x="3704" y="7859"/>
                    <a:pt x="4029" y="8171"/>
                    <a:pt x="4271" y="8541"/>
                  </a:cubicBezTo>
                  <a:cubicBezTo>
                    <a:pt x="4519" y="8171"/>
                    <a:pt x="4844" y="7859"/>
                    <a:pt x="5233" y="7629"/>
                  </a:cubicBezTo>
                  <a:cubicBezTo>
                    <a:pt x="4978" y="7432"/>
                    <a:pt x="4672" y="7324"/>
                    <a:pt x="4347" y="7324"/>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0" name="Google Shape;3980;p25"/>
            <p:cNvSpPr/>
            <p:nvPr/>
          </p:nvSpPr>
          <p:spPr>
            <a:xfrm>
              <a:off x="2198311" y="4414098"/>
              <a:ext cx="720231" cy="720173"/>
            </a:xfrm>
            <a:custGeom>
              <a:rect b="b" l="l" r="r" t="t"/>
              <a:pathLst>
                <a:path extrusionOk="0" h="12397" w="12398">
                  <a:moveTo>
                    <a:pt x="6196" y="256"/>
                  </a:moveTo>
                  <a:cubicBezTo>
                    <a:pt x="9478" y="262"/>
                    <a:pt x="12136" y="2920"/>
                    <a:pt x="12136" y="6196"/>
                  </a:cubicBezTo>
                  <a:cubicBezTo>
                    <a:pt x="12136" y="9478"/>
                    <a:pt x="9478" y="12136"/>
                    <a:pt x="6196" y="12136"/>
                  </a:cubicBezTo>
                  <a:cubicBezTo>
                    <a:pt x="2920" y="12136"/>
                    <a:pt x="262" y="9478"/>
                    <a:pt x="256" y="6196"/>
                  </a:cubicBezTo>
                  <a:cubicBezTo>
                    <a:pt x="262" y="2920"/>
                    <a:pt x="2920" y="262"/>
                    <a:pt x="6196" y="256"/>
                  </a:cubicBezTo>
                  <a:close/>
                  <a:moveTo>
                    <a:pt x="6196" y="1"/>
                  </a:moveTo>
                  <a:cubicBezTo>
                    <a:pt x="2773" y="1"/>
                    <a:pt x="1" y="2773"/>
                    <a:pt x="1" y="6196"/>
                  </a:cubicBezTo>
                  <a:cubicBezTo>
                    <a:pt x="1" y="9618"/>
                    <a:pt x="2773" y="12391"/>
                    <a:pt x="6196" y="12397"/>
                  </a:cubicBezTo>
                  <a:cubicBezTo>
                    <a:pt x="9618" y="12391"/>
                    <a:pt x="12397" y="9618"/>
                    <a:pt x="12397" y="6196"/>
                  </a:cubicBezTo>
                  <a:cubicBezTo>
                    <a:pt x="12397" y="2773"/>
                    <a:pt x="9618" y="1"/>
                    <a:pt x="619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1" name="Google Shape;3981;p25"/>
            <p:cNvSpPr/>
            <p:nvPr/>
          </p:nvSpPr>
          <p:spPr>
            <a:xfrm>
              <a:off x="2164618" y="3111955"/>
              <a:ext cx="1111949" cy="3256375"/>
            </a:xfrm>
            <a:custGeom>
              <a:rect b="b" l="l" r="r" t="t"/>
              <a:pathLst>
                <a:path extrusionOk="0" h="56055" w="19141">
                  <a:moveTo>
                    <a:pt x="262" y="1792"/>
                  </a:moveTo>
                  <a:cubicBezTo>
                    <a:pt x="1926" y="11084"/>
                    <a:pt x="8611" y="22977"/>
                    <a:pt x="18624" y="28343"/>
                  </a:cubicBezTo>
                  <a:cubicBezTo>
                    <a:pt x="7885" y="35303"/>
                    <a:pt x="3003" y="46405"/>
                    <a:pt x="256" y="54455"/>
                  </a:cubicBezTo>
                  <a:lnTo>
                    <a:pt x="256" y="1792"/>
                  </a:lnTo>
                  <a:close/>
                  <a:moveTo>
                    <a:pt x="256" y="1"/>
                  </a:moveTo>
                  <a:lnTo>
                    <a:pt x="1" y="13"/>
                  </a:lnTo>
                  <a:lnTo>
                    <a:pt x="1" y="56054"/>
                  </a:lnTo>
                  <a:lnTo>
                    <a:pt x="256" y="55296"/>
                  </a:lnTo>
                  <a:cubicBezTo>
                    <a:pt x="2945" y="47176"/>
                    <a:pt x="7815" y="35570"/>
                    <a:pt x="18949" y="28439"/>
                  </a:cubicBezTo>
                  <a:lnTo>
                    <a:pt x="19140" y="28324"/>
                  </a:lnTo>
                  <a:lnTo>
                    <a:pt x="18943" y="28216"/>
                  </a:lnTo>
                  <a:cubicBezTo>
                    <a:pt x="8248" y="22601"/>
                    <a:pt x="1333" y="9484"/>
                    <a:pt x="25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2" name="Google Shape;3982;p25"/>
            <p:cNvSpPr/>
            <p:nvPr/>
          </p:nvSpPr>
          <p:spPr>
            <a:xfrm>
              <a:off x="3978886" y="5140545"/>
              <a:ext cx="1181485" cy="1034860"/>
            </a:xfrm>
            <a:custGeom>
              <a:rect b="b" l="l" r="r" t="t"/>
              <a:pathLst>
                <a:path extrusionOk="0" h="17814" w="20338">
                  <a:moveTo>
                    <a:pt x="0" y="0"/>
                  </a:moveTo>
                  <a:lnTo>
                    <a:pt x="0" y="0"/>
                  </a:lnTo>
                  <a:cubicBezTo>
                    <a:pt x="4818" y="5379"/>
                    <a:pt x="8375" y="11797"/>
                    <a:pt x="10166" y="17814"/>
                  </a:cubicBezTo>
                  <a:cubicBezTo>
                    <a:pt x="11963" y="11797"/>
                    <a:pt x="15519" y="5379"/>
                    <a:pt x="20337" y="0"/>
                  </a:cubicBezTo>
                  <a:lnTo>
                    <a:pt x="20337" y="0"/>
                  </a:lnTo>
                  <a:cubicBezTo>
                    <a:pt x="17552" y="548"/>
                    <a:pt x="13849" y="1026"/>
                    <a:pt x="10166" y="1026"/>
                  </a:cubicBezTo>
                  <a:cubicBezTo>
                    <a:pt x="6488" y="1026"/>
                    <a:pt x="2785" y="548"/>
                    <a:pt x="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3" name="Google Shape;3983;p25"/>
            <p:cNvSpPr/>
            <p:nvPr/>
          </p:nvSpPr>
          <p:spPr>
            <a:xfrm>
              <a:off x="4239101" y="5140545"/>
              <a:ext cx="666147" cy="666089"/>
            </a:xfrm>
            <a:custGeom>
              <a:rect b="b" l="l" r="r" t="t"/>
              <a:pathLst>
                <a:path extrusionOk="0" h="11466" w="11467">
                  <a:moveTo>
                    <a:pt x="5731" y="0"/>
                  </a:moveTo>
                  <a:cubicBezTo>
                    <a:pt x="2569" y="0"/>
                    <a:pt x="1" y="2569"/>
                    <a:pt x="1" y="5730"/>
                  </a:cubicBezTo>
                  <a:cubicBezTo>
                    <a:pt x="1" y="8898"/>
                    <a:pt x="2569" y="11466"/>
                    <a:pt x="5731" y="11466"/>
                  </a:cubicBezTo>
                  <a:cubicBezTo>
                    <a:pt x="8898" y="11466"/>
                    <a:pt x="11467" y="8898"/>
                    <a:pt x="11467" y="5730"/>
                  </a:cubicBezTo>
                  <a:cubicBezTo>
                    <a:pt x="11467" y="2569"/>
                    <a:pt x="8898" y="0"/>
                    <a:pt x="573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4" name="Google Shape;3984;p25"/>
            <p:cNvSpPr/>
            <p:nvPr/>
          </p:nvSpPr>
          <p:spPr>
            <a:xfrm>
              <a:off x="4355751" y="5257543"/>
              <a:ext cx="432847" cy="432499"/>
            </a:xfrm>
            <a:custGeom>
              <a:rect b="b" l="l" r="r" t="t"/>
              <a:pathLst>
                <a:path extrusionOk="0" h="7445" w="7451">
                  <a:moveTo>
                    <a:pt x="4124" y="0"/>
                  </a:moveTo>
                  <a:lnTo>
                    <a:pt x="4124" y="0"/>
                  </a:lnTo>
                  <a:cubicBezTo>
                    <a:pt x="4309" y="338"/>
                    <a:pt x="4602" y="599"/>
                    <a:pt x="4959" y="746"/>
                  </a:cubicBezTo>
                  <a:cubicBezTo>
                    <a:pt x="5161" y="830"/>
                    <a:pt x="5377" y="872"/>
                    <a:pt x="5595" y="872"/>
                  </a:cubicBezTo>
                  <a:cubicBezTo>
                    <a:pt x="5755" y="872"/>
                    <a:pt x="5917" y="849"/>
                    <a:pt x="6074" y="803"/>
                  </a:cubicBezTo>
                  <a:cubicBezTo>
                    <a:pt x="5513" y="351"/>
                    <a:pt x="4838" y="70"/>
                    <a:pt x="4124" y="0"/>
                  </a:cubicBezTo>
                  <a:close/>
                  <a:moveTo>
                    <a:pt x="3321" y="0"/>
                  </a:moveTo>
                  <a:lnTo>
                    <a:pt x="3321" y="0"/>
                  </a:lnTo>
                  <a:cubicBezTo>
                    <a:pt x="2607" y="70"/>
                    <a:pt x="1932" y="351"/>
                    <a:pt x="1377" y="803"/>
                  </a:cubicBezTo>
                  <a:cubicBezTo>
                    <a:pt x="1537" y="852"/>
                    <a:pt x="1699" y="875"/>
                    <a:pt x="1859" y="875"/>
                  </a:cubicBezTo>
                  <a:cubicBezTo>
                    <a:pt x="2459" y="875"/>
                    <a:pt x="3029" y="549"/>
                    <a:pt x="3321" y="0"/>
                  </a:cubicBezTo>
                  <a:close/>
                  <a:moveTo>
                    <a:pt x="6642" y="1371"/>
                  </a:moveTo>
                  <a:cubicBezTo>
                    <a:pt x="6643" y="1372"/>
                    <a:pt x="6645" y="1374"/>
                    <a:pt x="6646" y="1376"/>
                  </a:cubicBezTo>
                  <a:lnTo>
                    <a:pt x="6646" y="1376"/>
                  </a:lnTo>
                  <a:cubicBezTo>
                    <a:pt x="6647" y="1374"/>
                    <a:pt x="6647" y="1372"/>
                    <a:pt x="6648" y="1371"/>
                  </a:cubicBezTo>
                  <a:close/>
                  <a:moveTo>
                    <a:pt x="810" y="1371"/>
                  </a:moveTo>
                  <a:lnTo>
                    <a:pt x="810" y="1371"/>
                  </a:lnTo>
                  <a:cubicBezTo>
                    <a:pt x="357" y="1931"/>
                    <a:pt x="77" y="2607"/>
                    <a:pt x="0" y="3321"/>
                  </a:cubicBezTo>
                  <a:cubicBezTo>
                    <a:pt x="345" y="3136"/>
                    <a:pt x="606" y="2843"/>
                    <a:pt x="753" y="2486"/>
                  </a:cubicBezTo>
                  <a:cubicBezTo>
                    <a:pt x="899" y="2135"/>
                    <a:pt x="918" y="1740"/>
                    <a:pt x="810" y="1371"/>
                  </a:cubicBezTo>
                  <a:close/>
                  <a:moveTo>
                    <a:pt x="6646" y="1376"/>
                  </a:moveTo>
                  <a:cubicBezTo>
                    <a:pt x="6414" y="2133"/>
                    <a:pt x="6752" y="2946"/>
                    <a:pt x="7451" y="3321"/>
                  </a:cubicBezTo>
                  <a:cubicBezTo>
                    <a:pt x="7375" y="2609"/>
                    <a:pt x="7096" y="1930"/>
                    <a:pt x="6646" y="1376"/>
                  </a:cubicBezTo>
                  <a:close/>
                  <a:moveTo>
                    <a:pt x="0" y="4124"/>
                  </a:moveTo>
                  <a:lnTo>
                    <a:pt x="0" y="4124"/>
                  </a:lnTo>
                  <a:cubicBezTo>
                    <a:pt x="77" y="4838"/>
                    <a:pt x="357" y="5513"/>
                    <a:pt x="810" y="6068"/>
                  </a:cubicBezTo>
                  <a:cubicBezTo>
                    <a:pt x="1039" y="5309"/>
                    <a:pt x="702" y="4494"/>
                    <a:pt x="0" y="4124"/>
                  </a:cubicBezTo>
                  <a:close/>
                  <a:moveTo>
                    <a:pt x="7451" y="4124"/>
                  </a:moveTo>
                  <a:cubicBezTo>
                    <a:pt x="7113" y="4302"/>
                    <a:pt x="6845" y="4595"/>
                    <a:pt x="6699" y="4952"/>
                  </a:cubicBezTo>
                  <a:cubicBezTo>
                    <a:pt x="6552" y="5303"/>
                    <a:pt x="6533" y="5698"/>
                    <a:pt x="6648" y="6068"/>
                  </a:cubicBezTo>
                  <a:cubicBezTo>
                    <a:pt x="7094" y="5507"/>
                    <a:pt x="7374" y="4831"/>
                    <a:pt x="7451" y="4124"/>
                  </a:cubicBezTo>
                  <a:close/>
                  <a:moveTo>
                    <a:pt x="1857" y="6566"/>
                  </a:moveTo>
                  <a:cubicBezTo>
                    <a:pt x="1696" y="6566"/>
                    <a:pt x="1534" y="6589"/>
                    <a:pt x="1377" y="6635"/>
                  </a:cubicBezTo>
                  <a:cubicBezTo>
                    <a:pt x="1932" y="7087"/>
                    <a:pt x="2607" y="7368"/>
                    <a:pt x="3321" y="7444"/>
                  </a:cubicBezTo>
                  <a:cubicBezTo>
                    <a:pt x="3143" y="7100"/>
                    <a:pt x="2849" y="6839"/>
                    <a:pt x="2492" y="6692"/>
                  </a:cubicBezTo>
                  <a:cubicBezTo>
                    <a:pt x="2291" y="6608"/>
                    <a:pt x="2075" y="6566"/>
                    <a:pt x="1857" y="6566"/>
                  </a:cubicBezTo>
                  <a:close/>
                  <a:moveTo>
                    <a:pt x="5593" y="6564"/>
                  </a:moveTo>
                  <a:cubicBezTo>
                    <a:pt x="4993" y="6564"/>
                    <a:pt x="4422" y="6891"/>
                    <a:pt x="4130" y="7444"/>
                  </a:cubicBezTo>
                  <a:cubicBezTo>
                    <a:pt x="4838" y="7368"/>
                    <a:pt x="5513" y="7087"/>
                    <a:pt x="6074" y="6635"/>
                  </a:cubicBezTo>
                  <a:cubicBezTo>
                    <a:pt x="5915" y="6587"/>
                    <a:pt x="5753" y="6564"/>
                    <a:pt x="5593" y="6564"/>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5" name="Google Shape;3985;p25"/>
            <p:cNvSpPr/>
            <p:nvPr/>
          </p:nvSpPr>
          <p:spPr>
            <a:xfrm>
              <a:off x="4380208" y="5281593"/>
              <a:ext cx="383991" cy="383991"/>
            </a:xfrm>
            <a:custGeom>
              <a:rect b="b" l="l" r="r" t="t"/>
              <a:pathLst>
                <a:path extrusionOk="0" h="6610" w="6610">
                  <a:moveTo>
                    <a:pt x="3308" y="1"/>
                  </a:moveTo>
                  <a:lnTo>
                    <a:pt x="3302" y="7"/>
                  </a:lnTo>
                  <a:cubicBezTo>
                    <a:pt x="3117" y="294"/>
                    <a:pt x="2862" y="536"/>
                    <a:pt x="2562" y="708"/>
                  </a:cubicBezTo>
                  <a:cubicBezTo>
                    <a:pt x="2753" y="861"/>
                    <a:pt x="2996" y="950"/>
                    <a:pt x="3244" y="950"/>
                  </a:cubicBezTo>
                  <a:lnTo>
                    <a:pt x="3365" y="950"/>
                  </a:lnTo>
                  <a:cubicBezTo>
                    <a:pt x="3614" y="950"/>
                    <a:pt x="3850" y="861"/>
                    <a:pt x="4047" y="708"/>
                  </a:cubicBezTo>
                  <a:cubicBezTo>
                    <a:pt x="3748" y="536"/>
                    <a:pt x="3493" y="294"/>
                    <a:pt x="3308" y="1"/>
                  </a:cubicBezTo>
                  <a:close/>
                  <a:moveTo>
                    <a:pt x="1912" y="963"/>
                  </a:moveTo>
                  <a:cubicBezTo>
                    <a:pt x="1752" y="999"/>
                    <a:pt x="1591" y="1016"/>
                    <a:pt x="1429" y="1016"/>
                  </a:cubicBezTo>
                  <a:cubicBezTo>
                    <a:pt x="1275" y="1016"/>
                    <a:pt x="1121" y="1000"/>
                    <a:pt x="969" y="969"/>
                  </a:cubicBezTo>
                  <a:lnTo>
                    <a:pt x="969" y="969"/>
                  </a:lnTo>
                  <a:cubicBezTo>
                    <a:pt x="1033" y="1282"/>
                    <a:pt x="1033" y="1600"/>
                    <a:pt x="962" y="1913"/>
                  </a:cubicBezTo>
                  <a:cubicBezTo>
                    <a:pt x="1211" y="1900"/>
                    <a:pt x="1453" y="1804"/>
                    <a:pt x="1638" y="1639"/>
                  </a:cubicBezTo>
                  <a:cubicBezTo>
                    <a:pt x="1804" y="1454"/>
                    <a:pt x="1899" y="1212"/>
                    <a:pt x="1912" y="963"/>
                  </a:cubicBezTo>
                  <a:close/>
                  <a:moveTo>
                    <a:pt x="4697" y="963"/>
                  </a:moveTo>
                  <a:cubicBezTo>
                    <a:pt x="4691" y="1488"/>
                    <a:pt x="5112" y="1913"/>
                    <a:pt x="5635" y="1913"/>
                  </a:cubicBezTo>
                  <a:cubicBezTo>
                    <a:pt x="5639" y="1913"/>
                    <a:pt x="5643" y="1913"/>
                    <a:pt x="5647" y="1913"/>
                  </a:cubicBezTo>
                  <a:cubicBezTo>
                    <a:pt x="5577" y="1600"/>
                    <a:pt x="5577" y="1282"/>
                    <a:pt x="5641" y="969"/>
                  </a:cubicBezTo>
                  <a:lnTo>
                    <a:pt x="5641" y="969"/>
                  </a:lnTo>
                  <a:cubicBezTo>
                    <a:pt x="5488" y="1000"/>
                    <a:pt x="5334" y="1016"/>
                    <a:pt x="5180" y="1016"/>
                  </a:cubicBezTo>
                  <a:cubicBezTo>
                    <a:pt x="5019" y="1016"/>
                    <a:pt x="4857" y="999"/>
                    <a:pt x="4697" y="963"/>
                  </a:cubicBezTo>
                  <a:close/>
                  <a:moveTo>
                    <a:pt x="708" y="2563"/>
                  </a:moveTo>
                  <a:cubicBezTo>
                    <a:pt x="535" y="2862"/>
                    <a:pt x="293" y="3117"/>
                    <a:pt x="0" y="3308"/>
                  </a:cubicBezTo>
                  <a:cubicBezTo>
                    <a:pt x="293" y="3493"/>
                    <a:pt x="535" y="3748"/>
                    <a:pt x="708" y="4048"/>
                  </a:cubicBezTo>
                  <a:cubicBezTo>
                    <a:pt x="861" y="3850"/>
                    <a:pt x="950" y="3614"/>
                    <a:pt x="950" y="3366"/>
                  </a:cubicBezTo>
                  <a:lnTo>
                    <a:pt x="950" y="3347"/>
                  </a:lnTo>
                  <a:lnTo>
                    <a:pt x="950" y="3308"/>
                  </a:lnTo>
                  <a:lnTo>
                    <a:pt x="950" y="3264"/>
                  </a:lnTo>
                  <a:lnTo>
                    <a:pt x="950" y="3245"/>
                  </a:lnTo>
                  <a:cubicBezTo>
                    <a:pt x="950" y="2996"/>
                    <a:pt x="861" y="2760"/>
                    <a:pt x="708" y="2563"/>
                  </a:cubicBezTo>
                  <a:close/>
                  <a:moveTo>
                    <a:pt x="5902" y="2563"/>
                  </a:moveTo>
                  <a:cubicBezTo>
                    <a:pt x="5749" y="2760"/>
                    <a:pt x="5660" y="2996"/>
                    <a:pt x="5660" y="3245"/>
                  </a:cubicBezTo>
                  <a:lnTo>
                    <a:pt x="5660" y="3264"/>
                  </a:lnTo>
                  <a:lnTo>
                    <a:pt x="5660" y="3308"/>
                  </a:lnTo>
                  <a:lnTo>
                    <a:pt x="5660" y="3347"/>
                  </a:lnTo>
                  <a:lnTo>
                    <a:pt x="5660" y="3366"/>
                  </a:lnTo>
                  <a:cubicBezTo>
                    <a:pt x="5660" y="3614"/>
                    <a:pt x="5749" y="3850"/>
                    <a:pt x="5902" y="4048"/>
                  </a:cubicBezTo>
                  <a:cubicBezTo>
                    <a:pt x="6074" y="3748"/>
                    <a:pt x="6316" y="3493"/>
                    <a:pt x="6609" y="3308"/>
                  </a:cubicBezTo>
                  <a:cubicBezTo>
                    <a:pt x="6316" y="3117"/>
                    <a:pt x="6074" y="2862"/>
                    <a:pt x="5902" y="2563"/>
                  </a:cubicBezTo>
                  <a:close/>
                  <a:moveTo>
                    <a:pt x="4181" y="1288"/>
                  </a:moveTo>
                  <a:cubicBezTo>
                    <a:pt x="3920" y="1435"/>
                    <a:pt x="3633" y="1505"/>
                    <a:pt x="3333" y="1505"/>
                  </a:cubicBezTo>
                  <a:lnTo>
                    <a:pt x="3276" y="1505"/>
                  </a:lnTo>
                  <a:cubicBezTo>
                    <a:pt x="3265" y="1505"/>
                    <a:pt x="3253" y="1505"/>
                    <a:pt x="3242" y="1505"/>
                  </a:cubicBezTo>
                  <a:cubicBezTo>
                    <a:pt x="2960" y="1505"/>
                    <a:pt x="2680" y="1429"/>
                    <a:pt x="2435" y="1294"/>
                  </a:cubicBezTo>
                  <a:cubicBezTo>
                    <a:pt x="2314" y="1862"/>
                    <a:pt x="1868" y="2314"/>
                    <a:pt x="1294" y="2429"/>
                  </a:cubicBezTo>
                  <a:cubicBezTo>
                    <a:pt x="1434" y="2690"/>
                    <a:pt x="1511" y="2977"/>
                    <a:pt x="1504" y="3276"/>
                  </a:cubicBezTo>
                  <a:lnTo>
                    <a:pt x="1504" y="3302"/>
                  </a:lnTo>
                  <a:lnTo>
                    <a:pt x="1504" y="3334"/>
                  </a:lnTo>
                  <a:cubicBezTo>
                    <a:pt x="1511" y="3627"/>
                    <a:pt x="1434" y="3920"/>
                    <a:pt x="1294" y="4175"/>
                  </a:cubicBezTo>
                  <a:cubicBezTo>
                    <a:pt x="1861" y="4296"/>
                    <a:pt x="2314" y="4742"/>
                    <a:pt x="2428" y="5316"/>
                  </a:cubicBezTo>
                  <a:cubicBezTo>
                    <a:pt x="2680" y="5181"/>
                    <a:pt x="2954" y="5105"/>
                    <a:pt x="3241" y="5105"/>
                  </a:cubicBezTo>
                  <a:cubicBezTo>
                    <a:pt x="3253" y="5105"/>
                    <a:pt x="3264" y="5105"/>
                    <a:pt x="3276" y="5106"/>
                  </a:cubicBezTo>
                  <a:lnTo>
                    <a:pt x="3333" y="5106"/>
                  </a:lnTo>
                  <a:cubicBezTo>
                    <a:pt x="3345" y="5105"/>
                    <a:pt x="3357" y="5105"/>
                    <a:pt x="3368" y="5105"/>
                  </a:cubicBezTo>
                  <a:cubicBezTo>
                    <a:pt x="3655" y="5105"/>
                    <a:pt x="3930" y="5181"/>
                    <a:pt x="4181" y="5316"/>
                  </a:cubicBezTo>
                  <a:cubicBezTo>
                    <a:pt x="4296" y="4742"/>
                    <a:pt x="4748" y="4296"/>
                    <a:pt x="5316" y="4175"/>
                  </a:cubicBezTo>
                  <a:cubicBezTo>
                    <a:pt x="5175" y="3920"/>
                    <a:pt x="5099" y="3627"/>
                    <a:pt x="5105" y="3334"/>
                  </a:cubicBezTo>
                  <a:lnTo>
                    <a:pt x="5105" y="3302"/>
                  </a:lnTo>
                  <a:lnTo>
                    <a:pt x="5105" y="3276"/>
                  </a:lnTo>
                  <a:cubicBezTo>
                    <a:pt x="5099" y="2977"/>
                    <a:pt x="5175" y="2690"/>
                    <a:pt x="5316" y="2429"/>
                  </a:cubicBezTo>
                  <a:cubicBezTo>
                    <a:pt x="4742" y="2314"/>
                    <a:pt x="4296" y="1862"/>
                    <a:pt x="4181" y="1288"/>
                  </a:cubicBezTo>
                  <a:close/>
                  <a:moveTo>
                    <a:pt x="962" y="4698"/>
                  </a:moveTo>
                  <a:lnTo>
                    <a:pt x="962" y="4698"/>
                  </a:lnTo>
                  <a:cubicBezTo>
                    <a:pt x="1033" y="5010"/>
                    <a:pt x="1033" y="5329"/>
                    <a:pt x="969" y="5641"/>
                  </a:cubicBezTo>
                  <a:cubicBezTo>
                    <a:pt x="1121" y="5610"/>
                    <a:pt x="1275" y="5594"/>
                    <a:pt x="1429" y="5594"/>
                  </a:cubicBezTo>
                  <a:cubicBezTo>
                    <a:pt x="1591" y="5594"/>
                    <a:pt x="1752" y="5611"/>
                    <a:pt x="1912" y="5647"/>
                  </a:cubicBezTo>
                  <a:cubicBezTo>
                    <a:pt x="1899" y="5399"/>
                    <a:pt x="1804" y="5157"/>
                    <a:pt x="1638" y="4972"/>
                  </a:cubicBezTo>
                  <a:cubicBezTo>
                    <a:pt x="1447" y="4806"/>
                    <a:pt x="1211" y="4710"/>
                    <a:pt x="962" y="4698"/>
                  </a:cubicBezTo>
                  <a:close/>
                  <a:moveTo>
                    <a:pt x="5647" y="4698"/>
                  </a:moveTo>
                  <a:lnTo>
                    <a:pt x="5647" y="4698"/>
                  </a:lnTo>
                  <a:cubicBezTo>
                    <a:pt x="5398" y="4710"/>
                    <a:pt x="5156" y="4806"/>
                    <a:pt x="4971" y="4972"/>
                  </a:cubicBezTo>
                  <a:cubicBezTo>
                    <a:pt x="4806" y="5157"/>
                    <a:pt x="4710" y="5399"/>
                    <a:pt x="4697" y="5647"/>
                  </a:cubicBezTo>
                  <a:cubicBezTo>
                    <a:pt x="4857" y="5611"/>
                    <a:pt x="5019" y="5594"/>
                    <a:pt x="5180" y="5594"/>
                  </a:cubicBezTo>
                  <a:cubicBezTo>
                    <a:pt x="5334" y="5594"/>
                    <a:pt x="5488" y="5610"/>
                    <a:pt x="5641" y="5641"/>
                  </a:cubicBezTo>
                  <a:cubicBezTo>
                    <a:pt x="5577" y="5329"/>
                    <a:pt x="5577" y="5010"/>
                    <a:pt x="5647" y="4698"/>
                  </a:cubicBezTo>
                  <a:close/>
                  <a:moveTo>
                    <a:pt x="3244" y="5660"/>
                  </a:moveTo>
                  <a:cubicBezTo>
                    <a:pt x="2996" y="5660"/>
                    <a:pt x="2760" y="5749"/>
                    <a:pt x="2562" y="5902"/>
                  </a:cubicBezTo>
                  <a:cubicBezTo>
                    <a:pt x="2860" y="6073"/>
                    <a:pt x="3114" y="6314"/>
                    <a:pt x="3305" y="6605"/>
                  </a:cubicBezTo>
                  <a:lnTo>
                    <a:pt x="3305" y="6605"/>
                  </a:lnTo>
                  <a:cubicBezTo>
                    <a:pt x="3496" y="6314"/>
                    <a:pt x="3749" y="6073"/>
                    <a:pt x="4047" y="5902"/>
                  </a:cubicBezTo>
                  <a:cubicBezTo>
                    <a:pt x="3856" y="5749"/>
                    <a:pt x="3614" y="5660"/>
                    <a:pt x="3365" y="5660"/>
                  </a:cubicBezTo>
                  <a:close/>
                  <a:moveTo>
                    <a:pt x="3305" y="6605"/>
                  </a:moveTo>
                  <a:cubicBezTo>
                    <a:pt x="3304" y="6606"/>
                    <a:pt x="3303" y="6608"/>
                    <a:pt x="3302" y="6610"/>
                  </a:cubicBezTo>
                  <a:lnTo>
                    <a:pt x="3308" y="6610"/>
                  </a:lnTo>
                  <a:cubicBezTo>
                    <a:pt x="3307" y="6608"/>
                    <a:pt x="3306" y="6606"/>
                    <a:pt x="3305" y="6605"/>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6" name="Google Shape;3986;p25"/>
            <p:cNvSpPr/>
            <p:nvPr/>
          </p:nvSpPr>
          <p:spPr>
            <a:xfrm>
              <a:off x="4269135" y="5192944"/>
              <a:ext cx="583888" cy="561522"/>
            </a:xfrm>
            <a:custGeom>
              <a:rect b="b" l="l" r="r" t="t"/>
              <a:pathLst>
                <a:path extrusionOk="0" h="9666" w="10051">
                  <a:moveTo>
                    <a:pt x="5214" y="277"/>
                  </a:moveTo>
                  <a:cubicBezTo>
                    <a:pt x="7731" y="284"/>
                    <a:pt x="9764" y="2317"/>
                    <a:pt x="9770" y="4834"/>
                  </a:cubicBezTo>
                  <a:cubicBezTo>
                    <a:pt x="9764" y="6670"/>
                    <a:pt x="8655" y="8333"/>
                    <a:pt x="6960" y="9034"/>
                  </a:cubicBezTo>
                  <a:cubicBezTo>
                    <a:pt x="6396" y="9269"/>
                    <a:pt x="5803" y="9383"/>
                    <a:pt x="5216" y="9383"/>
                  </a:cubicBezTo>
                  <a:cubicBezTo>
                    <a:pt x="4032" y="9383"/>
                    <a:pt x="2868" y="8920"/>
                    <a:pt x="1995" y="8047"/>
                  </a:cubicBezTo>
                  <a:cubicBezTo>
                    <a:pt x="695" y="6746"/>
                    <a:pt x="306" y="4790"/>
                    <a:pt x="1013" y="3088"/>
                  </a:cubicBezTo>
                  <a:cubicBezTo>
                    <a:pt x="1715" y="1386"/>
                    <a:pt x="3378" y="277"/>
                    <a:pt x="5214" y="277"/>
                  </a:cubicBezTo>
                  <a:close/>
                  <a:moveTo>
                    <a:pt x="5219" y="0"/>
                  </a:moveTo>
                  <a:cubicBezTo>
                    <a:pt x="3960" y="0"/>
                    <a:pt x="2723" y="491"/>
                    <a:pt x="1797" y="1412"/>
                  </a:cubicBezTo>
                  <a:cubicBezTo>
                    <a:pt x="414" y="2795"/>
                    <a:pt x="0" y="4873"/>
                    <a:pt x="752" y="6683"/>
                  </a:cubicBezTo>
                  <a:cubicBezTo>
                    <a:pt x="1498" y="8486"/>
                    <a:pt x="3263" y="9665"/>
                    <a:pt x="5214" y="9665"/>
                  </a:cubicBezTo>
                  <a:cubicBezTo>
                    <a:pt x="7884" y="9659"/>
                    <a:pt x="10045" y="7498"/>
                    <a:pt x="10051" y="4834"/>
                  </a:cubicBezTo>
                  <a:cubicBezTo>
                    <a:pt x="10051" y="2878"/>
                    <a:pt x="8872" y="1112"/>
                    <a:pt x="7068" y="367"/>
                  </a:cubicBezTo>
                  <a:cubicBezTo>
                    <a:pt x="6470" y="120"/>
                    <a:pt x="5842" y="0"/>
                    <a:pt x="521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7" name="Google Shape;3987;p25"/>
            <p:cNvSpPr/>
            <p:nvPr/>
          </p:nvSpPr>
          <p:spPr>
            <a:xfrm>
              <a:off x="3742991" y="4995778"/>
              <a:ext cx="1658018" cy="1601726"/>
            </a:xfrm>
            <a:custGeom>
              <a:rect b="b" l="l" r="r" t="t"/>
              <a:pathLst>
                <a:path extrusionOk="0" h="27572" w="28541">
                  <a:moveTo>
                    <a:pt x="784" y="568"/>
                  </a:moveTo>
                  <a:cubicBezTo>
                    <a:pt x="2939" y="1326"/>
                    <a:pt x="8541" y="2467"/>
                    <a:pt x="14271" y="2467"/>
                  </a:cubicBezTo>
                  <a:cubicBezTo>
                    <a:pt x="20007" y="2467"/>
                    <a:pt x="25609" y="1326"/>
                    <a:pt x="27763" y="568"/>
                  </a:cubicBezTo>
                  <a:lnTo>
                    <a:pt x="27763" y="568"/>
                  </a:lnTo>
                  <a:cubicBezTo>
                    <a:pt x="20663" y="7323"/>
                    <a:pt x="15481" y="16737"/>
                    <a:pt x="14271" y="25060"/>
                  </a:cubicBezTo>
                  <a:cubicBezTo>
                    <a:pt x="13066" y="16743"/>
                    <a:pt x="7891" y="7323"/>
                    <a:pt x="784" y="568"/>
                  </a:cubicBezTo>
                  <a:close/>
                  <a:moveTo>
                    <a:pt x="166" y="0"/>
                  </a:moveTo>
                  <a:lnTo>
                    <a:pt x="1" y="223"/>
                  </a:lnTo>
                  <a:cubicBezTo>
                    <a:pt x="7687" y="7260"/>
                    <a:pt x="13232" y="17463"/>
                    <a:pt x="14130" y="26214"/>
                  </a:cubicBezTo>
                  <a:lnTo>
                    <a:pt x="14271" y="27572"/>
                  </a:lnTo>
                  <a:lnTo>
                    <a:pt x="14417" y="26214"/>
                  </a:lnTo>
                  <a:cubicBezTo>
                    <a:pt x="15316" y="17463"/>
                    <a:pt x="20861" y="7260"/>
                    <a:pt x="28540" y="223"/>
                  </a:cubicBezTo>
                  <a:lnTo>
                    <a:pt x="28368" y="0"/>
                  </a:lnTo>
                  <a:cubicBezTo>
                    <a:pt x="27349" y="650"/>
                    <a:pt x="20778" y="2186"/>
                    <a:pt x="14271" y="2186"/>
                  </a:cubicBezTo>
                  <a:cubicBezTo>
                    <a:pt x="7763" y="2186"/>
                    <a:pt x="1199" y="650"/>
                    <a:pt x="16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88" name="Google Shape;3988;p25"/>
          <p:cNvSpPr txBox="1"/>
          <p:nvPr>
            <p:ph type="ctrTitle"/>
          </p:nvPr>
        </p:nvSpPr>
        <p:spPr>
          <a:xfrm>
            <a:off x="2466900" y="1709250"/>
            <a:ext cx="4133700" cy="2535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4000">
                <a:latin typeface="Fraunces"/>
                <a:ea typeface="Fraunces"/>
                <a:cs typeface="Fraunces"/>
                <a:sym typeface="Fraunces"/>
              </a:rPr>
              <a:t>Comparison of Infancy Narratives: Matthew and Luke</a:t>
            </a:r>
            <a:endParaRPr sz="4000">
              <a:latin typeface="Fraunces"/>
              <a:ea typeface="Fraunces"/>
              <a:cs typeface="Fraunces"/>
              <a:sym typeface="Fraunces"/>
            </a:endParaRPr>
          </a:p>
        </p:txBody>
      </p:sp>
      <p:sp>
        <p:nvSpPr>
          <p:cNvPr id="3989" name="Google Shape;3989;p25"/>
          <p:cNvSpPr txBox="1"/>
          <p:nvPr>
            <p:ph idx="1" type="subTitle"/>
          </p:nvPr>
        </p:nvSpPr>
        <p:spPr>
          <a:xfrm>
            <a:off x="2976300" y="4195425"/>
            <a:ext cx="3191400" cy="646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Avery Tubach</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3" name="Shape 3993"/>
        <p:cNvGrpSpPr/>
        <p:nvPr/>
      </p:nvGrpSpPr>
      <p:grpSpPr>
        <a:xfrm>
          <a:off x="0" y="0"/>
          <a:ext cx="0" cy="0"/>
          <a:chOff x="0" y="0"/>
          <a:chExt cx="0" cy="0"/>
        </a:xfrm>
      </p:grpSpPr>
      <p:sp>
        <p:nvSpPr>
          <p:cNvPr id="3994" name="Google Shape;3994;p26"/>
          <p:cNvSpPr txBox="1"/>
          <p:nvPr>
            <p:ph idx="1" type="body"/>
          </p:nvPr>
        </p:nvSpPr>
        <p:spPr>
          <a:xfrm>
            <a:off x="713225" y="1107800"/>
            <a:ext cx="7173000" cy="3567300"/>
          </a:xfrm>
          <a:prstGeom prst="rect">
            <a:avLst/>
          </a:prstGeom>
        </p:spPr>
        <p:txBody>
          <a:bodyPr anchorCtr="0" anchor="t" bIns="91425" lIns="91425" spcFirstLastPara="1" rIns="91425" wrap="square" tIns="91425">
            <a:noAutofit/>
          </a:bodyPr>
          <a:lstStyle/>
          <a:p>
            <a:pPr indent="-317500" lvl="0" marL="457200" rtl="0" algn="l">
              <a:lnSpc>
                <a:spcPct val="200000"/>
              </a:lnSpc>
              <a:spcBef>
                <a:spcPts val="0"/>
              </a:spcBef>
              <a:spcAft>
                <a:spcPts val="0"/>
              </a:spcAft>
              <a:buSzPts val="1400"/>
              <a:buFont typeface="Fraunces"/>
              <a:buChar char="●"/>
            </a:pPr>
            <a:r>
              <a:rPr lang="en" sz="1400">
                <a:latin typeface="Fraunces"/>
                <a:ea typeface="Fraunces"/>
                <a:cs typeface="Fraunces"/>
                <a:sym typeface="Fraunces"/>
              </a:rPr>
              <a:t>The infancy narratives of Matthew and Luke paint Jesus in different ways for separate audiences</a:t>
            </a:r>
            <a:endParaRPr sz="1400">
              <a:latin typeface="Fraunces"/>
              <a:ea typeface="Fraunces"/>
              <a:cs typeface="Fraunces"/>
              <a:sym typeface="Fraunces"/>
            </a:endParaRPr>
          </a:p>
          <a:p>
            <a:pPr indent="-317500" lvl="1" marL="914400" rtl="0" algn="l">
              <a:lnSpc>
                <a:spcPct val="200000"/>
              </a:lnSpc>
              <a:spcBef>
                <a:spcPts val="0"/>
              </a:spcBef>
              <a:spcAft>
                <a:spcPts val="0"/>
              </a:spcAft>
              <a:buSzPts val="1400"/>
              <a:buFont typeface="Fraunces"/>
              <a:buChar char="○"/>
            </a:pPr>
            <a:r>
              <a:rPr lang="en" sz="1400">
                <a:latin typeface="Fraunces"/>
                <a:ea typeface="Fraunces"/>
                <a:cs typeface="Fraunces"/>
                <a:sym typeface="Fraunces"/>
              </a:rPr>
              <a:t>Matthew- audience </a:t>
            </a:r>
            <a:r>
              <a:rPr lang="en" sz="1400">
                <a:latin typeface="Fraunces"/>
                <a:ea typeface="Fraunces"/>
                <a:cs typeface="Fraunces"/>
                <a:sym typeface="Fraunces"/>
              </a:rPr>
              <a:t>familiar</a:t>
            </a:r>
            <a:r>
              <a:rPr lang="en" sz="1400">
                <a:latin typeface="Fraunces"/>
                <a:ea typeface="Fraunces"/>
                <a:cs typeface="Fraunces"/>
                <a:sym typeface="Fraunces"/>
              </a:rPr>
              <a:t> with Hebrew Bible</a:t>
            </a:r>
            <a:endParaRPr sz="1400">
              <a:latin typeface="Fraunces"/>
              <a:ea typeface="Fraunces"/>
              <a:cs typeface="Fraunces"/>
              <a:sym typeface="Fraunces"/>
            </a:endParaRPr>
          </a:p>
          <a:p>
            <a:pPr indent="-317500" lvl="1" marL="914400" rtl="0" algn="l">
              <a:lnSpc>
                <a:spcPct val="200000"/>
              </a:lnSpc>
              <a:spcBef>
                <a:spcPts val="0"/>
              </a:spcBef>
              <a:spcAft>
                <a:spcPts val="0"/>
              </a:spcAft>
              <a:buSzPts val="1400"/>
              <a:buFont typeface="Fraunces"/>
              <a:buChar char="○"/>
            </a:pPr>
            <a:r>
              <a:rPr lang="en" sz="1400">
                <a:latin typeface="Fraunces"/>
                <a:ea typeface="Fraunces"/>
                <a:cs typeface="Fraunces"/>
                <a:sym typeface="Fraunces"/>
              </a:rPr>
              <a:t>Luke- audience less familiar with Hebrew Bible, gentile</a:t>
            </a:r>
            <a:endParaRPr sz="1400">
              <a:latin typeface="Fraunces"/>
              <a:ea typeface="Fraunces"/>
              <a:cs typeface="Fraunces"/>
              <a:sym typeface="Fraunces"/>
            </a:endParaRPr>
          </a:p>
          <a:p>
            <a:pPr indent="-317500" lvl="0" marL="457200" rtl="0" algn="l">
              <a:lnSpc>
                <a:spcPct val="200000"/>
              </a:lnSpc>
              <a:spcBef>
                <a:spcPts val="0"/>
              </a:spcBef>
              <a:spcAft>
                <a:spcPts val="0"/>
              </a:spcAft>
              <a:buSzPts val="1400"/>
              <a:buFont typeface="Fraunces"/>
              <a:buChar char="●"/>
            </a:pPr>
            <a:r>
              <a:rPr lang="en" sz="1400">
                <a:latin typeface="Fraunces"/>
                <a:ea typeface="Fraunces"/>
                <a:cs typeface="Fraunces"/>
                <a:sym typeface="Fraunces"/>
              </a:rPr>
              <a:t>While they tell the same story, each author makes distinct narrative choices that portray Jesus as both a powerful Messiah (Matt.) and a humble son of God (Luke)</a:t>
            </a:r>
            <a:endParaRPr sz="1300">
              <a:latin typeface="Fraunces"/>
              <a:ea typeface="Fraunces"/>
              <a:cs typeface="Fraunces"/>
              <a:sym typeface="Fraunces"/>
            </a:endParaRPr>
          </a:p>
        </p:txBody>
      </p:sp>
      <p:sp>
        <p:nvSpPr>
          <p:cNvPr id="3995" name="Google Shape;3995;p26"/>
          <p:cNvSpPr txBox="1"/>
          <p:nvPr>
            <p:ph type="title"/>
          </p:nvPr>
        </p:nvSpPr>
        <p:spPr>
          <a:xfrm>
            <a:off x="713225" y="368825"/>
            <a:ext cx="77259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Argument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9" name="Shape 3999"/>
        <p:cNvGrpSpPr/>
        <p:nvPr/>
      </p:nvGrpSpPr>
      <p:grpSpPr>
        <a:xfrm>
          <a:off x="0" y="0"/>
          <a:ext cx="0" cy="0"/>
          <a:chOff x="0" y="0"/>
          <a:chExt cx="0" cy="0"/>
        </a:xfrm>
      </p:grpSpPr>
      <p:sp>
        <p:nvSpPr>
          <p:cNvPr id="4000" name="Google Shape;4000;p27"/>
          <p:cNvSpPr txBox="1"/>
          <p:nvPr>
            <p:ph type="title"/>
          </p:nvPr>
        </p:nvSpPr>
        <p:spPr>
          <a:xfrm>
            <a:off x="709050" y="0"/>
            <a:ext cx="77259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Openings</a:t>
            </a:r>
            <a:endParaRPr/>
          </a:p>
        </p:txBody>
      </p:sp>
      <p:sp>
        <p:nvSpPr>
          <p:cNvPr id="4001" name="Google Shape;4001;p27"/>
          <p:cNvSpPr txBox="1"/>
          <p:nvPr>
            <p:ph idx="2" type="title"/>
          </p:nvPr>
        </p:nvSpPr>
        <p:spPr>
          <a:xfrm>
            <a:off x="1596675" y="572699"/>
            <a:ext cx="2742600" cy="36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Matthew</a:t>
            </a:r>
            <a:endParaRPr/>
          </a:p>
        </p:txBody>
      </p:sp>
      <p:sp>
        <p:nvSpPr>
          <p:cNvPr id="4002" name="Google Shape;4002;p27"/>
          <p:cNvSpPr txBox="1"/>
          <p:nvPr>
            <p:ph idx="3" type="title"/>
          </p:nvPr>
        </p:nvSpPr>
        <p:spPr>
          <a:xfrm>
            <a:off x="4804724" y="524349"/>
            <a:ext cx="2742600" cy="36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Luke</a:t>
            </a:r>
            <a:endParaRPr/>
          </a:p>
        </p:txBody>
      </p:sp>
      <p:sp>
        <p:nvSpPr>
          <p:cNvPr id="4003" name="Google Shape;4003;p27"/>
          <p:cNvSpPr txBox="1"/>
          <p:nvPr>
            <p:ph idx="1" type="subTitle"/>
          </p:nvPr>
        </p:nvSpPr>
        <p:spPr>
          <a:xfrm>
            <a:off x="4561275" y="2515375"/>
            <a:ext cx="3229500" cy="1010700"/>
          </a:xfrm>
          <a:prstGeom prst="rect">
            <a:avLst/>
          </a:prstGeom>
        </p:spPr>
        <p:txBody>
          <a:bodyPr anchorCtr="0" anchor="ctr" bIns="91425" lIns="91425" spcFirstLastPara="1" rIns="91425" wrap="square" tIns="91425">
            <a:noAutofit/>
          </a:bodyPr>
          <a:lstStyle/>
          <a:p>
            <a:pPr indent="-298450" lvl="0" marL="457200" rtl="0" algn="l">
              <a:lnSpc>
                <a:spcPct val="200000"/>
              </a:lnSpc>
              <a:spcBef>
                <a:spcPts val="0"/>
              </a:spcBef>
              <a:spcAft>
                <a:spcPts val="0"/>
              </a:spcAft>
              <a:buSzPts val="1100"/>
              <a:buFont typeface="Fraunces"/>
              <a:buChar char="●"/>
            </a:pPr>
            <a:r>
              <a:rPr lang="en" sz="1100">
                <a:latin typeface="Fraunces"/>
                <a:ea typeface="Fraunces"/>
                <a:cs typeface="Fraunces"/>
                <a:sym typeface="Fraunces"/>
              </a:rPr>
              <a:t>“I too decided, after investigating everything carefully from the very first, to write an orderly account for you, most excellent Theophilus, so that you may know the truth concerning the things about which you have been instructed” (Luke 1:3-4)</a:t>
            </a:r>
            <a:endParaRPr sz="1100">
              <a:latin typeface="Fraunces"/>
              <a:ea typeface="Fraunces"/>
              <a:cs typeface="Fraunces"/>
              <a:sym typeface="Fraunces"/>
            </a:endParaRPr>
          </a:p>
          <a:p>
            <a:pPr indent="-298450" lvl="0" marL="457200" rtl="0" algn="l">
              <a:lnSpc>
                <a:spcPct val="200000"/>
              </a:lnSpc>
              <a:spcBef>
                <a:spcPts val="0"/>
              </a:spcBef>
              <a:spcAft>
                <a:spcPts val="0"/>
              </a:spcAft>
              <a:buSzPts val="1100"/>
              <a:buFont typeface="Fraunces"/>
              <a:buChar char="●"/>
            </a:pPr>
            <a:r>
              <a:rPr lang="en" sz="1100">
                <a:latin typeface="Fraunces"/>
                <a:ea typeface="Fraunces"/>
                <a:cs typeface="Fraunces"/>
                <a:sym typeface="Fraunces"/>
              </a:rPr>
              <a:t>Followed by conception and birth of John the Baptist</a:t>
            </a:r>
            <a:endParaRPr sz="1100">
              <a:latin typeface="Fraunces"/>
              <a:ea typeface="Fraunces"/>
              <a:cs typeface="Fraunces"/>
              <a:sym typeface="Fraunces"/>
            </a:endParaRPr>
          </a:p>
          <a:p>
            <a:pPr indent="-298450" lvl="0" marL="457200" rtl="0" algn="l">
              <a:lnSpc>
                <a:spcPct val="200000"/>
              </a:lnSpc>
              <a:spcBef>
                <a:spcPts val="0"/>
              </a:spcBef>
              <a:spcAft>
                <a:spcPts val="0"/>
              </a:spcAft>
              <a:buSzPts val="1100"/>
              <a:buFont typeface="Fraunces"/>
              <a:buChar char="●"/>
            </a:pPr>
            <a:r>
              <a:rPr lang="en" sz="1100">
                <a:latin typeface="Fraunces"/>
                <a:ea typeface="Fraunces"/>
                <a:cs typeface="Fraunces"/>
                <a:sym typeface="Fraunces"/>
              </a:rPr>
              <a:t>Assertion of truth and trustworthiness</a:t>
            </a:r>
            <a:endParaRPr sz="1100">
              <a:latin typeface="Fraunces"/>
              <a:ea typeface="Fraunces"/>
              <a:cs typeface="Fraunces"/>
              <a:sym typeface="Fraunces"/>
            </a:endParaRPr>
          </a:p>
          <a:p>
            <a:pPr indent="-298450" lvl="0" marL="457200" rtl="0" algn="l">
              <a:lnSpc>
                <a:spcPct val="200000"/>
              </a:lnSpc>
              <a:spcBef>
                <a:spcPts val="0"/>
              </a:spcBef>
              <a:spcAft>
                <a:spcPts val="0"/>
              </a:spcAft>
              <a:buSzPts val="1100"/>
              <a:buFont typeface="Fraunces"/>
              <a:buChar char="●"/>
            </a:pPr>
            <a:r>
              <a:rPr lang="en" sz="1100">
                <a:latin typeface="Fraunces"/>
                <a:ea typeface="Fraunces"/>
                <a:cs typeface="Fraunces"/>
                <a:sym typeface="Fraunces"/>
              </a:rPr>
              <a:t>Implies unfamiliar audience</a:t>
            </a:r>
            <a:endParaRPr sz="1100">
              <a:latin typeface="Fraunces"/>
              <a:ea typeface="Fraunces"/>
              <a:cs typeface="Fraunces"/>
              <a:sym typeface="Fraunces"/>
            </a:endParaRPr>
          </a:p>
        </p:txBody>
      </p:sp>
      <p:sp>
        <p:nvSpPr>
          <p:cNvPr id="4004" name="Google Shape;4004;p27"/>
          <p:cNvSpPr txBox="1"/>
          <p:nvPr>
            <p:ph idx="4" type="subTitle"/>
          </p:nvPr>
        </p:nvSpPr>
        <p:spPr>
          <a:xfrm>
            <a:off x="1312275" y="2374675"/>
            <a:ext cx="3027000" cy="1010700"/>
          </a:xfrm>
          <a:prstGeom prst="rect">
            <a:avLst/>
          </a:prstGeom>
        </p:spPr>
        <p:txBody>
          <a:bodyPr anchorCtr="0" anchor="ctr" bIns="91425" lIns="91425" spcFirstLastPara="1" rIns="91425" wrap="square" tIns="91425">
            <a:noAutofit/>
          </a:bodyPr>
          <a:lstStyle/>
          <a:p>
            <a:pPr indent="-298450" lvl="0" marL="457200" rtl="0" algn="l">
              <a:lnSpc>
                <a:spcPct val="200000"/>
              </a:lnSpc>
              <a:spcBef>
                <a:spcPts val="0"/>
              </a:spcBef>
              <a:spcAft>
                <a:spcPts val="0"/>
              </a:spcAft>
              <a:buSzPts val="1100"/>
              <a:buFont typeface="Fraunces"/>
              <a:buChar char="●"/>
            </a:pPr>
            <a:r>
              <a:rPr lang="en" sz="1100">
                <a:latin typeface="Fraunces"/>
                <a:ea typeface="Fraunces"/>
                <a:cs typeface="Fraunces"/>
                <a:sym typeface="Fraunces"/>
              </a:rPr>
              <a:t>“An account of the genealogy of Jesus the Messiah, the son of David, the son of Abraham” (Matt.1:1)</a:t>
            </a:r>
            <a:endParaRPr sz="1100">
              <a:latin typeface="Fraunces"/>
              <a:ea typeface="Fraunces"/>
              <a:cs typeface="Fraunces"/>
              <a:sym typeface="Fraunces"/>
            </a:endParaRPr>
          </a:p>
          <a:p>
            <a:pPr indent="-298450" lvl="0" marL="457200" rtl="0" algn="l">
              <a:lnSpc>
                <a:spcPct val="200000"/>
              </a:lnSpc>
              <a:spcBef>
                <a:spcPts val="0"/>
              </a:spcBef>
              <a:spcAft>
                <a:spcPts val="0"/>
              </a:spcAft>
              <a:buSzPts val="1100"/>
              <a:buFont typeface="Fraunces"/>
              <a:buChar char="●"/>
            </a:pPr>
            <a:r>
              <a:rPr lang="en" sz="1100">
                <a:latin typeface="Fraunces"/>
                <a:ea typeface="Fraunces"/>
                <a:cs typeface="Fraunces"/>
                <a:sym typeface="Fraunces"/>
              </a:rPr>
              <a:t>Followed by </a:t>
            </a:r>
            <a:r>
              <a:rPr lang="en" sz="1100">
                <a:latin typeface="Fraunces"/>
                <a:ea typeface="Fraunces"/>
                <a:cs typeface="Fraunces"/>
                <a:sym typeface="Fraunces"/>
              </a:rPr>
              <a:t>genealogical</a:t>
            </a:r>
            <a:r>
              <a:rPr lang="en" sz="1100">
                <a:latin typeface="Fraunces"/>
                <a:ea typeface="Fraunces"/>
                <a:cs typeface="Fraunces"/>
                <a:sym typeface="Fraunces"/>
              </a:rPr>
              <a:t> evidence liking Jesus to Abraham and King David</a:t>
            </a:r>
            <a:endParaRPr sz="1100">
              <a:latin typeface="Fraunces"/>
              <a:ea typeface="Fraunces"/>
              <a:cs typeface="Fraunces"/>
              <a:sym typeface="Fraunces"/>
            </a:endParaRPr>
          </a:p>
          <a:p>
            <a:pPr indent="-298450" lvl="0" marL="457200" rtl="0" algn="l">
              <a:lnSpc>
                <a:spcPct val="200000"/>
              </a:lnSpc>
              <a:spcBef>
                <a:spcPts val="0"/>
              </a:spcBef>
              <a:spcAft>
                <a:spcPts val="0"/>
              </a:spcAft>
              <a:buSzPts val="1100"/>
              <a:buFont typeface="Fraunces"/>
              <a:buChar char="●"/>
            </a:pPr>
            <a:r>
              <a:rPr lang="en" sz="1100">
                <a:latin typeface="Fraunces"/>
                <a:ea typeface="Fraunces"/>
                <a:cs typeface="Fraunces"/>
                <a:sym typeface="Fraunces"/>
              </a:rPr>
              <a:t>Quickly establishes Jesus’s place and as a threat to King Hosea’s rule</a:t>
            </a:r>
            <a:endParaRPr sz="1100">
              <a:latin typeface="Fraunces"/>
              <a:ea typeface="Fraunces"/>
              <a:cs typeface="Fraunces"/>
              <a:sym typeface="Fraunces"/>
            </a:endParaRPr>
          </a:p>
          <a:p>
            <a:pPr indent="-298450" lvl="0" marL="457200" rtl="0" algn="l">
              <a:lnSpc>
                <a:spcPct val="200000"/>
              </a:lnSpc>
              <a:spcBef>
                <a:spcPts val="0"/>
              </a:spcBef>
              <a:spcAft>
                <a:spcPts val="0"/>
              </a:spcAft>
              <a:buSzPts val="1100"/>
              <a:buFont typeface="Fraunces"/>
              <a:buChar char="●"/>
            </a:pPr>
            <a:r>
              <a:rPr lang="en" sz="1100">
                <a:latin typeface="Fraunces"/>
                <a:ea typeface="Fraunces"/>
                <a:cs typeface="Fraunces"/>
                <a:sym typeface="Fraunces"/>
              </a:rPr>
              <a:t>Catered to those </a:t>
            </a:r>
            <a:r>
              <a:rPr lang="en" sz="1100">
                <a:latin typeface="Fraunces"/>
                <a:ea typeface="Fraunces"/>
                <a:cs typeface="Fraunces"/>
                <a:sym typeface="Fraunces"/>
              </a:rPr>
              <a:t>familiar</a:t>
            </a:r>
            <a:r>
              <a:rPr lang="en" sz="1100">
                <a:latin typeface="Fraunces"/>
                <a:ea typeface="Fraunces"/>
                <a:cs typeface="Fraunces"/>
                <a:sym typeface="Fraunces"/>
              </a:rPr>
              <a:t> with Hebrew Bible</a:t>
            </a:r>
            <a:endParaRPr sz="1100">
              <a:latin typeface="Fraunces"/>
              <a:ea typeface="Fraunces"/>
              <a:cs typeface="Fraunces"/>
              <a:sym typeface="Fraunce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8" name="Shape 4008"/>
        <p:cNvGrpSpPr/>
        <p:nvPr/>
      </p:nvGrpSpPr>
      <p:grpSpPr>
        <a:xfrm>
          <a:off x="0" y="0"/>
          <a:ext cx="0" cy="0"/>
          <a:chOff x="0" y="0"/>
          <a:chExt cx="0" cy="0"/>
        </a:xfrm>
      </p:grpSpPr>
      <p:sp>
        <p:nvSpPr>
          <p:cNvPr id="4009" name="Google Shape;4009;p28"/>
          <p:cNvSpPr txBox="1"/>
          <p:nvPr>
            <p:ph type="title"/>
          </p:nvPr>
        </p:nvSpPr>
        <p:spPr>
          <a:xfrm>
            <a:off x="709050" y="0"/>
            <a:ext cx="77259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Birth of Jesus</a:t>
            </a:r>
            <a:endParaRPr/>
          </a:p>
        </p:txBody>
      </p:sp>
      <p:sp>
        <p:nvSpPr>
          <p:cNvPr id="4010" name="Google Shape;4010;p28"/>
          <p:cNvSpPr txBox="1"/>
          <p:nvPr>
            <p:ph idx="2" type="title"/>
          </p:nvPr>
        </p:nvSpPr>
        <p:spPr>
          <a:xfrm>
            <a:off x="1659700" y="572699"/>
            <a:ext cx="2742600" cy="36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Matthew</a:t>
            </a:r>
            <a:endParaRPr/>
          </a:p>
        </p:txBody>
      </p:sp>
      <p:sp>
        <p:nvSpPr>
          <p:cNvPr id="4011" name="Google Shape;4011;p28"/>
          <p:cNvSpPr txBox="1"/>
          <p:nvPr>
            <p:ph idx="3" type="title"/>
          </p:nvPr>
        </p:nvSpPr>
        <p:spPr>
          <a:xfrm>
            <a:off x="4804724" y="572699"/>
            <a:ext cx="2742600" cy="36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Luke</a:t>
            </a:r>
            <a:endParaRPr/>
          </a:p>
        </p:txBody>
      </p:sp>
      <p:sp>
        <p:nvSpPr>
          <p:cNvPr id="4012" name="Google Shape;4012;p28"/>
          <p:cNvSpPr txBox="1"/>
          <p:nvPr>
            <p:ph idx="1" type="subTitle"/>
          </p:nvPr>
        </p:nvSpPr>
        <p:spPr>
          <a:xfrm>
            <a:off x="4804724" y="2225025"/>
            <a:ext cx="2742600" cy="1010700"/>
          </a:xfrm>
          <a:prstGeom prst="rect">
            <a:avLst/>
          </a:prstGeom>
        </p:spPr>
        <p:txBody>
          <a:bodyPr anchorCtr="0" anchor="ctr" bIns="91425" lIns="91425" spcFirstLastPara="1" rIns="91425" wrap="square" tIns="91425">
            <a:noAutofit/>
          </a:bodyPr>
          <a:lstStyle/>
          <a:p>
            <a:pPr indent="-298450" lvl="0" marL="457200" rtl="0" algn="l">
              <a:lnSpc>
                <a:spcPct val="200000"/>
              </a:lnSpc>
              <a:spcBef>
                <a:spcPts val="0"/>
              </a:spcBef>
              <a:spcAft>
                <a:spcPts val="0"/>
              </a:spcAft>
              <a:buSzPts val="1100"/>
              <a:buFont typeface="Fraunces"/>
              <a:buChar char="●"/>
            </a:pPr>
            <a:r>
              <a:rPr lang="en" sz="1100">
                <a:latin typeface="Fraunces"/>
                <a:ea typeface="Fraunces"/>
                <a:cs typeface="Fraunces"/>
                <a:sym typeface="Fraunces"/>
              </a:rPr>
              <a:t>“And she gave birth to her firstborn son and wrapped him in bands of cloth, and laid him in a manger, because there was no place for them in the inn” (Luke 2:7)</a:t>
            </a:r>
            <a:endParaRPr sz="1100">
              <a:latin typeface="Fraunces"/>
              <a:ea typeface="Fraunces"/>
              <a:cs typeface="Fraunces"/>
              <a:sym typeface="Fraunces"/>
            </a:endParaRPr>
          </a:p>
          <a:p>
            <a:pPr indent="-298450" lvl="0" marL="457200" rtl="0" algn="l">
              <a:lnSpc>
                <a:spcPct val="200000"/>
              </a:lnSpc>
              <a:spcBef>
                <a:spcPts val="0"/>
              </a:spcBef>
              <a:spcAft>
                <a:spcPts val="0"/>
              </a:spcAft>
              <a:buSzPts val="1100"/>
              <a:buFont typeface="Fraunces"/>
              <a:buChar char="●"/>
            </a:pPr>
            <a:r>
              <a:rPr lang="en" sz="1100">
                <a:latin typeface="Fraunces"/>
                <a:ea typeface="Fraunces"/>
                <a:cs typeface="Fraunces"/>
                <a:sym typeface="Fraunces"/>
              </a:rPr>
              <a:t>Humbling word choice</a:t>
            </a:r>
            <a:endParaRPr sz="1100">
              <a:latin typeface="Fraunces"/>
              <a:ea typeface="Fraunces"/>
              <a:cs typeface="Fraunces"/>
              <a:sym typeface="Fraunces"/>
            </a:endParaRPr>
          </a:p>
          <a:p>
            <a:pPr indent="-298450" lvl="0" marL="457200" rtl="0" algn="l">
              <a:lnSpc>
                <a:spcPct val="200000"/>
              </a:lnSpc>
              <a:spcBef>
                <a:spcPts val="0"/>
              </a:spcBef>
              <a:spcAft>
                <a:spcPts val="0"/>
              </a:spcAft>
              <a:buSzPts val="1100"/>
              <a:buFont typeface="Fraunces"/>
              <a:buChar char="●"/>
            </a:pPr>
            <a:r>
              <a:rPr lang="en" sz="1100">
                <a:latin typeface="Fraunces"/>
                <a:ea typeface="Fraunces"/>
                <a:cs typeface="Fraunces"/>
                <a:sym typeface="Fraunces"/>
              </a:rPr>
              <a:t>Reminder of story, not included in Matt.</a:t>
            </a:r>
            <a:endParaRPr sz="1100">
              <a:latin typeface="Fraunces"/>
              <a:ea typeface="Fraunces"/>
              <a:cs typeface="Fraunces"/>
              <a:sym typeface="Fraunces"/>
            </a:endParaRPr>
          </a:p>
        </p:txBody>
      </p:sp>
      <p:sp>
        <p:nvSpPr>
          <p:cNvPr id="4013" name="Google Shape;4013;p28"/>
          <p:cNvSpPr txBox="1"/>
          <p:nvPr>
            <p:ph idx="4" type="subTitle"/>
          </p:nvPr>
        </p:nvSpPr>
        <p:spPr>
          <a:xfrm>
            <a:off x="1565175" y="2225025"/>
            <a:ext cx="2742600" cy="1010700"/>
          </a:xfrm>
          <a:prstGeom prst="rect">
            <a:avLst/>
          </a:prstGeom>
        </p:spPr>
        <p:txBody>
          <a:bodyPr anchorCtr="0" anchor="ctr" bIns="91425" lIns="91425" spcFirstLastPara="1" rIns="91425" wrap="square" tIns="91425">
            <a:noAutofit/>
          </a:bodyPr>
          <a:lstStyle/>
          <a:p>
            <a:pPr indent="-298450" lvl="0" marL="457200" rtl="0" algn="l">
              <a:lnSpc>
                <a:spcPct val="200000"/>
              </a:lnSpc>
              <a:spcBef>
                <a:spcPts val="0"/>
              </a:spcBef>
              <a:spcAft>
                <a:spcPts val="0"/>
              </a:spcAft>
              <a:buSzPts val="1100"/>
              <a:buFont typeface="Fraunces"/>
              <a:buChar char="●"/>
            </a:pPr>
            <a:r>
              <a:rPr lang="en" sz="1100">
                <a:latin typeface="Fraunces"/>
                <a:ea typeface="Fraunces"/>
                <a:cs typeface="Fraunces"/>
                <a:sym typeface="Fraunces"/>
              </a:rPr>
              <a:t>“She will bear a son, and you are to name him Jesus, for he will save his people from their sins,” (Matt.1:21) </a:t>
            </a:r>
            <a:endParaRPr sz="1100">
              <a:latin typeface="Fraunces"/>
              <a:ea typeface="Fraunces"/>
              <a:cs typeface="Fraunces"/>
              <a:sym typeface="Fraunces"/>
            </a:endParaRPr>
          </a:p>
          <a:p>
            <a:pPr indent="-298450" lvl="0" marL="457200" rtl="0" algn="l">
              <a:lnSpc>
                <a:spcPct val="200000"/>
              </a:lnSpc>
              <a:spcBef>
                <a:spcPts val="0"/>
              </a:spcBef>
              <a:spcAft>
                <a:spcPts val="0"/>
              </a:spcAft>
              <a:buSzPts val="1100"/>
              <a:buFont typeface="Fraunces"/>
              <a:buChar char="●"/>
            </a:pPr>
            <a:r>
              <a:rPr lang="en" sz="1100">
                <a:latin typeface="Fraunces"/>
                <a:ea typeface="Fraunces"/>
                <a:cs typeface="Fraunces"/>
                <a:sym typeface="Fraunces"/>
              </a:rPr>
              <a:t>“fulfill what had been spoken by the Lord through the prophet” (Matt.1:23)</a:t>
            </a:r>
            <a:endParaRPr sz="1100">
              <a:latin typeface="Fraunces"/>
              <a:ea typeface="Fraunces"/>
              <a:cs typeface="Fraunces"/>
              <a:sym typeface="Fraunces"/>
            </a:endParaRPr>
          </a:p>
          <a:p>
            <a:pPr indent="-298450" lvl="0" marL="457200" rtl="0" algn="l">
              <a:lnSpc>
                <a:spcPct val="200000"/>
              </a:lnSpc>
              <a:spcBef>
                <a:spcPts val="0"/>
              </a:spcBef>
              <a:spcAft>
                <a:spcPts val="0"/>
              </a:spcAft>
              <a:buSzPts val="1100"/>
              <a:buFont typeface="Fraunces"/>
              <a:buChar char="●"/>
            </a:pPr>
            <a:r>
              <a:rPr lang="en" sz="1100">
                <a:latin typeface="Fraunces"/>
                <a:ea typeface="Fraunces"/>
                <a:cs typeface="Fraunces"/>
                <a:sym typeface="Fraunces"/>
              </a:rPr>
              <a:t>Assertion of prophecy fulfillment and of power</a:t>
            </a:r>
            <a:endParaRPr sz="1100">
              <a:latin typeface="Fraunces"/>
              <a:ea typeface="Fraunces"/>
              <a:cs typeface="Fraunces"/>
              <a:sym typeface="Fraunce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7" name="Shape 4017"/>
        <p:cNvGrpSpPr/>
        <p:nvPr/>
      </p:nvGrpSpPr>
      <p:grpSpPr>
        <a:xfrm>
          <a:off x="0" y="0"/>
          <a:ext cx="0" cy="0"/>
          <a:chOff x="0" y="0"/>
          <a:chExt cx="0" cy="0"/>
        </a:xfrm>
      </p:grpSpPr>
      <p:sp>
        <p:nvSpPr>
          <p:cNvPr id="4018" name="Google Shape;4018;p29"/>
          <p:cNvSpPr txBox="1"/>
          <p:nvPr>
            <p:ph type="title"/>
          </p:nvPr>
        </p:nvSpPr>
        <p:spPr>
          <a:xfrm>
            <a:off x="709050" y="0"/>
            <a:ext cx="77259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Adolescence</a:t>
            </a:r>
            <a:r>
              <a:rPr lang="en"/>
              <a:t> and Baptism</a:t>
            </a:r>
            <a:endParaRPr/>
          </a:p>
        </p:txBody>
      </p:sp>
      <p:sp>
        <p:nvSpPr>
          <p:cNvPr id="4019" name="Google Shape;4019;p29"/>
          <p:cNvSpPr txBox="1"/>
          <p:nvPr>
            <p:ph idx="2" type="title"/>
          </p:nvPr>
        </p:nvSpPr>
        <p:spPr>
          <a:xfrm>
            <a:off x="1478525" y="572699"/>
            <a:ext cx="2742600" cy="36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Matthew</a:t>
            </a:r>
            <a:endParaRPr/>
          </a:p>
        </p:txBody>
      </p:sp>
      <p:sp>
        <p:nvSpPr>
          <p:cNvPr id="4020" name="Google Shape;4020;p29"/>
          <p:cNvSpPr txBox="1"/>
          <p:nvPr>
            <p:ph idx="3" type="title"/>
          </p:nvPr>
        </p:nvSpPr>
        <p:spPr>
          <a:xfrm>
            <a:off x="4670824" y="572699"/>
            <a:ext cx="2742600" cy="36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Luke</a:t>
            </a:r>
            <a:endParaRPr/>
          </a:p>
        </p:txBody>
      </p:sp>
      <p:sp>
        <p:nvSpPr>
          <p:cNvPr id="4021" name="Google Shape;4021;p29"/>
          <p:cNvSpPr txBox="1"/>
          <p:nvPr>
            <p:ph idx="1" type="subTitle"/>
          </p:nvPr>
        </p:nvSpPr>
        <p:spPr>
          <a:xfrm>
            <a:off x="4725974" y="2461325"/>
            <a:ext cx="2742600" cy="1010700"/>
          </a:xfrm>
          <a:prstGeom prst="rect">
            <a:avLst/>
          </a:prstGeom>
        </p:spPr>
        <p:txBody>
          <a:bodyPr anchorCtr="0" anchor="ctr" bIns="91425" lIns="91425" spcFirstLastPara="1" rIns="91425" wrap="square" tIns="91425">
            <a:noAutofit/>
          </a:bodyPr>
          <a:lstStyle/>
          <a:p>
            <a:pPr indent="-298450" lvl="0" marL="457200" rtl="0" algn="l">
              <a:lnSpc>
                <a:spcPct val="200000"/>
              </a:lnSpc>
              <a:spcBef>
                <a:spcPts val="0"/>
              </a:spcBef>
              <a:spcAft>
                <a:spcPts val="0"/>
              </a:spcAft>
              <a:buSzPts val="1100"/>
              <a:buFont typeface="Fraunces"/>
              <a:buChar char="●"/>
            </a:pPr>
            <a:r>
              <a:rPr lang="en" sz="1100">
                <a:latin typeface="Fraunces"/>
                <a:ea typeface="Fraunces"/>
                <a:cs typeface="Fraunces"/>
                <a:sym typeface="Fraunces"/>
              </a:rPr>
              <a:t>“[Jesus] went down with them and came to Nazareth, and was obedient to them. His mother treasured all these things in her heart. And Jesus increased in wisdom and favor and in years, and in divine and human favor” (Luke 2:51-52)</a:t>
            </a:r>
            <a:endParaRPr sz="1100">
              <a:latin typeface="Fraunces"/>
              <a:ea typeface="Fraunces"/>
              <a:cs typeface="Fraunces"/>
              <a:sym typeface="Fraunces"/>
            </a:endParaRPr>
          </a:p>
          <a:p>
            <a:pPr indent="-298450" lvl="0" marL="457200" rtl="0" algn="l">
              <a:lnSpc>
                <a:spcPct val="200000"/>
              </a:lnSpc>
              <a:spcBef>
                <a:spcPts val="0"/>
              </a:spcBef>
              <a:spcAft>
                <a:spcPts val="0"/>
              </a:spcAft>
              <a:buSzPts val="1100"/>
              <a:buFont typeface="Fraunces"/>
              <a:buChar char="●"/>
            </a:pPr>
            <a:r>
              <a:rPr lang="en" sz="1100">
                <a:latin typeface="Fraunces"/>
                <a:ea typeface="Fraunces"/>
                <a:cs typeface="Fraunces"/>
                <a:sym typeface="Fraunces"/>
              </a:rPr>
              <a:t>Paints him as earning and deserving of the favors bestowed on him </a:t>
            </a:r>
            <a:endParaRPr sz="1100">
              <a:latin typeface="Fraunces"/>
              <a:ea typeface="Fraunces"/>
              <a:cs typeface="Fraunces"/>
              <a:sym typeface="Fraunces"/>
            </a:endParaRPr>
          </a:p>
        </p:txBody>
      </p:sp>
      <p:sp>
        <p:nvSpPr>
          <p:cNvPr id="4022" name="Google Shape;4022;p29"/>
          <p:cNvSpPr txBox="1"/>
          <p:nvPr>
            <p:ph idx="4" type="subTitle"/>
          </p:nvPr>
        </p:nvSpPr>
        <p:spPr>
          <a:xfrm>
            <a:off x="1478525" y="1705150"/>
            <a:ext cx="2742600" cy="1010700"/>
          </a:xfrm>
          <a:prstGeom prst="rect">
            <a:avLst/>
          </a:prstGeom>
        </p:spPr>
        <p:txBody>
          <a:bodyPr anchorCtr="0" anchor="ctr" bIns="91425" lIns="91425" spcFirstLastPara="1" rIns="91425" wrap="square" tIns="91425">
            <a:noAutofit/>
          </a:bodyPr>
          <a:lstStyle/>
          <a:p>
            <a:pPr indent="-304800" lvl="0" marL="457200" rtl="0" algn="l">
              <a:lnSpc>
                <a:spcPct val="200000"/>
              </a:lnSpc>
              <a:spcBef>
                <a:spcPts val="0"/>
              </a:spcBef>
              <a:spcAft>
                <a:spcPts val="0"/>
              </a:spcAft>
              <a:buSzPts val="1200"/>
              <a:buFont typeface="Fraunces"/>
              <a:buChar char="●"/>
            </a:pPr>
            <a:r>
              <a:rPr lang="en" sz="1200">
                <a:latin typeface="Fraunces"/>
                <a:ea typeface="Fraunces"/>
                <a:cs typeface="Fraunces"/>
                <a:sym typeface="Fraunces"/>
              </a:rPr>
              <a:t>“‘Let it be so now; for it is proper for us in this way to fulfill all righteousness’” (Matt.3:15)</a:t>
            </a:r>
            <a:endParaRPr sz="1200">
              <a:latin typeface="Fraunces"/>
              <a:ea typeface="Fraunces"/>
              <a:cs typeface="Fraunces"/>
              <a:sym typeface="Fraunces"/>
            </a:endParaRPr>
          </a:p>
          <a:p>
            <a:pPr indent="-304800" lvl="0" marL="457200" rtl="0" algn="l">
              <a:lnSpc>
                <a:spcPct val="200000"/>
              </a:lnSpc>
              <a:spcBef>
                <a:spcPts val="0"/>
              </a:spcBef>
              <a:spcAft>
                <a:spcPts val="0"/>
              </a:spcAft>
              <a:buSzPts val="1200"/>
              <a:buFont typeface="Fraunces"/>
              <a:buChar char="●"/>
            </a:pPr>
            <a:r>
              <a:rPr lang="en" sz="1200">
                <a:latin typeface="Fraunces"/>
                <a:ea typeface="Fraunces"/>
                <a:cs typeface="Fraunces"/>
                <a:sym typeface="Fraunces"/>
              </a:rPr>
              <a:t>Fulfillment </a:t>
            </a:r>
            <a:endParaRPr sz="1200">
              <a:latin typeface="Fraunces"/>
              <a:ea typeface="Fraunces"/>
              <a:cs typeface="Fraunces"/>
              <a:sym typeface="Fraunces"/>
            </a:endParaRPr>
          </a:p>
        </p:txBody>
      </p:sp>
      <p:sp>
        <p:nvSpPr>
          <p:cNvPr id="4023" name="Google Shape;4023;p29"/>
          <p:cNvSpPr txBox="1"/>
          <p:nvPr/>
        </p:nvSpPr>
        <p:spPr>
          <a:xfrm>
            <a:off x="1478525" y="3747325"/>
            <a:ext cx="3000000" cy="738900"/>
          </a:xfrm>
          <a:prstGeom prst="rect">
            <a:avLst/>
          </a:prstGeom>
          <a:noFill/>
          <a:ln>
            <a:noFill/>
          </a:ln>
        </p:spPr>
        <p:txBody>
          <a:bodyPr anchorCtr="0" anchor="t" bIns="91425" lIns="91425" spcFirstLastPara="1" rIns="91425" wrap="square" tIns="91425">
            <a:spAutoFit/>
          </a:bodyPr>
          <a:lstStyle/>
          <a:p>
            <a:pPr indent="-304800" lvl="0" marL="457200" rtl="0" algn="l">
              <a:lnSpc>
                <a:spcPct val="200000"/>
              </a:lnSpc>
              <a:spcBef>
                <a:spcPts val="0"/>
              </a:spcBef>
              <a:spcAft>
                <a:spcPts val="0"/>
              </a:spcAft>
              <a:buClr>
                <a:schemeClr val="dk2"/>
              </a:buClr>
              <a:buSzPts val="1200"/>
              <a:buFont typeface="Fraunces"/>
              <a:buChar char="●"/>
            </a:pPr>
            <a:r>
              <a:rPr b="1" lang="en" sz="1200">
                <a:solidFill>
                  <a:schemeClr val="dk2"/>
                </a:solidFill>
                <a:latin typeface="Fraunces"/>
                <a:ea typeface="Fraunces"/>
                <a:cs typeface="Fraunces"/>
                <a:sym typeface="Fraunces"/>
              </a:rPr>
              <a:t>NOTE: Both contain the same speech from John the Baptist</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7" name="Shape 4027"/>
        <p:cNvGrpSpPr/>
        <p:nvPr/>
      </p:nvGrpSpPr>
      <p:grpSpPr>
        <a:xfrm>
          <a:off x="0" y="0"/>
          <a:ext cx="0" cy="0"/>
          <a:chOff x="0" y="0"/>
          <a:chExt cx="0" cy="0"/>
        </a:xfrm>
      </p:grpSpPr>
      <p:sp>
        <p:nvSpPr>
          <p:cNvPr id="4028" name="Google Shape;4028;p30"/>
          <p:cNvSpPr txBox="1"/>
          <p:nvPr>
            <p:ph idx="1" type="body"/>
          </p:nvPr>
        </p:nvSpPr>
        <p:spPr>
          <a:xfrm>
            <a:off x="1416275" y="841800"/>
            <a:ext cx="6953400" cy="3459900"/>
          </a:xfrm>
          <a:prstGeom prst="rect">
            <a:avLst/>
          </a:prstGeom>
        </p:spPr>
        <p:txBody>
          <a:bodyPr anchorCtr="0" anchor="t" bIns="91425" lIns="91425" spcFirstLastPara="1" rIns="91425" wrap="square" tIns="91425">
            <a:noAutofit/>
          </a:bodyPr>
          <a:lstStyle/>
          <a:p>
            <a:pPr indent="-311150" lvl="0" marL="457200" rtl="0" algn="l">
              <a:lnSpc>
                <a:spcPct val="200000"/>
              </a:lnSpc>
              <a:spcBef>
                <a:spcPts val="0"/>
              </a:spcBef>
              <a:spcAft>
                <a:spcPts val="0"/>
              </a:spcAft>
              <a:buSzPts val="1300"/>
              <a:buFont typeface="Times New Roman"/>
              <a:buChar char="🕇"/>
            </a:pPr>
            <a:r>
              <a:rPr lang="en" sz="1300">
                <a:latin typeface="Times New Roman"/>
                <a:ea typeface="Times New Roman"/>
                <a:cs typeface="Times New Roman"/>
                <a:sym typeface="Times New Roman"/>
              </a:rPr>
              <a:t>Gospels of Matthew and Luke take different approaches to the story of Jesus’s origin, yet they accomplish the same goal for their intended audiences</a:t>
            </a:r>
            <a:endParaRPr sz="1300">
              <a:latin typeface="Times New Roman"/>
              <a:ea typeface="Times New Roman"/>
              <a:cs typeface="Times New Roman"/>
              <a:sym typeface="Times New Roman"/>
            </a:endParaRPr>
          </a:p>
          <a:p>
            <a:pPr indent="-311150" lvl="0" marL="457200" rtl="0" algn="l">
              <a:lnSpc>
                <a:spcPct val="200000"/>
              </a:lnSpc>
              <a:spcBef>
                <a:spcPts val="0"/>
              </a:spcBef>
              <a:spcAft>
                <a:spcPts val="0"/>
              </a:spcAft>
              <a:buSzPts val="1300"/>
              <a:buFont typeface="Times New Roman"/>
              <a:buChar char="🕇"/>
            </a:pPr>
            <a:r>
              <a:rPr lang="en" sz="1300">
                <a:latin typeface="Times New Roman"/>
                <a:ea typeface="Times New Roman"/>
                <a:cs typeface="Times New Roman"/>
                <a:sym typeface="Times New Roman"/>
              </a:rPr>
              <a:t>Both accomplish establishing Jesus as the son of God</a:t>
            </a:r>
            <a:endParaRPr sz="1300">
              <a:latin typeface="Times New Roman"/>
              <a:ea typeface="Times New Roman"/>
              <a:cs typeface="Times New Roman"/>
              <a:sym typeface="Times New Roman"/>
            </a:endParaRPr>
          </a:p>
          <a:p>
            <a:pPr indent="-311150" lvl="0" marL="457200" rtl="0" algn="l">
              <a:lnSpc>
                <a:spcPct val="200000"/>
              </a:lnSpc>
              <a:spcBef>
                <a:spcPts val="0"/>
              </a:spcBef>
              <a:spcAft>
                <a:spcPts val="0"/>
              </a:spcAft>
              <a:buSzPts val="1300"/>
              <a:buFont typeface="Times New Roman"/>
              <a:buChar char="🕇"/>
            </a:pPr>
            <a:r>
              <a:rPr lang="en" sz="1300">
                <a:latin typeface="Times New Roman"/>
                <a:ea typeface="Times New Roman"/>
                <a:cs typeface="Times New Roman"/>
                <a:sym typeface="Times New Roman"/>
              </a:rPr>
              <a:t>Matthew’s narrative lends itself to a primarily Jewish audience who would be familiar with the prophecies and stories of the Hebrew Bible </a:t>
            </a:r>
            <a:endParaRPr sz="1300">
              <a:latin typeface="Times New Roman"/>
              <a:ea typeface="Times New Roman"/>
              <a:cs typeface="Times New Roman"/>
              <a:sym typeface="Times New Roman"/>
            </a:endParaRPr>
          </a:p>
          <a:p>
            <a:pPr indent="-311150" lvl="0" marL="457200" rtl="0" algn="l">
              <a:lnSpc>
                <a:spcPct val="200000"/>
              </a:lnSpc>
              <a:spcBef>
                <a:spcPts val="0"/>
              </a:spcBef>
              <a:spcAft>
                <a:spcPts val="0"/>
              </a:spcAft>
              <a:buSzPts val="1300"/>
              <a:buFont typeface="Times New Roman"/>
              <a:buChar char="🕇"/>
            </a:pPr>
            <a:r>
              <a:rPr lang="en" sz="1300">
                <a:latin typeface="Times New Roman"/>
                <a:ea typeface="Times New Roman"/>
                <a:cs typeface="Times New Roman"/>
                <a:sym typeface="Times New Roman"/>
              </a:rPr>
              <a:t>With an audience of those who know the general information, the narrative can be assertive with the claims to Jesus’s power and purpose of fulfilling prophecy</a:t>
            </a:r>
            <a:endParaRPr sz="1300">
              <a:latin typeface="Times New Roman"/>
              <a:ea typeface="Times New Roman"/>
              <a:cs typeface="Times New Roman"/>
              <a:sym typeface="Times New Roman"/>
            </a:endParaRPr>
          </a:p>
          <a:p>
            <a:pPr indent="-311150" lvl="0" marL="457200" rtl="0" algn="l">
              <a:lnSpc>
                <a:spcPct val="200000"/>
              </a:lnSpc>
              <a:spcBef>
                <a:spcPts val="0"/>
              </a:spcBef>
              <a:spcAft>
                <a:spcPts val="0"/>
              </a:spcAft>
              <a:buSzPts val="1300"/>
              <a:buFont typeface="Times New Roman"/>
              <a:buChar char="🕇"/>
            </a:pPr>
            <a:r>
              <a:rPr lang="en" sz="1300">
                <a:latin typeface="Times New Roman"/>
                <a:ea typeface="Times New Roman"/>
                <a:cs typeface="Times New Roman"/>
                <a:sym typeface="Times New Roman"/>
              </a:rPr>
              <a:t>Luke’s narrative presents Jesus as a humble man deserving of his favors to be more palatable to a gentile audience</a:t>
            </a:r>
            <a:endParaRPr sz="1300">
              <a:latin typeface="Times New Roman"/>
              <a:ea typeface="Times New Roman"/>
              <a:cs typeface="Times New Roman"/>
              <a:sym typeface="Times New Roman"/>
            </a:endParaRPr>
          </a:p>
          <a:p>
            <a:pPr indent="-311150" lvl="0" marL="457200" rtl="0" algn="l">
              <a:lnSpc>
                <a:spcPct val="200000"/>
              </a:lnSpc>
              <a:spcBef>
                <a:spcPts val="0"/>
              </a:spcBef>
              <a:spcAft>
                <a:spcPts val="0"/>
              </a:spcAft>
              <a:buSzPts val="1300"/>
              <a:buFont typeface="Times New Roman"/>
              <a:buChar char="🕇"/>
            </a:pPr>
            <a:r>
              <a:rPr lang="en" sz="1300">
                <a:latin typeface="Times New Roman"/>
                <a:ea typeface="Times New Roman"/>
                <a:cs typeface="Times New Roman"/>
                <a:sym typeface="Times New Roman"/>
              </a:rPr>
              <a:t>An audience unfamiliar with the Hebrew Bible would need a narrative like Luke’s</a:t>
            </a:r>
            <a:endParaRPr sz="1300">
              <a:latin typeface="Times New Roman"/>
              <a:ea typeface="Times New Roman"/>
              <a:cs typeface="Times New Roman"/>
              <a:sym typeface="Times New Roman"/>
            </a:endParaRPr>
          </a:p>
          <a:p>
            <a:pPr indent="0" lvl="0" marL="0" rtl="0" algn="l">
              <a:spcBef>
                <a:spcPts val="0"/>
              </a:spcBef>
              <a:spcAft>
                <a:spcPts val="1200"/>
              </a:spcAft>
              <a:buNone/>
            </a:pPr>
            <a:r>
              <a:t/>
            </a:r>
            <a:endParaRPr/>
          </a:p>
        </p:txBody>
      </p:sp>
      <p:sp>
        <p:nvSpPr>
          <p:cNvPr id="4029" name="Google Shape;4029;p30"/>
          <p:cNvSpPr txBox="1"/>
          <p:nvPr>
            <p:ph type="title"/>
          </p:nvPr>
        </p:nvSpPr>
        <p:spPr>
          <a:xfrm>
            <a:off x="709050" y="101025"/>
            <a:ext cx="7725900" cy="5727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Conclusion</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hurch Homily for Today Minitheme by Slidesgo">
  <a:themeElements>
    <a:clrScheme name="Simple Light">
      <a:dk1>
        <a:srgbClr val="5A8BBA"/>
      </a:dk1>
      <a:lt1>
        <a:srgbClr val="000000"/>
      </a:lt1>
      <a:dk2>
        <a:srgbClr val="92B193"/>
      </a:dk2>
      <a:lt2>
        <a:srgbClr val="F07F2C"/>
      </a:lt2>
      <a:accent1>
        <a:srgbClr val="E84E0F"/>
      </a:accent1>
      <a:accent2>
        <a:srgbClr val="F69421"/>
      </a:accent2>
      <a:accent3>
        <a:srgbClr val="BD2F56"/>
      </a:accent3>
      <a:accent4>
        <a:srgbClr val="3B3B3B"/>
      </a:accent4>
      <a:accent5>
        <a:srgbClr val="0E0E0E"/>
      </a:accent5>
      <a:accent6>
        <a:srgbClr val="FFFFFF"/>
      </a:accent6>
      <a:hlink>
        <a:srgbClr val="92B19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