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5143500" cx="9144000"/>
  <p:notesSz cx="6858000" cy="9144000"/>
  <p:embeddedFontLst>
    <p:embeddedFont>
      <p:font typeface="Montserrat"/>
      <p:regular r:id="rId20"/>
      <p:bold r:id="rId21"/>
      <p:italic r:id="rId22"/>
      <p:boldItalic r:id="rId23"/>
    </p:embeddedFont>
    <p:embeddedFont>
      <p:font typeface="Lato"/>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regular.fntdata"/><Relationship Id="rId22" Type="http://schemas.openxmlformats.org/officeDocument/2006/relationships/font" Target="fonts/Montserrat-italic.fntdata"/><Relationship Id="rId21" Type="http://schemas.openxmlformats.org/officeDocument/2006/relationships/font" Target="fonts/Montserrat-bold.fntdata"/><Relationship Id="rId24" Type="http://schemas.openxmlformats.org/officeDocument/2006/relationships/font" Target="fonts/Lato-regular.fntdata"/><Relationship Id="rId23" Type="http://schemas.openxmlformats.org/officeDocument/2006/relationships/font" Target="fonts/Montserrat-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ato-italic.fntdata"/><Relationship Id="rId25" Type="http://schemas.openxmlformats.org/officeDocument/2006/relationships/font" Target="fonts/Lato-bold.fntdata"/><Relationship Id="rId27" Type="http://schemas.openxmlformats.org/officeDocument/2006/relationships/font" Target="fonts/La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Google Shape;13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7" name="Shape 187"/>
        <p:cNvGrpSpPr/>
        <p:nvPr/>
      </p:nvGrpSpPr>
      <p:grpSpPr>
        <a:xfrm>
          <a:off x="0" y="0"/>
          <a:ext cx="0" cy="0"/>
          <a:chOff x="0" y="0"/>
          <a:chExt cx="0" cy="0"/>
        </a:xfrm>
      </p:grpSpPr>
      <p:sp>
        <p:nvSpPr>
          <p:cNvPr id="188" name="Google Shape;188;g826d5249e9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826d5249e9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3" name="Shape 193"/>
        <p:cNvGrpSpPr/>
        <p:nvPr/>
      </p:nvGrpSpPr>
      <p:grpSpPr>
        <a:xfrm>
          <a:off x="0" y="0"/>
          <a:ext cx="0" cy="0"/>
          <a:chOff x="0" y="0"/>
          <a:chExt cx="0" cy="0"/>
        </a:xfrm>
      </p:grpSpPr>
      <p:sp>
        <p:nvSpPr>
          <p:cNvPr id="194" name="Google Shape;194;g826d5249e9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826d5249e9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0" name="Shape 200"/>
        <p:cNvGrpSpPr/>
        <p:nvPr/>
      </p:nvGrpSpPr>
      <p:grpSpPr>
        <a:xfrm>
          <a:off x="0" y="0"/>
          <a:ext cx="0" cy="0"/>
          <a:chOff x="0" y="0"/>
          <a:chExt cx="0" cy="0"/>
        </a:xfrm>
      </p:grpSpPr>
      <p:sp>
        <p:nvSpPr>
          <p:cNvPr id="201" name="Google Shape;201;g826d5249e9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826d5249e9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6" name="Shape 206"/>
        <p:cNvGrpSpPr/>
        <p:nvPr/>
      </p:nvGrpSpPr>
      <p:grpSpPr>
        <a:xfrm>
          <a:off x="0" y="0"/>
          <a:ext cx="0" cy="0"/>
          <a:chOff x="0" y="0"/>
          <a:chExt cx="0" cy="0"/>
        </a:xfrm>
      </p:grpSpPr>
      <p:sp>
        <p:nvSpPr>
          <p:cNvPr id="207" name="Google Shape;207;g826d5249e9_0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826d5249e9_0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3" name="Shape 213"/>
        <p:cNvGrpSpPr/>
        <p:nvPr/>
      </p:nvGrpSpPr>
      <p:grpSpPr>
        <a:xfrm>
          <a:off x="0" y="0"/>
          <a:ext cx="0" cy="0"/>
          <a:chOff x="0" y="0"/>
          <a:chExt cx="0" cy="0"/>
        </a:xfrm>
      </p:grpSpPr>
      <p:sp>
        <p:nvSpPr>
          <p:cNvPr id="214" name="Google Shape;214;g826d5249e9_0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826d5249e9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 name="Shape 136"/>
        <p:cNvGrpSpPr/>
        <p:nvPr/>
      </p:nvGrpSpPr>
      <p:grpSpPr>
        <a:xfrm>
          <a:off x="0" y="0"/>
          <a:ext cx="0" cy="0"/>
          <a:chOff x="0" y="0"/>
          <a:chExt cx="0" cy="0"/>
        </a:xfrm>
      </p:grpSpPr>
      <p:sp>
        <p:nvSpPr>
          <p:cNvPr id="137" name="Google Shape;137;g826d5249e9_0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826d5249e9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 name="Shape 143"/>
        <p:cNvGrpSpPr/>
        <p:nvPr/>
      </p:nvGrpSpPr>
      <p:grpSpPr>
        <a:xfrm>
          <a:off x="0" y="0"/>
          <a:ext cx="0" cy="0"/>
          <a:chOff x="0" y="0"/>
          <a:chExt cx="0" cy="0"/>
        </a:xfrm>
      </p:grpSpPr>
      <p:sp>
        <p:nvSpPr>
          <p:cNvPr id="144" name="Google Shape;144;g826d5249e9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826d5249e9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 name="Shape 149"/>
        <p:cNvGrpSpPr/>
        <p:nvPr/>
      </p:nvGrpSpPr>
      <p:grpSpPr>
        <a:xfrm>
          <a:off x="0" y="0"/>
          <a:ext cx="0" cy="0"/>
          <a:chOff x="0" y="0"/>
          <a:chExt cx="0" cy="0"/>
        </a:xfrm>
      </p:grpSpPr>
      <p:sp>
        <p:nvSpPr>
          <p:cNvPr id="150" name="Google Shape;150;g826d5249e9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826d5249e9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Google Shape;156;g826d5249e9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826d5249e9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 name="Shape 161"/>
        <p:cNvGrpSpPr/>
        <p:nvPr/>
      </p:nvGrpSpPr>
      <p:grpSpPr>
        <a:xfrm>
          <a:off x="0" y="0"/>
          <a:ext cx="0" cy="0"/>
          <a:chOff x="0" y="0"/>
          <a:chExt cx="0" cy="0"/>
        </a:xfrm>
      </p:grpSpPr>
      <p:sp>
        <p:nvSpPr>
          <p:cNvPr id="162" name="Google Shape;162;g826d5249e9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826d5249e9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 name="Shape 168"/>
        <p:cNvGrpSpPr/>
        <p:nvPr/>
      </p:nvGrpSpPr>
      <p:grpSpPr>
        <a:xfrm>
          <a:off x="0" y="0"/>
          <a:ext cx="0" cy="0"/>
          <a:chOff x="0" y="0"/>
          <a:chExt cx="0" cy="0"/>
        </a:xfrm>
      </p:grpSpPr>
      <p:sp>
        <p:nvSpPr>
          <p:cNvPr id="169" name="Google Shape;169;g826d5249e9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826d5249e9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4" name="Shape 174"/>
        <p:cNvGrpSpPr/>
        <p:nvPr/>
      </p:nvGrpSpPr>
      <p:grpSpPr>
        <a:xfrm>
          <a:off x="0" y="0"/>
          <a:ext cx="0" cy="0"/>
          <a:chOff x="0" y="0"/>
          <a:chExt cx="0" cy="0"/>
        </a:xfrm>
      </p:grpSpPr>
      <p:sp>
        <p:nvSpPr>
          <p:cNvPr id="175" name="Google Shape;175;g826d5249e9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826d5249e9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 name="Shape 180"/>
        <p:cNvGrpSpPr/>
        <p:nvPr/>
      </p:nvGrpSpPr>
      <p:grpSpPr>
        <a:xfrm>
          <a:off x="0" y="0"/>
          <a:ext cx="0" cy="0"/>
          <a:chOff x="0" y="0"/>
          <a:chExt cx="0" cy="0"/>
        </a:xfrm>
      </p:grpSpPr>
      <p:sp>
        <p:nvSpPr>
          <p:cNvPr id="181" name="Google Shape;181;g826d5249e9_0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826d5249e9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rot="5400000">
            <a:off x="7500300" y="505"/>
            <a:ext cx="1643700" cy="1643700"/>
          </a:xfrm>
          <a:prstGeom prst="diagStripe">
            <a:avLst>
              <a:gd fmla="val 0"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0" y="490"/>
            <a:ext cx="5153705" cy="5134399"/>
            <a:chOff x="0" y="75"/>
            <a:chExt cx="5153705" cy="5152950"/>
          </a:xfrm>
        </p:grpSpPr>
        <p:sp>
          <p:nvSpPr>
            <p:cNvPr id="12" name="Google Shape;12;p2"/>
            <p:cNvSpPr/>
            <p:nvPr/>
          </p:nvSpPr>
          <p:spPr>
            <a:xfrm rot="-5400000">
              <a:off x="455" y="-225"/>
              <a:ext cx="5152800" cy="5153700"/>
            </a:xfrm>
            <a:prstGeom prst="diagStripe">
              <a:avLst>
                <a:gd fmla="val 50000"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150" y="1145825"/>
              <a:ext cx="3996600" cy="3996900"/>
            </a:xfrm>
            <a:prstGeom prst="diagStripe">
              <a:avLst>
                <a:gd fmla="val 58774"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rot="-5400000">
              <a:off x="1646" y="-75"/>
              <a:ext cx="2299800" cy="23001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flipH="1">
              <a:off x="652821" y="590035"/>
              <a:ext cx="2300100" cy="2299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 name="Google Shape;16;p2"/>
          <p:cNvSpPr txBox="1"/>
          <p:nvPr>
            <p:ph type="ctrTitle"/>
          </p:nvPr>
        </p:nvSpPr>
        <p:spPr>
          <a:xfrm>
            <a:off x="3537150" y="1578400"/>
            <a:ext cx="5017500" cy="1578900"/>
          </a:xfrm>
          <a:prstGeom prst="rect">
            <a:avLst/>
          </a:prstGeom>
        </p:spPr>
        <p:txBody>
          <a:bodyPr anchorCtr="0" anchor="t" bIns="91425" lIns="91425" spcFirstLastPara="1" rIns="91425" wrap="square" tIns="91425">
            <a:no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17" name="Google Shape;17;p2"/>
          <p:cNvSpPr txBox="1"/>
          <p:nvPr>
            <p:ph idx="1" type="subTitle"/>
          </p:nvPr>
        </p:nvSpPr>
        <p:spPr>
          <a:xfrm>
            <a:off x="5083950" y="3924925"/>
            <a:ext cx="3470700" cy="5061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p:txBody>
      </p:sp>
      <p:sp>
        <p:nvSpPr>
          <p:cNvPr id="18" name="Google Shape;18;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105" name="Shape 105"/>
        <p:cNvGrpSpPr/>
        <p:nvPr/>
      </p:nvGrpSpPr>
      <p:grpSpPr>
        <a:xfrm>
          <a:off x="0" y="0"/>
          <a:ext cx="0" cy="0"/>
          <a:chOff x="0" y="0"/>
          <a:chExt cx="0" cy="0"/>
        </a:xfrm>
      </p:grpSpPr>
      <p:grpSp>
        <p:nvGrpSpPr>
          <p:cNvPr id="106" name="Google Shape;106;p11"/>
          <p:cNvGrpSpPr/>
          <p:nvPr/>
        </p:nvGrpSpPr>
        <p:grpSpPr>
          <a:xfrm>
            <a:off x="4406400" y="0"/>
            <a:ext cx="4737600" cy="5143065"/>
            <a:chOff x="4406400" y="0"/>
            <a:chExt cx="4737600" cy="5143065"/>
          </a:xfrm>
        </p:grpSpPr>
        <p:sp>
          <p:nvSpPr>
            <p:cNvPr id="107" name="Google Shape;107;p11"/>
            <p:cNvSpPr/>
            <p:nvPr/>
          </p:nvSpPr>
          <p:spPr>
            <a:xfrm rot="5400000">
              <a:off x="4408200" y="-1800"/>
              <a:ext cx="47340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1"/>
            <p:cNvSpPr/>
            <p:nvPr/>
          </p:nvSpPr>
          <p:spPr>
            <a:xfrm rot="5400000">
              <a:off x="4841125" y="5700"/>
              <a:ext cx="42981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1"/>
            <p:cNvSpPr/>
            <p:nvPr/>
          </p:nvSpPr>
          <p:spPr>
            <a:xfrm rot="-5400000">
              <a:off x="5618399" y="123646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1"/>
            <p:cNvSpPr/>
            <p:nvPr/>
          </p:nvSpPr>
          <p:spPr>
            <a:xfrm flipH="1">
              <a:off x="5849857" y="14439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1"/>
            <p:cNvSpPr/>
            <p:nvPr/>
          </p:nvSpPr>
          <p:spPr>
            <a:xfrm rot="-5400000">
              <a:off x="5987081" y="24694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1"/>
            <p:cNvSpPr/>
            <p:nvPr/>
          </p:nvSpPr>
          <p:spPr>
            <a:xfrm flipH="1">
              <a:off x="6222115" y="267695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rot="-5400000">
              <a:off x="6675341" y="186201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flipH="1">
              <a:off x="6908099" y="2069505"/>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1"/>
            <p:cNvSpPr/>
            <p:nvPr/>
          </p:nvSpPr>
          <p:spPr>
            <a:xfrm rot="-5400000">
              <a:off x="6861141" y="247781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1"/>
            <p:cNvSpPr/>
            <p:nvPr/>
          </p:nvSpPr>
          <p:spPr>
            <a:xfrm flipH="1">
              <a:off x="7965266" y="269296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flipH="1">
              <a:off x="8145082" y="330875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rot="-5400000">
              <a:off x="7047599" y="309501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1"/>
            <p:cNvSpPr/>
            <p:nvPr/>
          </p:nvSpPr>
          <p:spPr>
            <a:xfrm flipH="1">
              <a:off x="7276649" y="330250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1"/>
            <p:cNvSpPr/>
            <p:nvPr/>
          </p:nvSpPr>
          <p:spPr>
            <a:xfrm rot="-5400000">
              <a:off x="7227414" y="3710807"/>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1"/>
            <p:cNvSpPr/>
            <p:nvPr/>
          </p:nvSpPr>
          <p:spPr>
            <a:xfrm flipH="1">
              <a:off x="7462448" y="391829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1"/>
            <p:cNvSpPr/>
            <p:nvPr/>
          </p:nvSpPr>
          <p:spPr>
            <a:xfrm rot="-5400000">
              <a:off x="8102491" y="371847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1"/>
            <p:cNvSpPr/>
            <p:nvPr/>
          </p:nvSpPr>
          <p:spPr>
            <a:xfrm flipH="1">
              <a:off x="8334533" y="392596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1"/>
            <p:cNvSpPr/>
            <p:nvPr/>
          </p:nvSpPr>
          <p:spPr>
            <a:xfrm rot="-5400000">
              <a:off x="8288290" y="43342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5" name="Google Shape;125;p11"/>
          <p:cNvSpPr txBox="1"/>
          <p:nvPr>
            <p:ph hasCustomPrompt="1" type="title"/>
          </p:nvPr>
        </p:nvSpPr>
        <p:spPr>
          <a:xfrm>
            <a:off x="823850" y="1284675"/>
            <a:ext cx="4776000" cy="1300800"/>
          </a:xfrm>
          <a:prstGeom prst="rect">
            <a:avLst/>
          </a:prstGeom>
        </p:spPr>
        <p:txBody>
          <a:bodyPr anchorCtr="0" anchor="t" bIns="91425" lIns="91425" spcFirstLastPara="1" rIns="91425" wrap="square" tIns="91425">
            <a:noAutofit/>
          </a:bodyPr>
          <a:lstStyle>
            <a:lvl1pPr lvl="0">
              <a:spcBef>
                <a:spcPts val="0"/>
              </a:spcBef>
              <a:spcAft>
                <a:spcPts val="0"/>
              </a:spcAft>
              <a:buSzPts val="8000"/>
              <a:buNone/>
              <a:defRPr sz="8000"/>
            </a:lvl1pPr>
            <a:lvl2pPr lvl="1">
              <a:spcBef>
                <a:spcPts val="0"/>
              </a:spcBef>
              <a:spcAft>
                <a:spcPts val="0"/>
              </a:spcAft>
              <a:buSzPts val="8000"/>
              <a:buNone/>
              <a:defRPr sz="8000"/>
            </a:lvl2pPr>
            <a:lvl3pPr lvl="2">
              <a:spcBef>
                <a:spcPts val="0"/>
              </a:spcBef>
              <a:spcAft>
                <a:spcPts val="0"/>
              </a:spcAft>
              <a:buSzPts val="8000"/>
              <a:buNone/>
              <a:defRPr sz="8000"/>
            </a:lvl3pPr>
            <a:lvl4pPr lvl="3">
              <a:spcBef>
                <a:spcPts val="0"/>
              </a:spcBef>
              <a:spcAft>
                <a:spcPts val="0"/>
              </a:spcAft>
              <a:buSzPts val="8000"/>
              <a:buNone/>
              <a:defRPr sz="8000"/>
            </a:lvl4pPr>
            <a:lvl5pPr lvl="4">
              <a:spcBef>
                <a:spcPts val="0"/>
              </a:spcBef>
              <a:spcAft>
                <a:spcPts val="0"/>
              </a:spcAft>
              <a:buSzPts val="8000"/>
              <a:buNone/>
              <a:defRPr sz="8000"/>
            </a:lvl5pPr>
            <a:lvl6pPr lvl="5">
              <a:spcBef>
                <a:spcPts val="0"/>
              </a:spcBef>
              <a:spcAft>
                <a:spcPts val="0"/>
              </a:spcAft>
              <a:buSzPts val="8000"/>
              <a:buNone/>
              <a:defRPr sz="8000"/>
            </a:lvl6pPr>
            <a:lvl7pPr lvl="6">
              <a:spcBef>
                <a:spcPts val="0"/>
              </a:spcBef>
              <a:spcAft>
                <a:spcPts val="0"/>
              </a:spcAft>
              <a:buSzPts val="8000"/>
              <a:buNone/>
              <a:defRPr sz="8000"/>
            </a:lvl7pPr>
            <a:lvl8pPr lvl="7">
              <a:spcBef>
                <a:spcPts val="0"/>
              </a:spcBef>
              <a:spcAft>
                <a:spcPts val="0"/>
              </a:spcAft>
              <a:buSzPts val="8000"/>
              <a:buNone/>
              <a:defRPr sz="8000"/>
            </a:lvl8pPr>
            <a:lvl9pPr lvl="8">
              <a:spcBef>
                <a:spcPts val="0"/>
              </a:spcBef>
              <a:spcAft>
                <a:spcPts val="0"/>
              </a:spcAft>
              <a:buSzPts val="8000"/>
              <a:buNone/>
              <a:defRPr sz="8000"/>
            </a:lvl9pPr>
          </a:lstStyle>
          <a:p>
            <a:r>
              <a:t>xx%</a:t>
            </a:r>
          </a:p>
        </p:txBody>
      </p:sp>
      <p:sp>
        <p:nvSpPr>
          <p:cNvPr id="126" name="Google Shape;126;p11"/>
          <p:cNvSpPr txBox="1"/>
          <p:nvPr>
            <p:ph idx="1" type="body"/>
          </p:nvPr>
        </p:nvSpPr>
        <p:spPr>
          <a:xfrm>
            <a:off x="823850" y="2643124"/>
            <a:ext cx="4776000" cy="12189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127" name="Google Shape;12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28" name="Shape 128"/>
        <p:cNvGrpSpPr/>
        <p:nvPr/>
      </p:nvGrpSpPr>
      <p:grpSpPr>
        <a:xfrm>
          <a:off x="0" y="0"/>
          <a:ext cx="0" cy="0"/>
          <a:chOff x="0" y="0"/>
          <a:chExt cx="0" cy="0"/>
        </a:xfrm>
      </p:grpSpPr>
      <p:sp>
        <p:nvSpPr>
          <p:cNvPr id="129" name="Google Shape;12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9" name="Shape 19"/>
        <p:cNvGrpSpPr/>
        <p:nvPr/>
      </p:nvGrpSpPr>
      <p:grpSpPr>
        <a:xfrm>
          <a:off x="0" y="0"/>
          <a:ext cx="0" cy="0"/>
          <a:chOff x="0" y="0"/>
          <a:chExt cx="0" cy="0"/>
        </a:xfrm>
      </p:grpSpPr>
      <p:grpSp>
        <p:nvGrpSpPr>
          <p:cNvPr id="20" name="Google Shape;20;p3"/>
          <p:cNvGrpSpPr/>
          <p:nvPr/>
        </p:nvGrpSpPr>
        <p:grpSpPr>
          <a:xfrm>
            <a:off x="4406400" y="0"/>
            <a:ext cx="4737600" cy="5143065"/>
            <a:chOff x="4406400" y="0"/>
            <a:chExt cx="4737600" cy="5143065"/>
          </a:xfrm>
        </p:grpSpPr>
        <p:sp>
          <p:nvSpPr>
            <p:cNvPr id="21" name="Google Shape;21;p3"/>
            <p:cNvSpPr/>
            <p:nvPr/>
          </p:nvSpPr>
          <p:spPr>
            <a:xfrm rot="5400000">
              <a:off x="4408200" y="-1800"/>
              <a:ext cx="47340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rot="5400000">
              <a:off x="4841125" y="5700"/>
              <a:ext cx="42981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p:nvPr/>
          </p:nvSpPr>
          <p:spPr>
            <a:xfrm rot="-5400000">
              <a:off x="5618399" y="123646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
            <p:cNvSpPr/>
            <p:nvPr/>
          </p:nvSpPr>
          <p:spPr>
            <a:xfrm flipH="1">
              <a:off x="5849857" y="14439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rot="-5400000">
              <a:off x="5987081" y="24694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3"/>
            <p:cNvSpPr/>
            <p:nvPr/>
          </p:nvSpPr>
          <p:spPr>
            <a:xfrm flipH="1">
              <a:off x="6222115" y="267695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3"/>
            <p:cNvSpPr/>
            <p:nvPr/>
          </p:nvSpPr>
          <p:spPr>
            <a:xfrm rot="-5400000">
              <a:off x="6675341" y="186201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3"/>
            <p:cNvSpPr/>
            <p:nvPr/>
          </p:nvSpPr>
          <p:spPr>
            <a:xfrm flipH="1">
              <a:off x="6908099" y="2069505"/>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3"/>
            <p:cNvSpPr/>
            <p:nvPr/>
          </p:nvSpPr>
          <p:spPr>
            <a:xfrm rot="-5400000">
              <a:off x="6861141" y="247781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3"/>
            <p:cNvSpPr/>
            <p:nvPr/>
          </p:nvSpPr>
          <p:spPr>
            <a:xfrm flipH="1">
              <a:off x="7965266" y="269296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3"/>
            <p:cNvSpPr/>
            <p:nvPr/>
          </p:nvSpPr>
          <p:spPr>
            <a:xfrm flipH="1">
              <a:off x="8145082" y="330875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3"/>
            <p:cNvSpPr/>
            <p:nvPr/>
          </p:nvSpPr>
          <p:spPr>
            <a:xfrm rot="-5400000">
              <a:off x="7047599" y="309501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3"/>
            <p:cNvSpPr/>
            <p:nvPr/>
          </p:nvSpPr>
          <p:spPr>
            <a:xfrm flipH="1">
              <a:off x="7276649" y="330250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3"/>
            <p:cNvSpPr/>
            <p:nvPr/>
          </p:nvSpPr>
          <p:spPr>
            <a:xfrm rot="-5400000">
              <a:off x="7227414" y="3710807"/>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3"/>
            <p:cNvSpPr/>
            <p:nvPr/>
          </p:nvSpPr>
          <p:spPr>
            <a:xfrm flipH="1">
              <a:off x="7462448" y="391829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3"/>
            <p:cNvSpPr/>
            <p:nvPr/>
          </p:nvSpPr>
          <p:spPr>
            <a:xfrm rot="-5400000">
              <a:off x="8102491" y="371847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3"/>
            <p:cNvSpPr/>
            <p:nvPr/>
          </p:nvSpPr>
          <p:spPr>
            <a:xfrm flipH="1">
              <a:off x="8334533" y="392596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3"/>
            <p:cNvSpPr/>
            <p:nvPr/>
          </p:nvSpPr>
          <p:spPr>
            <a:xfrm rot="-5400000">
              <a:off x="8288290" y="43342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 name="Google Shape;39;p3"/>
          <p:cNvSpPr txBox="1"/>
          <p:nvPr>
            <p:ph type="title"/>
          </p:nvPr>
        </p:nvSpPr>
        <p:spPr>
          <a:xfrm>
            <a:off x="823850" y="2053000"/>
            <a:ext cx="4587000" cy="11487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0" name="Google Shape;40;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41" name="Shape 41"/>
        <p:cNvGrpSpPr/>
        <p:nvPr/>
      </p:nvGrpSpPr>
      <p:grpSpPr>
        <a:xfrm>
          <a:off x="0" y="0"/>
          <a:ext cx="0" cy="0"/>
          <a:chOff x="0" y="0"/>
          <a:chExt cx="0" cy="0"/>
        </a:xfrm>
      </p:grpSpPr>
      <p:grpSp>
        <p:nvGrpSpPr>
          <p:cNvPr id="42" name="Google Shape;42;p4"/>
          <p:cNvGrpSpPr/>
          <p:nvPr/>
        </p:nvGrpSpPr>
        <p:grpSpPr>
          <a:xfrm>
            <a:off x="0" y="381001"/>
            <a:ext cx="1037850" cy="1016287"/>
            <a:chOff x="0" y="381001"/>
            <a:chExt cx="1037850" cy="1016287"/>
          </a:xfrm>
        </p:grpSpPr>
        <p:sp>
          <p:nvSpPr>
            <p:cNvPr id="43" name="Google Shape;43;p4"/>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4"/>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4"/>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6" name="Google Shape;46;p4"/>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47" name="Google Shape;47;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48" name="Shape 48"/>
        <p:cNvGrpSpPr/>
        <p:nvPr/>
      </p:nvGrpSpPr>
      <p:grpSpPr>
        <a:xfrm>
          <a:off x="0" y="0"/>
          <a:ext cx="0" cy="0"/>
          <a:chOff x="0" y="0"/>
          <a:chExt cx="0" cy="0"/>
        </a:xfrm>
      </p:grpSpPr>
      <p:grpSp>
        <p:nvGrpSpPr>
          <p:cNvPr id="49" name="Google Shape;49;p5"/>
          <p:cNvGrpSpPr/>
          <p:nvPr/>
        </p:nvGrpSpPr>
        <p:grpSpPr>
          <a:xfrm>
            <a:off x="0" y="381001"/>
            <a:ext cx="1037850" cy="1016287"/>
            <a:chOff x="0" y="381001"/>
            <a:chExt cx="1037850" cy="1016287"/>
          </a:xfrm>
        </p:grpSpPr>
        <p:sp>
          <p:nvSpPr>
            <p:cNvPr id="50" name="Google Shape;50;p5"/>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5"/>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5"/>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53" name="Google Shape;53;p5"/>
          <p:cNvSpPr txBox="1"/>
          <p:nvPr>
            <p:ph idx="1" type="body"/>
          </p:nvPr>
        </p:nvSpPr>
        <p:spPr>
          <a:xfrm>
            <a:off x="1297500" y="1567550"/>
            <a:ext cx="3403200" cy="29112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54" name="Google Shape;54;p5"/>
          <p:cNvSpPr txBox="1"/>
          <p:nvPr>
            <p:ph idx="2" type="body"/>
          </p:nvPr>
        </p:nvSpPr>
        <p:spPr>
          <a:xfrm>
            <a:off x="4933221" y="1567550"/>
            <a:ext cx="3403200" cy="29112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55" name="Google Shape;55;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6" name="Shape 56"/>
        <p:cNvGrpSpPr/>
        <p:nvPr/>
      </p:nvGrpSpPr>
      <p:grpSpPr>
        <a:xfrm>
          <a:off x="0" y="0"/>
          <a:ext cx="0" cy="0"/>
          <a:chOff x="0" y="0"/>
          <a:chExt cx="0" cy="0"/>
        </a:xfrm>
      </p:grpSpPr>
      <p:grpSp>
        <p:nvGrpSpPr>
          <p:cNvPr id="57" name="Google Shape;57;p6"/>
          <p:cNvGrpSpPr/>
          <p:nvPr/>
        </p:nvGrpSpPr>
        <p:grpSpPr>
          <a:xfrm>
            <a:off x="0" y="381001"/>
            <a:ext cx="1037850" cy="1016287"/>
            <a:chOff x="0" y="381001"/>
            <a:chExt cx="1037850" cy="1016287"/>
          </a:xfrm>
        </p:grpSpPr>
        <p:sp>
          <p:nvSpPr>
            <p:cNvPr id="58" name="Google Shape;58;p6"/>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6"/>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 name="Google Shape;60;p6"/>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1" name="Google Shape;61;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62" name="Shape 62"/>
        <p:cNvGrpSpPr/>
        <p:nvPr/>
      </p:nvGrpSpPr>
      <p:grpSpPr>
        <a:xfrm>
          <a:off x="0" y="0"/>
          <a:ext cx="0" cy="0"/>
          <a:chOff x="0" y="0"/>
          <a:chExt cx="0" cy="0"/>
        </a:xfrm>
      </p:grpSpPr>
      <p:grpSp>
        <p:nvGrpSpPr>
          <p:cNvPr id="63" name="Google Shape;63;p7"/>
          <p:cNvGrpSpPr/>
          <p:nvPr/>
        </p:nvGrpSpPr>
        <p:grpSpPr>
          <a:xfrm>
            <a:off x="0" y="381001"/>
            <a:ext cx="1037850" cy="1016287"/>
            <a:chOff x="0" y="381001"/>
            <a:chExt cx="1037850" cy="1016287"/>
          </a:xfrm>
        </p:grpSpPr>
        <p:sp>
          <p:nvSpPr>
            <p:cNvPr id="64" name="Google Shape;64;p7"/>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7"/>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7"/>
          <p:cNvSpPr txBox="1"/>
          <p:nvPr>
            <p:ph type="title"/>
          </p:nvPr>
        </p:nvSpPr>
        <p:spPr>
          <a:xfrm>
            <a:off x="1297500" y="393750"/>
            <a:ext cx="3798900" cy="1493100"/>
          </a:xfrm>
          <a:prstGeom prst="rect">
            <a:avLst/>
          </a:prstGeom>
        </p:spPr>
        <p:txBody>
          <a:bodyPr anchorCtr="0" anchor="t"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7" name="Google Shape;67;p7"/>
          <p:cNvSpPr txBox="1"/>
          <p:nvPr>
            <p:ph idx="1" type="body"/>
          </p:nvPr>
        </p:nvSpPr>
        <p:spPr>
          <a:xfrm>
            <a:off x="1297500" y="1972550"/>
            <a:ext cx="3798900" cy="24159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68" name="Google Shape;68;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69" name="Shape 69"/>
        <p:cNvGrpSpPr/>
        <p:nvPr/>
      </p:nvGrpSpPr>
      <p:grpSpPr>
        <a:xfrm>
          <a:off x="0" y="0"/>
          <a:ext cx="0" cy="0"/>
          <a:chOff x="0" y="0"/>
          <a:chExt cx="0" cy="0"/>
        </a:xfrm>
      </p:grpSpPr>
      <p:grpSp>
        <p:nvGrpSpPr>
          <p:cNvPr id="70" name="Google Shape;70;p8"/>
          <p:cNvGrpSpPr/>
          <p:nvPr/>
        </p:nvGrpSpPr>
        <p:grpSpPr>
          <a:xfrm>
            <a:off x="4406400" y="0"/>
            <a:ext cx="4737600" cy="5143500"/>
            <a:chOff x="4406400" y="0"/>
            <a:chExt cx="4737600" cy="5143500"/>
          </a:xfrm>
        </p:grpSpPr>
        <p:sp>
          <p:nvSpPr>
            <p:cNvPr id="71" name="Google Shape;71;p8"/>
            <p:cNvSpPr/>
            <p:nvPr/>
          </p:nvSpPr>
          <p:spPr>
            <a:xfrm rot="5400000">
              <a:off x="4407900" y="-1500"/>
              <a:ext cx="47346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8"/>
            <p:cNvSpPr/>
            <p:nvPr/>
          </p:nvSpPr>
          <p:spPr>
            <a:xfrm rot="5400000">
              <a:off x="4840825" y="6000"/>
              <a:ext cx="42987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8"/>
            <p:cNvSpPr/>
            <p:nvPr/>
          </p:nvSpPr>
          <p:spPr>
            <a:xfrm rot="-5400000">
              <a:off x="5618399" y="123664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8"/>
            <p:cNvSpPr/>
            <p:nvPr/>
          </p:nvSpPr>
          <p:spPr>
            <a:xfrm flipH="1">
              <a:off x="5849857" y="144407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8"/>
            <p:cNvSpPr/>
            <p:nvPr/>
          </p:nvSpPr>
          <p:spPr>
            <a:xfrm rot="-5400000">
              <a:off x="5987081" y="246974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8"/>
            <p:cNvSpPr/>
            <p:nvPr/>
          </p:nvSpPr>
          <p:spPr>
            <a:xfrm flipH="1">
              <a:off x="6222115" y="2677179"/>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8"/>
            <p:cNvSpPr/>
            <p:nvPr/>
          </p:nvSpPr>
          <p:spPr>
            <a:xfrm rot="-5400000">
              <a:off x="6675341" y="186224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8"/>
            <p:cNvSpPr/>
            <p:nvPr/>
          </p:nvSpPr>
          <p:spPr>
            <a:xfrm flipH="1">
              <a:off x="6908099" y="2069680"/>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rot="-5400000">
              <a:off x="6861141" y="247808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8"/>
            <p:cNvSpPr/>
            <p:nvPr/>
          </p:nvSpPr>
          <p:spPr>
            <a:xfrm flipH="1">
              <a:off x="7965266" y="269319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8"/>
            <p:cNvSpPr/>
            <p:nvPr/>
          </p:nvSpPr>
          <p:spPr>
            <a:xfrm flipH="1">
              <a:off x="8145082" y="330903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rot="-5400000">
              <a:off x="7047599" y="309534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flipH="1">
              <a:off x="7276649" y="330278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8"/>
            <p:cNvSpPr/>
            <p:nvPr/>
          </p:nvSpPr>
          <p:spPr>
            <a:xfrm rot="-5400000">
              <a:off x="7227414" y="3711189"/>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8"/>
            <p:cNvSpPr/>
            <p:nvPr/>
          </p:nvSpPr>
          <p:spPr>
            <a:xfrm flipH="1">
              <a:off x="7462448" y="391862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8"/>
            <p:cNvSpPr/>
            <p:nvPr/>
          </p:nvSpPr>
          <p:spPr>
            <a:xfrm rot="-5400000">
              <a:off x="8102491" y="37188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flipH="1">
              <a:off x="8334533" y="392629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rot="-5400000">
              <a:off x="8288290" y="433470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9" name="Google Shape;89;p8"/>
          <p:cNvSpPr txBox="1"/>
          <p:nvPr>
            <p:ph type="title"/>
          </p:nvPr>
        </p:nvSpPr>
        <p:spPr>
          <a:xfrm>
            <a:off x="823850" y="866775"/>
            <a:ext cx="4587000" cy="35211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0" name="Google Shape;90;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91" name="Shape 91"/>
        <p:cNvGrpSpPr/>
        <p:nvPr/>
      </p:nvGrpSpPr>
      <p:grpSpPr>
        <a:xfrm>
          <a:off x="0" y="0"/>
          <a:ext cx="0" cy="0"/>
          <a:chOff x="0" y="0"/>
          <a:chExt cx="0" cy="0"/>
        </a:xfrm>
      </p:grpSpPr>
      <p:grpSp>
        <p:nvGrpSpPr>
          <p:cNvPr id="92" name="Google Shape;92;p9"/>
          <p:cNvGrpSpPr/>
          <p:nvPr/>
        </p:nvGrpSpPr>
        <p:grpSpPr>
          <a:xfrm>
            <a:off x="0" y="381001"/>
            <a:ext cx="1037850" cy="1016287"/>
            <a:chOff x="0" y="381001"/>
            <a:chExt cx="1037850" cy="1016287"/>
          </a:xfrm>
        </p:grpSpPr>
        <p:sp>
          <p:nvSpPr>
            <p:cNvPr id="93" name="Google Shape;93;p9"/>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9"/>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 name="Google Shape;95;p9"/>
          <p:cNvSpPr txBox="1"/>
          <p:nvPr>
            <p:ph type="title"/>
          </p:nvPr>
        </p:nvSpPr>
        <p:spPr>
          <a:xfrm>
            <a:off x="1297500" y="1658325"/>
            <a:ext cx="3036300" cy="1751700"/>
          </a:xfrm>
          <a:prstGeom prst="rect">
            <a:avLst/>
          </a:prstGeom>
        </p:spPr>
        <p:txBody>
          <a:bodyPr anchorCtr="0" anchor="t"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6" name="Google Shape;96;p9"/>
          <p:cNvSpPr txBox="1"/>
          <p:nvPr>
            <p:ph idx="1" type="subTitle"/>
          </p:nvPr>
        </p:nvSpPr>
        <p:spPr>
          <a:xfrm>
            <a:off x="1297500" y="3538000"/>
            <a:ext cx="3036300" cy="5061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p:txBody>
      </p:sp>
      <p:sp>
        <p:nvSpPr>
          <p:cNvPr id="97" name="Google Shape;97;p9"/>
          <p:cNvSpPr txBox="1"/>
          <p:nvPr>
            <p:ph idx="2" type="body"/>
          </p:nvPr>
        </p:nvSpPr>
        <p:spPr>
          <a:xfrm>
            <a:off x="4648200" y="1696600"/>
            <a:ext cx="3676800" cy="23475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98" name="Google Shape;98;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99" name="Shape 99"/>
        <p:cNvGrpSpPr/>
        <p:nvPr/>
      </p:nvGrpSpPr>
      <p:grpSpPr>
        <a:xfrm>
          <a:off x="0" y="0"/>
          <a:ext cx="0" cy="0"/>
          <a:chOff x="0" y="0"/>
          <a:chExt cx="0" cy="0"/>
        </a:xfrm>
      </p:grpSpPr>
      <p:grpSp>
        <p:nvGrpSpPr>
          <p:cNvPr id="100" name="Google Shape;100;p10"/>
          <p:cNvGrpSpPr/>
          <p:nvPr/>
        </p:nvGrpSpPr>
        <p:grpSpPr>
          <a:xfrm>
            <a:off x="0" y="4128572"/>
            <a:ext cx="698925" cy="684657"/>
            <a:chOff x="0" y="3785672"/>
            <a:chExt cx="698925" cy="684657"/>
          </a:xfrm>
        </p:grpSpPr>
        <p:sp>
          <p:nvSpPr>
            <p:cNvPr id="101" name="Google Shape;101;p10"/>
            <p:cNvSpPr/>
            <p:nvPr/>
          </p:nvSpPr>
          <p:spPr>
            <a:xfrm rot="-5400000">
              <a:off x="0" y="3785672"/>
              <a:ext cx="544800" cy="544800"/>
            </a:xfrm>
            <a:prstGeom prst="diagStripe">
              <a:avLst>
                <a:gd fmla="val 50000" name="adj"/>
              </a:avLst>
            </a:prstGeom>
            <a:solidFill>
              <a:schemeClr val="lt1">
                <a:alpha val="96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0"/>
            <p:cNvSpPr/>
            <p:nvPr/>
          </p:nvSpPr>
          <p:spPr>
            <a:xfrm flipH="1">
              <a:off x="154125" y="3925529"/>
              <a:ext cx="544800" cy="544800"/>
            </a:xfrm>
            <a:prstGeom prst="diagStripe">
              <a:avLst>
                <a:gd fmla="val 50000" name="adj"/>
              </a:avLst>
            </a:prstGeom>
            <a:solidFill>
              <a:schemeClr val="lt1">
                <a:alpha val="96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10"/>
          <p:cNvSpPr txBox="1"/>
          <p:nvPr>
            <p:ph idx="1" type="body"/>
          </p:nvPr>
        </p:nvSpPr>
        <p:spPr>
          <a:xfrm>
            <a:off x="812725" y="4305375"/>
            <a:ext cx="6936000" cy="5238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300"/>
              <a:buNone/>
              <a:defRPr/>
            </a:lvl1pPr>
          </a:lstStyle>
          <a:p/>
        </p:txBody>
      </p:sp>
      <p:sp>
        <p:nvSpPr>
          <p:cNvPr id="104" name="Google Shape;104;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focus">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2pPr>
            <a:lvl3pPr lvl="2">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3pPr>
            <a:lvl4pPr lvl="3">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4pPr>
            <a:lvl5pPr lvl="4">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5pPr>
            <a:lvl6pPr lvl="5">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6pPr>
            <a:lvl7pPr lvl="6">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7pPr>
            <a:lvl8pPr lvl="7">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8pPr>
            <a:lvl9pPr lvl="8">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1150" lvl="0" marL="457200">
              <a:lnSpc>
                <a:spcPct val="115000"/>
              </a:lnSpc>
              <a:spcBef>
                <a:spcPts val="0"/>
              </a:spcBef>
              <a:spcAft>
                <a:spcPts val="0"/>
              </a:spcAft>
              <a:buClr>
                <a:schemeClr val="lt1"/>
              </a:buClr>
              <a:buSzPts val="1300"/>
              <a:buFont typeface="Lato"/>
              <a:buChar char="●"/>
              <a:defRPr sz="1300">
                <a:solidFill>
                  <a:schemeClr val="lt1"/>
                </a:solidFill>
                <a:latin typeface="Lato"/>
                <a:ea typeface="Lato"/>
                <a:cs typeface="Lato"/>
                <a:sym typeface="Lato"/>
              </a:defRPr>
            </a:lvl1pPr>
            <a:lvl2pPr indent="-298450" lvl="1" marL="91440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2pPr>
            <a:lvl3pPr indent="-298450" lvl="2" marL="137160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3pPr>
            <a:lvl4pPr indent="-298450" lvl="3" marL="182880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4pPr>
            <a:lvl5pPr indent="-298450" lvl="4" marL="228600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5pPr>
            <a:lvl6pPr indent="-298450" lvl="5" marL="274320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6pPr>
            <a:lvl7pPr indent="-298450" lvl="6" marL="320040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7pPr>
            <a:lvl8pPr indent="-298450" lvl="7" marL="365760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8pPr>
            <a:lvl9pPr indent="-298450" lvl="8" marL="4114800">
              <a:lnSpc>
                <a:spcPct val="115000"/>
              </a:lnSpc>
              <a:spcBef>
                <a:spcPts val="1600"/>
              </a:spcBef>
              <a:spcAft>
                <a:spcPts val="1600"/>
              </a:spcAft>
              <a:buClr>
                <a:schemeClr val="lt1"/>
              </a:buClr>
              <a:buSzPts val="1100"/>
              <a:buFont typeface="Lato"/>
              <a:buChar char="■"/>
              <a:defRPr sz="1100">
                <a:solidFill>
                  <a:schemeClr val="lt1"/>
                </a:solidFill>
                <a:latin typeface="Lato"/>
                <a:ea typeface="Lato"/>
                <a:cs typeface="Lato"/>
                <a:sym typeface="La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lt1"/>
                </a:solidFill>
                <a:latin typeface="Lato"/>
                <a:ea typeface="Lato"/>
                <a:cs typeface="Lato"/>
                <a:sym typeface="Lato"/>
              </a:defRPr>
            </a:lvl1pPr>
            <a:lvl2pPr lvl="1" algn="r">
              <a:buNone/>
              <a:defRPr sz="1000">
                <a:solidFill>
                  <a:schemeClr val="lt1"/>
                </a:solidFill>
                <a:latin typeface="Lato"/>
                <a:ea typeface="Lato"/>
                <a:cs typeface="Lato"/>
                <a:sym typeface="Lato"/>
              </a:defRPr>
            </a:lvl2pPr>
            <a:lvl3pPr lvl="2" algn="r">
              <a:buNone/>
              <a:defRPr sz="1000">
                <a:solidFill>
                  <a:schemeClr val="lt1"/>
                </a:solidFill>
                <a:latin typeface="Lato"/>
                <a:ea typeface="Lato"/>
                <a:cs typeface="Lato"/>
                <a:sym typeface="Lato"/>
              </a:defRPr>
            </a:lvl3pPr>
            <a:lvl4pPr lvl="3" algn="r">
              <a:buNone/>
              <a:defRPr sz="1000">
                <a:solidFill>
                  <a:schemeClr val="lt1"/>
                </a:solidFill>
                <a:latin typeface="Lato"/>
                <a:ea typeface="Lato"/>
                <a:cs typeface="Lato"/>
                <a:sym typeface="Lato"/>
              </a:defRPr>
            </a:lvl4pPr>
            <a:lvl5pPr lvl="4" algn="r">
              <a:buNone/>
              <a:defRPr sz="1000">
                <a:solidFill>
                  <a:schemeClr val="lt1"/>
                </a:solidFill>
                <a:latin typeface="Lato"/>
                <a:ea typeface="Lato"/>
                <a:cs typeface="Lato"/>
                <a:sym typeface="Lato"/>
              </a:defRPr>
            </a:lvl5pPr>
            <a:lvl6pPr lvl="5" algn="r">
              <a:buNone/>
              <a:defRPr sz="1000">
                <a:solidFill>
                  <a:schemeClr val="lt1"/>
                </a:solidFill>
                <a:latin typeface="Lato"/>
                <a:ea typeface="Lato"/>
                <a:cs typeface="Lato"/>
                <a:sym typeface="Lato"/>
              </a:defRPr>
            </a:lvl6pPr>
            <a:lvl7pPr lvl="6" algn="r">
              <a:buNone/>
              <a:defRPr sz="1000">
                <a:solidFill>
                  <a:schemeClr val="lt1"/>
                </a:solidFill>
                <a:latin typeface="Lato"/>
                <a:ea typeface="Lato"/>
                <a:cs typeface="Lato"/>
                <a:sym typeface="Lato"/>
              </a:defRPr>
            </a:lvl7pPr>
            <a:lvl8pPr lvl="7" algn="r">
              <a:buNone/>
              <a:defRPr sz="1000">
                <a:solidFill>
                  <a:schemeClr val="lt1"/>
                </a:solidFill>
                <a:latin typeface="Lato"/>
                <a:ea typeface="Lato"/>
                <a:cs typeface="Lato"/>
                <a:sym typeface="Lato"/>
              </a:defRPr>
            </a:lvl8pPr>
            <a:lvl9pPr lvl="8" algn="r">
              <a:buNone/>
              <a:defRPr sz="10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3" name="Shape 133"/>
        <p:cNvGrpSpPr/>
        <p:nvPr/>
      </p:nvGrpSpPr>
      <p:grpSpPr>
        <a:xfrm>
          <a:off x="0" y="0"/>
          <a:ext cx="0" cy="0"/>
          <a:chOff x="0" y="0"/>
          <a:chExt cx="0" cy="0"/>
        </a:xfrm>
      </p:grpSpPr>
      <p:sp>
        <p:nvSpPr>
          <p:cNvPr id="134" name="Google Shape;134;p13"/>
          <p:cNvSpPr txBox="1"/>
          <p:nvPr>
            <p:ph type="ctrTitle"/>
          </p:nvPr>
        </p:nvSpPr>
        <p:spPr>
          <a:xfrm>
            <a:off x="3537150" y="1578400"/>
            <a:ext cx="5017500" cy="157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Female Initative</a:t>
            </a:r>
            <a:endParaRPr/>
          </a:p>
        </p:txBody>
      </p:sp>
      <p:sp>
        <p:nvSpPr>
          <p:cNvPr id="135" name="Google Shape;135;p13"/>
          <p:cNvSpPr txBox="1"/>
          <p:nvPr>
            <p:ph idx="1" type="subTitle"/>
          </p:nvPr>
        </p:nvSpPr>
        <p:spPr>
          <a:xfrm>
            <a:off x="5083950" y="3924925"/>
            <a:ext cx="3470700" cy="50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Kenny Fung</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0" name="Shape 190"/>
        <p:cNvGrpSpPr/>
        <p:nvPr/>
      </p:nvGrpSpPr>
      <p:grpSpPr>
        <a:xfrm>
          <a:off x="0" y="0"/>
          <a:ext cx="0" cy="0"/>
          <a:chOff x="0" y="0"/>
          <a:chExt cx="0" cy="0"/>
        </a:xfrm>
      </p:grpSpPr>
      <p:sp>
        <p:nvSpPr>
          <p:cNvPr id="191" name="Google Shape;191;p22"/>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Exodus 1:16</a:t>
            </a:r>
            <a:endParaRPr/>
          </a:p>
        </p:txBody>
      </p:sp>
      <p:sp>
        <p:nvSpPr>
          <p:cNvPr id="192" name="Google Shape;192;p22"/>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“‘When you act as midwives to the Hebrew women, and see them on the birthstool, if it is a boy, kill him; but if it is a girl, she shall live.’”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6" name="Shape 196"/>
        <p:cNvGrpSpPr/>
        <p:nvPr/>
      </p:nvGrpSpPr>
      <p:grpSpPr>
        <a:xfrm>
          <a:off x="0" y="0"/>
          <a:ext cx="0" cy="0"/>
          <a:chOff x="0" y="0"/>
          <a:chExt cx="0" cy="0"/>
        </a:xfrm>
      </p:grpSpPr>
      <p:sp>
        <p:nvSpPr>
          <p:cNvPr id="197" name="Google Shape;197;p23"/>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Pharaoh’s Daughter</a:t>
            </a:r>
            <a:endParaRPr/>
          </a:p>
        </p:txBody>
      </p:sp>
      <p:sp>
        <p:nvSpPr>
          <p:cNvPr id="198" name="Google Shape;198;p23"/>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99" name="Google Shape;199;p23"/>
          <p:cNvPicPr preferRelativeResize="0"/>
          <p:nvPr/>
        </p:nvPicPr>
        <p:blipFill>
          <a:blip r:embed="rId3">
            <a:alphaModFix/>
          </a:blip>
          <a:stretch>
            <a:fillRect/>
          </a:stretch>
        </p:blipFill>
        <p:spPr>
          <a:xfrm>
            <a:off x="2514600" y="1222925"/>
            <a:ext cx="4114800" cy="36004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3" name="Shape 203"/>
        <p:cNvGrpSpPr/>
        <p:nvPr/>
      </p:nvGrpSpPr>
      <p:grpSpPr>
        <a:xfrm>
          <a:off x="0" y="0"/>
          <a:ext cx="0" cy="0"/>
          <a:chOff x="0" y="0"/>
          <a:chExt cx="0" cy="0"/>
        </a:xfrm>
      </p:grpSpPr>
      <p:sp>
        <p:nvSpPr>
          <p:cNvPr id="204" name="Google Shape;204;p24"/>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Exodus 2:10</a:t>
            </a:r>
            <a:endParaRPr/>
          </a:p>
        </p:txBody>
      </p:sp>
      <p:sp>
        <p:nvSpPr>
          <p:cNvPr id="205" name="Google Shape;205;p24"/>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“When the child grew up, she brought him to Pharaoh’s daughter, and she took him as her son. She named him Moses, ‘because,’ she said, ‘I drew him out of the water.’”</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9" name="Shape 209"/>
        <p:cNvGrpSpPr/>
        <p:nvPr/>
      </p:nvGrpSpPr>
      <p:grpSpPr>
        <a:xfrm>
          <a:off x="0" y="0"/>
          <a:ext cx="0" cy="0"/>
          <a:chOff x="0" y="0"/>
          <a:chExt cx="0" cy="0"/>
        </a:xfrm>
      </p:grpSpPr>
      <p:sp>
        <p:nvSpPr>
          <p:cNvPr id="210" name="Google Shape;210;p25"/>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Zipporah</a:t>
            </a:r>
            <a:endParaRPr/>
          </a:p>
        </p:txBody>
      </p:sp>
      <p:sp>
        <p:nvSpPr>
          <p:cNvPr id="211" name="Google Shape;211;p25"/>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12" name="Google Shape;212;p25"/>
          <p:cNvPicPr preferRelativeResize="0"/>
          <p:nvPr/>
        </p:nvPicPr>
        <p:blipFill>
          <a:blip r:embed="rId3">
            <a:alphaModFix/>
          </a:blip>
          <a:stretch>
            <a:fillRect/>
          </a:stretch>
        </p:blipFill>
        <p:spPr>
          <a:xfrm>
            <a:off x="2443375" y="1599400"/>
            <a:ext cx="4257239" cy="29112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6" name="Shape 216"/>
        <p:cNvGrpSpPr/>
        <p:nvPr/>
      </p:nvGrpSpPr>
      <p:grpSpPr>
        <a:xfrm>
          <a:off x="0" y="0"/>
          <a:ext cx="0" cy="0"/>
          <a:chOff x="0" y="0"/>
          <a:chExt cx="0" cy="0"/>
        </a:xfrm>
      </p:grpSpPr>
      <p:sp>
        <p:nvSpPr>
          <p:cNvPr id="217" name="Google Shape;217;p26"/>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Exodus 4:24-26</a:t>
            </a:r>
            <a:endParaRPr/>
          </a:p>
        </p:txBody>
      </p:sp>
      <p:sp>
        <p:nvSpPr>
          <p:cNvPr id="218" name="Google Shape;218;p26"/>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“On the way, at a place where they spent the night, the Lord met him and tried to kill him.”</a:t>
            </a:r>
            <a:endParaRPr/>
          </a:p>
          <a:p>
            <a:pPr indent="0" lvl="0" marL="0" rtl="0" algn="l">
              <a:spcBef>
                <a:spcPts val="1600"/>
              </a:spcBef>
              <a:spcAft>
                <a:spcPts val="0"/>
              </a:spcAft>
              <a:buNone/>
            </a:pPr>
            <a:r>
              <a:rPr lang="en"/>
              <a:t>“But Zipporah took a flint and cut off her son’s foreskin, and touched Moses’ feet with it, and said, ‘Truly you are a bridegroom of blood to me!”</a:t>
            </a:r>
            <a:endParaRPr/>
          </a:p>
          <a:p>
            <a:pPr indent="0" lvl="0" marL="0" rtl="0" algn="l">
              <a:spcBef>
                <a:spcPts val="1600"/>
              </a:spcBef>
              <a:spcAft>
                <a:spcPts val="1600"/>
              </a:spcAft>
              <a:buNone/>
            </a:pPr>
            <a:r>
              <a:rPr lang="en"/>
              <a:t>“So he let him alone. It was then she said. ‘A bridegroom of blood by circumcision.”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sp>
        <p:nvSpPr>
          <p:cNvPr id="140" name="Google Shape;140;p14"/>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Sarai/Sarah</a:t>
            </a:r>
            <a:endParaRPr/>
          </a:p>
        </p:txBody>
      </p:sp>
      <p:sp>
        <p:nvSpPr>
          <p:cNvPr id="141" name="Google Shape;141;p14"/>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42" name="Google Shape;142;p14"/>
          <p:cNvPicPr preferRelativeResize="0"/>
          <p:nvPr/>
        </p:nvPicPr>
        <p:blipFill>
          <a:blip r:embed="rId3">
            <a:alphaModFix/>
          </a:blip>
          <a:stretch>
            <a:fillRect/>
          </a:stretch>
        </p:blipFill>
        <p:spPr>
          <a:xfrm>
            <a:off x="3441200" y="1307850"/>
            <a:ext cx="2751501" cy="35759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6" name="Shape 146"/>
        <p:cNvGrpSpPr/>
        <p:nvPr/>
      </p:nvGrpSpPr>
      <p:grpSpPr>
        <a:xfrm>
          <a:off x="0" y="0"/>
          <a:ext cx="0" cy="0"/>
          <a:chOff x="0" y="0"/>
          <a:chExt cx="0" cy="0"/>
        </a:xfrm>
      </p:grpSpPr>
      <p:sp>
        <p:nvSpPr>
          <p:cNvPr id="147" name="Google Shape;147;p15"/>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Genesis 12:13</a:t>
            </a:r>
            <a:endParaRPr/>
          </a:p>
        </p:txBody>
      </p:sp>
      <p:sp>
        <p:nvSpPr>
          <p:cNvPr id="148" name="Google Shape;148;p15"/>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“Say you are my sister, so that it may go well with me because of you, and that my life may be spared on your account.”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2" name="Shape 152"/>
        <p:cNvGrpSpPr/>
        <p:nvPr/>
      </p:nvGrpSpPr>
      <p:grpSpPr>
        <a:xfrm>
          <a:off x="0" y="0"/>
          <a:ext cx="0" cy="0"/>
          <a:chOff x="0" y="0"/>
          <a:chExt cx="0" cy="0"/>
        </a:xfrm>
      </p:grpSpPr>
      <p:sp>
        <p:nvSpPr>
          <p:cNvPr id="153" name="Google Shape;153;p16"/>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Genesis 16:2</a:t>
            </a:r>
            <a:endParaRPr/>
          </a:p>
        </p:txBody>
      </p:sp>
      <p:sp>
        <p:nvSpPr>
          <p:cNvPr id="154" name="Google Shape;154;p16"/>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“And Sarai said to Abram, “You see that the Lord has prevented me from bearing children; go in to my slave-girl; it may be that I shall obtain children by her.” And Abram listened to the voice of Sarai.</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sp>
        <p:nvSpPr>
          <p:cNvPr id="159" name="Google Shape;159;p17"/>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Genesis 21:10</a:t>
            </a:r>
            <a:endParaRPr/>
          </a:p>
        </p:txBody>
      </p:sp>
      <p:sp>
        <p:nvSpPr>
          <p:cNvPr id="160" name="Google Shape;160;p17"/>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“So she said to Abraham, ‘Cast out this slave woman with her son; for the son of this slave woman shall not inherit along with my son Isaac.’”</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4" name="Shape 164"/>
        <p:cNvGrpSpPr/>
        <p:nvPr/>
      </p:nvGrpSpPr>
      <p:grpSpPr>
        <a:xfrm>
          <a:off x="0" y="0"/>
          <a:ext cx="0" cy="0"/>
          <a:chOff x="0" y="0"/>
          <a:chExt cx="0" cy="0"/>
        </a:xfrm>
      </p:grpSpPr>
      <p:sp>
        <p:nvSpPr>
          <p:cNvPr id="165" name="Google Shape;165;p18"/>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Rebekah</a:t>
            </a:r>
            <a:endParaRPr/>
          </a:p>
        </p:txBody>
      </p:sp>
      <p:sp>
        <p:nvSpPr>
          <p:cNvPr id="166" name="Google Shape;166;p18"/>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67" name="Google Shape;167;p18"/>
          <p:cNvPicPr preferRelativeResize="0"/>
          <p:nvPr/>
        </p:nvPicPr>
        <p:blipFill>
          <a:blip r:embed="rId3">
            <a:alphaModFix/>
          </a:blip>
          <a:stretch>
            <a:fillRect/>
          </a:stretch>
        </p:blipFill>
        <p:spPr>
          <a:xfrm>
            <a:off x="3475971" y="1307850"/>
            <a:ext cx="2681963" cy="35759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1" name="Shape 171"/>
        <p:cNvGrpSpPr/>
        <p:nvPr/>
      </p:nvGrpSpPr>
      <p:grpSpPr>
        <a:xfrm>
          <a:off x="0" y="0"/>
          <a:ext cx="0" cy="0"/>
          <a:chOff x="0" y="0"/>
          <a:chExt cx="0" cy="0"/>
        </a:xfrm>
      </p:grpSpPr>
      <p:sp>
        <p:nvSpPr>
          <p:cNvPr id="172" name="Google Shape;172;p19"/>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Genesis 24:57-58</a:t>
            </a:r>
            <a:endParaRPr/>
          </a:p>
        </p:txBody>
      </p:sp>
      <p:sp>
        <p:nvSpPr>
          <p:cNvPr id="173" name="Google Shape;173;p19"/>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“They said, “We will call the girl, and ask her.”</a:t>
            </a:r>
            <a:endParaRPr/>
          </a:p>
          <a:p>
            <a:pPr indent="0" lvl="0" marL="0" rtl="0" algn="l">
              <a:spcBef>
                <a:spcPts val="1600"/>
              </a:spcBef>
              <a:spcAft>
                <a:spcPts val="1600"/>
              </a:spcAft>
              <a:buNone/>
            </a:pPr>
            <a:r>
              <a:rPr lang="en"/>
              <a:t>“And they called Rebekah, and said to her, ‘Will you go with this man?’ She said, ‘I will.’”</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7" name="Shape 177"/>
        <p:cNvGrpSpPr/>
        <p:nvPr/>
      </p:nvGrpSpPr>
      <p:grpSpPr>
        <a:xfrm>
          <a:off x="0" y="0"/>
          <a:ext cx="0" cy="0"/>
          <a:chOff x="0" y="0"/>
          <a:chExt cx="0" cy="0"/>
        </a:xfrm>
      </p:grpSpPr>
      <p:sp>
        <p:nvSpPr>
          <p:cNvPr id="178" name="Google Shape;178;p20"/>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Genesis 25:23</a:t>
            </a:r>
            <a:endParaRPr/>
          </a:p>
        </p:txBody>
      </p:sp>
      <p:sp>
        <p:nvSpPr>
          <p:cNvPr id="179" name="Google Shape;179;p20"/>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“And the Lord said to her,</a:t>
            </a:r>
            <a:endParaRPr/>
          </a:p>
          <a:p>
            <a:pPr indent="0" lvl="0" marL="0" rtl="0" algn="l">
              <a:lnSpc>
                <a:spcPct val="100000"/>
              </a:lnSpc>
              <a:spcBef>
                <a:spcPts val="1600"/>
              </a:spcBef>
              <a:spcAft>
                <a:spcPts val="0"/>
              </a:spcAft>
              <a:buNone/>
            </a:pPr>
            <a:r>
              <a:rPr lang="en"/>
              <a:t>	‘Two Nations are in your womb, and two peoples born of you shall be divided; the one shall be stronger than the other, the elder shall serve the younger.’ ”</a:t>
            </a:r>
            <a:endParaRPr/>
          </a:p>
          <a:p>
            <a:pPr indent="0" lvl="0" marL="0" rtl="0" algn="l">
              <a:lnSpc>
                <a:spcPct val="100000"/>
              </a:lnSpc>
              <a:spcBef>
                <a:spcPts val="1600"/>
              </a:spcBef>
              <a:spcAft>
                <a:spcPts val="1600"/>
              </a:spcAft>
              <a:buNone/>
            </a:pPr>
            <a:r>
              <a:rPr lang="en"/>
              <a:t>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3" name="Shape 183"/>
        <p:cNvGrpSpPr/>
        <p:nvPr/>
      </p:nvGrpSpPr>
      <p:grpSpPr>
        <a:xfrm>
          <a:off x="0" y="0"/>
          <a:ext cx="0" cy="0"/>
          <a:chOff x="0" y="0"/>
          <a:chExt cx="0" cy="0"/>
        </a:xfrm>
      </p:grpSpPr>
      <p:sp>
        <p:nvSpPr>
          <p:cNvPr id="184" name="Google Shape;184;p21"/>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Shiphrah and Puah</a:t>
            </a:r>
            <a:endParaRPr/>
          </a:p>
        </p:txBody>
      </p:sp>
      <p:sp>
        <p:nvSpPr>
          <p:cNvPr id="185" name="Google Shape;185;p21"/>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86" name="Google Shape;186;p21"/>
          <p:cNvPicPr preferRelativeResize="0"/>
          <p:nvPr/>
        </p:nvPicPr>
        <p:blipFill>
          <a:blip r:embed="rId3">
            <a:alphaModFix/>
          </a:blip>
          <a:stretch>
            <a:fillRect/>
          </a:stretch>
        </p:blipFill>
        <p:spPr>
          <a:xfrm>
            <a:off x="2667000" y="1118150"/>
            <a:ext cx="3810000" cy="3810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