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Amatic SC"/>
      <p:regular r:id="rId13"/>
      <p:bold r:id="rId14"/>
    </p:embeddedFont>
    <p:embeddedFont>
      <p:font typeface="Source Code Pro"/>
      <p:regular r:id="rId15"/>
      <p:bold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AmaticSC-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SourceCodePro-regular.fntdata"/><Relationship Id="rId14" Type="http://schemas.openxmlformats.org/officeDocument/2006/relationships/font" Target="fonts/AmaticSC-bold.fntdata"/><Relationship Id="rId16" Type="http://schemas.openxmlformats.org/officeDocument/2006/relationships/font" Target="fonts/SourceCodePr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Shape 5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4" name="Shape 5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0" name="Shape 6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 name="Shape 66"/>
        <p:cNvGrpSpPr/>
        <p:nvPr/>
      </p:nvGrpSpPr>
      <p:grpSpPr>
        <a:xfrm>
          <a:off x="0" y="0"/>
          <a:ext cx="0" cy="0"/>
          <a:chOff x="0" y="0"/>
          <a:chExt cx="0" cy="0"/>
        </a:xfrm>
      </p:grpSpPr>
      <p:sp>
        <p:nvSpPr>
          <p:cNvPr id="67" name="Shape 6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8" name="Shape 6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Shape 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 name="Shape 7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3" name="Shape 8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 name="Shape 9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Shape 10"/>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 name="Shape 11"/>
          <p:cNvSpPr txBox="1"/>
          <p:nvPr>
            <p:ph type="ctrTitle"/>
          </p:nvPr>
        </p:nvSpPr>
        <p:spPr>
          <a:xfrm>
            <a:off x="311700" y="392150"/>
            <a:ext cx="8520600" cy="2690400"/>
          </a:xfrm>
          <a:prstGeom prst="rect">
            <a:avLst/>
          </a:prstGeom>
        </p:spPr>
        <p:txBody>
          <a:bodyPr anchorCtr="0" anchor="ctr" bIns="91425" lIns="91425" spcFirstLastPara="1" rIns="91425" wrap="square" tIns="91425"/>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Shape 12"/>
          <p:cNvSpPr txBox="1"/>
          <p:nvPr>
            <p:ph idx="1" type="subTitle"/>
          </p:nvPr>
        </p:nvSpPr>
        <p:spPr>
          <a:xfrm>
            <a:off x="311700" y="3890400"/>
            <a:ext cx="8520600" cy="706200"/>
          </a:xfrm>
          <a:prstGeom prst="rect">
            <a:avLst/>
          </a:prstGeom>
        </p:spPr>
        <p:txBody>
          <a:bodyPr anchorCtr="0" anchor="ctr" bIns="91425" lIns="91425" spcFirstLastPara="1" rIns="91425" wrap="square" tIns="91425"/>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Shape 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Shape 47"/>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Shape 48"/>
          <p:cNvSpPr txBox="1"/>
          <p:nvPr>
            <p:ph idx="1" type="body"/>
          </p:nvPr>
        </p:nvSpPr>
        <p:spPr>
          <a:xfrm>
            <a:off x="311700" y="33046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160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160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160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160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160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160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160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1600"/>
              </a:spcBef>
              <a:spcAft>
                <a:spcPts val="1600"/>
              </a:spcAft>
              <a:buClr>
                <a:schemeClr val="accent1"/>
              </a:buClr>
              <a:buSzPts val="1400"/>
              <a:buChar char="■"/>
              <a:defRPr>
                <a:solidFill>
                  <a:schemeClr val="accent1"/>
                </a:solidFill>
                <a:highlight>
                  <a:schemeClr val="dk1"/>
                </a:highlight>
              </a:defRPr>
            </a:lvl9pPr>
          </a:lstStyle>
          <a:p/>
        </p:txBody>
      </p:sp>
      <p:sp>
        <p:nvSpPr>
          <p:cNvPr id="49" name="Shape 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Shape 5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Shape 15"/>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Shape 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Shape 18"/>
          <p:cNvSpPr txBox="1"/>
          <p:nvPr>
            <p:ph type="title"/>
          </p:nvPr>
        </p:nvSpPr>
        <p:spPr>
          <a:xfrm>
            <a:off x="311700" y="292850"/>
            <a:ext cx="8520600" cy="801000"/>
          </a:xfrm>
          <a:prstGeom prst="rect">
            <a:avLst/>
          </a:prstGeom>
        </p:spPr>
        <p:txBody>
          <a:bodyPr anchorCtr="0" anchor="t"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Shape 19"/>
          <p:cNvSpPr txBox="1"/>
          <p:nvPr>
            <p:ph idx="1" type="body"/>
          </p:nvPr>
        </p:nvSpPr>
        <p:spPr>
          <a:xfrm>
            <a:off x="311700" y="1228675"/>
            <a:ext cx="8520600" cy="33402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Shape 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1" name="Shape 21"/>
        <p:cNvGrpSpPr/>
        <p:nvPr/>
      </p:nvGrpSpPr>
      <p:grpSpPr>
        <a:xfrm>
          <a:off x="0" y="0"/>
          <a:ext cx="0" cy="0"/>
          <a:chOff x="0" y="0"/>
          <a:chExt cx="0" cy="0"/>
        </a:xfrm>
      </p:grpSpPr>
      <p:sp>
        <p:nvSpPr>
          <p:cNvPr id="22" name="Shape 22"/>
          <p:cNvSpPr txBox="1"/>
          <p:nvPr>
            <p:ph type="title"/>
          </p:nvPr>
        </p:nvSpPr>
        <p:spPr>
          <a:xfrm>
            <a:off x="311700" y="292850"/>
            <a:ext cx="8520600" cy="801000"/>
          </a:xfrm>
          <a:prstGeom prst="rect">
            <a:avLst/>
          </a:prstGeom>
        </p:spPr>
        <p:txBody>
          <a:bodyPr anchorCtr="0" anchor="t"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Shape 23"/>
          <p:cNvSpPr txBox="1"/>
          <p:nvPr>
            <p:ph idx="1" type="body"/>
          </p:nvPr>
        </p:nvSpPr>
        <p:spPr>
          <a:xfrm>
            <a:off x="311700" y="1228675"/>
            <a:ext cx="3999900" cy="3340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Shape 24"/>
          <p:cNvSpPr txBox="1"/>
          <p:nvPr>
            <p:ph idx="2" type="body"/>
          </p:nvPr>
        </p:nvSpPr>
        <p:spPr>
          <a:xfrm>
            <a:off x="4832400" y="1228675"/>
            <a:ext cx="3999900" cy="3340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Shape 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Shape 27"/>
          <p:cNvSpPr txBox="1"/>
          <p:nvPr>
            <p:ph type="title"/>
          </p:nvPr>
        </p:nvSpPr>
        <p:spPr>
          <a:xfrm>
            <a:off x="304800" y="309350"/>
            <a:ext cx="8537700" cy="748200"/>
          </a:xfrm>
          <a:prstGeom prst="rect">
            <a:avLst/>
          </a:prstGeom>
        </p:spPr>
        <p:txBody>
          <a:bodyPr anchorCtr="0" anchor="t" bIns="91425" lIns="91425" spcFirstLastPara="1" rIns="91425" wrap="square" tIns="91425"/>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Shape 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 name="Shape 29"/>
        <p:cNvGrpSpPr/>
        <p:nvPr/>
      </p:nvGrpSpPr>
      <p:grpSpPr>
        <a:xfrm>
          <a:off x="0" y="0"/>
          <a:ext cx="0" cy="0"/>
          <a:chOff x="0" y="0"/>
          <a:chExt cx="0" cy="0"/>
        </a:xfrm>
      </p:grpSpPr>
      <p:sp>
        <p:nvSpPr>
          <p:cNvPr id="30" name="Shape 30"/>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Shape 31"/>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Shape 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Shape 34"/>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Shape 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6" name="Shape 36"/>
        <p:cNvGrpSpPr/>
        <p:nvPr/>
      </p:nvGrpSpPr>
      <p:grpSpPr>
        <a:xfrm>
          <a:off x="0" y="0"/>
          <a:ext cx="0" cy="0"/>
          <a:chOff x="0" y="0"/>
          <a:chExt cx="0" cy="0"/>
        </a:xfrm>
      </p:grpSpPr>
      <p:sp>
        <p:nvSpPr>
          <p:cNvPr id="37" name="Shape 37"/>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38" name="Shape 38"/>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Shape 39"/>
          <p:cNvSpPr txBox="1"/>
          <p:nvPr>
            <p:ph type="title"/>
          </p:nvPr>
        </p:nvSpPr>
        <p:spPr>
          <a:xfrm>
            <a:off x="265500" y="1081400"/>
            <a:ext cx="4045200" cy="17103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Shape 40"/>
          <p:cNvSpPr txBox="1"/>
          <p:nvPr>
            <p:ph idx="1" type="subTitle"/>
          </p:nvPr>
        </p:nvSpPr>
        <p:spPr>
          <a:xfrm>
            <a:off x="265500" y="2845223"/>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Shape 41"/>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1600"/>
              </a:spcBef>
              <a:spcAft>
                <a:spcPts val="0"/>
              </a:spcAft>
              <a:buClr>
                <a:schemeClr val="accent1"/>
              </a:buClr>
              <a:buSzPts val="1400"/>
              <a:buChar char="○"/>
              <a:defRPr>
                <a:solidFill>
                  <a:schemeClr val="accent1"/>
                </a:solidFill>
                <a:highlight>
                  <a:schemeClr val="lt1"/>
                </a:highlight>
              </a:defRPr>
            </a:lvl2pPr>
            <a:lvl3pPr indent="-317500" lvl="2" marL="1371600">
              <a:spcBef>
                <a:spcPts val="1600"/>
              </a:spcBef>
              <a:spcAft>
                <a:spcPts val="0"/>
              </a:spcAft>
              <a:buClr>
                <a:schemeClr val="accent1"/>
              </a:buClr>
              <a:buSzPts val="1400"/>
              <a:buChar char="■"/>
              <a:defRPr>
                <a:solidFill>
                  <a:schemeClr val="accent1"/>
                </a:solidFill>
                <a:highlight>
                  <a:schemeClr val="lt1"/>
                </a:highlight>
              </a:defRPr>
            </a:lvl3pPr>
            <a:lvl4pPr indent="-317500" lvl="3" marL="1828800">
              <a:spcBef>
                <a:spcPts val="1600"/>
              </a:spcBef>
              <a:spcAft>
                <a:spcPts val="0"/>
              </a:spcAft>
              <a:buClr>
                <a:schemeClr val="accent1"/>
              </a:buClr>
              <a:buSzPts val="1400"/>
              <a:buChar char="●"/>
              <a:defRPr>
                <a:solidFill>
                  <a:schemeClr val="accent1"/>
                </a:solidFill>
                <a:highlight>
                  <a:schemeClr val="lt1"/>
                </a:highlight>
              </a:defRPr>
            </a:lvl4pPr>
            <a:lvl5pPr indent="-317500" lvl="4" marL="2286000">
              <a:spcBef>
                <a:spcPts val="1600"/>
              </a:spcBef>
              <a:spcAft>
                <a:spcPts val="0"/>
              </a:spcAft>
              <a:buClr>
                <a:schemeClr val="accent1"/>
              </a:buClr>
              <a:buSzPts val="1400"/>
              <a:buChar char="○"/>
              <a:defRPr>
                <a:solidFill>
                  <a:schemeClr val="accent1"/>
                </a:solidFill>
                <a:highlight>
                  <a:schemeClr val="lt1"/>
                </a:highlight>
              </a:defRPr>
            </a:lvl5pPr>
            <a:lvl6pPr indent="-317500" lvl="5" marL="2743200">
              <a:spcBef>
                <a:spcPts val="1600"/>
              </a:spcBef>
              <a:spcAft>
                <a:spcPts val="0"/>
              </a:spcAft>
              <a:buClr>
                <a:schemeClr val="accent1"/>
              </a:buClr>
              <a:buSzPts val="1400"/>
              <a:buChar char="■"/>
              <a:defRPr>
                <a:solidFill>
                  <a:schemeClr val="accent1"/>
                </a:solidFill>
                <a:highlight>
                  <a:schemeClr val="lt1"/>
                </a:highlight>
              </a:defRPr>
            </a:lvl6pPr>
            <a:lvl7pPr indent="-317500" lvl="6" marL="3200400">
              <a:spcBef>
                <a:spcPts val="1600"/>
              </a:spcBef>
              <a:spcAft>
                <a:spcPts val="0"/>
              </a:spcAft>
              <a:buClr>
                <a:schemeClr val="accent1"/>
              </a:buClr>
              <a:buSzPts val="1400"/>
              <a:buChar char="●"/>
              <a:defRPr>
                <a:solidFill>
                  <a:schemeClr val="accent1"/>
                </a:solidFill>
                <a:highlight>
                  <a:schemeClr val="lt1"/>
                </a:highlight>
              </a:defRPr>
            </a:lvl7pPr>
            <a:lvl8pPr indent="-317500" lvl="7" marL="3657600">
              <a:spcBef>
                <a:spcPts val="1600"/>
              </a:spcBef>
              <a:spcAft>
                <a:spcPts val="0"/>
              </a:spcAft>
              <a:buClr>
                <a:schemeClr val="accent1"/>
              </a:buClr>
              <a:buSzPts val="1400"/>
              <a:buChar char="○"/>
              <a:defRPr>
                <a:solidFill>
                  <a:schemeClr val="accent1"/>
                </a:solidFill>
                <a:highlight>
                  <a:schemeClr val="lt1"/>
                </a:highlight>
              </a:defRPr>
            </a:lvl8pPr>
            <a:lvl9pPr indent="-317500" lvl="8" marL="4114800">
              <a:spcBef>
                <a:spcPts val="1600"/>
              </a:spcBef>
              <a:spcAft>
                <a:spcPts val="1600"/>
              </a:spcAft>
              <a:buClr>
                <a:schemeClr val="accent1"/>
              </a:buClr>
              <a:buSzPts val="1400"/>
              <a:buChar char="■"/>
              <a:defRPr>
                <a:solidFill>
                  <a:schemeClr val="accent1"/>
                </a:solidFill>
                <a:highlight>
                  <a:schemeClr val="lt1"/>
                </a:highlight>
              </a:defRPr>
            </a:lvl9pPr>
          </a:lstStyle>
          <a:p/>
        </p:txBody>
      </p:sp>
      <p:sp>
        <p:nvSpPr>
          <p:cNvPr id="42" name="Shape 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Shape 44"/>
          <p:cNvSpPr txBox="1"/>
          <p:nvPr>
            <p:ph idx="1" type="body"/>
          </p:nvPr>
        </p:nvSpPr>
        <p:spPr>
          <a:xfrm>
            <a:off x="319500" y="423057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Shape 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each-day">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Shape 7"/>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hyperlink" Target="http://www.youtube.com/watch?v=XEpqQfujBWw" TargetMode="External"/><Relationship Id="rId5"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Shape 56"/>
          <p:cNvSpPr txBox="1"/>
          <p:nvPr>
            <p:ph type="ctrTitle"/>
          </p:nvPr>
        </p:nvSpPr>
        <p:spPr>
          <a:xfrm>
            <a:off x="311700" y="392150"/>
            <a:ext cx="8520600" cy="2690400"/>
          </a:xfrm>
          <a:prstGeom prst="rect">
            <a:avLst/>
          </a:prstGeom>
        </p:spPr>
        <p:txBody>
          <a:bodyPr anchorCtr="0" anchor="ctr" bIns="91425" lIns="91425" spcFirstLastPara="1" rIns="91425" wrap="square" tIns="91425">
            <a:noAutofit/>
          </a:bodyPr>
          <a:lstStyle/>
          <a:p>
            <a:pPr indent="0" lvl="0" marL="0" algn="l">
              <a:spcBef>
                <a:spcPts val="0"/>
              </a:spcBef>
              <a:spcAft>
                <a:spcPts val="0"/>
              </a:spcAft>
              <a:buNone/>
            </a:pPr>
            <a:r>
              <a:rPr lang="en"/>
              <a:t>Under Pressure:The Positives and negatives of sports</a:t>
            </a:r>
            <a:endParaRPr/>
          </a:p>
        </p:txBody>
      </p:sp>
      <p:sp>
        <p:nvSpPr>
          <p:cNvPr id="57" name="Shape 57"/>
          <p:cNvSpPr txBox="1"/>
          <p:nvPr>
            <p:ph idx="1" type="subTitle"/>
          </p:nvPr>
        </p:nvSpPr>
        <p:spPr>
          <a:xfrm>
            <a:off x="311700" y="3890400"/>
            <a:ext cx="8520600" cy="706200"/>
          </a:xfrm>
          <a:prstGeom prst="rect">
            <a:avLst/>
          </a:prstGeom>
        </p:spPr>
        <p:txBody>
          <a:bodyPr anchorCtr="0" anchor="ctr" bIns="91425" lIns="91425" spcFirstLastPara="1" rIns="91425" wrap="square" tIns="91425">
            <a:noAutofit/>
          </a:bodyPr>
          <a:lstStyle/>
          <a:p>
            <a:pPr indent="0" lvl="0" marL="0" algn="l">
              <a:spcBef>
                <a:spcPts val="0"/>
              </a:spcBef>
              <a:spcAft>
                <a:spcPts val="0"/>
              </a:spcAft>
              <a:buNone/>
            </a:pPr>
            <a:r>
              <a:rPr lang="en"/>
              <a:t>By: Alec McAuley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Shape 62"/>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FFFF00"/>
                </a:solidFill>
              </a:rPr>
              <a:t>Introduction to the Unit</a:t>
            </a:r>
            <a:endParaRPr>
              <a:solidFill>
                <a:srgbClr val="FFFF00"/>
              </a:solidFill>
            </a:endParaRPr>
          </a:p>
        </p:txBody>
      </p:sp>
      <p:sp>
        <p:nvSpPr>
          <p:cNvPr id="63" name="Shape 63"/>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pic>
        <p:nvPicPr>
          <p:cNvPr id="64" name="Shape 64"/>
          <p:cNvPicPr preferRelativeResize="0"/>
          <p:nvPr/>
        </p:nvPicPr>
        <p:blipFill>
          <a:blip r:embed="rId3">
            <a:alphaModFix/>
          </a:blip>
          <a:stretch>
            <a:fillRect/>
          </a:stretch>
        </p:blipFill>
        <p:spPr>
          <a:xfrm>
            <a:off x="6046150" y="0"/>
            <a:ext cx="2732774" cy="5143501"/>
          </a:xfrm>
          <a:prstGeom prst="rect">
            <a:avLst/>
          </a:prstGeom>
          <a:noFill/>
          <a:ln>
            <a:noFill/>
          </a:ln>
        </p:spPr>
      </p:pic>
      <p:pic>
        <p:nvPicPr>
          <p:cNvPr descr="For the past two years Red Productions has had the privilege of producing the TCU Baseball highlight video that plays before each home game. Under the direction of Chris Rodriguez, we decided to take a slightly different approach this year. Quiet Confidence.  Featuring Hanz Zimmer's &quot;Time&quot; from Inception.  www.redproductions.com" id="65" name="Shape 65" title="TCU Baseball 2011: Quiet Confidence">
            <a:hlinkClick r:id="rId4"/>
          </p:cNvPr>
          <p:cNvPicPr preferRelativeResize="0"/>
          <p:nvPr/>
        </p:nvPicPr>
        <p:blipFill>
          <a:blip r:embed="rId5">
            <a:alphaModFix/>
          </a:blip>
          <a:stretch>
            <a:fillRect/>
          </a:stretch>
        </p:blipFill>
        <p:spPr>
          <a:xfrm>
            <a:off x="379150" y="1184275"/>
            <a:ext cx="4572000" cy="3429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 name="Shape 69"/>
        <p:cNvGrpSpPr/>
        <p:nvPr/>
      </p:nvGrpSpPr>
      <p:grpSpPr>
        <a:xfrm>
          <a:off x="0" y="0"/>
          <a:ext cx="0" cy="0"/>
          <a:chOff x="0" y="0"/>
          <a:chExt cx="0" cy="0"/>
        </a:xfrm>
      </p:grpSpPr>
      <p:sp>
        <p:nvSpPr>
          <p:cNvPr id="70" name="Shape 70"/>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FF0000"/>
                </a:solidFill>
              </a:rPr>
              <a:t>Launching the unit</a:t>
            </a:r>
            <a:r>
              <a:rPr lang="en"/>
              <a:t> </a:t>
            </a:r>
            <a:endParaRPr/>
          </a:p>
        </p:txBody>
      </p:sp>
      <p:sp>
        <p:nvSpPr>
          <p:cNvPr id="71" name="Shape 71"/>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pic>
        <p:nvPicPr>
          <p:cNvPr id="72" name="Shape 72"/>
          <p:cNvPicPr preferRelativeResize="0"/>
          <p:nvPr/>
        </p:nvPicPr>
        <p:blipFill>
          <a:blip r:embed="rId3">
            <a:alphaModFix/>
          </a:blip>
          <a:stretch>
            <a:fillRect/>
          </a:stretch>
        </p:blipFill>
        <p:spPr>
          <a:xfrm>
            <a:off x="3658125" y="1443538"/>
            <a:ext cx="5174175" cy="2910475"/>
          </a:xfrm>
          <a:prstGeom prst="rect">
            <a:avLst/>
          </a:prstGeom>
          <a:noFill/>
          <a:ln>
            <a:noFill/>
          </a:ln>
        </p:spPr>
      </p:pic>
      <p:pic>
        <p:nvPicPr>
          <p:cNvPr id="73" name="Shape 73"/>
          <p:cNvPicPr preferRelativeResize="0"/>
          <p:nvPr/>
        </p:nvPicPr>
        <p:blipFill>
          <a:blip r:embed="rId4">
            <a:alphaModFix/>
          </a:blip>
          <a:stretch>
            <a:fillRect/>
          </a:stretch>
        </p:blipFill>
        <p:spPr>
          <a:xfrm>
            <a:off x="727625" y="1257588"/>
            <a:ext cx="2229075" cy="3282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Shape 78"/>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00FFFF"/>
                </a:solidFill>
              </a:rPr>
              <a:t>Center piece work </a:t>
            </a:r>
            <a:endParaRPr>
              <a:solidFill>
                <a:srgbClr val="00FFFF"/>
              </a:solidFill>
            </a:endParaRPr>
          </a:p>
        </p:txBody>
      </p:sp>
      <p:sp>
        <p:nvSpPr>
          <p:cNvPr id="79" name="Shape 79"/>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pic>
        <p:nvPicPr>
          <p:cNvPr id="80" name="Shape 80"/>
          <p:cNvPicPr preferRelativeResize="0"/>
          <p:nvPr/>
        </p:nvPicPr>
        <p:blipFill>
          <a:blip r:embed="rId3">
            <a:alphaModFix/>
          </a:blip>
          <a:stretch>
            <a:fillRect/>
          </a:stretch>
        </p:blipFill>
        <p:spPr>
          <a:xfrm>
            <a:off x="3335187" y="1228675"/>
            <a:ext cx="2473625" cy="3718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Shape 85"/>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9900FF"/>
                </a:solidFill>
              </a:rPr>
              <a:t>Extending the unit </a:t>
            </a:r>
            <a:endParaRPr>
              <a:solidFill>
                <a:srgbClr val="9900FF"/>
              </a:solidFill>
            </a:endParaRPr>
          </a:p>
        </p:txBody>
      </p:sp>
      <p:sp>
        <p:nvSpPr>
          <p:cNvPr id="86" name="Shape 86"/>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pic>
        <p:nvPicPr>
          <p:cNvPr id="87" name="Shape 87"/>
          <p:cNvPicPr preferRelativeResize="0"/>
          <p:nvPr/>
        </p:nvPicPr>
        <p:blipFill>
          <a:blip r:embed="rId3">
            <a:alphaModFix/>
          </a:blip>
          <a:stretch>
            <a:fillRect/>
          </a:stretch>
        </p:blipFill>
        <p:spPr>
          <a:xfrm>
            <a:off x="677426" y="1462201"/>
            <a:ext cx="2394400" cy="2394400"/>
          </a:xfrm>
          <a:prstGeom prst="rect">
            <a:avLst/>
          </a:prstGeom>
          <a:noFill/>
          <a:ln>
            <a:noFill/>
          </a:ln>
        </p:spPr>
      </p:pic>
      <p:pic>
        <p:nvPicPr>
          <p:cNvPr id="88" name="Shape 88"/>
          <p:cNvPicPr preferRelativeResize="0"/>
          <p:nvPr/>
        </p:nvPicPr>
        <p:blipFill>
          <a:blip r:embed="rId4">
            <a:alphaModFix/>
          </a:blip>
          <a:stretch>
            <a:fillRect/>
          </a:stretch>
        </p:blipFill>
        <p:spPr>
          <a:xfrm>
            <a:off x="3248500" y="1405050"/>
            <a:ext cx="5529949" cy="31130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Shape 93"/>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00FF00"/>
                </a:solidFill>
              </a:rPr>
              <a:t>Final assignment</a:t>
            </a:r>
            <a:endParaRPr>
              <a:solidFill>
                <a:srgbClr val="00FF00"/>
              </a:solidFill>
            </a:endParaRPr>
          </a:p>
        </p:txBody>
      </p:sp>
      <p:sp>
        <p:nvSpPr>
          <p:cNvPr id="94" name="Shape 94"/>
          <p:cNvSpPr txBox="1"/>
          <p:nvPr>
            <p:ph idx="1" type="body"/>
          </p:nvPr>
        </p:nvSpPr>
        <p:spPr>
          <a:xfrm>
            <a:off x="311700" y="1228675"/>
            <a:ext cx="8520600" cy="33402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pic>
        <p:nvPicPr>
          <p:cNvPr id="95" name="Shape 95"/>
          <p:cNvPicPr preferRelativeResize="0"/>
          <p:nvPr/>
        </p:nvPicPr>
        <p:blipFill>
          <a:blip r:embed="rId3">
            <a:alphaModFix/>
          </a:blip>
          <a:stretch>
            <a:fillRect/>
          </a:stretch>
        </p:blipFill>
        <p:spPr>
          <a:xfrm>
            <a:off x="148625" y="1409663"/>
            <a:ext cx="4355075" cy="3139525"/>
          </a:xfrm>
          <a:prstGeom prst="rect">
            <a:avLst/>
          </a:prstGeom>
          <a:noFill/>
          <a:ln>
            <a:noFill/>
          </a:ln>
        </p:spPr>
      </p:pic>
      <p:pic>
        <p:nvPicPr>
          <p:cNvPr id="96" name="Shape 96"/>
          <p:cNvPicPr preferRelativeResize="0"/>
          <p:nvPr/>
        </p:nvPicPr>
        <p:blipFill>
          <a:blip r:embed="rId4">
            <a:alphaModFix/>
          </a:blip>
          <a:stretch>
            <a:fillRect/>
          </a:stretch>
        </p:blipFill>
        <p:spPr>
          <a:xfrm>
            <a:off x="4756525" y="1455258"/>
            <a:ext cx="4136576" cy="3048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Shape 101"/>
          <p:cNvSpPr txBox="1"/>
          <p:nvPr>
            <p:ph type="title"/>
          </p:nvPr>
        </p:nvSpPr>
        <p:spPr>
          <a:xfrm>
            <a:off x="311700" y="292850"/>
            <a:ext cx="8520600" cy="80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solidFill>
                  <a:srgbClr val="FF0000"/>
                </a:solidFill>
              </a:rPr>
              <a:t>Similar novels</a:t>
            </a:r>
            <a:r>
              <a:rPr lang="en"/>
              <a:t> </a:t>
            </a:r>
            <a:endParaRPr/>
          </a:p>
        </p:txBody>
      </p:sp>
      <p:sp>
        <p:nvSpPr>
          <p:cNvPr id="102" name="Shape 102"/>
          <p:cNvSpPr txBox="1"/>
          <p:nvPr>
            <p:ph idx="1" type="body"/>
          </p:nvPr>
        </p:nvSpPr>
        <p:spPr>
          <a:xfrm>
            <a:off x="161150" y="1329050"/>
            <a:ext cx="8520600" cy="3340200"/>
          </a:xfrm>
          <a:prstGeom prst="rect">
            <a:avLst/>
          </a:prstGeom>
        </p:spPr>
        <p:txBody>
          <a:bodyPr anchorCtr="0" anchor="t" bIns="91425" lIns="91425" spcFirstLastPara="1" rIns="91425" wrap="square" tIns="91425">
            <a:noAutofit/>
          </a:bodyPr>
          <a:lstStyle/>
          <a:p>
            <a:pPr indent="0" lvl="0" marL="0" rtl="0">
              <a:lnSpc>
                <a:spcPct val="200000"/>
              </a:lnSpc>
              <a:spcBef>
                <a:spcPts val="0"/>
              </a:spcBef>
              <a:spcAft>
                <a:spcPts val="0"/>
              </a:spcAft>
              <a:buNone/>
            </a:pPr>
            <a:r>
              <a:rPr b="1" i="1" lang="en">
                <a:solidFill>
                  <a:srgbClr val="000000"/>
                </a:solidFill>
                <a:latin typeface="Times New Roman"/>
                <a:ea typeface="Times New Roman"/>
                <a:cs typeface="Times New Roman"/>
                <a:sym typeface="Times New Roman"/>
              </a:rPr>
              <a:t>Whale Talk</a:t>
            </a:r>
            <a:r>
              <a:rPr i="1" lang="en">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by Chris Crutcher </a:t>
            </a:r>
            <a:endParaRPr>
              <a:solidFill>
                <a:srgbClr val="000000"/>
              </a:solidFill>
              <a:latin typeface="Times New Roman"/>
              <a:ea typeface="Times New Roman"/>
              <a:cs typeface="Times New Roman"/>
              <a:sym typeface="Times New Roman"/>
            </a:endParaRPr>
          </a:p>
          <a:p>
            <a:pPr indent="0" lvl="0" marL="0" rtl="0">
              <a:lnSpc>
                <a:spcPct val="200000"/>
              </a:lnSpc>
              <a:spcBef>
                <a:spcPts val="0"/>
              </a:spcBef>
              <a:spcAft>
                <a:spcPts val="0"/>
              </a:spcAft>
              <a:buNone/>
            </a:pPr>
            <a:r>
              <a:rPr b="1" i="1" lang="en">
                <a:solidFill>
                  <a:srgbClr val="000000"/>
                </a:solidFill>
                <a:latin typeface="Times New Roman"/>
                <a:ea typeface="Times New Roman"/>
                <a:cs typeface="Times New Roman"/>
                <a:sym typeface="Times New Roman"/>
              </a:rPr>
              <a:t>Ball Don't Lie</a:t>
            </a:r>
            <a:r>
              <a:rPr i="1" lang="en">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by Matt De La Pena  </a:t>
            </a:r>
            <a:endParaRPr>
              <a:solidFill>
                <a:srgbClr val="000000"/>
              </a:solidFill>
              <a:latin typeface="Times New Roman"/>
              <a:ea typeface="Times New Roman"/>
              <a:cs typeface="Times New Roman"/>
              <a:sym typeface="Times New Roman"/>
            </a:endParaRPr>
          </a:p>
          <a:p>
            <a:pPr indent="0" lvl="0" marL="0" rtl="0">
              <a:lnSpc>
                <a:spcPct val="200000"/>
              </a:lnSpc>
              <a:spcBef>
                <a:spcPts val="0"/>
              </a:spcBef>
              <a:spcAft>
                <a:spcPts val="0"/>
              </a:spcAft>
              <a:buNone/>
            </a:pPr>
            <a:r>
              <a:rPr b="1" i="1" lang="en">
                <a:solidFill>
                  <a:srgbClr val="000000"/>
                </a:solidFill>
                <a:latin typeface="Times New Roman"/>
                <a:ea typeface="Times New Roman"/>
                <a:cs typeface="Times New Roman"/>
                <a:sym typeface="Times New Roman"/>
              </a:rPr>
              <a:t>Slam</a:t>
            </a:r>
            <a:r>
              <a:rPr b="1" lang="en">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by Nick Hornby   </a:t>
            </a:r>
            <a:endParaRPr>
              <a:solidFill>
                <a:srgbClr val="000000"/>
              </a:solidFill>
              <a:latin typeface="Times New Roman"/>
              <a:ea typeface="Times New Roman"/>
              <a:cs typeface="Times New Roman"/>
              <a:sym typeface="Times New Roman"/>
            </a:endParaRPr>
          </a:p>
          <a:p>
            <a:pPr indent="0" lvl="0" marL="0" rtl="0">
              <a:lnSpc>
                <a:spcPct val="200000"/>
              </a:lnSpc>
              <a:spcBef>
                <a:spcPts val="0"/>
              </a:spcBef>
              <a:spcAft>
                <a:spcPts val="0"/>
              </a:spcAft>
              <a:buNone/>
            </a:pPr>
            <a:r>
              <a:rPr b="1" i="1" lang="en">
                <a:solidFill>
                  <a:srgbClr val="000000"/>
                </a:solidFill>
                <a:latin typeface="Times New Roman"/>
                <a:ea typeface="Times New Roman"/>
                <a:cs typeface="Times New Roman"/>
                <a:sym typeface="Times New Roman"/>
              </a:rPr>
              <a:t>Gym Candy</a:t>
            </a:r>
            <a:r>
              <a:rPr i="1" lang="en">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by Carl Deuker </a:t>
            </a:r>
            <a:endParaRPr>
              <a:solidFill>
                <a:srgbClr val="000000"/>
              </a:solidFill>
              <a:latin typeface="Times New Roman"/>
              <a:ea typeface="Times New Roman"/>
              <a:cs typeface="Times New Roman"/>
              <a:sym typeface="Times New Roman"/>
            </a:endParaRPr>
          </a:p>
          <a:p>
            <a:pPr indent="0" lvl="0" marL="0" rtl="0">
              <a:lnSpc>
                <a:spcPct val="200000"/>
              </a:lnSpc>
              <a:spcBef>
                <a:spcPts val="0"/>
              </a:spcBef>
              <a:spcAft>
                <a:spcPts val="0"/>
              </a:spcAft>
              <a:buNone/>
            </a:pPr>
            <a:r>
              <a:rPr b="1" i="1" lang="en">
                <a:solidFill>
                  <a:srgbClr val="000000"/>
                </a:solidFill>
                <a:latin typeface="Times New Roman"/>
                <a:ea typeface="Times New Roman"/>
                <a:cs typeface="Times New Roman"/>
                <a:sym typeface="Times New Roman"/>
              </a:rPr>
              <a:t>High Heat</a:t>
            </a:r>
            <a:r>
              <a:rPr i="1" lang="en">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by Carl Deuker</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