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Lst>
  <p:sldSz cy="5143500" cx="9144000"/>
  <p:notesSz cx="6858000" cy="9144000"/>
  <p:embeddedFontLst>
    <p:embeddedFont>
      <p:font typeface="Roboto Slab"/>
      <p:regular r:id="rId11"/>
      <p:bold r:id="rId12"/>
    </p:embeddedFont>
    <p:embeddedFont>
      <p:font typeface="Roboto"/>
      <p:regular r:id="rId13"/>
      <p:bold r:id="rId14"/>
      <p:italic r:id="rId15"/>
      <p:boldItalic r:id="rId16"/>
    </p:embeddedFont>
    <p:embeddedFont>
      <p:font typeface="Playfair Display SC"/>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PlayfairDisplaySC-boldItalic.fntdata"/><Relationship Id="rId11" Type="http://schemas.openxmlformats.org/officeDocument/2006/relationships/font" Target="fonts/RobotoSlab-regular.fntdata"/><Relationship Id="rId10" Type="http://schemas.openxmlformats.org/officeDocument/2006/relationships/slide" Target="slides/slide6.xml"/><Relationship Id="rId13" Type="http://schemas.openxmlformats.org/officeDocument/2006/relationships/font" Target="fonts/Roboto-regular.fntdata"/><Relationship Id="rId12" Type="http://schemas.openxmlformats.org/officeDocument/2006/relationships/font" Target="fonts/RobotoSlab-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PlayfairDisplaySC-regular.fntdata"/><Relationship Id="rId16" Type="http://schemas.openxmlformats.org/officeDocument/2006/relationships/font" Target="fonts/Roboto-boldItalic.fntdata"/><Relationship Id="rId5" Type="http://schemas.openxmlformats.org/officeDocument/2006/relationships/slide" Target="slides/slide1.xml"/><Relationship Id="rId19" Type="http://schemas.openxmlformats.org/officeDocument/2006/relationships/font" Target="fonts/PlayfairDisplaySC-italic.fntdata"/><Relationship Id="rId6" Type="http://schemas.openxmlformats.org/officeDocument/2006/relationships/slide" Target="slides/slide2.xml"/><Relationship Id="rId18" Type="http://schemas.openxmlformats.org/officeDocument/2006/relationships/font" Target="fonts/PlayfairDisplaySC-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Shape 60"/>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61" name="Shape 6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Shape 6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7" name="Shape 6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Shape 7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4" name="Shape 7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Shape 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1" name="Shape 8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Shape 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8" name="Shape 8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5" name="Shape 9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9" name="Shape 9"/>
        <p:cNvGrpSpPr/>
        <p:nvPr/>
      </p:nvGrpSpPr>
      <p:grpSpPr>
        <a:xfrm>
          <a:off x="0" y="0"/>
          <a:ext cx="0" cy="0"/>
          <a:chOff x="0" y="0"/>
          <a:chExt cx="0" cy="0"/>
        </a:xfrm>
      </p:grpSpPr>
      <p:sp>
        <p:nvSpPr>
          <p:cNvPr id="10" name="Shape 10"/>
          <p:cNvSpPr/>
          <p:nvPr/>
        </p:nvSpPr>
        <p:spPr>
          <a:xfrm>
            <a:off x="1524800" y="672606"/>
            <a:ext cx="1081625" cy="1124950"/>
          </a:xfrm>
          <a:custGeom>
            <a:pathLst>
              <a:path extrusionOk="0" h="44998" w="43265">
                <a:moveTo>
                  <a:pt x="0" y="44998"/>
                </a:moveTo>
                <a:lnTo>
                  <a:pt x="0" y="0"/>
                </a:lnTo>
                <a:lnTo>
                  <a:pt x="43265" y="0"/>
                </a:lnTo>
              </a:path>
            </a:pathLst>
          </a:custGeom>
          <a:noFill/>
          <a:ln cap="flat" cmpd="sng" w="28575">
            <a:solidFill>
              <a:schemeClr val="accent5"/>
            </a:solidFill>
            <a:prstDash val="solid"/>
            <a:miter lim="8000"/>
            <a:headEnd len="med" w="med" type="none"/>
            <a:tailEnd len="med" w="med" type="none"/>
          </a:ln>
        </p:spPr>
      </p:sp>
      <p:sp>
        <p:nvSpPr>
          <p:cNvPr id="11" name="Shape 11"/>
          <p:cNvSpPr/>
          <p:nvPr/>
        </p:nvSpPr>
        <p:spPr>
          <a:xfrm rot="10800000">
            <a:off x="6537563" y="3342925"/>
            <a:ext cx="1081625" cy="1124950"/>
          </a:xfrm>
          <a:custGeom>
            <a:pathLst>
              <a:path extrusionOk="0" h="44998" w="43265">
                <a:moveTo>
                  <a:pt x="0" y="44998"/>
                </a:moveTo>
                <a:lnTo>
                  <a:pt x="0" y="0"/>
                </a:lnTo>
                <a:lnTo>
                  <a:pt x="43265" y="0"/>
                </a:lnTo>
              </a:path>
            </a:pathLst>
          </a:custGeom>
          <a:noFill/>
          <a:ln cap="flat" cmpd="sng" w="28575">
            <a:solidFill>
              <a:schemeClr val="accent5"/>
            </a:solidFill>
            <a:prstDash val="solid"/>
            <a:miter lim="8000"/>
            <a:headEnd len="med" w="med" type="none"/>
            <a:tailEnd len="med" w="med" type="none"/>
          </a:ln>
        </p:spPr>
      </p:sp>
      <p:cxnSp>
        <p:nvCxnSpPr>
          <p:cNvPr id="12" name="Shape 12"/>
          <p:cNvCxnSpPr/>
          <p:nvPr/>
        </p:nvCxnSpPr>
        <p:spPr>
          <a:xfrm>
            <a:off x="4359602" y="2817464"/>
            <a:ext cx="424800" cy="0"/>
          </a:xfrm>
          <a:prstGeom prst="straightConnector1">
            <a:avLst/>
          </a:prstGeom>
          <a:noFill/>
          <a:ln cap="flat" cmpd="sng" w="38100">
            <a:solidFill>
              <a:schemeClr val="accent4"/>
            </a:solidFill>
            <a:prstDash val="solid"/>
            <a:round/>
            <a:headEnd len="med" w="med" type="none"/>
            <a:tailEnd len="med" w="med" type="none"/>
          </a:ln>
        </p:spPr>
      </p:cxnSp>
      <p:sp>
        <p:nvSpPr>
          <p:cNvPr id="13" name="Shape 13"/>
          <p:cNvSpPr txBox="1"/>
          <p:nvPr>
            <p:ph type="ctrTitle"/>
          </p:nvPr>
        </p:nvSpPr>
        <p:spPr>
          <a:xfrm>
            <a:off x="1680302" y="1188925"/>
            <a:ext cx="5783400" cy="1457400"/>
          </a:xfrm>
          <a:prstGeom prst="rect">
            <a:avLst/>
          </a:prstGeom>
        </p:spPr>
        <p:txBody>
          <a:bodyPr anchorCtr="0" anchor="b" bIns="91425" lIns="91425" rIns="91425" wrap="square" tIns="91425"/>
          <a:lstStyle>
            <a:lvl1pPr lvl="0" algn="ctr">
              <a:spcBef>
                <a:spcPts val="0"/>
              </a:spcBef>
              <a:buSzPts val="4000"/>
              <a:buNone/>
              <a:defRPr sz="4000"/>
            </a:lvl1pPr>
            <a:lvl2pPr lvl="1" algn="ctr">
              <a:spcBef>
                <a:spcPts val="0"/>
              </a:spcBef>
              <a:buSzPts val="4000"/>
              <a:buNone/>
              <a:defRPr sz="4000"/>
            </a:lvl2pPr>
            <a:lvl3pPr lvl="2" algn="ctr">
              <a:spcBef>
                <a:spcPts val="0"/>
              </a:spcBef>
              <a:buSzPts val="4000"/>
              <a:buNone/>
              <a:defRPr sz="4000"/>
            </a:lvl3pPr>
            <a:lvl4pPr lvl="3" algn="ctr">
              <a:spcBef>
                <a:spcPts val="0"/>
              </a:spcBef>
              <a:buSzPts val="4000"/>
              <a:buNone/>
              <a:defRPr sz="4000"/>
            </a:lvl4pPr>
            <a:lvl5pPr lvl="4" algn="ctr">
              <a:spcBef>
                <a:spcPts val="0"/>
              </a:spcBef>
              <a:buSzPts val="4000"/>
              <a:buNone/>
              <a:defRPr sz="4000"/>
            </a:lvl5pPr>
            <a:lvl6pPr lvl="5" algn="ctr">
              <a:spcBef>
                <a:spcPts val="0"/>
              </a:spcBef>
              <a:buSzPts val="4000"/>
              <a:buNone/>
              <a:defRPr sz="4000"/>
            </a:lvl6pPr>
            <a:lvl7pPr lvl="6" algn="ctr">
              <a:spcBef>
                <a:spcPts val="0"/>
              </a:spcBef>
              <a:buSzPts val="4000"/>
              <a:buNone/>
              <a:defRPr sz="4000"/>
            </a:lvl7pPr>
            <a:lvl8pPr lvl="7" algn="ctr">
              <a:spcBef>
                <a:spcPts val="0"/>
              </a:spcBef>
              <a:buSzPts val="4000"/>
              <a:buNone/>
              <a:defRPr sz="4000"/>
            </a:lvl8pPr>
            <a:lvl9pPr lvl="8" algn="ctr">
              <a:spcBef>
                <a:spcPts val="0"/>
              </a:spcBef>
              <a:buSzPts val="4000"/>
              <a:buNone/>
              <a:defRPr sz="4000"/>
            </a:lvl9pPr>
          </a:lstStyle>
          <a:p/>
        </p:txBody>
      </p:sp>
      <p:sp>
        <p:nvSpPr>
          <p:cNvPr id="14" name="Shape 14"/>
          <p:cNvSpPr txBox="1"/>
          <p:nvPr>
            <p:ph idx="1" type="subTitle"/>
          </p:nvPr>
        </p:nvSpPr>
        <p:spPr>
          <a:xfrm>
            <a:off x="1680302" y="3049450"/>
            <a:ext cx="5783400" cy="909000"/>
          </a:xfrm>
          <a:prstGeom prst="rect">
            <a:avLst/>
          </a:prstGeom>
        </p:spPr>
        <p:txBody>
          <a:bodyPr anchorCtr="0" anchor="t" bIns="91425" lIns="91425" rIns="91425" wrap="square" tIns="91425"/>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Shape 15"/>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ig number">
    <p:spTree>
      <p:nvGrpSpPr>
        <p:cNvPr id="52" name="Shape 52"/>
        <p:cNvGrpSpPr/>
        <p:nvPr/>
      </p:nvGrpSpPr>
      <p:grpSpPr>
        <a:xfrm>
          <a:off x="0" y="0"/>
          <a:ext cx="0" cy="0"/>
          <a:chOff x="0" y="0"/>
          <a:chExt cx="0" cy="0"/>
        </a:xfrm>
      </p:grpSpPr>
      <p:sp>
        <p:nvSpPr>
          <p:cNvPr id="53" name="Shape 53"/>
          <p:cNvSpPr/>
          <p:nvPr/>
        </p:nvSpPr>
        <p:spPr>
          <a:xfrm>
            <a:off x="150" y="5076825"/>
            <a:ext cx="9143700" cy="66600"/>
          </a:xfrm>
          <a:prstGeom prst="rect">
            <a:avLst/>
          </a:prstGeom>
          <a:solidFill>
            <a:schemeClr val="accent4"/>
          </a:solidFill>
          <a:ln>
            <a:noFill/>
          </a:ln>
        </p:spPr>
        <p:txBody>
          <a:bodyPr anchorCtr="0" anchor="ctr" bIns="91425" lIns="91425" rIns="91425" wrap="square" tIns="91425">
            <a:noAutofit/>
          </a:bodyPr>
          <a:lstStyle/>
          <a:p>
            <a:pPr indent="0" lvl="0" marL="0">
              <a:spcBef>
                <a:spcPts val="0"/>
              </a:spcBef>
              <a:buNone/>
            </a:pPr>
            <a:r>
              <a:t/>
            </a:r>
            <a:endParaRPr/>
          </a:p>
        </p:txBody>
      </p:sp>
      <p:sp>
        <p:nvSpPr>
          <p:cNvPr id="54" name="Shape 54"/>
          <p:cNvSpPr txBox="1"/>
          <p:nvPr>
            <p:ph type="title"/>
          </p:nvPr>
        </p:nvSpPr>
        <p:spPr>
          <a:xfrm>
            <a:off x="387900" y="1152450"/>
            <a:ext cx="8368200" cy="1538400"/>
          </a:xfrm>
          <a:prstGeom prst="rect">
            <a:avLst/>
          </a:prstGeom>
        </p:spPr>
        <p:txBody>
          <a:bodyPr anchorCtr="0" anchor="ctr" bIns="91425" lIns="91425" rIns="91425" wrap="square" tIns="91425"/>
          <a:lstStyle>
            <a:lvl1pPr lvl="0" algn="ctr">
              <a:spcBef>
                <a:spcPts val="0"/>
              </a:spcBef>
              <a:buClr>
                <a:schemeClr val="accent5"/>
              </a:buClr>
              <a:buSzPts val="13000"/>
              <a:buNone/>
              <a:defRPr sz="13000">
                <a:solidFill>
                  <a:schemeClr val="accent5"/>
                </a:solidFill>
              </a:defRPr>
            </a:lvl1pPr>
            <a:lvl2pPr lvl="1" algn="ctr">
              <a:spcBef>
                <a:spcPts val="0"/>
              </a:spcBef>
              <a:buClr>
                <a:schemeClr val="accent5"/>
              </a:buClr>
              <a:buSzPts val="13000"/>
              <a:buNone/>
              <a:defRPr sz="13000">
                <a:solidFill>
                  <a:schemeClr val="accent5"/>
                </a:solidFill>
              </a:defRPr>
            </a:lvl2pPr>
            <a:lvl3pPr lvl="2" algn="ctr">
              <a:spcBef>
                <a:spcPts val="0"/>
              </a:spcBef>
              <a:buClr>
                <a:schemeClr val="accent5"/>
              </a:buClr>
              <a:buSzPts val="13000"/>
              <a:buNone/>
              <a:defRPr sz="13000">
                <a:solidFill>
                  <a:schemeClr val="accent5"/>
                </a:solidFill>
              </a:defRPr>
            </a:lvl3pPr>
            <a:lvl4pPr lvl="3" algn="ctr">
              <a:spcBef>
                <a:spcPts val="0"/>
              </a:spcBef>
              <a:buClr>
                <a:schemeClr val="accent5"/>
              </a:buClr>
              <a:buSzPts val="13000"/>
              <a:buNone/>
              <a:defRPr sz="13000">
                <a:solidFill>
                  <a:schemeClr val="accent5"/>
                </a:solidFill>
              </a:defRPr>
            </a:lvl4pPr>
            <a:lvl5pPr lvl="4" algn="ctr">
              <a:spcBef>
                <a:spcPts val="0"/>
              </a:spcBef>
              <a:buClr>
                <a:schemeClr val="accent5"/>
              </a:buClr>
              <a:buSzPts val="13000"/>
              <a:buNone/>
              <a:defRPr sz="13000">
                <a:solidFill>
                  <a:schemeClr val="accent5"/>
                </a:solidFill>
              </a:defRPr>
            </a:lvl5pPr>
            <a:lvl6pPr lvl="5" algn="ctr">
              <a:spcBef>
                <a:spcPts val="0"/>
              </a:spcBef>
              <a:buClr>
                <a:schemeClr val="accent5"/>
              </a:buClr>
              <a:buSzPts val="13000"/>
              <a:buNone/>
              <a:defRPr sz="13000">
                <a:solidFill>
                  <a:schemeClr val="accent5"/>
                </a:solidFill>
              </a:defRPr>
            </a:lvl6pPr>
            <a:lvl7pPr lvl="6" algn="ctr">
              <a:spcBef>
                <a:spcPts val="0"/>
              </a:spcBef>
              <a:buClr>
                <a:schemeClr val="accent5"/>
              </a:buClr>
              <a:buSzPts val="13000"/>
              <a:buNone/>
              <a:defRPr sz="13000">
                <a:solidFill>
                  <a:schemeClr val="accent5"/>
                </a:solidFill>
              </a:defRPr>
            </a:lvl7pPr>
            <a:lvl8pPr lvl="7" algn="ctr">
              <a:spcBef>
                <a:spcPts val="0"/>
              </a:spcBef>
              <a:buClr>
                <a:schemeClr val="accent5"/>
              </a:buClr>
              <a:buSzPts val="13000"/>
              <a:buNone/>
              <a:defRPr sz="13000">
                <a:solidFill>
                  <a:schemeClr val="accent5"/>
                </a:solidFill>
              </a:defRPr>
            </a:lvl8pPr>
            <a:lvl9pPr lvl="8" algn="ctr">
              <a:spcBef>
                <a:spcPts val="0"/>
              </a:spcBef>
              <a:buClr>
                <a:schemeClr val="accent5"/>
              </a:buClr>
              <a:buSzPts val="13000"/>
              <a:buNone/>
              <a:defRPr sz="13000">
                <a:solidFill>
                  <a:schemeClr val="accent5"/>
                </a:solidFill>
              </a:defRPr>
            </a:lvl9pPr>
          </a:lstStyle>
          <a:p/>
        </p:txBody>
      </p:sp>
      <p:sp>
        <p:nvSpPr>
          <p:cNvPr id="55" name="Shape 55"/>
          <p:cNvSpPr txBox="1"/>
          <p:nvPr>
            <p:ph idx="1" type="body"/>
          </p:nvPr>
        </p:nvSpPr>
        <p:spPr>
          <a:xfrm>
            <a:off x="387900" y="2919450"/>
            <a:ext cx="8368200" cy="1071600"/>
          </a:xfrm>
          <a:prstGeom prst="rect">
            <a:avLst/>
          </a:prstGeom>
        </p:spPr>
        <p:txBody>
          <a:bodyPr anchorCtr="0" anchor="t" bIns="91425" lIns="91425" rIns="91425" wrap="square" tIns="91425"/>
          <a:lstStyle>
            <a:lvl1pPr lvl="0" algn="ctr">
              <a:spcBef>
                <a:spcPts val="0"/>
              </a:spcBef>
              <a:buSzPts val="1800"/>
              <a:buChar char="●"/>
              <a:defRPr/>
            </a:lvl1pPr>
            <a:lvl2pPr lvl="1" algn="ctr">
              <a:spcBef>
                <a:spcPts val="0"/>
              </a:spcBef>
              <a:buSzPts val="1400"/>
              <a:buChar char="○"/>
              <a:defRPr/>
            </a:lvl2pPr>
            <a:lvl3pPr lvl="2" algn="ctr">
              <a:spcBef>
                <a:spcPts val="0"/>
              </a:spcBef>
              <a:buSzPts val="1400"/>
              <a:buChar char="■"/>
              <a:defRPr/>
            </a:lvl3pPr>
            <a:lvl4pPr lvl="3" algn="ctr">
              <a:spcBef>
                <a:spcPts val="0"/>
              </a:spcBef>
              <a:buSzPts val="1400"/>
              <a:buChar char="●"/>
              <a:defRPr/>
            </a:lvl4pPr>
            <a:lvl5pPr lvl="4" algn="ctr">
              <a:spcBef>
                <a:spcPts val="0"/>
              </a:spcBef>
              <a:buSzPts val="1400"/>
              <a:buChar char="○"/>
              <a:defRPr/>
            </a:lvl5pPr>
            <a:lvl6pPr lvl="5" algn="ctr">
              <a:spcBef>
                <a:spcPts val="0"/>
              </a:spcBef>
              <a:buSzPts val="1400"/>
              <a:buChar char="■"/>
              <a:defRPr/>
            </a:lvl6pPr>
            <a:lvl7pPr lvl="6" algn="ctr">
              <a:spcBef>
                <a:spcPts val="0"/>
              </a:spcBef>
              <a:buSzPts val="1400"/>
              <a:buChar char="●"/>
              <a:defRPr/>
            </a:lvl7pPr>
            <a:lvl8pPr lvl="7" algn="ctr">
              <a:spcBef>
                <a:spcPts val="0"/>
              </a:spcBef>
              <a:buSzPts val="1400"/>
              <a:buChar char="○"/>
              <a:defRPr/>
            </a:lvl8pPr>
            <a:lvl9pPr lvl="8" algn="ctr">
              <a:spcBef>
                <a:spcPts val="0"/>
              </a:spcBef>
              <a:buSzPts val="1400"/>
              <a:buChar char="■"/>
              <a:defRPr/>
            </a:lvl9pPr>
          </a:lstStyle>
          <a:p/>
        </p:txBody>
      </p:sp>
      <p:sp>
        <p:nvSpPr>
          <p:cNvPr id="56" name="Shape 56"/>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57" name="Shape 57"/>
        <p:cNvGrpSpPr/>
        <p:nvPr/>
      </p:nvGrpSpPr>
      <p:grpSpPr>
        <a:xfrm>
          <a:off x="0" y="0"/>
          <a:ext cx="0" cy="0"/>
          <a:chOff x="0" y="0"/>
          <a:chExt cx="0" cy="0"/>
        </a:xfrm>
      </p:grpSpPr>
      <p:sp>
        <p:nvSpPr>
          <p:cNvPr id="58" name="Shape 58"/>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16" name="Shape 16"/>
        <p:cNvGrpSpPr/>
        <p:nvPr/>
      </p:nvGrpSpPr>
      <p:grpSpPr>
        <a:xfrm>
          <a:off x="0" y="0"/>
          <a:ext cx="0" cy="0"/>
          <a:chOff x="0" y="0"/>
          <a:chExt cx="0" cy="0"/>
        </a:xfrm>
      </p:grpSpPr>
      <p:cxnSp>
        <p:nvCxnSpPr>
          <p:cNvPr id="17" name="Shape 17"/>
          <p:cNvCxnSpPr/>
          <p:nvPr/>
        </p:nvCxnSpPr>
        <p:spPr>
          <a:xfrm>
            <a:off x="4359602" y="2817464"/>
            <a:ext cx="424800" cy="0"/>
          </a:xfrm>
          <a:prstGeom prst="straightConnector1">
            <a:avLst/>
          </a:prstGeom>
          <a:noFill/>
          <a:ln cap="flat" cmpd="sng" w="38100">
            <a:solidFill>
              <a:schemeClr val="accent4"/>
            </a:solidFill>
            <a:prstDash val="solid"/>
            <a:round/>
            <a:headEnd len="med" w="med" type="none"/>
            <a:tailEnd len="med" w="med" type="none"/>
          </a:ln>
        </p:spPr>
      </p:cxnSp>
      <p:sp>
        <p:nvSpPr>
          <p:cNvPr id="18" name="Shape 18"/>
          <p:cNvSpPr txBox="1"/>
          <p:nvPr>
            <p:ph type="title"/>
          </p:nvPr>
        </p:nvSpPr>
        <p:spPr>
          <a:xfrm>
            <a:off x="480750" y="1764950"/>
            <a:ext cx="8222100" cy="907500"/>
          </a:xfrm>
          <a:prstGeom prst="rect">
            <a:avLst/>
          </a:prstGeom>
        </p:spPr>
        <p:txBody>
          <a:bodyPr anchorCtr="0" anchor="b" bIns="91425" lIns="91425" rIns="91425" wrap="square" tIns="91425"/>
          <a:lstStyle>
            <a:lvl1pPr lvl="0" algn="ctr">
              <a:spcBef>
                <a:spcPts val="0"/>
              </a:spcBef>
              <a:buSzPts val="4800"/>
              <a:buNone/>
              <a:defRPr sz="4800"/>
            </a:lvl1pPr>
            <a:lvl2pPr lvl="1" algn="ctr">
              <a:spcBef>
                <a:spcPts val="0"/>
              </a:spcBef>
              <a:buSzPts val="4800"/>
              <a:buNone/>
              <a:defRPr sz="4800"/>
            </a:lvl2pPr>
            <a:lvl3pPr lvl="2" algn="ctr">
              <a:spcBef>
                <a:spcPts val="0"/>
              </a:spcBef>
              <a:buSzPts val="4800"/>
              <a:buNone/>
              <a:defRPr sz="4800"/>
            </a:lvl3pPr>
            <a:lvl4pPr lvl="3" algn="ctr">
              <a:spcBef>
                <a:spcPts val="0"/>
              </a:spcBef>
              <a:buSzPts val="4800"/>
              <a:buNone/>
              <a:defRPr sz="4800"/>
            </a:lvl4pPr>
            <a:lvl5pPr lvl="4" algn="ctr">
              <a:spcBef>
                <a:spcPts val="0"/>
              </a:spcBef>
              <a:buSzPts val="4800"/>
              <a:buNone/>
              <a:defRPr sz="4800"/>
            </a:lvl5pPr>
            <a:lvl6pPr lvl="5" algn="ctr">
              <a:spcBef>
                <a:spcPts val="0"/>
              </a:spcBef>
              <a:buSzPts val="4800"/>
              <a:buNone/>
              <a:defRPr sz="4800"/>
            </a:lvl6pPr>
            <a:lvl7pPr lvl="6" algn="ctr">
              <a:spcBef>
                <a:spcPts val="0"/>
              </a:spcBef>
              <a:buSzPts val="4800"/>
              <a:buNone/>
              <a:defRPr sz="4800"/>
            </a:lvl7pPr>
            <a:lvl8pPr lvl="7" algn="ctr">
              <a:spcBef>
                <a:spcPts val="0"/>
              </a:spcBef>
              <a:buSzPts val="4800"/>
              <a:buNone/>
              <a:defRPr sz="4800"/>
            </a:lvl8pPr>
            <a:lvl9pPr lvl="8" algn="ctr">
              <a:spcBef>
                <a:spcPts val="0"/>
              </a:spcBef>
              <a:buSzPts val="4800"/>
              <a:buNone/>
              <a:defRPr sz="4800"/>
            </a:lvl9pPr>
          </a:lstStyle>
          <a:p/>
        </p:txBody>
      </p:sp>
      <p:sp>
        <p:nvSpPr>
          <p:cNvPr id="19" name="Shape 19"/>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20" name="Shape 20"/>
        <p:cNvGrpSpPr/>
        <p:nvPr/>
      </p:nvGrpSpPr>
      <p:grpSpPr>
        <a:xfrm>
          <a:off x="0" y="0"/>
          <a:ext cx="0" cy="0"/>
          <a:chOff x="0" y="0"/>
          <a:chExt cx="0" cy="0"/>
        </a:xfrm>
      </p:grpSpPr>
      <p:cxnSp>
        <p:nvCxnSpPr>
          <p:cNvPr id="21" name="Shape 21"/>
          <p:cNvCxnSpPr/>
          <p:nvPr/>
        </p:nvCxnSpPr>
        <p:spPr>
          <a:xfrm>
            <a:off x="492563" y="1260284"/>
            <a:ext cx="424800" cy="0"/>
          </a:xfrm>
          <a:prstGeom prst="straightConnector1">
            <a:avLst/>
          </a:prstGeom>
          <a:noFill/>
          <a:ln cap="flat" cmpd="sng" w="38100">
            <a:solidFill>
              <a:schemeClr val="accent4"/>
            </a:solidFill>
            <a:prstDash val="solid"/>
            <a:round/>
            <a:headEnd len="med" w="med" type="none"/>
            <a:tailEnd len="med" w="med" type="none"/>
          </a:ln>
        </p:spPr>
      </p:cxnSp>
      <p:sp>
        <p:nvSpPr>
          <p:cNvPr id="22" name="Shape 22"/>
          <p:cNvSpPr txBox="1"/>
          <p:nvPr>
            <p:ph type="title"/>
          </p:nvPr>
        </p:nvSpPr>
        <p:spPr>
          <a:xfrm>
            <a:off x="387900" y="458025"/>
            <a:ext cx="8368200" cy="686100"/>
          </a:xfrm>
          <a:prstGeom prst="rect">
            <a:avLst/>
          </a:prstGeom>
        </p:spPr>
        <p:txBody>
          <a:bodyPr anchorCtr="0" anchor="b" bIns="91425" lIns="91425" rIns="91425" wrap="square" tIns="91425"/>
          <a:lstStyle>
            <a:lvl1pPr lvl="0">
              <a:spcBef>
                <a:spcPts val="0"/>
              </a:spcBef>
              <a:buSzPts val="3000"/>
              <a:buNone/>
              <a:defRPr/>
            </a:lvl1pPr>
            <a:lvl2pPr lvl="1">
              <a:spcBef>
                <a:spcPts val="0"/>
              </a:spcBef>
              <a:buSzPts val="3000"/>
              <a:buNone/>
              <a:defRPr/>
            </a:lvl2pPr>
            <a:lvl3pPr lvl="2">
              <a:spcBef>
                <a:spcPts val="0"/>
              </a:spcBef>
              <a:buSzPts val="3000"/>
              <a:buNone/>
              <a:defRPr/>
            </a:lvl3pPr>
            <a:lvl4pPr lvl="3">
              <a:spcBef>
                <a:spcPts val="0"/>
              </a:spcBef>
              <a:buSzPts val="3000"/>
              <a:buNone/>
              <a:defRPr/>
            </a:lvl4pPr>
            <a:lvl5pPr lvl="4">
              <a:spcBef>
                <a:spcPts val="0"/>
              </a:spcBef>
              <a:buSzPts val="3000"/>
              <a:buNone/>
              <a:defRPr/>
            </a:lvl5pPr>
            <a:lvl6pPr lvl="5">
              <a:spcBef>
                <a:spcPts val="0"/>
              </a:spcBef>
              <a:buSzPts val="3000"/>
              <a:buNone/>
              <a:defRPr/>
            </a:lvl6pPr>
            <a:lvl7pPr lvl="6">
              <a:spcBef>
                <a:spcPts val="0"/>
              </a:spcBef>
              <a:buSzPts val="3000"/>
              <a:buNone/>
              <a:defRPr/>
            </a:lvl7pPr>
            <a:lvl8pPr lvl="7">
              <a:spcBef>
                <a:spcPts val="0"/>
              </a:spcBef>
              <a:buSzPts val="3000"/>
              <a:buNone/>
              <a:defRPr/>
            </a:lvl8pPr>
            <a:lvl9pPr lvl="8">
              <a:spcBef>
                <a:spcPts val="0"/>
              </a:spcBef>
              <a:buSzPts val="3000"/>
              <a:buNone/>
              <a:defRPr/>
            </a:lvl9pPr>
          </a:lstStyle>
          <a:p/>
        </p:txBody>
      </p:sp>
      <p:sp>
        <p:nvSpPr>
          <p:cNvPr id="23" name="Shape 23"/>
          <p:cNvSpPr txBox="1"/>
          <p:nvPr>
            <p:ph idx="1" type="body"/>
          </p:nvPr>
        </p:nvSpPr>
        <p:spPr>
          <a:xfrm>
            <a:off x="387900" y="1489824"/>
            <a:ext cx="8368200" cy="3078900"/>
          </a:xfrm>
          <a:prstGeom prst="rect">
            <a:avLst/>
          </a:prstGeom>
        </p:spPr>
        <p:txBody>
          <a:bodyPr anchorCtr="0" anchor="t" bIns="91425" lIns="91425" rIns="91425" wrap="square" tIns="91425"/>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p:txBody>
      </p:sp>
      <p:sp>
        <p:nvSpPr>
          <p:cNvPr id="24" name="Shape 24"/>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spTree>
      <p:nvGrpSpPr>
        <p:cNvPr id="25" name="Shape 25"/>
        <p:cNvGrpSpPr/>
        <p:nvPr/>
      </p:nvGrpSpPr>
      <p:grpSpPr>
        <a:xfrm>
          <a:off x="0" y="0"/>
          <a:ext cx="0" cy="0"/>
          <a:chOff x="0" y="0"/>
          <a:chExt cx="0" cy="0"/>
        </a:xfrm>
      </p:grpSpPr>
      <p:cxnSp>
        <p:nvCxnSpPr>
          <p:cNvPr id="26" name="Shape 26"/>
          <p:cNvCxnSpPr/>
          <p:nvPr/>
        </p:nvCxnSpPr>
        <p:spPr>
          <a:xfrm>
            <a:off x="492563" y="1260284"/>
            <a:ext cx="424800" cy="0"/>
          </a:xfrm>
          <a:prstGeom prst="straightConnector1">
            <a:avLst/>
          </a:prstGeom>
          <a:noFill/>
          <a:ln cap="flat" cmpd="sng" w="38100">
            <a:solidFill>
              <a:schemeClr val="accent4"/>
            </a:solidFill>
            <a:prstDash val="solid"/>
            <a:round/>
            <a:headEnd len="med" w="med" type="none"/>
            <a:tailEnd len="med" w="med" type="none"/>
          </a:ln>
        </p:spPr>
      </p:cxnSp>
      <p:sp>
        <p:nvSpPr>
          <p:cNvPr id="27" name="Shape 27"/>
          <p:cNvSpPr txBox="1"/>
          <p:nvPr>
            <p:ph type="title"/>
          </p:nvPr>
        </p:nvSpPr>
        <p:spPr>
          <a:xfrm>
            <a:off x="387900" y="458025"/>
            <a:ext cx="8368200" cy="686100"/>
          </a:xfrm>
          <a:prstGeom prst="rect">
            <a:avLst/>
          </a:prstGeom>
        </p:spPr>
        <p:txBody>
          <a:bodyPr anchorCtr="0" anchor="b" bIns="91425" lIns="91425" rIns="91425" wrap="square" tIns="91425"/>
          <a:lstStyle>
            <a:lvl1pPr lvl="0">
              <a:spcBef>
                <a:spcPts val="0"/>
              </a:spcBef>
              <a:buSzPts val="3000"/>
              <a:buNone/>
              <a:defRPr/>
            </a:lvl1pPr>
            <a:lvl2pPr lvl="1">
              <a:spcBef>
                <a:spcPts val="0"/>
              </a:spcBef>
              <a:buSzPts val="3000"/>
              <a:buNone/>
              <a:defRPr/>
            </a:lvl2pPr>
            <a:lvl3pPr lvl="2">
              <a:spcBef>
                <a:spcPts val="0"/>
              </a:spcBef>
              <a:buSzPts val="3000"/>
              <a:buNone/>
              <a:defRPr/>
            </a:lvl3pPr>
            <a:lvl4pPr lvl="3">
              <a:spcBef>
                <a:spcPts val="0"/>
              </a:spcBef>
              <a:buSzPts val="3000"/>
              <a:buNone/>
              <a:defRPr/>
            </a:lvl4pPr>
            <a:lvl5pPr lvl="4">
              <a:spcBef>
                <a:spcPts val="0"/>
              </a:spcBef>
              <a:buSzPts val="3000"/>
              <a:buNone/>
              <a:defRPr/>
            </a:lvl5pPr>
            <a:lvl6pPr lvl="5">
              <a:spcBef>
                <a:spcPts val="0"/>
              </a:spcBef>
              <a:buSzPts val="3000"/>
              <a:buNone/>
              <a:defRPr/>
            </a:lvl6pPr>
            <a:lvl7pPr lvl="6">
              <a:spcBef>
                <a:spcPts val="0"/>
              </a:spcBef>
              <a:buSzPts val="3000"/>
              <a:buNone/>
              <a:defRPr/>
            </a:lvl7pPr>
            <a:lvl8pPr lvl="7">
              <a:spcBef>
                <a:spcPts val="0"/>
              </a:spcBef>
              <a:buSzPts val="3000"/>
              <a:buNone/>
              <a:defRPr/>
            </a:lvl8pPr>
            <a:lvl9pPr lvl="8">
              <a:spcBef>
                <a:spcPts val="0"/>
              </a:spcBef>
              <a:buSzPts val="3000"/>
              <a:buNone/>
              <a:defRPr/>
            </a:lvl9pPr>
          </a:lstStyle>
          <a:p/>
        </p:txBody>
      </p:sp>
      <p:sp>
        <p:nvSpPr>
          <p:cNvPr id="28" name="Shape 28"/>
          <p:cNvSpPr txBox="1"/>
          <p:nvPr>
            <p:ph idx="1" type="body"/>
          </p:nvPr>
        </p:nvSpPr>
        <p:spPr>
          <a:xfrm>
            <a:off x="387900" y="1489825"/>
            <a:ext cx="3999900" cy="3078900"/>
          </a:xfrm>
          <a:prstGeom prst="rect">
            <a:avLst/>
          </a:prstGeom>
        </p:spPr>
        <p:txBody>
          <a:bodyPr anchorCtr="0" anchor="t" bIns="91425" lIns="91425" rIns="91425" wrap="square" tIns="91425"/>
          <a:lstStyle>
            <a:lvl1pPr lvl="0">
              <a:spcBef>
                <a:spcPts val="0"/>
              </a:spcBef>
              <a:buSzPts val="1400"/>
              <a:buChar char="●"/>
              <a:defRPr sz="14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29" name="Shape 29"/>
          <p:cNvSpPr txBox="1"/>
          <p:nvPr>
            <p:ph idx="2" type="body"/>
          </p:nvPr>
        </p:nvSpPr>
        <p:spPr>
          <a:xfrm>
            <a:off x="4756200" y="1489825"/>
            <a:ext cx="3999900" cy="3078900"/>
          </a:xfrm>
          <a:prstGeom prst="rect">
            <a:avLst/>
          </a:prstGeom>
        </p:spPr>
        <p:txBody>
          <a:bodyPr anchorCtr="0" anchor="t" bIns="91425" lIns="91425" rIns="91425" wrap="square" tIns="91425"/>
          <a:lstStyle>
            <a:lvl1pPr lvl="0">
              <a:spcBef>
                <a:spcPts val="0"/>
              </a:spcBef>
              <a:buSzPts val="1400"/>
              <a:buChar char="●"/>
              <a:defRPr sz="14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30" name="Shape 30"/>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31" name="Shape 31"/>
        <p:cNvGrpSpPr/>
        <p:nvPr/>
      </p:nvGrpSpPr>
      <p:grpSpPr>
        <a:xfrm>
          <a:off x="0" y="0"/>
          <a:ext cx="0" cy="0"/>
          <a:chOff x="0" y="0"/>
          <a:chExt cx="0" cy="0"/>
        </a:xfrm>
      </p:grpSpPr>
      <p:sp>
        <p:nvSpPr>
          <p:cNvPr id="32" name="Shape 32"/>
          <p:cNvSpPr txBox="1"/>
          <p:nvPr>
            <p:ph type="title"/>
          </p:nvPr>
        </p:nvSpPr>
        <p:spPr>
          <a:xfrm>
            <a:off x="387900" y="458025"/>
            <a:ext cx="8368200" cy="686100"/>
          </a:xfrm>
          <a:prstGeom prst="rect">
            <a:avLst/>
          </a:prstGeom>
        </p:spPr>
        <p:txBody>
          <a:bodyPr anchorCtr="0" anchor="b" bIns="91425" lIns="91425" rIns="91425" wrap="square" tIns="91425"/>
          <a:lstStyle>
            <a:lvl1pPr lvl="0">
              <a:spcBef>
                <a:spcPts val="0"/>
              </a:spcBef>
              <a:buSzPts val="3000"/>
              <a:buNone/>
              <a:defRPr/>
            </a:lvl1pPr>
            <a:lvl2pPr lvl="1">
              <a:spcBef>
                <a:spcPts val="0"/>
              </a:spcBef>
              <a:buSzPts val="3000"/>
              <a:buNone/>
              <a:defRPr/>
            </a:lvl2pPr>
            <a:lvl3pPr lvl="2">
              <a:spcBef>
                <a:spcPts val="0"/>
              </a:spcBef>
              <a:buSzPts val="3000"/>
              <a:buNone/>
              <a:defRPr/>
            </a:lvl3pPr>
            <a:lvl4pPr lvl="3">
              <a:spcBef>
                <a:spcPts val="0"/>
              </a:spcBef>
              <a:buSzPts val="3000"/>
              <a:buNone/>
              <a:defRPr/>
            </a:lvl4pPr>
            <a:lvl5pPr lvl="4">
              <a:spcBef>
                <a:spcPts val="0"/>
              </a:spcBef>
              <a:buSzPts val="3000"/>
              <a:buNone/>
              <a:defRPr/>
            </a:lvl5pPr>
            <a:lvl6pPr lvl="5">
              <a:spcBef>
                <a:spcPts val="0"/>
              </a:spcBef>
              <a:buSzPts val="3000"/>
              <a:buNone/>
              <a:defRPr/>
            </a:lvl6pPr>
            <a:lvl7pPr lvl="6">
              <a:spcBef>
                <a:spcPts val="0"/>
              </a:spcBef>
              <a:buSzPts val="3000"/>
              <a:buNone/>
              <a:defRPr/>
            </a:lvl7pPr>
            <a:lvl8pPr lvl="7">
              <a:spcBef>
                <a:spcPts val="0"/>
              </a:spcBef>
              <a:buSzPts val="3000"/>
              <a:buNone/>
              <a:defRPr/>
            </a:lvl8pPr>
            <a:lvl9pPr lvl="8">
              <a:spcBef>
                <a:spcPts val="0"/>
              </a:spcBef>
              <a:buSzPts val="3000"/>
              <a:buNone/>
              <a:defRPr/>
            </a:lvl9pPr>
          </a:lstStyle>
          <a:p/>
        </p:txBody>
      </p:sp>
      <p:sp>
        <p:nvSpPr>
          <p:cNvPr id="33" name="Shape 33"/>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One column text">
    <p:spTree>
      <p:nvGrpSpPr>
        <p:cNvPr id="34" name="Shape 34"/>
        <p:cNvGrpSpPr/>
        <p:nvPr/>
      </p:nvGrpSpPr>
      <p:grpSpPr>
        <a:xfrm>
          <a:off x="0" y="0"/>
          <a:ext cx="0" cy="0"/>
          <a:chOff x="0" y="0"/>
          <a:chExt cx="0" cy="0"/>
        </a:xfrm>
      </p:grpSpPr>
      <p:cxnSp>
        <p:nvCxnSpPr>
          <p:cNvPr id="35" name="Shape 35"/>
          <p:cNvCxnSpPr/>
          <p:nvPr/>
        </p:nvCxnSpPr>
        <p:spPr>
          <a:xfrm>
            <a:off x="489218" y="1412277"/>
            <a:ext cx="331500" cy="0"/>
          </a:xfrm>
          <a:prstGeom prst="straightConnector1">
            <a:avLst/>
          </a:prstGeom>
          <a:noFill/>
          <a:ln cap="flat" cmpd="sng" w="38100">
            <a:solidFill>
              <a:schemeClr val="accent4"/>
            </a:solidFill>
            <a:prstDash val="solid"/>
            <a:round/>
            <a:headEnd len="med" w="med" type="none"/>
            <a:tailEnd len="med" w="med" type="none"/>
          </a:ln>
        </p:spPr>
      </p:cxnSp>
      <p:sp>
        <p:nvSpPr>
          <p:cNvPr id="36" name="Shape 36"/>
          <p:cNvSpPr txBox="1"/>
          <p:nvPr>
            <p:ph type="title"/>
          </p:nvPr>
        </p:nvSpPr>
        <p:spPr>
          <a:xfrm>
            <a:off x="387900" y="555600"/>
            <a:ext cx="2808000" cy="755700"/>
          </a:xfrm>
          <a:prstGeom prst="rect">
            <a:avLst/>
          </a:prstGeom>
        </p:spPr>
        <p:txBody>
          <a:bodyPr anchorCtr="0" anchor="b" bIns="91425" lIns="91425" rIns="91425" wrap="square" tIns="91425"/>
          <a:lstStyle>
            <a:lvl1pPr lvl="0">
              <a:spcBef>
                <a:spcPts val="0"/>
              </a:spcBef>
              <a:buSzPts val="2400"/>
              <a:buNone/>
              <a:defRPr sz="2400"/>
            </a:lvl1pPr>
            <a:lvl2pPr lvl="1">
              <a:spcBef>
                <a:spcPts val="0"/>
              </a:spcBef>
              <a:buSzPts val="2400"/>
              <a:buNone/>
              <a:defRPr sz="2400"/>
            </a:lvl2pPr>
            <a:lvl3pPr lvl="2">
              <a:spcBef>
                <a:spcPts val="0"/>
              </a:spcBef>
              <a:buSzPts val="2400"/>
              <a:buNone/>
              <a:defRPr sz="2400"/>
            </a:lvl3pPr>
            <a:lvl4pPr lvl="3">
              <a:spcBef>
                <a:spcPts val="0"/>
              </a:spcBef>
              <a:buSzPts val="2400"/>
              <a:buNone/>
              <a:defRPr sz="2400"/>
            </a:lvl4pPr>
            <a:lvl5pPr lvl="4">
              <a:spcBef>
                <a:spcPts val="0"/>
              </a:spcBef>
              <a:buSzPts val="2400"/>
              <a:buNone/>
              <a:defRPr sz="2400"/>
            </a:lvl5pPr>
            <a:lvl6pPr lvl="5">
              <a:spcBef>
                <a:spcPts val="0"/>
              </a:spcBef>
              <a:buSzPts val="2400"/>
              <a:buNone/>
              <a:defRPr sz="2400"/>
            </a:lvl6pPr>
            <a:lvl7pPr lvl="6">
              <a:spcBef>
                <a:spcPts val="0"/>
              </a:spcBef>
              <a:buSzPts val="2400"/>
              <a:buNone/>
              <a:defRPr sz="2400"/>
            </a:lvl7pPr>
            <a:lvl8pPr lvl="7">
              <a:spcBef>
                <a:spcPts val="0"/>
              </a:spcBef>
              <a:buSzPts val="2400"/>
              <a:buNone/>
              <a:defRPr sz="2400"/>
            </a:lvl8pPr>
            <a:lvl9pPr lvl="8">
              <a:spcBef>
                <a:spcPts val="0"/>
              </a:spcBef>
              <a:buSzPts val="2400"/>
              <a:buNone/>
              <a:defRPr sz="2400"/>
            </a:lvl9pPr>
          </a:lstStyle>
          <a:p/>
        </p:txBody>
      </p:sp>
      <p:sp>
        <p:nvSpPr>
          <p:cNvPr id="37" name="Shape 37"/>
          <p:cNvSpPr txBox="1"/>
          <p:nvPr>
            <p:ph idx="1" type="body"/>
          </p:nvPr>
        </p:nvSpPr>
        <p:spPr>
          <a:xfrm>
            <a:off x="387900" y="1594025"/>
            <a:ext cx="2808000" cy="2681100"/>
          </a:xfrm>
          <a:prstGeom prst="rect">
            <a:avLst/>
          </a:prstGeom>
        </p:spPr>
        <p:txBody>
          <a:bodyPr anchorCtr="0" anchor="t" bIns="91425" lIns="91425" rIns="91425" wrap="square" tIns="91425"/>
          <a:lstStyle>
            <a:lvl1pPr lvl="0">
              <a:spcBef>
                <a:spcPts val="0"/>
              </a:spcBef>
              <a:buSzPts val="1200"/>
              <a:buChar char="●"/>
              <a:defRPr sz="1200"/>
            </a:lvl1pPr>
            <a:lvl2pPr lvl="1">
              <a:spcBef>
                <a:spcPts val="0"/>
              </a:spcBef>
              <a:buSzPts val="1200"/>
              <a:buChar char="○"/>
              <a:defRPr sz="1200"/>
            </a:lvl2pPr>
            <a:lvl3pPr lvl="2">
              <a:spcBef>
                <a:spcPts val="0"/>
              </a:spcBef>
              <a:buSzPts val="1200"/>
              <a:buChar char="■"/>
              <a:defRPr sz="1200"/>
            </a:lvl3pPr>
            <a:lvl4pPr lvl="3">
              <a:spcBef>
                <a:spcPts val="0"/>
              </a:spcBef>
              <a:buSzPts val="1200"/>
              <a:buChar char="●"/>
              <a:defRPr sz="1200"/>
            </a:lvl4pPr>
            <a:lvl5pPr lvl="4">
              <a:spcBef>
                <a:spcPts val="0"/>
              </a:spcBef>
              <a:buSzPts val="1200"/>
              <a:buChar char="○"/>
              <a:defRPr sz="1200"/>
            </a:lvl5pPr>
            <a:lvl6pPr lvl="5">
              <a:spcBef>
                <a:spcPts val="0"/>
              </a:spcBef>
              <a:buSzPts val="1200"/>
              <a:buChar char="■"/>
              <a:defRPr sz="1200"/>
            </a:lvl6pPr>
            <a:lvl7pPr lvl="6">
              <a:spcBef>
                <a:spcPts val="0"/>
              </a:spcBef>
              <a:buSzPts val="1200"/>
              <a:buChar char="●"/>
              <a:defRPr sz="1200"/>
            </a:lvl7pPr>
            <a:lvl8pPr lvl="7">
              <a:spcBef>
                <a:spcPts val="0"/>
              </a:spcBef>
              <a:buSzPts val="1200"/>
              <a:buChar char="○"/>
              <a:defRPr sz="1200"/>
            </a:lvl8pPr>
            <a:lvl9pPr lvl="8">
              <a:spcBef>
                <a:spcPts val="0"/>
              </a:spcBef>
              <a:buSzPts val="1200"/>
              <a:buChar char="■"/>
              <a:defRPr sz="1200"/>
            </a:lvl9pPr>
          </a:lstStyle>
          <a:p/>
        </p:txBody>
      </p:sp>
      <p:sp>
        <p:nvSpPr>
          <p:cNvPr id="38" name="Shape 38"/>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in point">
    <p:spTree>
      <p:nvGrpSpPr>
        <p:cNvPr id="39" name="Shape 39"/>
        <p:cNvGrpSpPr/>
        <p:nvPr/>
      </p:nvGrpSpPr>
      <p:grpSpPr>
        <a:xfrm>
          <a:off x="0" y="0"/>
          <a:ext cx="0" cy="0"/>
          <a:chOff x="0" y="0"/>
          <a:chExt cx="0" cy="0"/>
        </a:xfrm>
      </p:grpSpPr>
      <p:sp>
        <p:nvSpPr>
          <p:cNvPr id="40" name="Shape 40"/>
          <p:cNvSpPr txBox="1"/>
          <p:nvPr>
            <p:ph type="title"/>
          </p:nvPr>
        </p:nvSpPr>
        <p:spPr>
          <a:xfrm>
            <a:off x="490250" y="526350"/>
            <a:ext cx="5618700" cy="4090800"/>
          </a:xfrm>
          <a:prstGeom prst="rect">
            <a:avLst/>
          </a:prstGeom>
        </p:spPr>
        <p:txBody>
          <a:bodyPr anchorCtr="0" anchor="ctr" bIns="91425" lIns="91425" rIns="91425" wrap="square" tIns="91425"/>
          <a:lstStyle>
            <a:lvl1pPr lvl="0">
              <a:spcBef>
                <a:spcPts val="0"/>
              </a:spcBef>
              <a:buSzPts val="4800"/>
              <a:buNone/>
              <a:defRPr sz="4800"/>
            </a:lvl1pPr>
            <a:lvl2pPr lvl="1">
              <a:spcBef>
                <a:spcPts val="0"/>
              </a:spcBef>
              <a:buSzPts val="4800"/>
              <a:buNone/>
              <a:defRPr sz="4800"/>
            </a:lvl2pPr>
            <a:lvl3pPr lvl="2">
              <a:spcBef>
                <a:spcPts val="0"/>
              </a:spcBef>
              <a:buSzPts val="4800"/>
              <a:buNone/>
              <a:defRPr sz="4800"/>
            </a:lvl3pPr>
            <a:lvl4pPr lvl="3">
              <a:spcBef>
                <a:spcPts val="0"/>
              </a:spcBef>
              <a:buSzPts val="4800"/>
              <a:buNone/>
              <a:defRPr sz="4800"/>
            </a:lvl4pPr>
            <a:lvl5pPr lvl="4">
              <a:spcBef>
                <a:spcPts val="0"/>
              </a:spcBef>
              <a:buSzPts val="4800"/>
              <a:buNone/>
              <a:defRPr sz="4800"/>
            </a:lvl5pPr>
            <a:lvl6pPr lvl="5">
              <a:spcBef>
                <a:spcPts val="0"/>
              </a:spcBef>
              <a:buSzPts val="4800"/>
              <a:buNone/>
              <a:defRPr sz="4800"/>
            </a:lvl6pPr>
            <a:lvl7pPr lvl="6">
              <a:spcBef>
                <a:spcPts val="0"/>
              </a:spcBef>
              <a:buSzPts val="4800"/>
              <a:buNone/>
              <a:defRPr sz="4800"/>
            </a:lvl7pPr>
            <a:lvl8pPr lvl="7">
              <a:spcBef>
                <a:spcPts val="0"/>
              </a:spcBef>
              <a:buSzPts val="4800"/>
              <a:buNone/>
              <a:defRPr sz="4800"/>
            </a:lvl8pPr>
            <a:lvl9pPr lvl="8">
              <a:spcBef>
                <a:spcPts val="0"/>
              </a:spcBef>
              <a:buSzPts val="4800"/>
              <a:buNone/>
              <a:defRPr sz="4800"/>
            </a:lvl9pPr>
          </a:lstStyle>
          <a:p/>
        </p:txBody>
      </p:sp>
      <p:sp>
        <p:nvSpPr>
          <p:cNvPr id="41" name="Shape 41"/>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title and description">
    <p:spTree>
      <p:nvGrpSpPr>
        <p:cNvPr id="42" name="Shape 42"/>
        <p:cNvGrpSpPr/>
        <p:nvPr/>
      </p:nvGrpSpPr>
      <p:grpSpPr>
        <a:xfrm>
          <a:off x="0" y="0"/>
          <a:ext cx="0" cy="0"/>
          <a:chOff x="0" y="0"/>
          <a:chExt cx="0" cy="0"/>
        </a:xfrm>
      </p:grpSpPr>
      <p:sp>
        <p:nvSpPr>
          <p:cNvPr id="43" name="Shape 43"/>
          <p:cNvSpPr/>
          <p:nvPr/>
        </p:nvSpPr>
        <p:spPr>
          <a:xfrm>
            <a:off x="4572000" y="-75"/>
            <a:ext cx="4572000" cy="5143500"/>
          </a:xfrm>
          <a:prstGeom prst="rect">
            <a:avLst/>
          </a:prstGeom>
          <a:solidFill>
            <a:schemeClr val="dk2"/>
          </a:solidFill>
          <a:ln>
            <a:noFill/>
          </a:ln>
        </p:spPr>
        <p:txBody>
          <a:bodyPr anchorCtr="0" anchor="ctr" bIns="91425" lIns="91425" rIns="91425" wrap="square" tIns="91425">
            <a:noAutofit/>
          </a:bodyPr>
          <a:lstStyle/>
          <a:p>
            <a:pPr indent="0" lvl="0" marL="0">
              <a:spcBef>
                <a:spcPts val="0"/>
              </a:spcBef>
              <a:buNone/>
            </a:pPr>
            <a:r>
              <a:t/>
            </a:r>
            <a:endParaRPr/>
          </a:p>
        </p:txBody>
      </p:sp>
      <p:cxnSp>
        <p:nvCxnSpPr>
          <p:cNvPr id="44" name="Shape 44"/>
          <p:cNvCxnSpPr/>
          <p:nvPr/>
        </p:nvCxnSpPr>
        <p:spPr>
          <a:xfrm>
            <a:off x="5029675" y="4495503"/>
            <a:ext cx="540900" cy="0"/>
          </a:xfrm>
          <a:prstGeom prst="straightConnector1">
            <a:avLst/>
          </a:prstGeom>
          <a:noFill/>
          <a:ln cap="flat" cmpd="sng" w="38100">
            <a:solidFill>
              <a:schemeClr val="accent5"/>
            </a:solidFill>
            <a:prstDash val="solid"/>
            <a:round/>
            <a:headEnd len="med" w="med" type="none"/>
            <a:tailEnd len="med" w="med" type="none"/>
          </a:ln>
        </p:spPr>
      </p:cxnSp>
      <p:sp>
        <p:nvSpPr>
          <p:cNvPr id="45" name="Shape 45"/>
          <p:cNvSpPr txBox="1"/>
          <p:nvPr>
            <p:ph type="title"/>
          </p:nvPr>
        </p:nvSpPr>
        <p:spPr>
          <a:xfrm>
            <a:off x="265500" y="1209075"/>
            <a:ext cx="4045200" cy="1506300"/>
          </a:xfrm>
          <a:prstGeom prst="rect">
            <a:avLst/>
          </a:prstGeom>
        </p:spPr>
        <p:txBody>
          <a:bodyPr anchorCtr="0" anchor="b" bIns="91425" lIns="91425" rIns="91425" wrap="square" tIns="91425"/>
          <a:lstStyle>
            <a:lvl1pPr lvl="0" algn="ctr">
              <a:spcBef>
                <a:spcPts val="0"/>
              </a:spcBef>
              <a:buSzPts val="3800"/>
              <a:buNone/>
              <a:defRPr sz="3800"/>
            </a:lvl1pPr>
            <a:lvl2pPr lvl="1" algn="ctr">
              <a:spcBef>
                <a:spcPts val="0"/>
              </a:spcBef>
              <a:buSzPts val="3800"/>
              <a:buNone/>
              <a:defRPr sz="3800"/>
            </a:lvl2pPr>
            <a:lvl3pPr lvl="2" algn="ctr">
              <a:spcBef>
                <a:spcPts val="0"/>
              </a:spcBef>
              <a:buSzPts val="3800"/>
              <a:buNone/>
              <a:defRPr sz="3800"/>
            </a:lvl3pPr>
            <a:lvl4pPr lvl="3" algn="ctr">
              <a:spcBef>
                <a:spcPts val="0"/>
              </a:spcBef>
              <a:buSzPts val="3800"/>
              <a:buNone/>
              <a:defRPr sz="3800"/>
            </a:lvl4pPr>
            <a:lvl5pPr lvl="4" algn="ctr">
              <a:spcBef>
                <a:spcPts val="0"/>
              </a:spcBef>
              <a:buSzPts val="3800"/>
              <a:buNone/>
              <a:defRPr sz="3800"/>
            </a:lvl5pPr>
            <a:lvl6pPr lvl="5" algn="ctr">
              <a:spcBef>
                <a:spcPts val="0"/>
              </a:spcBef>
              <a:buSzPts val="3800"/>
              <a:buNone/>
              <a:defRPr sz="3800"/>
            </a:lvl6pPr>
            <a:lvl7pPr lvl="6" algn="ctr">
              <a:spcBef>
                <a:spcPts val="0"/>
              </a:spcBef>
              <a:buSzPts val="3800"/>
              <a:buNone/>
              <a:defRPr sz="3800"/>
            </a:lvl7pPr>
            <a:lvl8pPr lvl="7" algn="ctr">
              <a:spcBef>
                <a:spcPts val="0"/>
              </a:spcBef>
              <a:buSzPts val="3800"/>
              <a:buNone/>
              <a:defRPr sz="3800"/>
            </a:lvl8pPr>
            <a:lvl9pPr lvl="8" algn="ctr">
              <a:spcBef>
                <a:spcPts val="0"/>
              </a:spcBef>
              <a:buSzPts val="3800"/>
              <a:buNone/>
              <a:defRPr sz="3800"/>
            </a:lvl9pPr>
          </a:lstStyle>
          <a:p/>
        </p:txBody>
      </p:sp>
      <p:sp>
        <p:nvSpPr>
          <p:cNvPr id="46" name="Shape 46"/>
          <p:cNvSpPr txBox="1"/>
          <p:nvPr>
            <p:ph idx="1" type="subTitle"/>
          </p:nvPr>
        </p:nvSpPr>
        <p:spPr>
          <a:xfrm>
            <a:off x="265500" y="2769001"/>
            <a:ext cx="4045200" cy="1345500"/>
          </a:xfrm>
          <a:prstGeom prst="rect">
            <a:avLst/>
          </a:prstGeom>
        </p:spPr>
        <p:txBody>
          <a:bodyPr anchorCtr="0" anchor="t" bIns="91425" lIns="91425" rIns="91425" wrap="square" tIns="91425"/>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Shape 47"/>
          <p:cNvSpPr txBox="1"/>
          <p:nvPr>
            <p:ph idx="2" type="body"/>
          </p:nvPr>
        </p:nvSpPr>
        <p:spPr>
          <a:xfrm>
            <a:off x="4939500" y="724200"/>
            <a:ext cx="3837000" cy="3695100"/>
          </a:xfrm>
          <a:prstGeom prst="rect">
            <a:avLst/>
          </a:prstGeom>
        </p:spPr>
        <p:txBody>
          <a:bodyPr anchorCtr="0" anchor="ctr" bIns="91425" lIns="91425" rIns="91425" wrap="square" tIns="91425"/>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p:txBody>
      </p:sp>
      <p:sp>
        <p:nvSpPr>
          <p:cNvPr id="48" name="Shape 48"/>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spTree>
      <p:nvGrpSpPr>
        <p:cNvPr id="49" name="Shape 49"/>
        <p:cNvGrpSpPr/>
        <p:nvPr/>
      </p:nvGrpSpPr>
      <p:grpSpPr>
        <a:xfrm>
          <a:off x="0" y="0"/>
          <a:ext cx="0" cy="0"/>
          <a:chOff x="0" y="0"/>
          <a:chExt cx="0" cy="0"/>
        </a:xfrm>
      </p:grpSpPr>
      <p:sp>
        <p:nvSpPr>
          <p:cNvPr id="50" name="Shape 50"/>
          <p:cNvSpPr txBox="1"/>
          <p:nvPr>
            <p:ph idx="1" type="body"/>
          </p:nvPr>
        </p:nvSpPr>
        <p:spPr>
          <a:xfrm>
            <a:off x="319500" y="4233725"/>
            <a:ext cx="5998800" cy="598800"/>
          </a:xfrm>
          <a:prstGeom prst="rect">
            <a:avLst/>
          </a:prstGeom>
        </p:spPr>
        <p:txBody>
          <a:bodyPr anchorCtr="0" anchor="ctr" bIns="91425" lIns="91425" rIns="91425" wrap="square" tIns="91425"/>
          <a:lstStyle>
            <a:lvl1pPr lvl="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Shape 51"/>
          <p:cNvSpPr txBox="1"/>
          <p:nvPr>
            <p:ph idx="12" type="sldNum"/>
          </p:nvPr>
        </p:nvSpPr>
        <p:spPr>
          <a:xfrm>
            <a:off x="8472458" y="4663217"/>
            <a:ext cx="548700" cy="393600"/>
          </a:xfrm>
          <a:prstGeom prst="rect">
            <a:avLst/>
          </a:prstGeom>
        </p:spPr>
        <p:txBody>
          <a:bodyPr anchorCtr="0" anchor="ctr" bIns="91425" lIns="91425" rIns="91425" wrap="square" tIns="91425">
            <a:noAutofit/>
          </a:bodyPr>
          <a:lstStyle/>
          <a:p>
            <a:pPr indent="0" lvl="0" mar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rina">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87900" y="458025"/>
            <a:ext cx="8368200" cy="686100"/>
          </a:xfrm>
          <a:prstGeom prst="rect">
            <a:avLst/>
          </a:prstGeom>
          <a:noFill/>
          <a:ln>
            <a:noFill/>
          </a:ln>
        </p:spPr>
        <p:txBody>
          <a:bodyPr anchorCtr="0" anchor="b" bIns="91425" lIns="91425" rIns="91425" wrap="square" tIns="91425"/>
          <a:lstStyle>
            <a:lvl1pPr lvl="0">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Shape 7"/>
          <p:cNvSpPr txBox="1"/>
          <p:nvPr>
            <p:ph idx="1" type="body"/>
          </p:nvPr>
        </p:nvSpPr>
        <p:spPr>
          <a:xfrm>
            <a:off x="387900" y="1489824"/>
            <a:ext cx="8368200" cy="3078900"/>
          </a:xfrm>
          <a:prstGeom prst="rect">
            <a:avLst/>
          </a:prstGeom>
          <a:noFill/>
          <a:ln>
            <a:noFill/>
          </a:ln>
        </p:spPr>
        <p:txBody>
          <a:bodyPr anchorCtr="0" anchor="t" bIns="91425" lIns="91425" rIns="91425" wrap="square" tIns="91425"/>
          <a:lstStyle>
            <a:lvl1pPr lvl="0">
              <a:lnSpc>
                <a:spcPct val="115000"/>
              </a:lnSpc>
              <a:spcBef>
                <a:spcPts val="0"/>
              </a:spcBef>
              <a:spcAft>
                <a:spcPts val="1600"/>
              </a:spcAft>
              <a:buClr>
                <a:schemeClr val="dk1"/>
              </a:buClr>
              <a:buSzPts val="1800"/>
              <a:buFont typeface="Roboto"/>
              <a:buChar char="●"/>
              <a:defRPr sz="1800">
                <a:solidFill>
                  <a:schemeClr val="dk1"/>
                </a:solidFill>
                <a:latin typeface="Roboto"/>
                <a:ea typeface="Roboto"/>
                <a:cs typeface="Roboto"/>
                <a:sym typeface="Roboto"/>
              </a:defRPr>
            </a:lvl1pPr>
            <a:lvl2pPr lvl="1">
              <a:lnSpc>
                <a:spcPct val="115000"/>
              </a:lnSpc>
              <a:spcBef>
                <a:spcPts val="0"/>
              </a:spcBef>
              <a:spcAft>
                <a:spcPts val="1600"/>
              </a:spcAft>
              <a:buClr>
                <a:schemeClr val="dk1"/>
              </a:buClr>
              <a:buSzPts val="1400"/>
              <a:buFont typeface="Roboto"/>
              <a:buChar char="○"/>
              <a:defRPr>
                <a:solidFill>
                  <a:schemeClr val="dk1"/>
                </a:solidFill>
                <a:latin typeface="Roboto"/>
                <a:ea typeface="Roboto"/>
                <a:cs typeface="Roboto"/>
                <a:sym typeface="Roboto"/>
              </a:defRPr>
            </a:lvl2pPr>
            <a:lvl3pPr lvl="2">
              <a:lnSpc>
                <a:spcPct val="115000"/>
              </a:lnSpc>
              <a:spcBef>
                <a:spcPts val="0"/>
              </a:spcBef>
              <a:spcAft>
                <a:spcPts val="1600"/>
              </a:spcAft>
              <a:buClr>
                <a:schemeClr val="dk1"/>
              </a:buClr>
              <a:buSzPts val="1400"/>
              <a:buFont typeface="Roboto"/>
              <a:buChar char="■"/>
              <a:defRPr>
                <a:solidFill>
                  <a:schemeClr val="dk1"/>
                </a:solidFill>
                <a:latin typeface="Roboto"/>
                <a:ea typeface="Roboto"/>
                <a:cs typeface="Roboto"/>
                <a:sym typeface="Roboto"/>
              </a:defRPr>
            </a:lvl3pPr>
            <a:lvl4pPr lvl="3">
              <a:lnSpc>
                <a:spcPct val="115000"/>
              </a:lnSpc>
              <a:spcBef>
                <a:spcPts val="0"/>
              </a:spcBef>
              <a:spcAft>
                <a:spcPts val="1600"/>
              </a:spcAft>
              <a:buClr>
                <a:schemeClr val="dk1"/>
              </a:buClr>
              <a:buSzPts val="1400"/>
              <a:buFont typeface="Roboto"/>
              <a:buChar char="●"/>
              <a:defRPr>
                <a:solidFill>
                  <a:schemeClr val="dk1"/>
                </a:solidFill>
                <a:latin typeface="Roboto"/>
                <a:ea typeface="Roboto"/>
                <a:cs typeface="Roboto"/>
                <a:sym typeface="Roboto"/>
              </a:defRPr>
            </a:lvl4pPr>
            <a:lvl5pPr lvl="4">
              <a:lnSpc>
                <a:spcPct val="115000"/>
              </a:lnSpc>
              <a:spcBef>
                <a:spcPts val="0"/>
              </a:spcBef>
              <a:spcAft>
                <a:spcPts val="1600"/>
              </a:spcAft>
              <a:buClr>
                <a:schemeClr val="dk1"/>
              </a:buClr>
              <a:buSzPts val="1400"/>
              <a:buFont typeface="Roboto"/>
              <a:buChar char="○"/>
              <a:defRPr>
                <a:solidFill>
                  <a:schemeClr val="dk1"/>
                </a:solidFill>
                <a:latin typeface="Roboto"/>
                <a:ea typeface="Roboto"/>
                <a:cs typeface="Roboto"/>
                <a:sym typeface="Roboto"/>
              </a:defRPr>
            </a:lvl5pPr>
            <a:lvl6pPr lvl="5">
              <a:lnSpc>
                <a:spcPct val="115000"/>
              </a:lnSpc>
              <a:spcBef>
                <a:spcPts val="0"/>
              </a:spcBef>
              <a:spcAft>
                <a:spcPts val="1600"/>
              </a:spcAft>
              <a:buClr>
                <a:schemeClr val="dk1"/>
              </a:buClr>
              <a:buSzPts val="1400"/>
              <a:buFont typeface="Roboto"/>
              <a:buChar char="■"/>
              <a:defRPr>
                <a:solidFill>
                  <a:schemeClr val="dk1"/>
                </a:solidFill>
                <a:latin typeface="Roboto"/>
                <a:ea typeface="Roboto"/>
                <a:cs typeface="Roboto"/>
                <a:sym typeface="Roboto"/>
              </a:defRPr>
            </a:lvl6pPr>
            <a:lvl7pPr lvl="6">
              <a:lnSpc>
                <a:spcPct val="115000"/>
              </a:lnSpc>
              <a:spcBef>
                <a:spcPts val="0"/>
              </a:spcBef>
              <a:spcAft>
                <a:spcPts val="1600"/>
              </a:spcAft>
              <a:buClr>
                <a:schemeClr val="dk1"/>
              </a:buClr>
              <a:buSzPts val="1400"/>
              <a:buFont typeface="Roboto"/>
              <a:buChar char="●"/>
              <a:defRPr>
                <a:solidFill>
                  <a:schemeClr val="dk1"/>
                </a:solidFill>
                <a:latin typeface="Roboto"/>
                <a:ea typeface="Roboto"/>
                <a:cs typeface="Roboto"/>
                <a:sym typeface="Roboto"/>
              </a:defRPr>
            </a:lvl7pPr>
            <a:lvl8pPr lvl="7">
              <a:lnSpc>
                <a:spcPct val="115000"/>
              </a:lnSpc>
              <a:spcBef>
                <a:spcPts val="0"/>
              </a:spcBef>
              <a:spcAft>
                <a:spcPts val="1600"/>
              </a:spcAft>
              <a:buClr>
                <a:schemeClr val="dk1"/>
              </a:buClr>
              <a:buSzPts val="1400"/>
              <a:buFont typeface="Roboto"/>
              <a:buChar char="○"/>
              <a:defRPr>
                <a:solidFill>
                  <a:schemeClr val="dk1"/>
                </a:solidFill>
                <a:latin typeface="Roboto"/>
                <a:ea typeface="Roboto"/>
                <a:cs typeface="Roboto"/>
                <a:sym typeface="Roboto"/>
              </a:defRPr>
            </a:lvl8pPr>
            <a:lvl9pPr lvl="8">
              <a:lnSpc>
                <a:spcPct val="115000"/>
              </a:lnSpc>
              <a:spcBef>
                <a:spcPts val="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rIns="91425" wrap="square" tIns="91425">
            <a:noAutofit/>
          </a:bodyPr>
          <a:lstStyle/>
          <a:p>
            <a:pPr indent="0" lvl="0" marL="0" algn="r">
              <a:spcBef>
                <a:spcPts val="0"/>
              </a:spcBef>
              <a:buNone/>
            </a:pPr>
            <a:fld id="{00000000-1234-1234-1234-123412341234}" type="slidenum">
              <a:rPr lang="en" sz="1000">
                <a:solidFill>
                  <a:schemeClr val="dk1"/>
                </a:solidFill>
                <a:latin typeface="Roboto"/>
                <a:ea typeface="Roboto"/>
                <a:cs typeface="Roboto"/>
                <a:sym typeface="Robot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2" name="Shape 62"/>
        <p:cNvGrpSpPr/>
        <p:nvPr/>
      </p:nvGrpSpPr>
      <p:grpSpPr>
        <a:xfrm>
          <a:off x="0" y="0"/>
          <a:ext cx="0" cy="0"/>
          <a:chOff x="0" y="0"/>
          <a:chExt cx="0" cy="0"/>
        </a:xfrm>
      </p:grpSpPr>
      <p:sp>
        <p:nvSpPr>
          <p:cNvPr id="63" name="Shape 63"/>
          <p:cNvSpPr txBox="1"/>
          <p:nvPr>
            <p:ph type="ctrTitle"/>
          </p:nvPr>
        </p:nvSpPr>
        <p:spPr>
          <a:xfrm>
            <a:off x="1680302" y="1188925"/>
            <a:ext cx="5783400" cy="1457400"/>
          </a:xfrm>
          <a:prstGeom prst="rect">
            <a:avLst/>
          </a:prstGeom>
        </p:spPr>
        <p:txBody>
          <a:bodyPr anchorCtr="0" anchor="b" bIns="91425" lIns="91425" rIns="91425" wrap="square" tIns="91425">
            <a:noAutofit/>
          </a:bodyPr>
          <a:lstStyle/>
          <a:p>
            <a:pPr indent="0" lvl="0" marL="0">
              <a:spcBef>
                <a:spcPts val="0"/>
              </a:spcBef>
              <a:buNone/>
            </a:pPr>
            <a:r>
              <a:rPr lang="en">
                <a:solidFill>
                  <a:srgbClr val="351C75"/>
                </a:solidFill>
              </a:rPr>
              <a:t>Surpassing the</a:t>
            </a:r>
            <a:r>
              <a:rPr lang="en">
                <a:solidFill>
                  <a:srgbClr val="B6D7A8"/>
                </a:solidFill>
              </a:rPr>
              <a:t> </a:t>
            </a:r>
            <a:r>
              <a:rPr lang="en">
                <a:solidFill>
                  <a:srgbClr val="CC4125"/>
                </a:solidFill>
              </a:rPr>
              <a:t>Ordinary</a:t>
            </a:r>
            <a:r>
              <a:rPr lang="en">
                <a:solidFill>
                  <a:srgbClr val="B6D7A8"/>
                </a:solidFill>
              </a:rPr>
              <a:t>,</a:t>
            </a:r>
          </a:p>
          <a:p>
            <a:pPr indent="0" lvl="0" marL="0">
              <a:spcBef>
                <a:spcPts val="0"/>
              </a:spcBef>
              <a:buNone/>
            </a:pPr>
            <a:r>
              <a:rPr lang="en">
                <a:solidFill>
                  <a:srgbClr val="351C75"/>
                </a:solidFill>
              </a:rPr>
              <a:t>With the</a:t>
            </a:r>
            <a:r>
              <a:rPr lang="en">
                <a:solidFill>
                  <a:srgbClr val="B6D7A8"/>
                </a:solidFill>
              </a:rPr>
              <a:t> </a:t>
            </a:r>
            <a:r>
              <a:rPr lang="en">
                <a:solidFill>
                  <a:srgbClr val="1C4587"/>
                </a:solidFill>
              </a:rPr>
              <a:t>Extraordinary</a:t>
            </a:r>
          </a:p>
        </p:txBody>
      </p:sp>
      <p:sp>
        <p:nvSpPr>
          <p:cNvPr id="64" name="Shape 64"/>
          <p:cNvSpPr txBox="1"/>
          <p:nvPr>
            <p:ph idx="1" type="subTitle"/>
          </p:nvPr>
        </p:nvSpPr>
        <p:spPr>
          <a:xfrm>
            <a:off x="1680302" y="3049450"/>
            <a:ext cx="5783400" cy="909000"/>
          </a:xfrm>
          <a:prstGeom prst="rect">
            <a:avLst/>
          </a:prstGeom>
        </p:spPr>
        <p:txBody>
          <a:bodyPr anchorCtr="0" anchor="t" bIns="91425" lIns="91425" rIns="91425" wrap="square" tIns="91425">
            <a:noAutofit/>
          </a:bodyPr>
          <a:lstStyle/>
          <a:p>
            <a:pPr indent="0" lvl="0" marL="0">
              <a:spcBef>
                <a:spcPts val="0"/>
              </a:spcBef>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Shape 69"/>
          <p:cNvSpPr txBox="1"/>
          <p:nvPr>
            <p:ph type="title"/>
          </p:nvPr>
        </p:nvSpPr>
        <p:spPr>
          <a:xfrm>
            <a:off x="387900" y="458025"/>
            <a:ext cx="8368200" cy="686100"/>
          </a:xfrm>
          <a:prstGeom prst="rect">
            <a:avLst/>
          </a:prstGeom>
        </p:spPr>
        <p:txBody>
          <a:bodyPr anchorCtr="0" anchor="b" bIns="91425" lIns="91425" rIns="91425" wrap="square" tIns="91425">
            <a:noAutofit/>
          </a:bodyPr>
          <a:lstStyle/>
          <a:p>
            <a:pPr indent="0" lvl="0" marL="0">
              <a:spcBef>
                <a:spcPts val="0"/>
              </a:spcBef>
              <a:buNone/>
            </a:pPr>
            <a:r>
              <a:rPr lang="en">
                <a:solidFill>
                  <a:srgbClr val="FFFFFF"/>
                </a:solidFill>
              </a:rPr>
              <a:t>Point of the </a:t>
            </a:r>
            <a:r>
              <a:rPr lang="en">
                <a:solidFill>
                  <a:srgbClr val="FFFFFF"/>
                </a:solidFill>
              </a:rPr>
              <a:t>Extraordinary</a:t>
            </a:r>
          </a:p>
        </p:txBody>
      </p:sp>
      <p:sp>
        <p:nvSpPr>
          <p:cNvPr id="70" name="Shape 70"/>
          <p:cNvSpPr txBox="1"/>
          <p:nvPr>
            <p:ph idx="1" type="body"/>
          </p:nvPr>
        </p:nvSpPr>
        <p:spPr>
          <a:xfrm>
            <a:off x="464475" y="1482975"/>
            <a:ext cx="4870200" cy="3078900"/>
          </a:xfrm>
          <a:prstGeom prst="rect">
            <a:avLst/>
          </a:prstGeom>
        </p:spPr>
        <p:txBody>
          <a:bodyPr anchorCtr="0" anchor="t" bIns="91425" lIns="91425" rIns="91425" wrap="square" tIns="91425">
            <a:noAutofit/>
          </a:bodyPr>
          <a:lstStyle/>
          <a:p>
            <a:pPr indent="457200" lvl="0" marL="0" rtl="0">
              <a:lnSpc>
                <a:spcPct val="200000"/>
              </a:lnSpc>
              <a:spcBef>
                <a:spcPts val="0"/>
              </a:spcBef>
              <a:spcAft>
                <a:spcPts val="0"/>
              </a:spcAft>
              <a:buNone/>
            </a:pPr>
            <a:r>
              <a:rPr lang="en" sz="1200">
                <a:solidFill>
                  <a:srgbClr val="FFFFFF"/>
                </a:solidFill>
                <a:latin typeface="Playfair Display SC"/>
                <a:ea typeface="Playfair Display SC"/>
                <a:cs typeface="Playfair Display SC"/>
                <a:sym typeface="Playfair Display SC"/>
              </a:rPr>
              <a:t>“Perhaps more than any other form of literature, fantasy refuses to accept the world as it is, so readers can see what could have been (and still might be), rather than merely what was or must be.” (LfTYA 102).</a:t>
            </a:r>
          </a:p>
        </p:txBody>
      </p:sp>
      <p:pic>
        <p:nvPicPr>
          <p:cNvPr id="71" name="Shape 71"/>
          <p:cNvPicPr preferRelativeResize="0"/>
          <p:nvPr/>
        </p:nvPicPr>
        <p:blipFill>
          <a:blip r:embed="rId3">
            <a:alphaModFix/>
          </a:blip>
          <a:stretch>
            <a:fillRect/>
          </a:stretch>
        </p:blipFill>
        <p:spPr>
          <a:xfrm>
            <a:off x="5867950" y="1431750"/>
            <a:ext cx="2476500" cy="3181350"/>
          </a:xfrm>
          <a:prstGeom prst="rect">
            <a:avLst/>
          </a:prstGeom>
          <a:noFill/>
          <a:ln>
            <a:noFill/>
          </a:ln>
        </p:spPr>
      </p:pic>
    </p:spTree>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Shape 76"/>
          <p:cNvSpPr txBox="1"/>
          <p:nvPr>
            <p:ph type="title"/>
          </p:nvPr>
        </p:nvSpPr>
        <p:spPr>
          <a:xfrm>
            <a:off x="387900" y="458025"/>
            <a:ext cx="8368200" cy="686100"/>
          </a:xfrm>
          <a:prstGeom prst="rect">
            <a:avLst/>
          </a:prstGeom>
        </p:spPr>
        <p:txBody>
          <a:bodyPr anchorCtr="0" anchor="b" bIns="91425" lIns="91425" rIns="91425" wrap="square" tIns="91425">
            <a:noAutofit/>
          </a:bodyPr>
          <a:lstStyle/>
          <a:p>
            <a:pPr indent="0" lvl="0" marL="0">
              <a:spcBef>
                <a:spcPts val="0"/>
              </a:spcBef>
              <a:buNone/>
            </a:pPr>
            <a:r>
              <a:rPr lang="en"/>
              <a:t>Fantasy: The World Apart</a:t>
            </a:r>
          </a:p>
        </p:txBody>
      </p:sp>
      <p:sp>
        <p:nvSpPr>
          <p:cNvPr id="77" name="Shape 77"/>
          <p:cNvSpPr txBox="1"/>
          <p:nvPr>
            <p:ph idx="1" type="body"/>
          </p:nvPr>
        </p:nvSpPr>
        <p:spPr>
          <a:xfrm>
            <a:off x="311700" y="1417800"/>
            <a:ext cx="5583300" cy="3150900"/>
          </a:xfrm>
          <a:prstGeom prst="rect">
            <a:avLst/>
          </a:prstGeom>
          <a:solidFill>
            <a:srgbClr val="DDF4FF">
              <a:alpha val="18460"/>
            </a:srgbClr>
          </a:solidFill>
        </p:spPr>
        <p:txBody>
          <a:bodyPr anchorCtr="0" anchor="t" bIns="91425" lIns="91425" rIns="91425" wrap="square" tIns="91425">
            <a:noAutofit/>
          </a:bodyPr>
          <a:lstStyle/>
          <a:p>
            <a:pPr indent="0" lvl="0" marL="0">
              <a:spcBef>
                <a:spcPts val="0"/>
              </a:spcBef>
              <a:buNone/>
            </a:pPr>
            <a:r>
              <a:rPr lang="en">
                <a:solidFill>
                  <a:srgbClr val="FFFFFF"/>
                </a:solidFill>
              </a:rPr>
              <a:t>Fantasy gives readers a world that is so unlike their own, yet it is so </a:t>
            </a:r>
            <a:r>
              <a:rPr lang="en">
                <a:solidFill>
                  <a:srgbClr val="FFFFFF"/>
                </a:solidFill>
              </a:rPr>
              <a:t>similar</a:t>
            </a:r>
            <a:r>
              <a:rPr lang="en">
                <a:solidFill>
                  <a:srgbClr val="FFFFFF"/>
                </a:solidFill>
              </a:rPr>
              <a:t> to it. </a:t>
            </a:r>
            <a:r>
              <a:rPr lang="en">
                <a:solidFill>
                  <a:srgbClr val="FFFFFF"/>
                </a:solidFill>
              </a:rPr>
              <a:t>Perhaps</a:t>
            </a:r>
            <a:r>
              <a:rPr lang="en">
                <a:solidFill>
                  <a:srgbClr val="FFFFFF"/>
                </a:solidFill>
              </a:rPr>
              <a:t> that is why we want to be like Harry. In many ways we can be.</a:t>
            </a:r>
          </a:p>
        </p:txBody>
      </p:sp>
      <p:pic>
        <p:nvPicPr>
          <p:cNvPr id="78" name="Shape 78"/>
          <p:cNvPicPr preferRelativeResize="0"/>
          <p:nvPr/>
        </p:nvPicPr>
        <p:blipFill>
          <a:blip r:embed="rId4">
            <a:alphaModFix/>
          </a:blip>
          <a:stretch>
            <a:fillRect/>
          </a:stretch>
        </p:blipFill>
        <p:spPr>
          <a:xfrm>
            <a:off x="5978650" y="1130400"/>
            <a:ext cx="2463188" cy="3725701"/>
          </a:xfrm>
          <a:prstGeom prst="rect">
            <a:avLst/>
          </a:prstGeom>
          <a:noFill/>
          <a:ln>
            <a:noFill/>
          </a:ln>
        </p:spPr>
      </p:pic>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2" name="Shape 82"/>
        <p:cNvGrpSpPr/>
        <p:nvPr/>
      </p:nvGrpSpPr>
      <p:grpSpPr>
        <a:xfrm>
          <a:off x="0" y="0"/>
          <a:ext cx="0" cy="0"/>
          <a:chOff x="0" y="0"/>
          <a:chExt cx="0" cy="0"/>
        </a:xfrm>
      </p:grpSpPr>
      <p:sp>
        <p:nvSpPr>
          <p:cNvPr id="83" name="Shape 83"/>
          <p:cNvSpPr txBox="1"/>
          <p:nvPr>
            <p:ph type="title"/>
          </p:nvPr>
        </p:nvSpPr>
        <p:spPr>
          <a:xfrm>
            <a:off x="387900" y="471675"/>
            <a:ext cx="8368200" cy="686100"/>
          </a:xfrm>
          <a:prstGeom prst="rect">
            <a:avLst/>
          </a:prstGeom>
        </p:spPr>
        <p:txBody>
          <a:bodyPr anchorCtr="0" anchor="b" bIns="91425" lIns="91425" rIns="91425" wrap="square" tIns="91425">
            <a:noAutofit/>
          </a:bodyPr>
          <a:lstStyle/>
          <a:p>
            <a:pPr indent="0" lvl="0" marL="0">
              <a:spcBef>
                <a:spcPts val="0"/>
              </a:spcBef>
              <a:buNone/>
            </a:pPr>
            <a:r>
              <a:rPr lang="en">
                <a:solidFill>
                  <a:srgbClr val="C9DAF8"/>
                </a:solidFill>
              </a:rPr>
              <a:t>Science Fiction: The Space Around</a:t>
            </a:r>
          </a:p>
        </p:txBody>
      </p:sp>
      <p:sp>
        <p:nvSpPr>
          <p:cNvPr id="84" name="Shape 84"/>
          <p:cNvSpPr txBox="1"/>
          <p:nvPr>
            <p:ph idx="1" type="body"/>
          </p:nvPr>
        </p:nvSpPr>
        <p:spPr>
          <a:xfrm>
            <a:off x="387900" y="1489825"/>
            <a:ext cx="6272100" cy="3078900"/>
          </a:xfrm>
          <a:prstGeom prst="rect">
            <a:avLst/>
          </a:prstGeom>
          <a:solidFill>
            <a:srgbClr val="FFFFFF">
              <a:alpha val="20000"/>
            </a:srgbClr>
          </a:solidFill>
        </p:spPr>
        <p:txBody>
          <a:bodyPr anchorCtr="0" anchor="t" bIns="91425" lIns="91425" rIns="91425" wrap="square" tIns="91425">
            <a:noAutofit/>
          </a:bodyPr>
          <a:lstStyle/>
          <a:p>
            <a:pPr indent="0" lvl="0" marL="0">
              <a:spcBef>
                <a:spcPts val="0"/>
              </a:spcBef>
              <a:buNone/>
            </a:pPr>
            <a:r>
              <a:rPr lang="en">
                <a:solidFill>
                  <a:srgbClr val="C9DAF8"/>
                </a:solidFill>
              </a:rPr>
              <a:t>Never “A World of Wonder” so much as it is “A Universe of Possibilities”. </a:t>
            </a:r>
          </a:p>
          <a:p>
            <a:pPr indent="0" lvl="0" marL="0">
              <a:spcBef>
                <a:spcPts val="0"/>
              </a:spcBef>
              <a:buNone/>
            </a:pPr>
            <a:r>
              <a:rPr lang="en">
                <a:solidFill>
                  <a:srgbClr val="C9DAF8"/>
                </a:solidFill>
              </a:rPr>
              <a:t>A step closer to our reality, verging on the edge of the plausible and desired.</a:t>
            </a:r>
          </a:p>
        </p:txBody>
      </p:sp>
      <p:pic>
        <p:nvPicPr>
          <p:cNvPr id="85" name="Shape 85"/>
          <p:cNvPicPr preferRelativeResize="0"/>
          <p:nvPr/>
        </p:nvPicPr>
        <p:blipFill>
          <a:blip r:embed="rId4">
            <a:alphaModFix/>
          </a:blip>
          <a:stretch>
            <a:fillRect/>
          </a:stretch>
        </p:blipFill>
        <p:spPr>
          <a:xfrm>
            <a:off x="6867183" y="1417800"/>
            <a:ext cx="2276817" cy="3725701"/>
          </a:xfrm>
          <a:prstGeom prst="rect">
            <a:avLst/>
          </a:prstGeom>
          <a:noFill/>
          <a:ln>
            <a:noFill/>
          </a:ln>
        </p:spPr>
      </p:pic>
    </p:spTree>
  </p:cSld>
  <p:clrMapOvr>
    <a:masterClrMapping/>
  </p:clrMapOvr>
  <mc:AlternateContent>
    <mc:Choice Requires="p14">
      <p:transition spd="slow">
        <p14:prism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9" name="Shape 89"/>
        <p:cNvGrpSpPr/>
        <p:nvPr/>
      </p:nvGrpSpPr>
      <p:grpSpPr>
        <a:xfrm>
          <a:off x="0" y="0"/>
          <a:ext cx="0" cy="0"/>
          <a:chOff x="0" y="0"/>
          <a:chExt cx="0" cy="0"/>
        </a:xfrm>
      </p:grpSpPr>
      <p:sp>
        <p:nvSpPr>
          <p:cNvPr id="90" name="Shape 90"/>
          <p:cNvSpPr txBox="1"/>
          <p:nvPr>
            <p:ph type="title"/>
          </p:nvPr>
        </p:nvSpPr>
        <p:spPr>
          <a:xfrm>
            <a:off x="387900" y="485350"/>
            <a:ext cx="8368200" cy="686100"/>
          </a:xfrm>
          <a:prstGeom prst="rect">
            <a:avLst/>
          </a:prstGeom>
          <a:solidFill>
            <a:srgbClr val="000000">
              <a:alpha val="39230"/>
            </a:srgbClr>
          </a:solidFill>
        </p:spPr>
        <p:txBody>
          <a:bodyPr anchorCtr="0" anchor="b" bIns="91425" lIns="91425" rIns="91425" wrap="square" tIns="91425">
            <a:noAutofit/>
          </a:bodyPr>
          <a:lstStyle/>
          <a:p>
            <a:pPr indent="0" lvl="0" marL="0">
              <a:spcBef>
                <a:spcPts val="0"/>
              </a:spcBef>
              <a:buNone/>
            </a:pPr>
            <a:r>
              <a:rPr lang="en">
                <a:solidFill>
                  <a:srgbClr val="FFFFFF"/>
                </a:solidFill>
              </a:rPr>
              <a:t>Dystopia/Utopia: The One Inside</a:t>
            </a:r>
          </a:p>
        </p:txBody>
      </p:sp>
      <p:sp>
        <p:nvSpPr>
          <p:cNvPr id="91" name="Shape 91"/>
          <p:cNvSpPr txBox="1"/>
          <p:nvPr>
            <p:ph idx="1" type="body"/>
          </p:nvPr>
        </p:nvSpPr>
        <p:spPr>
          <a:xfrm>
            <a:off x="387900" y="1489800"/>
            <a:ext cx="4666800" cy="3078900"/>
          </a:xfrm>
          <a:prstGeom prst="rect">
            <a:avLst/>
          </a:prstGeom>
          <a:solidFill>
            <a:srgbClr val="000000">
              <a:alpha val="33080"/>
            </a:srgbClr>
          </a:solidFill>
        </p:spPr>
        <p:txBody>
          <a:bodyPr anchorCtr="0" anchor="t" bIns="91425" lIns="91425" rIns="91425" wrap="square" tIns="91425">
            <a:noAutofit/>
          </a:bodyPr>
          <a:lstStyle/>
          <a:p>
            <a:pPr indent="0" lvl="0" marL="0">
              <a:spcBef>
                <a:spcPts val="0"/>
              </a:spcBef>
              <a:buNone/>
            </a:pPr>
            <a:r>
              <a:rPr lang="en">
                <a:solidFill>
                  <a:srgbClr val="FFFFFF"/>
                </a:solidFill>
              </a:rPr>
              <a:t>In fictional worlds full of Chaos or a strange sense of Peace, readers learn what it means to be human. Our Humanity comes out the most when others need it, and is blocked in times when no one does. </a:t>
            </a:r>
          </a:p>
        </p:txBody>
      </p:sp>
      <p:pic>
        <p:nvPicPr>
          <p:cNvPr id="92" name="Shape 92"/>
          <p:cNvPicPr preferRelativeResize="0"/>
          <p:nvPr/>
        </p:nvPicPr>
        <p:blipFill>
          <a:blip r:embed="rId4">
            <a:alphaModFix/>
          </a:blip>
          <a:stretch>
            <a:fillRect/>
          </a:stretch>
        </p:blipFill>
        <p:spPr>
          <a:xfrm>
            <a:off x="5903825" y="1276650"/>
            <a:ext cx="2286000" cy="3505200"/>
          </a:xfrm>
          <a:prstGeom prst="rect">
            <a:avLst/>
          </a:prstGeom>
          <a:noFill/>
          <a:ln>
            <a:noFill/>
          </a:ln>
        </p:spPr>
      </p:pic>
    </p:spTree>
  </p:cSld>
  <p:clrMapOvr>
    <a:masterClrMapping/>
  </p:clrMapOvr>
  <mc:AlternateContent>
    <mc:Choice Requires="p14">
      <p:transition spd="slow">
        <p14:flip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Shape 97"/>
          <p:cNvSpPr txBox="1"/>
          <p:nvPr>
            <p:ph type="title"/>
          </p:nvPr>
        </p:nvSpPr>
        <p:spPr>
          <a:xfrm>
            <a:off x="387900" y="458025"/>
            <a:ext cx="8368200" cy="686100"/>
          </a:xfrm>
          <a:prstGeom prst="rect">
            <a:avLst/>
          </a:prstGeom>
          <a:solidFill>
            <a:srgbClr val="FFC4C4">
              <a:alpha val="52310"/>
            </a:srgbClr>
          </a:solidFill>
        </p:spPr>
        <p:txBody>
          <a:bodyPr anchorCtr="0" anchor="b" bIns="91425" lIns="91425" rIns="91425" wrap="square" tIns="91425">
            <a:noAutofit/>
          </a:bodyPr>
          <a:lstStyle/>
          <a:p>
            <a:pPr indent="0" lvl="0" marL="0">
              <a:spcBef>
                <a:spcPts val="0"/>
              </a:spcBef>
              <a:buNone/>
            </a:pPr>
            <a:r>
              <a:rPr lang="en">
                <a:solidFill>
                  <a:srgbClr val="FFFFFF"/>
                </a:solidFill>
              </a:rPr>
              <a:t>The “Bridge” Fiction Writers Makes</a:t>
            </a:r>
          </a:p>
        </p:txBody>
      </p:sp>
      <p:sp>
        <p:nvSpPr>
          <p:cNvPr id="98" name="Shape 98"/>
          <p:cNvSpPr txBox="1"/>
          <p:nvPr>
            <p:ph idx="1" type="body"/>
          </p:nvPr>
        </p:nvSpPr>
        <p:spPr>
          <a:xfrm>
            <a:off x="416675" y="1489825"/>
            <a:ext cx="5546400" cy="3078900"/>
          </a:xfrm>
          <a:prstGeom prst="rect">
            <a:avLst/>
          </a:prstGeom>
          <a:solidFill>
            <a:srgbClr val="FFA499">
              <a:alpha val="37690"/>
            </a:srgbClr>
          </a:solidFill>
        </p:spPr>
        <p:txBody>
          <a:bodyPr anchorCtr="0" anchor="t" bIns="91425" lIns="91425" rIns="91425" wrap="square" tIns="91425">
            <a:noAutofit/>
          </a:bodyPr>
          <a:lstStyle/>
          <a:p>
            <a:pPr indent="0" lvl="0" marL="0">
              <a:spcBef>
                <a:spcPts val="0"/>
              </a:spcBef>
              <a:buNone/>
            </a:pPr>
            <a:r>
              <a:rPr lang="en">
                <a:solidFill>
                  <a:srgbClr val="FFFFFF"/>
                </a:solidFill>
              </a:rPr>
              <a:t>Sometimes, our greatest inspirations for writing fiction, comes from our non-fictional lives. It is also there that we find what makes characters the ones we root for...Courage.</a:t>
            </a:r>
          </a:p>
        </p:txBody>
      </p:sp>
      <p:pic>
        <p:nvPicPr>
          <p:cNvPr id="99" name="Shape 99"/>
          <p:cNvPicPr preferRelativeResize="0"/>
          <p:nvPr/>
        </p:nvPicPr>
        <p:blipFill>
          <a:blip r:embed="rId4">
            <a:alphaModFix/>
          </a:blip>
          <a:stretch>
            <a:fillRect/>
          </a:stretch>
        </p:blipFill>
        <p:spPr>
          <a:xfrm>
            <a:off x="6106525" y="1319050"/>
            <a:ext cx="2533550" cy="3682500"/>
          </a:xfrm>
          <a:prstGeom prst="rect">
            <a:avLst/>
          </a:prstGeom>
          <a:noFill/>
          <a:ln>
            <a:noFill/>
          </a:ln>
        </p:spPr>
      </p:pic>
    </p:spTree>
  </p:cSld>
  <p:clrMapOvr>
    <a:masterClrMapping/>
  </p:clrMapOvr>
  <mc:AlternateContent>
    <mc:Choice Requires="p14">
      <p:transition spd="slow">
        <p14:gallery dir="l"/>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