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6858000" cy="9144000"/>
  <p:embeddedFontLst>
    <p:embeddedFont>
      <p:font typeface="Lobster"/>
      <p:regular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Lobster-regular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72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We’re All Mad Here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Ending the Stigma Around Mental Illness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56064" cy="483869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5067950" y="1271625"/>
            <a:ext cx="3921000" cy="43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Statistics are showing that more and more students are experiencing mental illness yet schools still fail to address the issue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Schools talk about sex ed, drug and alcohol awareness, and physical health but not mental health</a:t>
            </a:r>
          </a:p>
          <a:p>
            <a:pPr lvl="0" rt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only time mental health is brought up, perpetuates the fear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b="1" lang="en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“Good teachers save lives”</a:t>
            </a:r>
          </a:p>
        </p:txBody>
      </p:sp>
      <p:sp>
        <p:nvSpPr>
          <p:cNvPr id="62" name="Shape 62"/>
          <p:cNvSpPr txBox="1"/>
          <p:nvPr/>
        </p:nvSpPr>
        <p:spPr>
          <a:xfrm>
            <a:off x="5125250" y="229450"/>
            <a:ext cx="38064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Rational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311700" y="166050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Launching the Unit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400" y="1193375"/>
            <a:ext cx="1029900" cy="12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6975" y="2078049"/>
            <a:ext cx="1129524" cy="14872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Shape 70"/>
          <p:cNvSpPr txBox="1"/>
          <p:nvPr/>
        </p:nvSpPr>
        <p:spPr>
          <a:xfrm>
            <a:off x="2185275" y="-929900"/>
            <a:ext cx="73401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/>
        </p:nvSpPr>
        <p:spPr>
          <a:xfrm>
            <a:off x="790425" y="1119775"/>
            <a:ext cx="36267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does mental illness look like?</a:t>
            </a:r>
          </a:p>
        </p:txBody>
      </p:sp>
      <p:pic>
        <p:nvPicPr>
          <p:cNvPr id="72" name="Shape 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3675" y="3156776"/>
            <a:ext cx="1335350" cy="184982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73"/>
          <p:cNvSpPr txBox="1"/>
          <p:nvPr/>
        </p:nvSpPr>
        <p:spPr>
          <a:xfrm>
            <a:off x="4671100" y="2238600"/>
            <a:ext cx="3806400" cy="11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Respecting Others’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Beliefs</a:t>
            </a:r>
          </a:p>
        </p:txBody>
      </p:sp>
      <p:sp>
        <p:nvSpPr>
          <p:cNvPr id="74" name="Shape 74"/>
          <p:cNvSpPr txBox="1"/>
          <p:nvPr/>
        </p:nvSpPr>
        <p:spPr>
          <a:xfrm>
            <a:off x="5749875" y="4150400"/>
            <a:ext cx="73401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Journals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628025" y="1815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The Unit</a:t>
            </a:r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7125"/>
            <a:ext cx="3918330" cy="391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4838" y="1167525"/>
            <a:ext cx="3918330" cy="391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5675" y="1167525"/>
            <a:ext cx="3918330" cy="391397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/>
        </p:nvSpPr>
        <p:spPr>
          <a:xfrm rot="-2700000">
            <a:off x="-306142" y="2763307"/>
            <a:ext cx="4680481" cy="4030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“The Yellow Wallpaper”</a:t>
            </a:r>
          </a:p>
        </p:txBody>
      </p:sp>
      <p:sp>
        <p:nvSpPr>
          <p:cNvPr id="84" name="Shape 84"/>
          <p:cNvSpPr txBox="1"/>
          <p:nvPr/>
        </p:nvSpPr>
        <p:spPr>
          <a:xfrm rot="-2700000">
            <a:off x="2838706" y="2572297"/>
            <a:ext cx="4099239" cy="9236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Individual YA Novels</a:t>
            </a:r>
          </a:p>
        </p:txBody>
      </p:sp>
      <p:sp>
        <p:nvSpPr>
          <p:cNvPr id="85" name="Shape 85"/>
          <p:cNvSpPr txBox="1"/>
          <p:nvPr/>
        </p:nvSpPr>
        <p:spPr>
          <a:xfrm rot="-2700000">
            <a:off x="5746533" y="2606013"/>
            <a:ext cx="3217619" cy="8561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Final Paper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203200" y="228050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6000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Reflection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311700" y="1348350"/>
            <a:ext cx="6042600" cy="32205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Wrap up the unit as a class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Information on where to seek help will be provided</a:t>
            </a:r>
          </a:p>
          <a:p>
            <a:pPr lvl="0">
              <a:spcBef>
                <a:spcPts val="0"/>
              </a:spcBef>
              <a:buNone/>
            </a:pPr>
            <a:r>
              <a:rPr b="1" lang="en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Stress an open-door policy school-wide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9275" y="135400"/>
            <a:ext cx="2124725" cy="48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