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9.png"/><Relationship Id="rId4" Type="http://schemas.openxmlformats.org/officeDocument/2006/relationships/image" Target="../media/image0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1.png"/><Relationship Id="rId4" Type="http://schemas.openxmlformats.org/officeDocument/2006/relationships/image" Target="../media/image0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</a:t>
            </a:r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7451" y="-1"/>
            <a:ext cx="511103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 txBox="1"/>
          <p:nvPr>
            <p:ph idx="1" type="subTitle"/>
          </p:nvPr>
        </p:nvSpPr>
        <p:spPr>
          <a:xfrm>
            <a:off x="312650" y="303200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The Hero’s Journey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151625" y="445025"/>
            <a:ext cx="793200" cy="193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Image Source https://strayedwild.wordpress.com/the-heros-journey/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3064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Beowulf and the Hero’s Journey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9159"/>
            <a:ext cx="9144001" cy="3013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61324"/>
            <a:ext cx="9143998" cy="3020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29390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Art/Story Board provided by Rebecca Ray</a:t>
            </a:r>
          </a:p>
          <a:p>
            <a:pPr lvl="0">
              <a:spcBef>
                <a:spcPts val="0"/>
              </a:spcBef>
              <a:buNone/>
            </a:pPr>
            <a:r>
              <a:rPr lang="en" sz="1000"/>
              <a:t>http://www.storyboardthat.com/teacher-guide/beowulf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71158"/>
            <a:ext cx="9143999" cy="3001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151625" y="4128800"/>
            <a:ext cx="1644600" cy="86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rgbClr val="999999"/>
                </a:solidFill>
              </a:rPr>
              <a:t>Image Source https://paradelle.wordpress.com/tag/heros-journey/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417325" y="58325"/>
            <a:ext cx="5415000" cy="4921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418" y="0"/>
            <a:ext cx="335756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3825" y="-2377"/>
            <a:ext cx="3357549" cy="5148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311700" y="445025"/>
            <a:ext cx="2464200" cy="3812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Failing to Answer the Call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King Minos’s mistake</a:t>
            </a: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986300" y="3996175"/>
            <a:ext cx="18459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Image source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http://animal-dream.com/minotaur.html</a:t>
            </a:r>
          </a:p>
        </p:txBody>
      </p:sp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0036" y="0"/>
            <a:ext cx="342392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900" y="0"/>
            <a:ext cx="3359625" cy="509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4451" y="0"/>
            <a:ext cx="335961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