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4" Type="http://schemas.openxmlformats.org/officeDocument/2006/relationships/slide" Target="slides/slide10.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 name="Shape 50"/>
        <p:cNvGrpSpPr/>
        <p:nvPr/>
      </p:nvGrpSpPr>
      <p:grpSpPr>
        <a:xfrm>
          <a:off x="0" y="0"/>
          <a:ext cx="0" cy="0"/>
          <a:chOff x="0" y="0"/>
          <a:chExt cx="0" cy="0"/>
        </a:xfrm>
      </p:grpSpPr>
      <p:sp>
        <p:nvSpPr>
          <p:cNvPr id="51" name="Shape 51"/>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p:spPr>
      </p:sp>
      <p:sp>
        <p:nvSpPr>
          <p:cNvPr id="52" name="Shape 5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What is this… thing’s name? This person? This monster?</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1" name="Shape 111"/>
        <p:cNvGrpSpPr/>
        <p:nvPr/>
      </p:nvGrpSpPr>
      <p:grpSpPr>
        <a:xfrm>
          <a:off x="0" y="0"/>
          <a:ext cx="0" cy="0"/>
          <a:chOff x="0" y="0"/>
          <a:chExt cx="0" cy="0"/>
        </a:xfrm>
      </p:grpSpPr>
      <p:sp>
        <p:nvSpPr>
          <p:cNvPr id="112" name="Shape 11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3" name="Shape 11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 name="Shape 55"/>
        <p:cNvGrpSpPr/>
        <p:nvPr/>
      </p:nvGrpSpPr>
      <p:grpSpPr>
        <a:xfrm>
          <a:off x="0" y="0"/>
          <a:ext cx="0" cy="0"/>
          <a:chOff x="0" y="0"/>
          <a:chExt cx="0" cy="0"/>
        </a:xfrm>
      </p:grpSpPr>
      <p:sp>
        <p:nvSpPr>
          <p:cNvPr id="56" name="Shape 5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7" name="Shape 5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 name="Shape 61"/>
        <p:cNvGrpSpPr/>
        <p:nvPr/>
      </p:nvGrpSpPr>
      <p:grpSpPr>
        <a:xfrm>
          <a:off x="0" y="0"/>
          <a:ext cx="0" cy="0"/>
          <a:chOff x="0" y="0"/>
          <a:chExt cx="0" cy="0"/>
        </a:xfrm>
      </p:grpSpPr>
      <p:sp>
        <p:nvSpPr>
          <p:cNvPr id="62" name="Shape 6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3" name="Shape 6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8" name="Shape 68"/>
        <p:cNvGrpSpPr/>
        <p:nvPr/>
      </p:nvGrpSpPr>
      <p:grpSpPr>
        <a:xfrm>
          <a:off x="0" y="0"/>
          <a:ext cx="0" cy="0"/>
          <a:chOff x="0" y="0"/>
          <a:chExt cx="0" cy="0"/>
        </a:xfrm>
      </p:grpSpPr>
      <p:sp>
        <p:nvSpPr>
          <p:cNvPr id="69" name="Shape 6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0" name="Shape 7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5" name="Shape 75"/>
        <p:cNvGrpSpPr/>
        <p:nvPr/>
      </p:nvGrpSpPr>
      <p:grpSpPr>
        <a:xfrm>
          <a:off x="0" y="0"/>
          <a:ext cx="0" cy="0"/>
          <a:chOff x="0" y="0"/>
          <a:chExt cx="0" cy="0"/>
        </a:xfrm>
      </p:grpSpPr>
      <p:sp>
        <p:nvSpPr>
          <p:cNvPr id="76" name="Shape 7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7" name="Shape 7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2" name="Shape 82"/>
        <p:cNvGrpSpPr/>
        <p:nvPr/>
      </p:nvGrpSpPr>
      <p:grpSpPr>
        <a:xfrm>
          <a:off x="0" y="0"/>
          <a:ext cx="0" cy="0"/>
          <a:chOff x="0" y="0"/>
          <a:chExt cx="0" cy="0"/>
        </a:xfrm>
      </p:grpSpPr>
      <p:sp>
        <p:nvSpPr>
          <p:cNvPr id="83" name="Shape 8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4" name="Shape 8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1" name="Shape 91"/>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6" name="Shape 96"/>
        <p:cNvGrpSpPr/>
        <p:nvPr/>
      </p:nvGrpSpPr>
      <p:grpSpPr>
        <a:xfrm>
          <a:off x="0" y="0"/>
          <a:ext cx="0" cy="0"/>
          <a:chOff x="0" y="0"/>
          <a:chExt cx="0" cy="0"/>
        </a:xfrm>
      </p:grpSpPr>
      <p:sp>
        <p:nvSpPr>
          <p:cNvPr id="97" name="Shape 9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8" name="Shape 9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4" name="Shape 104"/>
        <p:cNvGrpSpPr/>
        <p:nvPr/>
      </p:nvGrpSpPr>
      <p:grpSpPr>
        <a:xfrm>
          <a:off x="0" y="0"/>
          <a:ext cx="0" cy="0"/>
          <a:chOff x="0" y="0"/>
          <a:chExt cx="0" cy="0"/>
        </a:xfrm>
      </p:grpSpPr>
      <p:sp>
        <p:nvSpPr>
          <p:cNvPr id="105" name="Shape 10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6" name="Shape 106"/>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9" name="Shape 9"/>
        <p:cNvGrpSpPr/>
        <p:nvPr/>
      </p:nvGrpSpPr>
      <p:grpSpPr>
        <a:xfrm>
          <a:off x="0" y="0"/>
          <a:ext cx="0" cy="0"/>
          <a:chOff x="0" y="0"/>
          <a:chExt cx="0" cy="0"/>
        </a:xfrm>
      </p:grpSpPr>
      <p:sp>
        <p:nvSpPr>
          <p:cNvPr id="10" name="Shape 10"/>
          <p:cNvSpPr txBox="1"/>
          <p:nvPr>
            <p:ph type="ctrTitle"/>
          </p:nvPr>
        </p:nvSpPr>
        <p:spPr>
          <a:xfrm>
            <a:off x="311708" y="744575"/>
            <a:ext cx="8520600" cy="2052600"/>
          </a:xfrm>
          <a:prstGeom prst="rect">
            <a:avLst/>
          </a:prstGeom>
        </p:spPr>
        <p:txBody>
          <a:bodyPr anchorCtr="0" anchor="b" bIns="91425" lIns="91425" rIns="91425" tIns="91425"/>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p:txBody>
      </p:sp>
      <p:sp>
        <p:nvSpPr>
          <p:cNvPr id="11" name="Shape 11"/>
          <p:cNvSpPr txBox="1"/>
          <p:nvPr>
            <p:ph idx="1" type="subTitle"/>
          </p:nvPr>
        </p:nvSpPr>
        <p:spPr>
          <a:xfrm>
            <a:off x="311700" y="2834125"/>
            <a:ext cx="8520600" cy="792600"/>
          </a:xfrm>
          <a:prstGeom prst="rect">
            <a:avLst/>
          </a:prstGeom>
        </p:spPr>
        <p:txBody>
          <a:bodyPr anchorCtr="0" anchor="t" bIns="91425" lIns="91425" rIns="91425" tIns="91425"/>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p:txBody>
      </p:sp>
      <p:sp>
        <p:nvSpPr>
          <p:cNvPr id="12" name="Shape 12"/>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spTree>
      <p:nvGrpSpPr>
        <p:cNvPr id="44" name="Shape 44"/>
        <p:cNvGrpSpPr/>
        <p:nvPr/>
      </p:nvGrpSpPr>
      <p:grpSpPr>
        <a:xfrm>
          <a:off x="0" y="0"/>
          <a:ext cx="0" cy="0"/>
          <a:chOff x="0" y="0"/>
          <a:chExt cx="0" cy="0"/>
        </a:xfrm>
      </p:grpSpPr>
      <p:sp>
        <p:nvSpPr>
          <p:cNvPr id="45" name="Shape 45"/>
          <p:cNvSpPr txBox="1"/>
          <p:nvPr>
            <p:ph type="title"/>
          </p:nvPr>
        </p:nvSpPr>
        <p:spPr>
          <a:xfrm>
            <a:off x="311700" y="1106125"/>
            <a:ext cx="8520600" cy="1963500"/>
          </a:xfrm>
          <a:prstGeom prst="rect">
            <a:avLst/>
          </a:prstGeom>
        </p:spPr>
        <p:txBody>
          <a:bodyPr anchorCtr="0" anchor="b" bIns="91425" lIns="91425" rIns="91425" tIns="91425"/>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p:txBody>
      </p:sp>
      <p:sp>
        <p:nvSpPr>
          <p:cNvPr id="46" name="Shape 46"/>
          <p:cNvSpPr txBox="1"/>
          <p:nvPr>
            <p:ph idx="1" type="body"/>
          </p:nvPr>
        </p:nvSpPr>
        <p:spPr>
          <a:xfrm>
            <a:off x="311700" y="3152225"/>
            <a:ext cx="8520600" cy="1300800"/>
          </a:xfrm>
          <a:prstGeom prst="rect">
            <a:avLst/>
          </a:prstGeom>
        </p:spPr>
        <p:txBody>
          <a:bodyPr anchorCtr="0" anchor="t" bIns="91425" lIns="91425" rIns="91425" tIns="91425"/>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p:txBody>
      </p:sp>
      <p:sp>
        <p:nvSpPr>
          <p:cNvPr id="47" name="Shape 47"/>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8" name="Shape 48"/>
        <p:cNvGrpSpPr/>
        <p:nvPr/>
      </p:nvGrpSpPr>
      <p:grpSpPr>
        <a:xfrm>
          <a:off x="0" y="0"/>
          <a:ext cx="0" cy="0"/>
          <a:chOff x="0" y="0"/>
          <a:chExt cx="0" cy="0"/>
        </a:xfrm>
      </p:grpSpPr>
      <p:sp>
        <p:nvSpPr>
          <p:cNvPr id="49" name="Shape 49"/>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3" name="Shape 13"/>
        <p:cNvGrpSpPr/>
        <p:nvPr/>
      </p:nvGrpSpPr>
      <p:grpSpPr>
        <a:xfrm>
          <a:off x="0" y="0"/>
          <a:ext cx="0" cy="0"/>
          <a:chOff x="0" y="0"/>
          <a:chExt cx="0" cy="0"/>
        </a:xfrm>
      </p:grpSpPr>
      <p:sp>
        <p:nvSpPr>
          <p:cNvPr id="14" name="Shape 14"/>
          <p:cNvSpPr txBox="1"/>
          <p:nvPr>
            <p:ph type="title"/>
          </p:nvPr>
        </p:nvSpPr>
        <p:spPr>
          <a:xfrm>
            <a:off x="311700" y="2150850"/>
            <a:ext cx="8520600" cy="841800"/>
          </a:xfrm>
          <a:prstGeom prst="rect">
            <a:avLst/>
          </a:prstGeom>
        </p:spPr>
        <p:txBody>
          <a:bodyPr anchorCtr="0" anchor="ctr" bIns="91425" lIns="91425" rIns="91425" tIns="91425"/>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p:txBody>
      </p:sp>
      <p:sp>
        <p:nvSpPr>
          <p:cNvPr id="15" name="Shape 15"/>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6" name="Shape 16"/>
        <p:cNvGrpSpPr/>
        <p:nvPr/>
      </p:nvGrpSpPr>
      <p:grpSpPr>
        <a:xfrm>
          <a:off x="0" y="0"/>
          <a:ext cx="0" cy="0"/>
          <a:chOff x="0" y="0"/>
          <a:chExt cx="0" cy="0"/>
        </a:xfrm>
      </p:grpSpPr>
      <p:sp>
        <p:nvSpPr>
          <p:cNvPr id="17" name="Shape 17"/>
          <p:cNvSpPr txBox="1"/>
          <p:nvPr>
            <p:ph type="title"/>
          </p:nvPr>
        </p:nvSpPr>
        <p:spPr>
          <a:xfrm>
            <a:off x="311700" y="445025"/>
            <a:ext cx="8520600" cy="5727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8" name="Shape 18"/>
          <p:cNvSpPr txBox="1"/>
          <p:nvPr>
            <p:ph idx="1" type="body"/>
          </p:nvPr>
        </p:nvSpPr>
        <p:spPr>
          <a:xfrm>
            <a:off x="311700" y="1152475"/>
            <a:ext cx="8520600" cy="34164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9" name="Shape 19"/>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20" name="Shape 20"/>
        <p:cNvGrpSpPr/>
        <p:nvPr/>
      </p:nvGrpSpPr>
      <p:grpSpPr>
        <a:xfrm>
          <a:off x="0" y="0"/>
          <a:ext cx="0" cy="0"/>
          <a:chOff x="0" y="0"/>
          <a:chExt cx="0" cy="0"/>
        </a:xfrm>
      </p:grpSpPr>
      <p:sp>
        <p:nvSpPr>
          <p:cNvPr id="21" name="Shape 21"/>
          <p:cNvSpPr txBox="1"/>
          <p:nvPr>
            <p:ph type="title"/>
          </p:nvPr>
        </p:nvSpPr>
        <p:spPr>
          <a:xfrm>
            <a:off x="311700" y="445025"/>
            <a:ext cx="8520600" cy="5727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2" name="Shape 22"/>
          <p:cNvSpPr txBox="1"/>
          <p:nvPr>
            <p:ph idx="1" type="body"/>
          </p:nvPr>
        </p:nvSpPr>
        <p:spPr>
          <a:xfrm>
            <a:off x="311700" y="1152475"/>
            <a:ext cx="3999900" cy="34164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3" name="Shape 23"/>
          <p:cNvSpPr txBox="1"/>
          <p:nvPr>
            <p:ph idx="2" type="body"/>
          </p:nvPr>
        </p:nvSpPr>
        <p:spPr>
          <a:xfrm>
            <a:off x="4832400" y="1152475"/>
            <a:ext cx="3999900" cy="34164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4" name="Shape 24"/>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5" name="Shape 25"/>
        <p:cNvGrpSpPr/>
        <p:nvPr/>
      </p:nvGrpSpPr>
      <p:grpSpPr>
        <a:xfrm>
          <a:off x="0" y="0"/>
          <a:ext cx="0" cy="0"/>
          <a:chOff x="0" y="0"/>
          <a:chExt cx="0" cy="0"/>
        </a:xfrm>
      </p:grpSpPr>
      <p:sp>
        <p:nvSpPr>
          <p:cNvPr id="26" name="Shape 26"/>
          <p:cNvSpPr txBox="1"/>
          <p:nvPr>
            <p:ph type="title"/>
          </p:nvPr>
        </p:nvSpPr>
        <p:spPr>
          <a:xfrm>
            <a:off x="311700" y="445025"/>
            <a:ext cx="8520600" cy="5727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7" name="Shape 27"/>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28" name="Shape 28"/>
        <p:cNvGrpSpPr/>
        <p:nvPr/>
      </p:nvGrpSpPr>
      <p:grpSpPr>
        <a:xfrm>
          <a:off x="0" y="0"/>
          <a:ext cx="0" cy="0"/>
          <a:chOff x="0" y="0"/>
          <a:chExt cx="0" cy="0"/>
        </a:xfrm>
      </p:grpSpPr>
      <p:sp>
        <p:nvSpPr>
          <p:cNvPr id="29" name="Shape 29"/>
          <p:cNvSpPr txBox="1"/>
          <p:nvPr>
            <p:ph type="title"/>
          </p:nvPr>
        </p:nvSpPr>
        <p:spPr>
          <a:xfrm>
            <a:off x="311700" y="555600"/>
            <a:ext cx="2808000" cy="755700"/>
          </a:xfrm>
          <a:prstGeom prst="rect">
            <a:avLst/>
          </a:prstGeom>
        </p:spPr>
        <p:txBody>
          <a:bodyPr anchorCtr="0" anchor="b" bIns="91425" lIns="91425" rIns="91425" tIns="91425"/>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p:txBody>
      </p:sp>
      <p:sp>
        <p:nvSpPr>
          <p:cNvPr id="30" name="Shape 30"/>
          <p:cNvSpPr txBox="1"/>
          <p:nvPr>
            <p:ph idx="1" type="body"/>
          </p:nvPr>
        </p:nvSpPr>
        <p:spPr>
          <a:xfrm>
            <a:off x="311700" y="1389600"/>
            <a:ext cx="2808000" cy="3179400"/>
          </a:xfrm>
          <a:prstGeom prst="rect">
            <a:avLst/>
          </a:prstGeom>
        </p:spPr>
        <p:txBody>
          <a:bodyPr anchorCtr="0" anchor="t" bIns="91425" lIns="91425" rIns="91425" tIns="91425"/>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31" name="Shape 31"/>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spTree>
      <p:nvGrpSpPr>
        <p:cNvPr id="32" name="Shape 32"/>
        <p:cNvGrpSpPr/>
        <p:nvPr/>
      </p:nvGrpSpPr>
      <p:grpSpPr>
        <a:xfrm>
          <a:off x="0" y="0"/>
          <a:ext cx="0" cy="0"/>
          <a:chOff x="0" y="0"/>
          <a:chExt cx="0" cy="0"/>
        </a:xfrm>
      </p:grpSpPr>
      <p:sp>
        <p:nvSpPr>
          <p:cNvPr id="33" name="Shape 33"/>
          <p:cNvSpPr txBox="1"/>
          <p:nvPr>
            <p:ph type="title"/>
          </p:nvPr>
        </p:nvSpPr>
        <p:spPr>
          <a:xfrm>
            <a:off x="490250" y="450150"/>
            <a:ext cx="6367800" cy="4090800"/>
          </a:xfrm>
          <a:prstGeom prst="rect">
            <a:avLst/>
          </a:prstGeom>
        </p:spPr>
        <p:txBody>
          <a:bodyPr anchorCtr="0" anchor="ctr" bIns="91425" lIns="91425" rIns="91425" tIns="91425"/>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p:txBody>
      </p:sp>
      <p:sp>
        <p:nvSpPr>
          <p:cNvPr id="34" name="Shape 34"/>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spTree>
      <p:nvGrpSpPr>
        <p:cNvPr id="35" name="Shape 35"/>
        <p:cNvGrpSpPr/>
        <p:nvPr/>
      </p:nvGrpSpPr>
      <p:grpSpPr>
        <a:xfrm>
          <a:off x="0" y="0"/>
          <a:ext cx="0" cy="0"/>
          <a:chOff x="0" y="0"/>
          <a:chExt cx="0" cy="0"/>
        </a:xfrm>
      </p:grpSpPr>
      <p:sp>
        <p:nvSpPr>
          <p:cNvPr id="36" name="Shape 36"/>
          <p:cNvSpPr/>
          <p:nvPr/>
        </p:nvSpPr>
        <p:spPr>
          <a:xfrm>
            <a:off x="4572000" y="25"/>
            <a:ext cx="4572000" cy="5143500"/>
          </a:xfrm>
          <a:prstGeom prst="rect">
            <a:avLst/>
          </a:prstGeom>
          <a:solidFill>
            <a:schemeClr val="dk2"/>
          </a:solidFill>
          <a:ln>
            <a:noFill/>
          </a:ln>
        </p:spPr>
        <p:txBody>
          <a:bodyPr anchorCtr="0" anchor="ctr" bIns="91425" lIns="91425" rIns="91425" tIns="91425">
            <a:noAutofit/>
          </a:bodyPr>
          <a:lstStyle/>
          <a:p>
            <a:pPr lvl="0">
              <a:spcBef>
                <a:spcPts val="0"/>
              </a:spcBef>
              <a:buNone/>
            </a:pPr>
            <a:r>
              <a:t/>
            </a:r>
            <a:endParaRPr/>
          </a:p>
        </p:txBody>
      </p:sp>
      <p:sp>
        <p:nvSpPr>
          <p:cNvPr id="37" name="Shape 37"/>
          <p:cNvSpPr txBox="1"/>
          <p:nvPr>
            <p:ph type="title"/>
          </p:nvPr>
        </p:nvSpPr>
        <p:spPr>
          <a:xfrm>
            <a:off x="265500" y="1233175"/>
            <a:ext cx="4045200" cy="1482300"/>
          </a:xfrm>
          <a:prstGeom prst="rect">
            <a:avLst/>
          </a:prstGeom>
        </p:spPr>
        <p:txBody>
          <a:bodyPr anchorCtr="0" anchor="b" bIns="91425" lIns="91425" rIns="91425" tIns="91425"/>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p:txBody>
      </p:sp>
      <p:sp>
        <p:nvSpPr>
          <p:cNvPr id="38" name="Shape 38"/>
          <p:cNvSpPr txBox="1"/>
          <p:nvPr>
            <p:ph idx="1" type="subTitle"/>
          </p:nvPr>
        </p:nvSpPr>
        <p:spPr>
          <a:xfrm>
            <a:off x="265500" y="2803075"/>
            <a:ext cx="4045200" cy="1235100"/>
          </a:xfrm>
          <a:prstGeom prst="rect">
            <a:avLst/>
          </a:prstGeom>
        </p:spPr>
        <p:txBody>
          <a:bodyPr anchorCtr="0" anchor="t" bIns="91425" lIns="91425" rIns="91425" tIns="91425"/>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p:txBody>
      </p:sp>
      <p:sp>
        <p:nvSpPr>
          <p:cNvPr id="39" name="Shape 39"/>
          <p:cNvSpPr txBox="1"/>
          <p:nvPr>
            <p:ph idx="2" type="body"/>
          </p:nvPr>
        </p:nvSpPr>
        <p:spPr>
          <a:xfrm>
            <a:off x="4939500" y="724200"/>
            <a:ext cx="3837000" cy="3695100"/>
          </a:xfrm>
          <a:prstGeom prst="rect">
            <a:avLst/>
          </a:prstGeom>
        </p:spPr>
        <p:txBody>
          <a:bodyPr anchorCtr="0" anchor="ctr" bIns="91425" lIns="91425" rIns="91425" tIns="91425"/>
          <a:lstStyle>
            <a:lvl1pPr lvl="0">
              <a:spcBef>
                <a:spcPts val="0"/>
              </a:spcBef>
              <a:buClr>
                <a:schemeClr val="dk1"/>
              </a:buClr>
              <a:defRPr>
                <a:solidFill>
                  <a:schemeClr val="dk1"/>
                </a:solidFill>
              </a:defRPr>
            </a:lvl1pPr>
            <a:lvl2pPr lvl="1">
              <a:spcBef>
                <a:spcPts val="0"/>
              </a:spcBef>
              <a:buClr>
                <a:schemeClr val="dk1"/>
              </a:buClr>
              <a:defRPr>
                <a:solidFill>
                  <a:schemeClr val="dk1"/>
                </a:solidFill>
              </a:defRPr>
            </a:lvl2pPr>
            <a:lvl3pPr lvl="2">
              <a:spcBef>
                <a:spcPts val="0"/>
              </a:spcBef>
              <a:buClr>
                <a:schemeClr val="dk1"/>
              </a:buClr>
              <a:defRPr>
                <a:solidFill>
                  <a:schemeClr val="dk1"/>
                </a:solidFill>
              </a:defRPr>
            </a:lvl3pPr>
            <a:lvl4pPr lvl="3">
              <a:spcBef>
                <a:spcPts val="0"/>
              </a:spcBef>
              <a:buClr>
                <a:schemeClr val="dk1"/>
              </a:buClr>
              <a:defRPr>
                <a:solidFill>
                  <a:schemeClr val="dk1"/>
                </a:solidFill>
              </a:defRPr>
            </a:lvl4pPr>
            <a:lvl5pPr lvl="4">
              <a:spcBef>
                <a:spcPts val="0"/>
              </a:spcBef>
              <a:buClr>
                <a:schemeClr val="dk1"/>
              </a:buClr>
              <a:defRPr>
                <a:solidFill>
                  <a:schemeClr val="dk1"/>
                </a:solidFill>
              </a:defRPr>
            </a:lvl5pPr>
            <a:lvl6pPr lvl="5">
              <a:spcBef>
                <a:spcPts val="0"/>
              </a:spcBef>
              <a:buClr>
                <a:schemeClr val="dk1"/>
              </a:buClr>
              <a:defRPr>
                <a:solidFill>
                  <a:schemeClr val="dk1"/>
                </a:solidFill>
              </a:defRPr>
            </a:lvl6pPr>
            <a:lvl7pPr lvl="6">
              <a:spcBef>
                <a:spcPts val="0"/>
              </a:spcBef>
              <a:buClr>
                <a:schemeClr val="dk1"/>
              </a:buClr>
              <a:defRPr>
                <a:solidFill>
                  <a:schemeClr val="dk1"/>
                </a:solidFill>
              </a:defRPr>
            </a:lvl7pPr>
            <a:lvl8pPr lvl="7">
              <a:spcBef>
                <a:spcPts val="0"/>
              </a:spcBef>
              <a:buClr>
                <a:schemeClr val="dk1"/>
              </a:buClr>
              <a:defRPr>
                <a:solidFill>
                  <a:schemeClr val="dk1"/>
                </a:solidFill>
              </a:defRPr>
            </a:lvl8pPr>
            <a:lvl9pPr lvl="8">
              <a:spcBef>
                <a:spcPts val="0"/>
              </a:spcBef>
              <a:buClr>
                <a:schemeClr val="dk1"/>
              </a:buClr>
              <a:defRPr>
                <a:solidFill>
                  <a:schemeClr val="dk1"/>
                </a:solidFill>
              </a:defRPr>
            </a:lvl9pPr>
          </a:lstStyle>
          <a:p/>
        </p:txBody>
      </p:sp>
      <p:sp>
        <p:nvSpPr>
          <p:cNvPr id="40" name="Shape 40"/>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41" name="Shape 41"/>
        <p:cNvGrpSpPr/>
        <p:nvPr/>
      </p:nvGrpSpPr>
      <p:grpSpPr>
        <a:xfrm>
          <a:off x="0" y="0"/>
          <a:ext cx="0" cy="0"/>
          <a:chOff x="0" y="0"/>
          <a:chExt cx="0" cy="0"/>
        </a:xfrm>
      </p:grpSpPr>
      <p:sp>
        <p:nvSpPr>
          <p:cNvPr id="42" name="Shape 42"/>
          <p:cNvSpPr txBox="1"/>
          <p:nvPr>
            <p:ph idx="1" type="body"/>
          </p:nvPr>
        </p:nvSpPr>
        <p:spPr>
          <a:xfrm>
            <a:off x="311700" y="4230575"/>
            <a:ext cx="5998800" cy="605100"/>
          </a:xfrm>
          <a:prstGeom prst="rect">
            <a:avLst/>
          </a:prstGeom>
        </p:spPr>
        <p:txBody>
          <a:bodyPr anchorCtr="0" anchor="ctr" bIns="91425" lIns="91425" rIns="91425" tIns="91425"/>
          <a:lstStyle>
            <a:lvl1pPr lvl="0">
              <a:lnSpc>
                <a:spcPct val="100000"/>
              </a:lnSpc>
              <a:spcBef>
                <a:spcPts val="0"/>
              </a:spcBef>
              <a:spcAft>
                <a:spcPts val="0"/>
              </a:spcAft>
              <a:buNone/>
              <a:defRPr/>
            </a:lvl1pPr>
          </a:lstStyle>
          <a:p/>
        </p:txBody>
      </p:sp>
      <p:sp>
        <p:nvSpPr>
          <p:cNvPr id="43" name="Shape 43"/>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445025"/>
            <a:ext cx="8520600" cy="572700"/>
          </a:xfrm>
          <a:prstGeom prst="rect">
            <a:avLst/>
          </a:prstGeom>
          <a:noFill/>
          <a:ln>
            <a:noFill/>
          </a:ln>
        </p:spPr>
        <p:txBody>
          <a:bodyPr anchorCtr="0" anchor="t" bIns="91425" lIns="91425" rIns="91425" tIns="91425"/>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p:txBody>
      </p:sp>
      <p:sp>
        <p:nvSpPr>
          <p:cNvPr id="7" name="Shape 7"/>
          <p:cNvSpPr txBox="1"/>
          <p:nvPr>
            <p:ph idx="1" type="body"/>
          </p:nvPr>
        </p:nvSpPr>
        <p:spPr>
          <a:xfrm>
            <a:off x="311700" y="1152475"/>
            <a:ext cx="8520600" cy="3416400"/>
          </a:xfrm>
          <a:prstGeom prst="rect">
            <a:avLst/>
          </a:prstGeom>
          <a:noFill/>
          <a:ln>
            <a:noFill/>
          </a:ln>
        </p:spPr>
        <p:txBody>
          <a:bodyPr anchorCtr="0" anchor="t" bIns="91425" lIns="91425" rIns="91425" tIns="91425"/>
          <a:lstStyle>
            <a:lvl1pPr lvl="0">
              <a:lnSpc>
                <a:spcPct val="115000"/>
              </a:lnSpc>
              <a:spcBef>
                <a:spcPts val="0"/>
              </a:spcBef>
              <a:spcAft>
                <a:spcPts val="1600"/>
              </a:spcAft>
              <a:buClr>
                <a:schemeClr val="lt2"/>
              </a:buClr>
              <a:buSzPct val="100000"/>
              <a:defRPr sz="1800">
                <a:solidFill>
                  <a:schemeClr val="lt2"/>
                </a:solidFill>
              </a:defRPr>
            </a:lvl1pPr>
            <a:lvl2pPr lvl="1">
              <a:lnSpc>
                <a:spcPct val="115000"/>
              </a:lnSpc>
              <a:spcBef>
                <a:spcPts val="0"/>
              </a:spcBef>
              <a:spcAft>
                <a:spcPts val="1600"/>
              </a:spcAft>
              <a:buClr>
                <a:schemeClr val="lt2"/>
              </a:buClr>
              <a:defRPr>
                <a:solidFill>
                  <a:schemeClr val="lt2"/>
                </a:solidFill>
              </a:defRPr>
            </a:lvl2pPr>
            <a:lvl3pPr lvl="2">
              <a:lnSpc>
                <a:spcPct val="115000"/>
              </a:lnSpc>
              <a:spcBef>
                <a:spcPts val="0"/>
              </a:spcBef>
              <a:spcAft>
                <a:spcPts val="1600"/>
              </a:spcAft>
              <a:buClr>
                <a:schemeClr val="lt2"/>
              </a:buClr>
              <a:defRPr>
                <a:solidFill>
                  <a:schemeClr val="lt2"/>
                </a:solidFill>
              </a:defRPr>
            </a:lvl3pPr>
            <a:lvl4pPr lvl="3">
              <a:lnSpc>
                <a:spcPct val="115000"/>
              </a:lnSpc>
              <a:spcBef>
                <a:spcPts val="0"/>
              </a:spcBef>
              <a:spcAft>
                <a:spcPts val="1600"/>
              </a:spcAft>
              <a:buClr>
                <a:schemeClr val="lt2"/>
              </a:buClr>
              <a:defRPr>
                <a:solidFill>
                  <a:schemeClr val="lt2"/>
                </a:solidFill>
              </a:defRPr>
            </a:lvl4pPr>
            <a:lvl5pPr lvl="4">
              <a:lnSpc>
                <a:spcPct val="115000"/>
              </a:lnSpc>
              <a:spcBef>
                <a:spcPts val="0"/>
              </a:spcBef>
              <a:spcAft>
                <a:spcPts val="1600"/>
              </a:spcAft>
              <a:buClr>
                <a:schemeClr val="lt2"/>
              </a:buClr>
              <a:defRPr>
                <a:solidFill>
                  <a:schemeClr val="lt2"/>
                </a:solidFill>
              </a:defRPr>
            </a:lvl5pPr>
            <a:lvl6pPr lvl="5">
              <a:lnSpc>
                <a:spcPct val="115000"/>
              </a:lnSpc>
              <a:spcBef>
                <a:spcPts val="0"/>
              </a:spcBef>
              <a:spcAft>
                <a:spcPts val="1600"/>
              </a:spcAft>
              <a:buClr>
                <a:schemeClr val="lt2"/>
              </a:buClr>
              <a:defRPr>
                <a:solidFill>
                  <a:schemeClr val="lt2"/>
                </a:solidFill>
              </a:defRPr>
            </a:lvl6pPr>
            <a:lvl7pPr lvl="6">
              <a:lnSpc>
                <a:spcPct val="115000"/>
              </a:lnSpc>
              <a:spcBef>
                <a:spcPts val="0"/>
              </a:spcBef>
              <a:spcAft>
                <a:spcPts val="1600"/>
              </a:spcAft>
              <a:buClr>
                <a:schemeClr val="lt2"/>
              </a:buClr>
              <a:defRPr>
                <a:solidFill>
                  <a:schemeClr val="lt2"/>
                </a:solidFill>
              </a:defRPr>
            </a:lvl7pPr>
            <a:lvl8pPr lvl="7">
              <a:lnSpc>
                <a:spcPct val="115000"/>
              </a:lnSpc>
              <a:spcBef>
                <a:spcPts val="0"/>
              </a:spcBef>
              <a:spcAft>
                <a:spcPts val="1600"/>
              </a:spcAft>
              <a:buClr>
                <a:schemeClr val="lt2"/>
              </a:buClr>
              <a:defRPr>
                <a:solidFill>
                  <a:schemeClr val="lt2"/>
                </a:solidFill>
              </a:defRPr>
            </a:lvl8pPr>
            <a:lvl9pPr lvl="8">
              <a:lnSpc>
                <a:spcPct val="115000"/>
              </a:lnSpc>
              <a:spcBef>
                <a:spcPts val="0"/>
              </a:spcBef>
              <a:spcAft>
                <a:spcPts val="1600"/>
              </a:spcAft>
              <a:buClr>
                <a:schemeClr val="lt2"/>
              </a:buClr>
              <a:defRPr>
                <a:solidFill>
                  <a:schemeClr val="lt2"/>
                </a:solidFill>
              </a:defRPr>
            </a:lvl9pPr>
          </a:lstStyle>
          <a:p/>
        </p:txBody>
      </p:sp>
      <p:sp>
        <p:nvSpPr>
          <p:cNvPr id="8" name="Shape 8"/>
          <p:cNvSpPr txBox="1"/>
          <p:nvPr>
            <p:ph idx="12" type="sldNum"/>
          </p:nvPr>
        </p:nvSpPr>
        <p:spPr>
          <a:xfrm>
            <a:off x="8472457" y="4663216"/>
            <a:ext cx="548700" cy="393600"/>
          </a:xfrm>
          <a:prstGeom prst="rect">
            <a:avLst/>
          </a:prstGeom>
          <a:noFill/>
          <a:ln>
            <a:noFill/>
          </a:ln>
        </p:spPr>
        <p:txBody>
          <a:bodyPr anchorCtr="0" anchor="ctr" bIns="91425" lIns="91425" rIns="91425" tIns="91425">
            <a:noAutofit/>
          </a:bodyPr>
          <a:lstStyle/>
          <a:p>
            <a:pPr lvl="0" algn="r">
              <a:spcBef>
                <a:spcPts val="0"/>
              </a:spcBef>
              <a:buNone/>
            </a:pPr>
            <a:fld id="{00000000-1234-1234-1234-123412341234}" type="slidenum">
              <a:rPr lang="en" sz="1000">
                <a:solidFill>
                  <a:schemeClr val="lt2"/>
                </a:solidFill>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0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hyperlink" Target="http://youtube.com/v/SyyrwoCec1k" TargetMode="External"/><Relationship Id="rId4" Type="http://schemas.openxmlformats.org/officeDocument/2006/relationships/image" Target="../media/image0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0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 Id="rId3" Type="http://schemas.openxmlformats.org/officeDocument/2006/relationships/image" Target="../media/image0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 Id="rId3" Type="http://schemas.openxmlformats.org/officeDocument/2006/relationships/image" Target="../media/image0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image" Target="../media/image0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 Id="rId3" Type="http://schemas.openxmlformats.org/officeDocument/2006/relationships/image" Target="../media/image0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0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0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3" name="Shape 53"/>
        <p:cNvGrpSpPr/>
        <p:nvPr/>
      </p:nvGrpSpPr>
      <p:grpSpPr>
        <a:xfrm>
          <a:off x="0" y="0"/>
          <a:ext cx="0" cy="0"/>
          <a:chOff x="0" y="0"/>
          <a:chExt cx="0" cy="0"/>
        </a:xfrm>
      </p:grpSpPr>
      <p:pic>
        <p:nvPicPr>
          <p:cNvPr id="54" name="Shape 54"/>
          <p:cNvPicPr preferRelativeResize="0"/>
          <p:nvPr/>
        </p:nvPicPr>
        <p:blipFill>
          <a:blip r:embed="rId3">
            <a:alphaModFix/>
          </a:blip>
          <a:stretch>
            <a:fillRect/>
          </a:stretch>
        </p:blipFill>
        <p:spPr>
          <a:xfrm>
            <a:off x="2523525" y="6"/>
            <a:ext cx="4096954" cy="51434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4" name="Shape 114"/>
        <p:cNvGrpSpPr/>
        <p:nvPr/>
      </p:nvGrpSpPr>
      <p:grpSpPr>
        <a:xfrm>
          <a:off x="0" y="0"/>
          <a:ext cx="0" cy="0"/>
          <a:chOff x="0" y="0"/>
          <a:chExt cx="0" cy="0"/>
        </a:xfrm>
      </p:grpSpPr>
      <p:sp>
        <p:nvSpPr>
          <p:cNvPr id="115" name="Shape 115"/>
          <p:cNvSpPr txBox="1"/>
          <p:nvPr>
            <p:ph type="title"/>
          </p:nvPr>
        </p:nvSpPr>
        <p:spPr>
          <a:xfrm>
            <a:off x="4832400" y="181575"/>
            <a:ext cx="3999900" cy="572700"/>
          </a:xfrm>
          <a:prstGeom prst="rect">
            <a:avLst/>
          </a:prstGeom>
        </p:spPr>
        <p:txBody>
          <a:bodyPr anchorCtr="0" anchor="t" bIns="91425" lIns="91425" rIns="91425" tIns="91425">
            <a:noAutofit/>
          </a:bodyPr>
          <a:lstStyle/>
          <a:p>
            <a:pPr lvl="0" rtl="0" algn="ctr">
              <a:spcBef>
                <a:spcPts val="0"/>
              </a:spcBef>
              <a:buNone/>
            </a:pPr>
            <a:r>
              <a:rPr lang="en"/>
              <a:t>Additional Resources</a:t>
            </a:r>
          </a:p>
        </p:txBody>
      </p:sp>
      <p:sp>
        <p:nvSpPr>
          <p:cNvPr id="116" name="Shape 116"/>
          <p:cNvSpPr txBox="1"/>
          <p:nvPr>
            <p:ph idx="2" type="body"/>
          </p:nvPr>
        </p:nvSpPr>
        <p:spPr>
          <a:xfrm>
            <a:off x="4832400" y="851400"/>
            <a:ext cx="3999900" cy="3915900"/>
          </a:xfrm>
          <a:prstGeom prst="rect">
            <a:avLst/>
          </a:prstGeom>
        </p:spPr>
        <p:txBody>
          <a:bodyPr anchorCtr="0" anchor="t" bIns="91425" lIns="91425" rIns="91425" tIns="91425">
            <a:noAutofit/>
          </a:bodyPr>
          <a:lstStyle/>
          <a:p>
            <a:pPr indent="-228600" lvl="0" marL="457200" rtl="0">
              <a:spcBef>
                <a:spcPts val="0"/>
              </a:spcBef>
              <a:buAutoNum type="arabicPeriod"/>
            </a:pPr>
            <a:r>
              <a:rPr lang="en"/>
              <a:t>Short Stories</a:t>
            </a:r>
          </a:p>
          <a:p>
            <a:pPr indent="-228600" lvl="1" marL="914400" rtl="0">
              <a:spcBef>
                <a:spcPts val="0"/>
              </a:spcBef>
              <a:buAutoNum type="alphaLcPeriod"/>
            </a:pPr>
            <a:r>
              <a:rPr lang="en"/>
              <a:t>Lost Little Robot by Isaac Asimov</a:t>
            </a:r>
          </a:p>
          <a:p>
            <a:pPr indent="-228600" lvl="1" marL="914400" rtl="0">
              <a:spcBef>
                <a:spcPts val="0"/>
              </a:spcBef>
              <a:buAutoNum type="alphaLcPeriod"/>
            </a:pPr>
            <a:r>
              <a:rPr lang="en"/>
              <a:t>The Tell-Tale Heart by Edgar Allen Poe</a:t>
            </a:r>
          </a:p>
          <a:p>
            <a:pPr indent="-228600" lvl="0" marL="457200" rtl="0">
              <a:spcBef>
                <a:spcPts val="0"/>
              </a:spcBef>
              <a:buAutoNum type="arabicPeriod"/>
            </a:pPr>
            <a:r>
              <a:rPr lang="en"/>
              <a:t>Books</a:t>
            </a:r>
          </a:p>
          <a:p>
            <a:pPr indent="-228600" lvl="1" marL="914400" rtl="0">
              <a:spcBef>
                <a:spcPts val="0"/>
              </a:spcBef>
              <a:buAutoNum type="alphaLcPeriod"/>
            </a:pPr>
            <a:r>
              <a:rPr lang="en"/>
              <a:t>City of Ember by Jeanne DuPrau</a:t>
            </a:r>
          </a:p>
          <a:p>
            <a:pPr indent="-228600" lvl="1" marL="914400" rtl="0">
              <a:spcBef>
                <a:spcPts val="0"/>
              </a:spcBef>
              <a:buAutoNum type="alphaLcPeriod"/>
            </a:pPr>
            <a:r>
              <a:rPr lang="en"/>
              <a:t>Wintersmith by Terry Pratchett</a:t>
            </a:r>
          </a:p>
          <a:p>
            <a:pPr indent="-228600" lvl="0" marL="457200" rtl="0">
              <a:spcBef>
                <a:spcPts val="0"/>
              </a:spcBef>
              <a:buAutoNum type="arabicPeriod"/>
            </a:pPr>
            <a:r>
              <a:rPr lang="en"/>
              <a:t>Music</a:t>
            </a:r>
          </a:p>
          <a:p>
            <a:pPr indent="-228600" lvl="1" marL="914400" rtl="0">
              <a:spcBef>
                <a:spcPts val="0"/>
              </a:spcBef>
              <a:buAutoNum type="alphaLcPeriod"/>
            </a:pPr>
            <a:r>
              <a:rPr lang="en"/>
              <a:t>Pursuit of Happiness by Kid Cudi</a:t>
            </a:r>
          </a:p>
          <a:p>
            <a:pPr indent="-228600" lvl="1" marL="914400" rtl="0">
              <a:spcBef>
                <a:spcPts val="0"/>
              </a:spcBef>
              <a:buAutoNum type="alphaLcPeriod"/>
            </a:pPr>
            <a:r>
              <a:rPr lang="en"/>
              <a:t>The Rake’s Song by The Decemberists</a:t>
            </a:r>
          </a:p>
          <a:p>
            <a:pPr indent="-228600" lvl="0" marL="457200" rtl="0">
              <a:spcBef>
                <a:spcPts val="0"/>
              </a:spcBef>
              <a:buAutoNum type="arabicPeriod"/>
            </a:pPr>
            <a:r>
              <a:rPr lang="en"/>
              <a:t>Poetry</a:t>
            </a:r>
          </a:p>
          <a:p>
            <a:pPr indent="-228600" lvl="1" marL="914400" rtl="0">
              <a:spcBef>
                <a:spcPts val="0"/>
              </a:spcBef>
              <a:buAutoNum type="alphaLcPeriod"/>
            </a:pPr>
            <a:r>
              <a:rPr lang="en"/>
              <a:t>Rime of the Ancient Mariner</a:t>
            </a:r>
          </a:p>
          <a:p>
            <a:pPr indent="-228600" lvl="1" marL="914400" rtl="0">
              <a:spcBef>
                <a:spcPts val="0"/>
              </a:spcBef>
              <a:buAutoNum type="alphaLcPeriod"/>
            </a:pPr>
            <a:r>
              <a:rPr lang="en"/>
              <a:t>Jonathan Swift and Lady Montagu</a:t>
            </a:r>
          </a:p>
          <a:p>
            <a:pPr indent="-228600" lvl="0" marL="457200" rtl="0">
              <a:spcBef>
                <a:spcPts val="0"/>
              </a:spcBef>
              <a:buAutoNum type="arabicPeriod"/>
            </a:pPr>
            <a:r>
              <a:rPr lang="en"/>
              <a:t>Film</a:t>
            </a:r>
          </a:p>
          <a:p>
            <a:pPr indent="-228600" lvl="1" marL="914400" rtl="0">
              <a:spcBef>
                <a:spcPts val="0"/>
              </a:spcBef>
              <a:buAutoNum type="alphaLcPeriod"/>
            </a:pPr>
            <a:r>
              <a:rPr lang="en"/>
              <a:t>The Nightmare Before Christmas</a:t>
            </a:r>
          </a:p>
          <a:p>
            <a:pPr indent="-228600" lvl="1" marL="914400" rtl="0">
              <a:spcBef>
                <a:spcPts val="0"/>
              </a:spcBef>
              <a:buAutoNum type="alphaLcPeriod"/>
            </a:pPr>
            <a:r>
              <a:rPr lang="en"/>
              <a:t>2001: A Space Oddysey</a:t>
            </a:r>
          </a:p>
          <a:p>
            <a:pPr indent="-228600" lvl="0" marL="457200" rtl="0">
              <a:spcBef>
                <a:spcPts val="0"/>
              </a:spcBef>
              <a:buAutoNum type="arabicPeriod"/>
            </a:pPr>
            <a:r>
              <a:rPr lang="en"/>
              <a:t>Misc.</a:t>
            </a:r>
          </a:p>
          <a:p>
            <a:pPr indent="-228600" lvl="1" marL="914400" rtl="0">
              <a:spcBef>
                <a:spcPts val="0"/>
              </a:spcBef>
              <a:buAutoNum type="alphaLcPeriod"/>
            </a:pPr>
            <a:r>
              <a:rPr lang="en"/>
              <a:t>Dresden Codak by Aaron Diaz</a:t>
            </a:r>
          </a:p>
        </p:txBody>
      </p:sp>
      <p:pic>
        <p:nvPicPr>
          <p:cNvPr id="117" name="Shape 117"/>
          <p:cNvPicPr preferRelativeResize="0"/>
          <p:nvPr/>
        </p:nvPicPr>
        <p:blipFill>
          <a:blip r:embed="rId3">
            <a:alphaModFix/>
          </a:blip>
          <a:stretch>
            <a:fillRect/>
          </a:stretch>
        </p:blipFill>
        <p:spPr>
          <a:xfrm>
            <a:off x="0" y="0"/>
            <a:ext cx="3801201"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8" name="Shape 58"/>
        <p:cNvGrpSpPr/>
        <p:nvPr/>
      </p:nvGrpSpPr>
      <p:grpSpPr>
        <a:xfrm>
          <a:off x="0" y="0"/>
          <a:ext cx="0" cy="0"/>
          <a:chOff x="0" y="0"/>
          <a:chExt cx="0" cy="0"/>
        </a:xfrm>
      </p:grpSpPr>
      <p:sp>
        <p:nvSpPr>
          <p:cNvPr id="59" name="Shape 59"/>
          <p:cNvSpPr txBox="1"/>
          <p:nvPr>
            <p:ph type="title"/>
          </p:nvPr>
        </p:nvSpPr>
        <p:spPr>
          <a:xfrm>
            <a:off x="311700" y="445025"/>
            <a:ext cx="8520600" cy="572700"/>
          </a:xfrm>
          <a:prstGeom prst="rect">
            <a:avLst/>
          </a:prstGeom>
        </p:spPr>
        <p:txBody>
          <a:bodyPr anchorCtr="0" anchor="ctr" bIns="91425" lIns="91425" rIns="91425" tIns="91425">
            <a:noAutofit/>
          </a:bodyPr>
          <a:lstStyle/>
          <a:p>
            <a:pPr lvl="0" algn="ctr">
              <a:spcBef>
                <a:spcPts val="0"/>
              </a:spcBef>
              <a:buNone/>
            </a:pPr>
            <a:r>
              <a:rPr lang="en"/>
              <a:t>John Green: Man or Machine?</a:t>
            </a:r>
          </a:p>
        </p:txBody>
      </p:sp>
      <p:sp>
        <p:nvSpPr>
          <p:cNvPr descr="In which John Green teaches you about Mary Shelley's novel, Frankenstein. Sure, you know Frankenstein the cultural phenomenon, but how much do you know about the novel that started it all? You'll learn about the Romantic movement in English lit, of which Frankenstein is a GREAT example, and you'll learn that Frankenstein might just be the first SciFi novel. Once again, literature comes down to just what it means to be human. John will review the plot, and take you through a couple of different critical readings of the novel, and will discuss the final disposition of Percy Shelley's heart." id="60" name="Shape 60" title="Don't Reanimate Corpses! Frankenstein Part 1: Crash Course Literature 205">
            <a:hlinkClick r:id="rId3"/>
          </p:cNvPr>
          <p:cNvSpPr/>
          <p:nvPr/>
        </p:nvSpPr>
        <p:spPr>
          <a:xfrm>
            <a:off x="2286000" y="1358300"/>
            <a:ext cx="4572000" cy="3429000"/>
          </a:xfrm>
          <a:prstGeom prst="rect">
            <a:avLst/>
          </a:prstGeom>
          <a:blipFill>
            <a:blip r:embed="rId4">
              <a:alphaModFix/>
            </a:blip>
            <a:stretch>
              <a:fillRect/>
            </a:stretch>
          </a:blipFill>
          <a:ln>
            <a:noFill/>
          </a:ln>
        </p:spPr>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4" name="Shape 64"/>
        <p:cNvGrpSpPr/>
        <p:nvPr/>
      </p:nvGrpSpPr>
      <p:grpSpPr>
        <a:xfrm>
          <a:off x="0" y="0"/>
          <a:ext cx="0" cy="0"/>
          <a:chOff x="0" y="0"/>
          <a:chExt cx="0" cy="0"/>
        </a:xfrm>
      </p:grpSpPr>
      <p:sp>
        <p:nvSpPr>
          <p:cNvPr id="65" name="Shape 65"/>
          <p:cNvSpPr txBox="1"/>
          <p:nvPr>
            <p:ph type="title"/>
          </p:nvPr>
        </p:nvSpPr>
        <p:spPr>
          <a:xfrm>
            <a:off x="265500" y="1233175"/>
            <a:ext cx="4045200" cy="1482300"/>
          </a:xfrm>
          <a:prstGeom prst="rect">
            <a:avLst/>
          </a:prstGeom>
        </p:spPr>
        <p:txBody>
          <a:bodyPr anchorCtr="0" anchor="b" bIns="91425" lIns="91425" rIns="91425" tIns="91425">
            <a:noAutofit/>
          </a:bodyPr>
          <a:lstStyle/>
          <a:p>
            <a:pPr lvl="0">
              <a:spcBef>
                <a:spcPts val="0"/>
              </a:spcBef>
              <a:buNone/>
            </a:pPr>
            <a:r>
              <a:rPr lang="en"/>
              <a:t>Mary Shelley</a:t>
            </a:r>
          </a:p>
        </p:txBody>
      </p:sp>
      <p:sp>
        <p:nvSpPr>
          <p:cNvPr id="66" name="Shape 66"/>
          <p:cNvSpPr txBox="1"/>
          <p:nvPr>
            <p:ph idx="1" type="subTitle"/>
          </p:nvPr>
        </p:nvSpPr>
        <p:spPr>
          <a:xfrm>
            <a:off x="265500" y="2803075"/>
            <a:ext cx="4045200" cy="1224000"/>
          </a:xfrm>
          <a:prstGeom prst="rect">
            <a:avLst/>
          </a:prstGeom>
        </p:spPr>
        <p:txBody>
          <a:bodyPr anchorCtr="0" anchor="t" bIns="91425" lIns="91425" rIns="91425" tIns="91425">
            <a:noAutofit/>
          </a:bodyPr>
          <a:lstStyle/>
          <a:p>
            <a:pPr lvl="0">
              <a:spcBef>
                <a:spcPts val="0"/>
              </a:spcBef>
              <a:buNone/>
            </a:pPr>
            <a:r>
              <a:rPr lang="en"/>
              <a:t>Mother of Science Fiction</a:t>
            </a:r>
          </a:p>
          <a:p>
            <a:pPr lvl="0">
              <a:spcBef>
                <a:spcPts val="0"/>
              </a:spcBef>
              <a:buNone/>
            </a:pPr>
            <a:r>
              <a:rPr lang="en"/>
              <a:t>Paragon of Horror</a:t>
            </a:r>
          </a:p>
          <a:p>
            <a:pPr lvl="0">
              <a:spcBef>
                <a:spcPts val="0"/>
              </a:spcBef>
              <a:buNone/>
            </a:pPr>
            <a:r>
              <a:rPr lang="en"/>
              <a:t>Awesome Woman</a:t>
            </a:r>
          </a:p>
          <a:p>
            <a:pPr lvl="0">
              <a:spcBef>
                <a:spcPts val="0"/>
              </a:spcBef>
              <a:buNone/>
            </a:pPr>
            <a:r>
              <a:t/>
            </a:r>
            <a:endParaRPr/>
          </a:p>
        </p:txBody>
      </p:sp>
      <p:pic>
        <p:nvPicPr>
          <p:cNvPr descr="Image result for mary shelley" id="67" name="Shape 67"/>
          <p:cNvPicPr preferRelativeResize="0"/>
          <p:nvPr/>
        </p:nvPicPr>
        <p:blipFill>
          <a:blip r:embed="rId3">
            <a:alphaModFix/>
          </a:blip>
          <a:stretch>
            <a:fillRect/>
          </a:stretch>
        </p:blipFill>
        <p:spPr>
          <a:xfrm>
            <a:off x="5651500" y="889000"/>
            <a:ext cx="2413000" cy="3365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1" name="Shape 71"/>
        <p:cNvGrpSpPr/>
        <p:nvPr/>
      </p:nvGrpSpPr>
      <p:grpSpPr>
        <a:xfrm>
          <a:off x="0" y="0"/>
          <a:ext cx="0" cy="0"/>
          <a:chOff x="0" y="0"/>
          <a:chExt cx="0" cy="0"/>
        </a:xfrm>
      </p:grpSpPr>
      <p:sp>
        <p:nvSpPr>
          <p:cNvPr id="72" name="Shape 72"/>
          <p:cNvSpPr txBox="1"/>
          <p:nvPr>
            <p:ph type="title"/>
          </p:nvPr>
        </p:nvSpPr>
        <p:spPr>
          <a:xfrm>
            <a:off x="4857150" y="1145150"/>
            <a:ext cx="4045200" cy="1482300"/>
          </a:xfrm>
          <a:prstGeom prst="rect">
            <a:avLst/>
          </a:prstGeom>
        </p:spPr>
        <p:txBody>
          <a:bodyPr anchorCtr="0" anchor="b" bIns="91425" lIns="91425" rIns="91425" tIns="91425">
            <a:noAutofit/>
          </a:bodyPr>
          <a:lstStyle/>
          <a:p>
            <a:pPr lvl="0">
              <a:spcBef>
                <a:spcPts val="0"/>
              </a:spcBef>
              <a:buNone/>
            </a:pPr>
            <a:r>
              <a:rPr lang="en"/>
              <a:t>Romanticism and Gothicism</a:t>
            </a:r>
          </a:p>
        </p:txBody>
      </p:sp>
      <p:sp>
        <p:nvSpPr>
          <p:cNvPr id="73" name="Shape 73"/>
          <p:cNvSpPr txBox="1"/>
          <p:nvPr>
            <p:ph idx="1" type="subTitle"/>
          </p:nvPr>
        </p:nvSpPr>
        <p:spPr>
          <a:xfrm>
            <a:off x="4857150" y="2815600"/>
            <a:ext cx="4045200" cy="1235100"/>
          </a:xfrm>
          <a:prstGeom prst="rect">
            <a:avLst/>
          </a:prstGeom>
        </p:spPr>
        <p:txBody>
          <a:bodyPr anchorCtr="0" anchor="t" bIns="91425" lIns="91425" rIns="91425" tIns="91425">
            <a:noAutofit/>
          </a:bodyPr>
          <a:lstStyle/>
          <a:p>
            <a:pPr lvl="0" rtl="0">
              <a:spcBef>
                <a:spcPts val="0"/>
              </a:spcBef>
              <a:buNone/>
            </a:pPr>
            <a:r>
              <a:rPr lang="en"/>
              <a:t>How and Why Romanticism and Gothicism Got Started and How it Still Affects Literature</a:t>
            </a:r>
          </a:p>
        </p:txBody>
      </p:sp>
      <p:pic>
        <p:nvPicPr>
          <p:cNvPr id="74" name="Shape 74"/>
          <p:cNvPicPr preferRelativeResize="0"/>
          <p:nvPr/>
        </p:nvPicPr>
        <p:blipFill>
          <a:blip r:embed="rId3">
            <a:alphaModFix/>
          </a:blip>
          <a:stretch>
            <a:fillRect/>
          </a:stretch>
        </p:blipFill>
        <p:spPr>
          <a:xfrm>
            <a:off x="0" y="873562"/>
            <a:ext cx="4528499" cy="339637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8" name="Shape 78"/>
        <p:cNvGrpSpPr/>
        <p:nvPr/>
      </p:nvGrpSpPr>
      <p:grpSpPr>
        <a:xfrm>
          <a:off x="0" y="0"/>
          <a:ext cx="0" cy="0"/>
          <a:chOff x="0" y="0"/>
          <a:chExt cx="0" cy="0"/>
        </a:xfrm>
      </p:grpSpPr>
      <p:sp>
        <p:nvSpPr>
          <p:cNvPr id="79" name="Shape 79"/>
          <p:cNvSpPr txBox="1"/>
          <p:nvPr>
            <p:ph type="title"/>
          </p:nvPr>
        </p:nvSpPr>
        <p:spPr>
          <a:xfrm>
            <a:off x="265500" y="1233175"/>
            <a:ext cx="4045200" cy="1482300"/>
          </a:xfrm>
          <a:prstGeom prst="rect">
            <a:avLst/>
          </a:prstGeom>
        </p:spPr>
        <p:txBody>
          <a:bodyPr anchorCtr="0" anchor="b" bIns="91425" lIns="91425" rIns="91425" tIns="91425">
            <a:noAutofit/>
          </a:bodyPr>
          <a:lstStyle/>
          <a:p>
            <a:pPr lvl="0">
              <a:spcBef>
                <a:spcPts val="0"/>
              </a:spcBef>
              <a:buNone/>
            </a:pPr>
            <a:r>
              <a:rPr lang="en"/>
              <a:t>Science Fiction</a:t>
            </a:r>
          </a:p>
        </p:txBody>
      </p:sp>
      <p:sp>
        <p:nvSpPr>
          <p:cNvPr id="80" name="Shape 80"/>
          <p:cNvSpPr txBox="1"/>
          <p:nvPr>
            <p:ph idx="1" type="subTitle"/>
          </p:nvPr>
        </p:nvSpPr>
        <p:spPr>
          <a:xfrm>
            <a:off x="265500" y="2803075"/>
            <a:ext cx="4045200" cy="1235100"/>
          </a:xfrm>
          <a:prstGeom prst="rect">
            <a:avLst/>
          </a:prstGeom>
        </p:spPr>
        <p:txBody>
          <a:bodyPr anchorCtr="0" anchor="t" bIns="91425" lIns="91425" rIns="91425" tIns="91425">
            <a:noAutofit/>
          </a:bodyPr>
          <a:lstStyle/>
          <a:p>
            <a:pPr lvl="0">
              <a:spcBef>
                <a:spcPts val="0"/>
              </a:spcBef>
              <a:buNone/>
            </a:pPr>
            <a:r>
              <a:rPr lang="en"/>
              <a:t>Why Science Fiction is Important</a:t>
            </a:r>
          </a:p>
        </p:txBody>
      </p:sp>
      <p:pic>
        <p:nvPicPr>
          <p:cNvPr id="81" name="Shape 81"/>
          <p:cNvPicPr preferRelativeResize="0"/>
          <p:nvPr/>
        </p:nvPicPr>
        <p:blipFill>
          <a:blip r:embed="rId3">
            <a:alphaModFix/>
          </a:blip>
          <a:stretch>
            <a:fillRect/>
          </a:stretch>
        </p:blipFill>
        <p:spPr>
          <a:xfrm>
            <a:off x="4615500" y="1156587"/>
            <a:ext cx="4528503" cy="283031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5" name="Shape 85"/>
        <p:cNvGrpSpPr/>
        <p:nvPr/>
      </p:nvGrpSpPr>
      <p:grpSpPr>
        <a:xfrm>
          <a:off x="0" y="0"/>
          <a:ext cx="0" cy="0"/>
          <a:chOff x="0" y="0"/>
          <a:chExt cx="0" cy="0"/>
        </a:xfrm>
      </p:grpSpPr>
      <p:sp>
        <p:nvSpPr>
          <p:cNvPr id="86" name="Shape 86"/>
          <p:cNvSpPr txBox="1"/>
          <p:nvPr>
            <p:ph type="title"/>
          </p:nvPr>
        </p:nvSpPr>
        <p:spPr>
          <a:xfrm>
            <a:off x="4857025" y="1233175"/>
            <a:ext cx="4045200" cy="1482300"/>
          </a:xfrm>
          <a:prstGeom prst="rect">
            <a:avLst/>
          </a:prstGeom>
        </p:spPr>
        <p:txBody>
          <a:bodyPr anchorCtr="0" anchor="b" bIns="91425" lIns="91425" rIns="91425" tIns="91425">
            <a:noAutofit/>
          </a:bodyPr>
          <a:lstStyle/>
          <a:p>
            <a:pPr lvl="0">
              <a:spcBef>
                <a:spcPts val="0"/>
              </a:spcBef>
              <a:buNone/>
            </a:pPr>
            <a:r>
              <a:rPr lang="en"/>
              <a:t>The Assignments</a:t>
            </a:r>
          </a:p>
        </p:txBody>
      </p:sp>
      <p:sp>
        <p:nvSpPr>
          <p:cNvPr id="87" name="Shape 87"/>
          <p:cNvSpPr txBox="1"/>
          <p:nvPr>
            <p:ph idx="1" type="subTitle"/>
          </p:nvPr>
        </p:nvSpPr>
        <p:spPr>
          <a:xfrm>
            <a:off x="4857025" y="2803075"/>
            <a:ext cx="4045200" cy="810000"/>
          </a:xfrm>
          <a:prstGeom prst="rect">
            <a:avLst/>
          </a:prstGeom>
        </p:spPr>
        <p:txBody>
          <a:bodyPr anchorCtr="0" anchor="t" bIns="91425" lIns="91425" rIns="91425" tIns="91425">
            <a:noAutofit/>
          </a:bodyPr>
          <a:lstStyle/>
          <a:p>
            <a:pPr lvl="0">
              <a:spcBef>
                <a:spcPts val="0"/>
              </a:spcBef>
              <a:buNone/>
            </a:pPr>
            <a:r>
              <a:rPr lang="en"/>
              <a:t>1: In-Class Essay</a:t>
            </a:r>
          </a:p>
          <a:p>
            <a:pPr lvl="0" rtl="0">
              <a:spcBef>
                <a:spcPts val="0"/>
              </a:spcBef>
              <a:buNone/>
            </a:pPr>
            <a:r>
              <a:rPr lang="en"/>
              <a:t>2: Take-Home Essay</a:t>
            </a:r>
          </a:p>
        </p:txBody>
      </p:sp>
      <p:pic>
        <p:nvPicPr>
          <p:cNvPr id="88" name="Shape 88"/>
          <p:cNvPicPr preferRelativeResize="0"/>
          <p:nvPr/>
        </p:nvPicPr>
        <p:blipFill>
          <a:blip r:embed="rId3">
            <a:alphaModFix/>
          </a:blip>
          <a:stretch>
            <a:fillRect/>
          </a:stretch>
        </p:blipFill>
        <p:spPr>
          <a:xfrm>
            <a:off x="0" y="1304737"/>
            <a:ext cx="4528499" cy="253401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x="0" y="0"/>
          <a:ext cx="0" cy="0"/>
          <a:chOff x="0" y="0"/>
          <a:chExt cx="0" cy="0"/>
        </a:xfrm>
      </p:grpSpPr>
      <p:sp>
        <p:nvSpPr>
          <p:cNvPr id="93" name="Shape 93"/>
          <p:cNvSpPr txBox="1"/>
          <p:nvPr>
            <p:ph type="title"/>
          </p:nvPr>
        </p:nvSpPr>
        <p:spPr>
          <a:xfrm>
            <a:off x="265500" y="1233175"/>
            <a:ext cx="4045200" cy="1482300"/>
          </a:xfrm>
          <a:prstGeom prst="rect">
            <a:avLst/>
          </a:prstGeom>
        </p:spPr>
        <p:txBody>
          <a:bodyPr anchorCtr="0" anchor="b" bIns="91425" lIns="91425" rIns="91425" tIns="91425">
            <a:noAutofit/>
          </a:bodyPr>
          <a:lstStyle/>
          <a:p>
            <a:pPr lvl="0">
              <a:spcBef>
                <a:spcPts val="0"/>
              </a:spcBef>
              <a:buNone/>
            </a:pPr>
            <a:r>
              <a:rPr lang="en"/>
              <a:t>The Assignments</a:t>
            </a:r>
          </a:p>
          <a:p>
            <a:pPr lvl="0" rtl="0">
              <a:spcBef>
                <a:spcPts val="0"/>
              </a:spcBef>
              <a:buNone/>
            </a:pPr>
            <a:r>
              <a:rPr lang="en"/>
              <a:t>(cont.)</a:t>
            </a:r>
          </a:p>
        </p:txBody>
      </p:sp>
      <p:sp>
        <p:nvSpPr>
          <p:cNvPr id="94" name="Shape 94"/>
          <p:cNvSpPr txBox="1"/>
          <p:nvPr>
            <p:ph idx="1" type="subTitle"/>
          </p:nvPr>
        </p:nvSpPr>
        <p:spPr>
          <a:xfrm>
            <a:off x="265500" y="2803075"/>
            <a:ext cx="4045200" cy="1616100"/>
          </a:xfrm>
          <a:prstGeom prst="rect">
            <a:avLst/>
          </a:prstGeom>
        </p:spPr>
        <p:txBody>
          <a:bodyPr anchorCtr="0" anchor="t" bIns="91425" lIns="91425" rIns="91425" tIns="91425">
            <a:noAutofit/>
          </a:bodyPr>
          <a:lstStyle/>
          <a:p>
            <a:pPr lvl="0" rtl="0" algn="l">
              <a:spcBef>
                <a:spcPts val="0"/>
              </a:spcBef>
              <a:buNone/>
            </a:pPr>
            <a:r>
              <a:t/>
            </a:r>
            <a:endParaRPr/>
          </a:p>
          <a:p>
            <a:pPr lvl="0" rtl="0">
              <a:spcBef>
                <a:spcPts val="0"/>
              </a:spcBef>
              <a:buNone/>
            </a:pPr>
            <a:r>
              <a:rPr lang="en"/>
              <a:t>3: Creative Work</a:t>
            </a:r>
          </a:p>
          <a:p>
            <a:pPr lvl="0" rtl="0">
              <a:spcBef>
                <a:spcPts val="0"/>
              </a:spcBef>
              <a:buNone/>
            </a:pPr>
            <a:r>
              <a:rPr lang="en"/>
              <a:t>4: Group Project</a:t>
            </a:r>
          </a:p>
        </p:txBody>
      </p:sp>
      <p:pic>
        <p:nvPicPr>
          <p:cNvPr id="95" name="Shape 95"/>
          <p:cNvPicPr preferRelativeResize="0"/>
          <p:nvPr/>
        </p:nvPicPr>
        <p:blipFill>
          <a:blip r:embed="rId3">
            <a:alphaModFix/>
          </a:blip>
          <a:stretch>
            <a:fillRect/>
          </a:stretch>
        </p:blipFill>
        <p:spPr>
          <a:xfrm>
            <a:off x="4566424" y="907462"/>
            <a:ext cx="4577576" cy="332857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9" name="Shape 99"/>
        <p:cNvGrpSpPr/>
        <p:nvPr/>
      </p:nvGrpSpPr>
      <p:grpSpPr>
        <a:xfrm>
          <a:off x="0" y="0"/>
          <a:ext cx="0" cy="0"/>
          <a:chOff x="0" y="0"/>
          <a:chExt cx="0" cy="0"/>
        </a:xfrm>
      </p:grpSpPr>
      <p:sp>
        <p:nvSpPr>
          <p:cNvPr id="100" name="Shape 100"/>
          <p:cNvSpPr txBox="1"/>
          <p:nvPr>
            <p:ph type="title"/>
          </p:nvPr>
        </p:nvSpPr>
        <p:spPr>
          <a:xfrm>
            <a:off x="311700" y="445025"/>
            <a:ext cx="8520600" cy="572700"/>
          </a:xfrm>
          <a:prstGeom prst="rect">
            <a:avLst/>
          </a:prstGeom>
        </p:spPr>
        <p:txBody>
          <a:bodyPr anchorCtr="0" anchor="t" bIns="91425" lIns="91425" rIns="91425" tIns="91425">
            <a:noAutofit/>
          </a:bodyPr>
          <a:lstStyle/>
          <a:p>
            <a:pPr lvl="0" algn="ctr">
              <a:spcBef>
                <a:spcPts val="0"/>
              </a:spcBef>
              <a:buNone/>
            </a:pPr>
            <a:r>
              <a:rPr lang="en"/>
              <a:t>The Reading Journal</a:t>
            </a:r>
          </a:p>
        </p:txBody>
      </p:sp>
      <p:sp>
        <p:nvSpPr>
          <p:cNvPr id="101" name="Shape 101"/>
          <p:cNvSpPr txBox="1"/>
          <p:nvPr>
            <p:ph idx="1" type="body"/>
          </p:nvPr>
        </p:nvSpPr>
        <p:spPr>
          <a:xfrm>
            <a:off x="311700" y="1152475"/>
            <a:ext cx="3999900" cy="3416400"/>
          </a:xfrm>
          <a:prstGeom prst="rect">
            <a:avLst/>
          </a:prstGeom>
        </p:spPr>
        <p:txBody>
          <a:bodyPr anchorCtr="0" anchor="t" bIns="91425" lIns="91425" rIns="91425" tIns="91425">
            <a:noAutofit/>
          </a:bodyPr>
          <a:lstStyle/>
          <a:p>
            <a:pPr indent="-228600" lvl="0" marL="457200" rtl="0">
              <a:spcBef>
                <a:spcPts val="0"/>
              </a:spcBef>
            </a:pPr>
            <a:r>
              <a:rPr lang="en"/>
              <a:t>Five quotes per week</a:t>
            </a:r>
          </a:p>
          <a:p>
            <a:pPr indent="-228600" lvl="0" marL="457200" rtl="0">
              <a:spcBef>
                <a:spcPts val="0"/>
              </a:spcBef>
            </a:pPr>
            <a:r>
              <a:rPr lang="en"/>
              <a:t>Short quote analysis on each -- One to two sentences maximum.</a:t>
            </a:r>
          </a:p>
          <a:p>
            <a:pPr indent="-228600" lvl="0" marL="457200">
              <a:spcBef>
                <a:spcPts val="0"/>
              </a:spcBef>
            </a:pPr>
            <a:r>
              <a:rPr lang="en"/>
              <a:t>Can be done during SSR/SSW</a:t>
            </a:r>
          </a:p>
        </p:txBody>
      </p:sp>
      <p:sp>
        <p:nvSpPr>
          <p:cNvPr id="102" name="Shape 102"/>
          <p:cNvSpPr txBox="1"/>
          <p:nvPr>
            <p:ph idx="2" type="body"/>
          </p:nvPr>
        </p:nvSpPr>
        <p:spPr>
          <a:xfrm>
            <a:off x="4832400" y="1152475"/>
            <a:ext cx="3999900" cy="3416400"/>
          </a:xfrm>
          <a:prstGeom prst="rect">
            <a:avLst/>
          </a:prstGeom>
        </p:spPr>
        <p:txBody>
          <a:bodyPr anchorCtr="0" anchor="t" bIns="91425" lIns="91425" rIns="91425" tIns="91425">
            <a:noAutofit/>
          </a:bodyPr>
          <a:lstStyle/>
          <a:p>
            <a:pPr indent="-228600" lvl="0" marL="457200" rtl="0">
              <a:spcBef>
                <a:spcPts val="0"/>
              </a:spcBef>
            </a:pPr>
            <a:r>
              <a:rPr lang="en"/>
              <a:t>Students have the option to replace some of their quotes with a reference to Frankenstein they found in popular media</a:t>
            </a:r>
          </a:p>
          <a:p>
            <a:pPr indent="-228600" lvl="0" marL="457200">
              <a:spcBef>
                <a:spcPts val="0"/>
              </a:spcBef>
            </a:pPr>
            <a:r>
              <a:rPr lang="en"/>
              <a:t>Helps them find connections and applications.</a:t>
            </a:r>
          </a:p>
        </p:txBody>
      </p:sp>
      <p:pic>
        <p:nvPicPr>
          <p:cNvPr id="103" name="Shape 103"/>
          <p:cNvPicPr preferRelativeResize="0"/>
          <p:nvPr/>
        </p:nvPicPr>
        <p:blipFill>
          <a:blip r:embed="rId3">
            <a:alphaModFix/>
          </a:blip>
          <a:stretch>
            <a:fillRect/>
          </a:stretch>
        </p:blipFill>
        <p:spPr>
          <a:xfrm>
            <a:off x="1524000" y="2607412"/>
            <a:ext cx="6096000" cy="21621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7" name="Shape 107"/>
        <p:cNvGrpSpPr/>
        <p:nvPr/>
      </p:nvGrpSpPr>
      <p:grpSpPr>
        <a:xfrm>
          <a:off x="0" y="0"/>
          <a:ext cx="0" cy="0"/>
          <a:chOff x="0" y="0"/>
          <a:chExt cx="0" cy="0"/>
        </a:xfrm>
      </p:grpSpPr>
      <p:sp>
        <p:nvSpPr>
          <p:cNvPr id="108" name="Shape 108"/>
          <p:cNvSpPr txBox="1"/>
          <p:nvPr>
            <p:ph type="title"/>
          </p:nvPr>
        </p:nvSpPr>
        <p:spPr>
          <a:xfrm>
            <a:off x="4832400" y="181575"/>
            <a:ext cx="3999900" cy="572700"/>
          </a:xfrm>
          <a:prstGeom prst="rect">
            <a:avLst/>
          </a:prstGeom>
        </p:spPr>
        <p:txBody>
          <a:bodyPr anchorCtr="0" anchor="t" bIns="91425" lIns="91425" rIns="91425" tIns="91425">
            <a:noAutofit/>
          </a:bodyPr>
          <a:lstStyle/>
          <a:p>
            <a:pPr lvl="0" rtl="0" algn="ctr">
              <a:spcBef>
                <a:spcPts val="0"/>
              </a:spcBef>
              <a:buNone/>
            </a:pPr>
            <a:r>
              <a:rPr lang="en"/>
              <a:t>Additional Resources</a:t>
            </a:r>
          </a:p>
        </p:txBody>
      </p:sp>
      <p:sp>
        <p:nvSpPr>
          <p:cNvPr id="109" name="Shape 109"/>
          <p:cNvSpPr txBox="1"/>
          <p:nvPr>
            <p:ph idx="2" type="body"/>
          </p:nvPr>
        </p:nvSpPr>
        <p:spPr>
          <a:xfrm>
            <a:off x="4832400" y="851400"/>
            <a:ext cx="3999900" cy="3915900"/>
          </a:xfrm>
          <a:prstGeom prst="rect">
            <a:avLst/>
          </a:prstGeom>
        </p:spPr>
        <p:txBody>
          <a:bodyPr anchorCtr="0" anchor="t" bIns="91425" lIns="91425" rIns="91425" tIns="91425">
            <a:noAutofit/>
          </a:bodyPr>
          <a:lstStyle/>
          <a:p>
            <a:pPr indent="-228600" lvl="0" marL="457200" rtl="0">
              <a:spcBef>
                <a:spcPts val="0"/>
              </a:spcBef>
              <a:buAutoNum type="arabicPeriod"/>
            </a:pPr>
            <a:r>
              <a:rPr lang="en"/>
              <a:t>Short Stories</a:t>
            </a:r>
          </a:p>
          <a:p>
            <a:pPr indent="-228600" lvl="1" marL="914400" rtl="0">
              <a:spcBef>
                <a:spcPts val="0"/>
              </a:spcBef>
              <a:buAutoNum type="alphaLcPeriod"/>
            </a:pPr>
            <a:r>
              <a:rPr lang="en"/>
              <a:t>Lost Little Robot by Isaac Asimov</a:t>
            </a:r>
          </a:p>
          <a:p>
            <a:pPr indent="-228600" lvl="1" marL="914400" rtl="0">
              <a:spcBef>
                <a:spcPts val="0"/>
              </a:spcBef>
              <a:buAutoNum type="alphaLcPeriod"/>
            </a:pPr>
            <a:r>
              <a:rPr lang="en"/>
              <a:t>The Tell-Tale Heart by Edgar Allen Poe</a:t>
            </a:r>
          </a:p>
          <a:p>
            <a:pPr indent="-228600" lvl="0" marL="457200" rtl="0">
              <a:spcBef>
                <a:spcPts val="0"/>
              </a:spcBef>
              <a:buAutoNum type="arabicPeriod"/>
            </a:pPr>
            <a:r>
              <a:rPr lang="en"/>
              <a:t>Books</a:t>
            </a:r>
          </a:p>
          <a:p>
            <a:pPr indent="-228600" lvl="1" marL="914400" rtl="0">
              <a:spcBef>
                <a:spcPts val="0"/>
              </a:spcBef>
              <a:buAutoNum type="alphaLcPeriod"/>
            </a:pPr>
            <a:r>
              <a:rPr lang="en"/>
              <a:t>City of Ember by Jeanne DuPrau</a:t>
            </a:r>
          </a:p>
          <a:p>
            <a:pPr indent="-228600" lvl="1" marL="914400" rtl="0">
              <a:spcBef>
                <a:spcPts val="0"/>
              </a:spcBef>
              <a:buAutoNum type="alphaLcPeriod"/>
            </a:pPr>
            <a:r>
              <a:rPr lang="en"/>
              <a:t>Wintersmith by Terry Pratchett</a:t>
            </a:r>
          </a:p>
          <a:p>
            <a:pPr indent="-228600" lvl="0" marL="457200" rtl="0">
              <a:spcBef>
                <a:spcPts val="0"/>
              </a:spcBef>
              <a:buAutoNum type="arabicPeriod"/>
            </a:pPr>
            <a:r>
              <a:rPr lang="en"/>
              <a:t>Music</a:t>
            </a:r>
          </a:p>
          <a:p>
            <a:pPr indent="-228600" lvl="1" marL="914400" rtl="0">
              <a:spcBef>
                <a:spcPts val="0"/>
              </a:spcBef>
              <a:buAutoNum type="alphaLcPeriod"/>
            </a:pPr>
            <a:r>
              <a:rPr lang="en"/>
              <a:t>Pursuit of Happiness by Kid Cudi</a:t>
            </a:r>
          </a:p>
          <a:p>
            <a:pPr indent="-228600" lvl="1" marL="914400" rtl="0">
              <a:spcBef>
                <a:spcPts val="0"/>
              </a:spcBef>
              <a:buAutoNum type="alphaLcPeriod"/>
            </a:pPr>
            <a:r>
              <a:rPr lang="en"/>
              <a:t>The Rake’s Song by The Decemberists</a:t>
            </a:r>
          </a:p>
          <a:p>
            <a:pPr indent="-228600" lvl="0" marL="457200" rtl="0">
              <a:spcBef>
                <a:spcPts val="0"/>
              </a:spcBef>
              <a:buAutoNum type="arabicPeriod"/>
            </a:pPr>
            <a:r>
              <a:rPr lang="en"/>
              <a:t>Poetry</a:t>
            </a:r>
          </a:p>
          <a:p>
            <a:pPr indent="-228600" lvl="1" marL="914400" rtl="0">
              <a:spcBef>
                <a:spcPts val="0"/>
              </a:spcBef>
              <a:buAutoNum type="alphaLcPeriod"/>
            </a:pPr>
            <a:r>
              <a:rPr lang="en"/>
              <a:t>Rime of the Ancient Mariner</a:t>
            </a:r>
          </a:p>
          <a:p>
            <a:pPr indent="-228600" lvl="1" marL="914400" rtl="0">
              <a:spcBef>
                <a:spcPts val="0"/>
              </a:spcBef>
              <a:buAutoNum type="alphaLcPeriod"/>
            </a:pPr>
            <a:r>
              <a:rPr lang="en"/>
              <a:t>Jonathan Swift and Lady Montagu</a:t>
            </a:r>
          </a:p>
          <a:p>
            <a:pPr indent="-228600" lvl="0" marL="457200" rtl="0">
              <a:spcBef>
                <a:spcPts val="0"/>
              </a:spcBef>
              <a:buAutoNum type="arabicPeriod"/>
            </a:pPr>
            <a:r>
              <a:rPr lang="en"/>
              <a:t>Film</a:t>
            </a:r>
          </a:p>
          <a:p>
            <a:pPr indent="-228600" lvl="1" marL="914400" rtl="0">
              <a:spcBef>
                <a:spcPts val="0"/>
              </a:spcBef>
              <a:buAutoNum type="alphaLcPeriod"/>
            </a:pPr>
            <a:r>
              <a:rPr lang="en"/>
              <a:t>The Nightmare Before Christmas</a:t>
            </a:r>
          </a:p>
          <a:p>
            <a:pPr indent="-228600" lvl="1" marL="914400" rtl="0">
              <a:spcBef>
                <a:spcPts val="0"/>
              </a:spcBef>
              <a:buAutoNum type="alphaLcPeriod"/>
            </a:pPr>
            <a:r>
              <a:rPr lang="en"/>
              <a:t>2001: A Space Oddysey</a:t>
            </a:r>
          </a:p>
          <a:p>
            <a:pPr indent="-228600" lvl="0" marL="457200" rtl="0">
              <a:spcBef>
                <a:spcPts val="0"/>
              </a:spcBef>
              <a:buAutoNum type="arabicPeriod"/>
            </a:pPr>
            <a:r>
              <a:rPr lang="en"/>
              <a:t>Misc.</a:t>
            </a:r>
          </a:p>
          <a:p>
            <a:pPr indent="-228600" lvl="1" marL="914400" rtl="0">
              <a:spcBef>
                <a:spcPts val="0"/>
              </a:spcBef>
              <a:buAutoNum type="alphaLcPeriod"/>
            </a:pPr>
            <a:r>
              <a:rPr lang="en"/>
              <a:t>Dresden Codak by Aaron Diaz</a:t>
            </a:r>
          </a:p>
        </p:txBody>
      </p:sp>
      <p:pic>
        <p:nvPicPr>
          <p:cNvPr id="110" name="Shape 110"/>
          <p:cNvPicPr preferRelativeResize="0"/>
          <p:nvPr/>
        </p:nvPicPr>
        <p:blipFill>
          <a:blip r:embed="rId3">
            <a:alphaModFix/>
          </a:blip>
          <a:stretch>
            <a:fillRect/>
          </a:stretch>
        </p:blipFill>
        <p:spPr>
          <a:xfrm>
            <a:off x="0" y="0"/>
            <a:ext cx="3801201" cy="5143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dark-2">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