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</p:sldIdLst>
  <p:sldSz cy="5143500" cx="9144000"/>
  <p:notesSz cx="6858000" cy="9144000"/>
  <p:embeddedFontLst>
    <p:embeddedFont>
      <p:font typeface="Playfair Display"/>
      <p:regular r:id="rId15"/>
      <p:bold r:id="rId16"/>
      <p:italic r:id="rId17"/>
      <p:boldItalic r:id="rId18"/>
    </p:embeddedFont>
    <p:embeddedFont>
      <p:font typeface="Lato"/>
      <p:regular r:id="rId19"/>
      <p:bold r:id="rId20"/>
      <p:italic r:id="rId21"/>
      <p:boldItalic r:id="rId22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Lato-bold.fntdata"/><Relationship Id="rId11" Type="http://schemas.openxmlformats.org/officeDocument/2006/relationships/slide" Target="slides/slide6.xml"/><Relationship Id="rId22" Type="http://schemas.openxmlformats.org/officeDocument/2006/relationships/font" Target="fonts/Lato-boldItalic.fntdata"/><Relationship Id="rId10" Type="http://schemas.openxmlformats.org/officeDocument/2006/relationships/slide" Target="slides/slide5.xml"/><Relationship Id="rId21" Type="http://schemas.openxmlformats.org/officeDocument/2006/relationships/font" Target="fonts/Lato-italic.fntdata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font" Target="fonts/PlayfairDisplay-regular.fntdata"/><Relationship Id="rId14" Type="http://schemas.openxmlformats.org/officeDocument/2006/relationships/slide" Target="slides/slide9.xml"/><Relationship Id="rId17" Type="http://schemas.openxmlformats.org/officeDocument/2006/relationships/font" Target="fonts/PlayfairDisplay-italic.fntdata"/><Relationship Id="rId16" Type="http://schemas.openxmlformats.org/officeDocument/2006/relationships/font" Target="fonts/PlayfairDisplay-bold.fntdata"/><Relationship Id="rId5" Type="http://schemas.openxmlformats.org/officeDocument/2006/relationships/notesMaster" Target="notesMasters/notesMaster1.xml"/><Relationship Id="rId19" Type="http://schemas.openxmlformats.org/officeDocument/2006/relationships/font" Target="fonts/Lato-regular.fntdata"/><Relationship Id="rId6" Type="http://schemas.openxmlformats.org/officeDocument/2006/relationships/slide" Target="slides/slide1.xml"/><Relationship Id="rId18" Type="http://schemas.openxmlformats.org/officeDocument/2006/relationships/font" Target="fonts/PlayfairDisplay-boldItalic.fntdata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" name="Google Shape;66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g487d3e1190_0_12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" name="Google Shape;73;g487d3e1190_0_1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g487d3e1190_0_5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" name="Google Shape;78;g487d3e1190_0_5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g487d3e1190_0_6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" name="Google Shape;84;g487d3e1190_0_6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g487d3e1190_0_7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0" name="Google Shape;90;g487d3e1190_0_7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g487d3e1190_0_8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" name="Google Shape;98;g487d3e1190_0_8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g487d3e1190_0_9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9" name="Google Shape;109;g487d3e1190_0_9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g487d3e1190_0_10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6" name="Google Shape;116;g487d3e1190_0_10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g487d3e1190_0_10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3" name="Google Shape;123;g487d3e1190_0_10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586721" y="0"/>
            <a:ext cx="7970700" cy="666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" name="Google Shape;11;p2"/>
          <p:cNvSpPr/>
          <p:nvPr/>
        </p:nvSpPr>
        <p:spPr>
          <a:xfrm>
            <a:off x="586721" y="5076900"/>
            <a:ext cx="7970700" cy="66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12" name="Google Shape;12;p2"/>
          <p:cNvCxnSpPr/>
          <p:nvPr/>
        </p:nvCxnSpPr>
        <p:spPr>
          <a:xfrm>
            <a:off x="733219" y="2235351"/>
            <a:ext cx="385200" cy="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3" name="Google Shape;13;p2"/>
          <p:cNvSpPr txBox="1"/>
          <p:nvPr>
            <p:ph type="ctrTitle"/>
          </p:nvPr>
        </p:nvSpPr>
        <p:spPr>
          <a:xfrm>
            <a:off x="630600" y="136800"/>
            <a:ext cx="7893000" cy="1853700"/>
          </a:xfrm>
          <a:prstGeom prst="rect">
            <a:avLst/>
          </a:prstGeom>
        </p:spPr>
        <p:txBody>
          <a:bodyPr anchorCtr="0" anchor="b" bIns="91425" lIns="91425" spcFirstLastPara="1" rIns="91425" wrap="square" tIns="91425"/>
          <a:lstStyle>
            <a:lvl1pPr lvl="0">
              <a:spcBef>
                <a:spcPts val="100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100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100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100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100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100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100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100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100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14" name="Google Shape;14;p2"/>
          <p:cNvSpPr txBox="1"/>
          <p:nvPr>
            <p:ph idx="1" type="subTitle"/>
          </p:nvPr>
        </p:nvSpPr>
        <p:spPr>
          <a:xfrm>
            <a:off x="630600" y="3228375"/>
            <a:ext cx="7893000" cy="1274100"/>
          </a:xfrm>
          <a:prstGeom prst="rect">
            <a:avLst/>
          </a:prstGeom>
        </p:spPr>
        <p:txBody>
          <a:bodyPr anchorCtr="0" anchor="b" bIns="91425" lIns="91425" spcFirstLastPara="1" rIns="91425" wrap="square" tIns="91425"/>
          <a:lstStyle>
            <a:lvl1pPr lv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>
                <a:solidFill>
                  <a:schemeClr val="accent6"/>
                </a:solidFill>
              </a:defRPr>
            </a:lvl1pPr>
            <a:lvl2pPr lvl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>
                <a:solidFill>
                  <a:schemeClr val="accent6"/>
                </a:solidFill>
              </a:defRPr>
            </a:lvl2pPr>
            <a:lvl3pPr lvl="2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>
                <a:solidFill>
                  <a:schemeClr val="accent6"/>
                </a:solidFill>
              </a:defRPr>
            </a:lvl3pPr>
            <a:lvl4pPr lvl="3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>
                <a:solidFill>
                  <a:schemeClr val="accent6"/>
                </a:solidFill>
              </a:defRPr>
            </a:lvl4pPr>
            <a:lvl5pPr lvl="4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>
                <a:solidFill>
                  <a:schemeClr val="accent6"/>
                </a:solidFill>
              </a:defRPr>
            </a:lvl5pPr>
            <a:lvl6pPr lvl="5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>
                <a:solidFill>
                  <a:schemeClr val="accent6"/>
                </a:solidFill>
              </a:defRPr>
            </a:lvl6pPr>
            <a:lvl7pPr lvl="6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>
                <a:solidFill>
                  <a:schemeClr val="accent6"/>
                </a:solidFill>
              </a:defRPr>
            </a:lvl7pPr>
            <a:lvl8pPr lvl="7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>
                <a:solidFill>
                  <a:schemeClr val="accent6"/>
                </a:solidFill>
              </a:defRPr>
            </a:lvl8pPr>
            <a:lvl9pPr lvl="8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>
                <a:solidFill>
                  <a:schemeClr val="accent6"/>
                </a:solidFill>
              </a:defRPr>
            </a:lvl9pPr>
          </a:lstStyle>
          <a:p/>
        </p:txBody>
      </p:sp>
      <p:sp>
        <p:nvSpPr>
          <p:cNvPr id="15" name="Google Shape;15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ig number">
  <p:cSld name="BIG_NUMBER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1"/>
          <p:cNvSpPr/>
          <p:nvPr/>
        </p:nvSpPr>
        <p:spPr>
          <a:xfrm>
            <a:off x="586721" y="0"/>
            <a:ext cx="7970700" cy="666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" name="Google Shape;58;p11"/>
          <p:cNvSpPr/>
          <p:nvPr/>
        </p:nvSpPr>
        <p:spPr>
          <a:xfrm>
            <a:off x="586721" y="5076900"/>
            <a:ext cx="7970700" cy="66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" name="Google Shape;59;p11"/>
          <p:cNvSpPr txBox="1"/>
          <p:nvPr>
            <p:ph hasCustomPrompt="1" type="title"/>
          </p:nvPr>
        </p:nvSpPr>
        <p:spPr>
          <a:xfrm>
            <a:off x="586725" y="1353788"/>
            <a:ext cx="7970700" cy="1538400"/>
          </a:xfrm>
          <a:prstGeom prst="rect">
            <a:avLst/>
          </a:prstGeom>
        </p:spPr>
        <p:txBody>
          <a:bodyPr anchorCtr="0" anchor="ctr" bIns="91425" lIns="91425" spcFirstLastPara="1" rIns="91425" wrap="square" tIns="91425"/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800"/>
              <a:buNone/>
              <a:defRPr sz="10800">
                <a:solidFill>
                  <a:schemeClr val="accent6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800"/>
              <a:buNone/>
              <a:defRPr sz="10800">
                <a:solidFill>
                  <a:schemeClr val="accent6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800"/>
              <a:buNone/>
              <a:defRPr sz="10800">
                <a:solidFill>
                  <a:schemeClr val="accent6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800"/>
              <a:buNone/>
              <a:defRPr sz="10800">
                <a:solidFill>
                  <a:schemeClr val="accent6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800"/>
              <a:buNone/>
              <a:defRPr sz="10800">
                <a:solidFill>
                  <a:schemeClr val="accent6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800"/>
              <a:buNone/>
              <a:defRPr sz="10800">
                <a:solidFill>
                  <a:schemeClr val="accent6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800"/>
              <a:buNone/>
              <a:defRPr sz="10800">
                <a:solidFill>
                  <a:schemeClr val="accent6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800"/>
              <a:buNone/>
              <a:defRPr sz="10800">
                <a:solidFill>
                  <a:schemeClr val="accent6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800"/>
              <a:buNone/>
              <a:defRPr sz="10800">
                <a:solidFill>
                  <a:schemeClr val="accent6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60" name="Google Shape;60;p11"/>
          <p:cNvSpPr txBox="1"/>
          <p:nvPr>
            <p:ph idx="1" type="body"/>
          </p:nvPr>
        </p:nvSpPr>
        <p:spPr>
          <a:xfrm>
            <a:off x="586725" y="2968388"/>
            <a:ext cx="7970700" cy="10716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61" name="Google Shape;61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" type="blank">
  <p:cSld name="BLANK"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header" type="secHead">
  <p:cSld name="SECTION_HEADER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3"/>
          <p:cNvSpPr/>
          <p:nvPr/>
        </p:nvSpPr>
        <p:spPr>
          <a:xfrm>
            <a:off x="586721" y="5076900"/>
            <a:ext cx="7970700" cy="66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" name="Google Shape;18;p3"/>
          <p:cNvSpPr/>
          <p:nvPr/>
        </p:nvSpPr>
        <p:spPr>
          <a:xfrm>
            <a:off x="586721" y="0"/>
            <a:ext cx="7970700" cy="666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" name="Google Shape;19;p3"/>
          <p:cNvSpPr txBox="1"/>
          <p:nvPr>
            <p:ph type="title"/>
          </p:nvPr>
        </p:nvSpPr>
        <p:spPr>
          <a:xfrm>
            <a:off x="509550" y="1921350"/>
            <a:ext cx="8124900" cy="130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/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20" name="Google Shape;20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body" type="tx">
  <p:cSld name="TITLE_AND_BODY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/>
          <p:nvPr/>
        </p:nvSpPr>
        <p:spPr>
          <a:xfrm>
            <a:off x="-125" y="5045700"/>
            <a:ext cx="9144000" cy="978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23" name="Google Shape;23;p4"/>
          <p:cNvCxnSpPr/>
          <p:nvPr/>
        </p:nvCxnSpPr>
        <p:spPr>
          <a:xfrm>
            <a:off x="419425" y="1154195"/>
            <a:ext cx="385200" cy="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4" name="Google Shape;24;p4"/>
          <p:cNvSpPr txBox="1"/>
          <p:nvPr>
            <p:ph type="title"/>
          </p:nvPr>
        </p:nvSpPr>
        <p:spPr>
          <a:xfrm>
            <a:off x="311700" y="372725"/>
            <a:ext cx="8520600" cy="6450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  <p:sp>
        <p:nvSpPr>
          <p:cNvPr id="25" name="Google Shape;25;p4"/>
          <p:cNvSpPr txBox="1"/>
          <p:nvPr>
            <p:ph idx="1" type="body"/>
          </p:nvPr>
        </p:nvSpPr>
        <p:spPr>
          <a:xfrm>
            <a:off x="311700" y="1417800"/>
            <a:ext cx="8520600" cy="31509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6" name="Google Shape;26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two columns" type="twoColTx">
  <p:cSld name="TITLE_AND_TWO_COLUMNS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8" name="Google Shape;28;p5"/>
          <p:cNvCxnSpPr/>
          <p:nvPr/>
        </p:nvCxnSpPr>
        <p:spPr>
          <a:xfrm>
            <a:off x="419425" y="1154195"/>
            <a:ext cx="385200" cy="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9" name="Google Shape;29;p5"/>
          <p:cNvSpPr txBox="1"/>
          <p:nvPr>
            <p:ph type="title"/>
          </p:nvPr>
        </p:nvSpPr>
        <p:spPr>
          <a:xfrm>
            <a:off x="311700" y="372725"/>
            <a:ext cx="8520600" cy="6450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  <p:sp>
        <p:nvSpPr>
          <p:cNvPr id="30" name="Google Shape;30;p5"/>
          <p:cNvSpPr txBox="1"/>
          <p:nvPr>
            <p:ph idx="1" type="body"/>
          </p:nvPr>
        </p:nvSpPr>
        <p:spPr>
          <a:xfrm>
            <a:off x="311700" y="1417950"/>
            <a:ext cx="3999900" cy="31509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5"/>
          <p:cNvSpPr txBox="1"/>
          <p:nvPr>
            <p:ph idx="2" type="body"/>
          </p:nvPr>
        </p:nvSpPr>
        <p:spPr>
          <a:xfrm>
            <a:off x="4832400" y="1417950"/>
            <a:ext cx="3999900" cy="31509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2" name="Google Shape;32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only" type="titleOnly">
  <p:cSld name="TITLE_ONLY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 txBox="1"/>
          <p:nvPr>
            <p:ph type="title"/>
          </p:nvPr>
        </p:nvSpPr>
        <p:spPr>
          <a:xfrm>
            <a:off x="311700" y="372725"/>
            <a:ext cx="8520600" cy="6450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  <p:sp>
        <p:nvSpPr>
          <p:cNvPr id="35" name="Google Shape;35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One column text">
  <p:cSld name="ONE_COLUMN_TEX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7" name="Google Shape;37;p7"/>
          <p:cNvCxnSpPr/>
          <p:nvPr/>
        </p:nvCxnSpPr>
        <p:spPr>
          <a:xfrm>
            <a:off x="411044" y="1417772"/>
            <a:ext cx="385200" cy="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8" name="Google Shape;38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9" name="Google Shape;39;p7"/>
          <p:cNvSpPr txBox="1"/>
          <p:nvPr>
            <p:ph idx="1" type="body"/>
          </p:nvPr>
        </p:nvSpPr>
        <p:spPr>
          <a:xfrm>
            <a:off x="311700" y="1640350"/>
            <a:ext cx="2808000" cy="29289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40" name="Google Shape;40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Main point">
  <p:cSld name="MAIN_POINT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8"/>
          <p:cNvSpPr/>
          <p:nvPr/>
        </p:nvSpPr>
        <p:spPr>
          <a:xfrm>
            <a:off x="586721" y="0"/>
            <a:ext cx="7970700" cy="666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" name="Google Shape;43;p8"/>
          <p:cNvSpPr/>
          <p:nvPr/>
        </p:nvSpPr>
        <p:spPr>
          <a:xfrm>
            <a:off x="586721" y="5076900"/>
            <a:ext cx="7970700" cy="66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" name="Google Shape;44;p8"/>
          <p:cNvSpPr txBox="1"/>
          <p:nvPr>
            <p:ph type="title"/>
          </p:nvPr>
        </p:nvSpPr>
        <p:spPr>
          <a:xfrm>
            <a:off x="490250" y="526350"/>
            <a:ext cx="56187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45" name="Google Shape;45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title and description">
  <p:cSld name="SECTION_TITLE_AND_DESCRIPTION"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9"/>
          <p:cNvSpPr/>
          <p:nvPr/>
        </p:nvSpPr>
        <p:spPr>
          <a:xfrm>
            <a:off x="4572000" y="-100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48" name="Google Shape;48;p9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9" name="Google Shape;49;p9"/>
          <p:cNvSpPr txBox="1"/>
          <p:nvPr>
            <p:ph type="title"/>
          </p:nvPr>
        </p:nvSpPr>
        <p:spPr>
          <a:xfrm>
            <a:off x="265500" y="1084625"/>
            <a:ext cx="4045200" cy="1707000"/>
          </a:xfrm>
          <a:prstGeom prst="rect">
            <a:avLst/>
          </a:prstGeom>
        </p:spPr>
        <p:txBody>
          <a:bodyPr anchorCtr="0" anchor="b" bIns="91425" lIns="91425" spcFirstLastPara="1" rIns="91425" wrap="square" tIns="91425"/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50" name="Google Shape;50;p9"/>
          <p:cNvSpPr txBox="1"/>
          <p:nvPr>
            <p:ph idx="1" type="subTitle"/>
          </p:nvPr>
        </p:nvSpPr>
        <p:spPr>
          <a:xfrm>
            <a:off x="265500" y="2845200"/>
            <a:ext cx="4045200" cy="14217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100"/>
              <a:buNone/>
              <a:defRPr sz="2100">
                <a:solidFill>
                  <a:schemeClr val="accent6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100"/>
              <a:buNone/>
              <a:defRPr sz="2100">
                <a:solidFill>
                  <a:schemeClr val="accent6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100"/>
              <a:buNone/>
              <a:defRPr sz="2100">
                <a:solidFill>
                  <a:schemeClr val="accent6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100"/>
              <a:buNone/>
              <a:defRPr sz="2100">
                <a:solidFill>
                  <a:schemeClr val="accent6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100"/>
              <a:buNone/>
              <a:defRPr sz="2100">
                <a:solidFill>
                  <a:schemeClr val="accent6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100"/>
              <a:buNone/>
              <a:defRPr sz="2100">
                <a:solidFill>
                  <a:schemeClr val="accent6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100"/>
              <a:buNone/>
              <a:defRPr sz="2100">
                <a:solidFill>
                  <a:schemeClr val="accent6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100"/>
              <a:buNone/>
              <a:defRPr sz="2100">
                <a:solidFill>
                  <a:schemeClr val="accent6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100"/>
              <a:buNone/>
              <a:defRPr sz="2100">
                <a:solidFill>
                  <a:schemeClr val="accent6"/>
                </a:solidFill>
              </a:defRPr>
            </a:lvl9pPr>
          </a:lstStyle>
          <a:p/>
        </p:txBody>
      </p:sp>
      <p:sp>
        <p:nvSpPr>
          <p:cNvPr id="51" name="Google Shape;51;p9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/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●"/>
              <a:defRPr>
                <a:solidFill>
                  <a:schemeClr val="accent1"/>
                </a:solidFill>
              </a:defRPr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</a:defRPr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</a:defRPr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  <a:defRPr>
                <a:solidFill>
                  <a:schemeClr val="accent1"/>
                </a:solidFill>
              </a:defRPr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</a:defRPr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</a:defRPr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  <a:defRPr>
                <a:solidFill>
                  <a:schemeClr val="accent1"/>
                </a:solidFill>
              </a:defRPr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</a:defRPr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</a:defRPr>
            </a:lvl9pPr>
          </a:lstStyle>
          <a:p/>
        </p:txBody>
      </p:sp>
      <p:sp>
        <p:nvSpPr>
          <p:cNvPr id="52" name="Google Shape;52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aption">
  <p:cSld name="CAPTION_ONLY"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0"/>
          <p:cNvSpPr txBox="1"/>
          <p:nvPr>
            <p:ph idx="1" type="body"/>
          </p:nvPr>
        </p:nvSpPr>
        <p:spPr>
          <a:xfrm>
            <a:off x="319500" y="4230575"/>
            <a:ext cx="5998800" cy="598800"/>
          </a:xfrm>
          <a:prstGeom prst="rect">
            <a:avLst/>
          </a:prstGeom>
        </p:spPr>
        <p:txBody>
          <a:bodyPr anchorCtr="0" anchor="ctr" bIns="91425" lIns="91425" spcFirstLastPara="1" rIns="91425" wrap="square" tIns="91425"/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55" name="Google Shape;55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 name="blue-gold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372725"/>
            <a:ext cx="8520600" cy="64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fair Display"/>
              <a:buNone/>
              <a:defRPr b="1" sz="32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fair Display"/>
              <a:buNone/>
              <a:defRPr b="1" sz="32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fair Display"/>
              <a:buNone/>
              <a:defRPr b="1" sz="32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fair Display"/>
              <a:buNone/>
              <a:defRPr b="1" sz="32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fair Display"/>
              <a:buNone/>
              <a:defRPr b="1" sz="32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fair Display"/>
              <a:buNone/>
              <a:defRPr b="1" sz="32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fair Display"/>
              <a:buNone/>
              <a:defRPr b="1" sz="32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fair Display"/>
              <a:buNone/>
              <a:defRPr b="1" sz="32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fair Display"/>
              <a:buNone/>
              <a:defRPr b="1" sz="32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417800"/>
            <a:ext cx="8520600" cy="3150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ato"/>
              <a:buChar char="●"/>
              <a:defRPr sz="1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■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●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■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●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Lato"/>
              <a:buChar char="■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r">
              <a:buNone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algn="r">
              <a:buNone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algn="r">
              <a:buNone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algn="r">
              <a:buNone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algn="r">
              <a:buNone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algn="r">
              <a:buNone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algn="r">
              <a:buNone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algn="r">
              <a:buNone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7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3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.png"/><Relationship Id="rId4" Type="http://schemas.openxmlformats.org/officeDocument/2006/relationships/image" Target="../media/image5.png"/><Relationship Id="rId5" Type="http://schemas.openxmlformats.org/officeDocument/2006/relationships/image" Target="../media/image7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6.png"/><Relationship Id="rId4" Type="http://schemas.openxmlformats.org/officeDocument/2006/relationships/image" Target="../media/image8.png"/><Relationship Id="rId5" Type="http://schemas.openxmlformats.org/officeDocument/2006/relationships/image" Target="../media/image4.png"/><Relationship Id="rId6" Type="http://schemas.openxmlformats.org/officeDocument/2006/relationships/image" Target="../media/image2.png"/><Relationship Id="rId7" Type="http://schemas.openxmlformats.org/officeDocument/2006/relationships/image" Target="../media/image6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1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hyperlink" Target="https://www.youtube.com/watch?v=hwaLBeDQCWc&amp;t=0s&amp;index=140&amp;list=LLY7KY8t_sHDqGMEiD3eQJIQ" TargetMode="External"/><Relationship Id="rId4" Type="http://schemas.openxmlformats.org/officeDocument/2006/relationships/hyperlink" Target="https://www.youtube.com/watch?v=hwaLBeDQCWc&amp;t=0s&amp;index=140&amp;list=LLY7KY8t_sHDqGMEiD3eQJIQ" TargetMode="External"/><Relationship Id="rId5" Type="http://schemas.openxmlformats.org/officeDocument/2006/relationships/hyperlink" Target="http://www.youtube.com/watch?v=hwaLBeDQCWc" TargetMode="External"/><Relationship Id="rId6" Type="http://schemas.openxmlformats.org/officeDocument/2006/relationships/image" Target="../media/image10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2.png"/><Relationship Id="rId4" Type="http://schemas.openxmlformats.org/officeDocument/2006/relationships/image" Target="../media/image9.png"/><Relationship Id="rId5" Type="http://schemas.openxmlformats.org/officeDocument/2006/relationships/image" Target="../media/image18.png"/><Relationship Id="rId6" Type="http://schemas.openxmlformats.org/officeDocument/2006/relationships/image" Target="../media/image14.png"/><Relationship Id="rId7" Type="http://schemas.openxmlformats.org/officeDocument/2006/relationships/image" Target="../media/image3.png"/><Relationship Id="rId8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" name="Google Shape;68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643000" y="34825"/>
            <a:ext cx="5868225" cy="5143499"/>
          </a:xfrm>
          <a:prstGeom prst="rect">
            <a:avLst/>
          </a:prstGeom>
          <a:noFill/>
          <a:ln>
            <a:noFill/>
          </a:ln>
        </p:spPr>
      </p:pic>
      <p:sp>
        <p:nvSpPr>
          <p:cNvPr id="69" name="Google Shape;69;p13"/>
          <p:cNvSpPr txBox="1"/>
          <p:nvPr>
            <p:ph type="ctrTitle"/>
          </p:nvPr>
        </p:nvSpPr>
        <p:spPr>
          <a:xfrm>
            <a:off x="630600" y="136800"/>
            <a:ext cx="7893000" cy="1853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100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0000"/>
                </a:solidFill>
              </a:rPr>
              <a:t>Journey of</a:t>
            </a:r>
            <a:r>
              <a:rPr lang="en"/>
              <a:t> </a:t>
            </a:r>
            <a:r>
              <a:rPr lang="en">
                <a:solidFill>
                  <a:srgbClr val="000000"/>
                </a:solidFill>
              </a:rPr>
              <a:t>Empathy</a:t>
            </a:r>
            <a:endParaRPr>
              <a:solidFill>
                <a:srgbClr val="000000"/>
              </a:solidFill>
            </a:endParaRPr>
          </a:p>
        </p:txBody>
      </p:sp>
      <p:sp>
        <p:nvSpPr>
          <p:cNvPr id="70" name="Google Shape;70;p13"/>
          <p:cNvSpPr txBox="1"/>
          <p:nvPr>
            <p:ph idx="4294967295" type="body"/>
          </p:nvPr>
        </p:nvSpPr>
        <p:spPr>
          <a:xfrm>
            <a:off x="64400" y="2571750"/>
            <a:ext cx="1578600" cy="3150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Rodrigo Garcia Padilla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"/>
              <a:t>Dr. Mary Warner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"/>
              <a:t>English 112B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" name="Google Shape;75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8602132" cy="48386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5"/>
          <p:cNvSpPr txBox="1"/>
          <p:nvPr>
            <p:ph idx="1" type="body"/>
          </p:nvPr>
        </p:nvSpPr>
        <p:spPr>
          <a:xfrm>
            <a:off x="311700" y="1417800"/>
            <a:ext cx="8520600" cy="3150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“There are some things you can’t share without ending up liking each other, and knocking out a twelve-foot mountain troll is one of them.”</a:t>
            </a:r>
            <a:endParaRPr/>
          </a:p>
          <a:p>
            <a:pPr indent="-342900" lvl="0" marL="457200" rtl="0" algn="r">
              <a:spcBef>
                <a:spcPts val="1600"/>
              </a:spcBef>
              <a:spcAft>
                <a:spcPts val="0"/>
              </a:spcAft>
              <a:buSzPts val="1800"/>
              <a:buChar char="-"/>
            </a:pPr>
            <a:r>
              <a:rPr lang="en"/>
              <a:t>JK Rowling, </a:t>
            </a:r>
            <a:r>
              <a:rPr i="1" lang="en"/>
              <a:t>Harry Potter and the Sorcerer’s Stone</a:t>
            </a:r>
            <a:endParaRPr i="1"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"/>
              <a:t>“You never really understand a person until you consider things from his point of view… Until you climb insides of his skin and walk around it.”</a:t>
            </a:r>
            <a:endParaRPr/>
          </a:p>
          <a:p>
            <a:pPr indent="-342900" lvl="0" marL="457200" rtl="0" algn="r">
              <a:spcBef>
                <a:spcPts val="1600"/>
              </a:spcBef>
              <a:spcAft>
                <a:spcPts val="0"/>
              </a:spcAft>
              <a:buSzPts val="1800"/>
              <a:buChar char="-"/>
            </a:pPr>
            <a:r>
              <a:rPr lang="en"/>
              <a:t>Harper Lee, </a:t>
            </a:r>
            <a:r>
              <a:rPr i="1" lang="en"/>
              <a:t>To Kill a Mockingbird</a:t>
            </a:r>
            <a:endParaRPr i="1"/>
          </a:p>
        </p:txBody>
      </p:sp>
      <p:sp>
        <p:nvSpPr>
          <p:cNvPr id="81" name="Google Shape;81;p15"/>
          <p:cNvSpPr txBox="1"/>
          <p:nvPr>
            <p:ph type="title"/>
          </p:nvPr>
        </p:nvSpPr>
        <p:spPr>
          <a:xfrm>
            <a:off x="311700" y="372725"/>
            <a:ext cx="8520600" cy="64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Coming Together Through Experience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6"/>
          <p:cNvSpPr txBox="1"/>
          <p:nvPr>
            <p:ph type="title"/>
          </p:nvPr>
        </p:nvSpPr>
        <p:spPr>
          <a:xfrm>
            <a:off x="311700" y="372725"/>
            <a:ext cx="8520600" cy="64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Essay Writing</a:t>
            </a:r>
            <a:endParaRPr/>
          </a:p>
        </p:txBody>
      </p:sp>
      <p:sp>
        <p:nvSpPr>
          <p:cNvPr id="87" name="Google Shape;87;p16"/>
          <p:cNvSpPr txBox="1"/>
          <p:nvPr>
            <p:ph idx="1" type="body"/>
          </p:nvPr>
        </p:nvSpPr>
        <p:spPr>
          <a:xfrm>
            <a:off x="311700" y="1417800"/>
            <a:ext cx="8520600" cy="3150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“For in Calormen, story-telling (whether the stories are true or made up) is a thing you’re taught, just as English boys and girls are taught essay writing. The difference is that people want to hear the stories, whereas I never heard of anyone who wanted to read the essays.”</a:t>
            </a:r>
            <a:endParaRPr/>
          </a:p>
          <a:p>
            <a:pPr indent="-342900" lvl="0" marL="457200" rtl="0" algn="r">
              <a:spcBef>
                <a:spcPts val="1600"/>
              </a:spcBef>
              <a:spcAft>
                <a:spcPts val="0"/>
              </a:spcAft>
              <a:buSzPts val="1800"/>
              <a:buChar char="-"/>
            </a:pPr>
            <a:r>
              <a:rPr lang="en"/>
              <a:t>CS Lewis, </a:t>
            </a:r>
            <a:r>
              <a:rPr i="1" lang="en"/>
              <a:t>The Chronicles of Narnia: The Horse and His Boy</a:t>
            </a:r>
            <a:endParaRPr i="1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7"/>
          <p:cNvSpPr txBox="1"/>
          <p:nvPr>
            <p:ph type="title"/>
          </p:nvPr>
        </p:nvSpPr>
        <p:spPr>
          <a:xfrm>
            <a:off x="311700" y="372725"/>
            <a:ext cx="8520600" cy="64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Journey of Difference &amp; Explanatory Essay</a:t>
            </a:r>
            <a:endParaRPr/>
          </a:p>
        </p:txBody>
      </p:sp>
      <p:pic>
        <p:nvPicPr>
          <p:cNvPr id="93" name="Google Shape;93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170125"/>
            <a:ext cx="2095500" cy="3095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94" name="Google Shape;94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895601" y="1093925"/>
            <a:ext cx="2205725" cy="3198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5" name="Google Shape;95;p1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406126" y="1093925"/>
            <a:ext cx="3333750" cy="243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18"/>
          <p:cNvSpPr txBox="1"/>
          <p:nvPr>
            <p:ph type="title"/>
          </p:nvPr>
        </p:nvSpPr>
        <p:spPr>
          <a:xfrm>
            <a:off x="311700" y="372725"/>
            <a:ext cx="8520600" cy="64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Journey of Discovery &amp; Personal Narrative</a:t>
            </a:r>
            <a:endParaRPr/>
          </a:p>
        </p:txBody>
      </p:sp>
      <p:pic>
        <p:nvPicPr>
          <p:cNvPr id="101" name="Google Shape;101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29097" y="1163325"/>
            <a:ext cx="1416275" cy="1998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" name="Google Shape;102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805505" y="2813901"/>
            <a:ext cx="1416275" cy="21947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" name="Google Shape;103;p1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11700" y="2653453"/>
            <a:ext cx="1557275" cy="233354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4" name="Google Shape;104;p18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000925" y="1227626"/>
            <a:ext cx="2685875" cy="1923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5" name="Google Shape;105;p18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059980" y="3303402"/>
            <a:ext cx="2531546" cy="1687697"/>
          </a:xfrm>
          <a:prstGeom prst="rect">
            <a:avLst/>
          </a:prstGeom>
          <a:noFill/>
          <a:ln>
            <a:noFill/>
          </a:ln>
        </p:spPr>
      </p:pic>
      <p:sp>
        <p:nvSpPr>
          <p:cNvPr id="106" name="Google Shape;106;p18"/>
          <p:cNvSpPr txBox="1"/>
          <p:nvPr>
            <p:ph idx="1" type="body"/>
          </p:nvPr>
        </p:nvSpPr>
        <p:spPr>
          <a:xfrm>
            <a:off x="1879650" y="3379600"/>
            <a:ext cx="2002200" cy="3150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Students can choose any of the 3. Place bets on which wins.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19"/>
          <p:cNvSpPr txBox="1"/>
          <p:nvPr>
            <p:ph type="title"/>
          </p:nvPr>
        </p:nvSpPr>
        <p:spPr>
          <a:xfrm>
            <a:off x="311700" y="372725"/>
            <a:ext cx="8520600" cy="64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Friday’s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United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Classroom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Karma</a:t>
            </a:r>
            <a:endParaRPr/>
          </a:p>
        </p:txBody>
      </p:sp>
      <p:sp>
        <p:nvSpPr>
          <p:cNvPr id="112" name="Google Shape;112;p19"/>
          <p:cNvSpPr txBox="1"/>
          <p:nvPr>
            <p:ph idx="1" type="body"/>
          </p:nvPr>
        </p:nvSpPr>
        <p:spPr>
          <a:xfrm>
            <a:off x="3338350" y="675950"/>
            <a:ext cx="2600700" cy="3150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If entire class gets 70%+ on reading check quizzes and turns in Quote Logs, then they don’t have to turn in anything and get an instant 100%</a:t>
            </a:r>
            <a:endParaRPr/>
          </a:p>
        </p:txBody>
      </p:sp>
      <p:pic>
        <p:nvPicPr>
          <p:cNvPr id="113" name="Google Shape;113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975650" y="698275"/>
            <a:ext cx="2997078" cy="38209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20"/>
          <p:cNvSpPr txBox="1"/>
          <p:nvPr>
            <p:ph type="title"/>
          </p:nvPr>
        </p:nvSpPr>
        <p:spPr>
          <a:xfrm>
            <a:off x="311700" y="372725"/>
            <a:ext cx="8520600" cy="64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Sample of F.U.C.K. Day Discussion Starter</a:t>
            </a:r>
            <a:endParaRPr/>
          </a:p>
        </p:txBody>
      </p:sp>
      <p:sp>
        <p:nvSpPr>
          <p:cNvPr id="119" name="Google Shape;119;p20"/>
          <p:cNvSpPr txBox="1"/>
          <p:nvPr>
            <p:ph idx="1" type="body"/>
          </p:nvPr>
        </p:nvSpPr>
        <p:spPr>
          <a:xfrm>
            <a:off x="311700" y="1417800"/>
            <a:ext cx="3459300" cy="3564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u="sng">
                <a:solidFill>
                  <a:schemeClr val="hlink"/>
                </a:solidFill>
                <a:hlinkClick r:id="rId3"/>
              </a:rPr>
              <a:t>h</a:t>
            </a:r>
            <a:r>
              <a:rPr lang="en" sz="1400" u="sng">
                <a:solidFill>
                  <a:schemeClr val="hlink"/>
                </a:solidFill>
                <a:hlinkClick r:id="rId4"/>
              </a:rPr>
              <a:t>ttps://www.youtube.com/watch?v=hwaLBeDQCWc&amp;t=0s&amp;index=140&amp;list=LLY7KY8t_sHDqGMEiD3eQJIQ</a:t>
            </a:r>
            <a:endParaRPr sz="1400"/>
          </a:p>
          <a:p>
            <a:pPr indent="-317500" lvl="0" marL="457200" rtl="0" algn="l">
              <a:spcBef>
                <a:spcPts val="1600"/>
              </a:spcBef>
              <a:spcAft>
                <a:spcPts val="0"/>
              </a:spcAft>
              <a:buSzPts val="1400"/>
              <a:buAutoNum type="arabicPeriod"/>
            </a:pPr>
            <a:r>
              <a:rPr lang="en" sz="1400"/>
              <a:t>Compare Mr. Rickey to Atticus Finch.</a:t>
            </a:r>
            <a:endParaRPr sz="1400"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AutoNum type="arabicPeriod"/>
            </a:pPr>
            <a:r>
              <a:rPr lang="en" sz="1400"/>
              <a:t>Discuss whether Mr. Rickey is motivated by guilt or empathy.</a:t>
            </a:r>
            <a:endParaRPr sz="1400"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AutoNum type="arabicPeriod"/>
            </a:pPr>
            <a:r>
              <a:rPr lang="en" sz="1400"/>
              <a:t>Why is seeing a “little white boy” pretend to be Jackie Robinson important? How can someone like Jackie Robinson help fight against prejudice?</a:t>
            </a:r>
            <a:endParaRPr sz="1400"/>
          </a:p>
        </p:txBody>
      </p:sp>
      <p:pic>
        <p:nvPicPr>
          <p:cNvPr descr="42 is now available on DVD &amp; Blu-Ray at the WB Shop http://bit.ly/42WBShop&#10;&#10;In 1946, Branch Rickey (Harrison Ford) signed Jackie Robinson (Chadwick Boseman) to the Brooklyn Dodgers, breaking MLB's infamous color line and forever changing history.&#10;&#10;Like Warner Bros. Entertainment on Facebook - http://on.fb.me/WBEntFB&#10;Follow us on Twitter - http://bit.ly/WBHETW" id="120" name="Google Shape;120;p20" title="42 - Why Did You Do This? - Available Now">
            <a:hlinkClick r:id="rId5"/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886200" y="1390650"/>
            <a:ext cx="4572000" cy="3429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21"/>
          <p:cNvSpPr txBox="1"/>
          <p:nvPr>
            <p:ph type="title"/>
          </p:nvPr>
        </p:nvSpPr>
        <p:spPr>
          <a:xfrm>
            <a:off x="311700" y="372725"/>
            <a:ext cx="8520600" cy="64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 Journey of a Dream &amp; Argumentative Essay</a:t>
            </a:r>
            <a:endParaRPr/>
          </a:p>
        </p:txBody>
      </p:sp>
      <p:pic>
        <p:nvPicPr>
          <p:cNvPr id="126" name="Google Shape;126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170125"/>
            <a:ext cx="2047875" cy="3190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7" name="Google Shape;127;p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855017" y="3199950"/>
            <a:ext cx="1228133" cy="1833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8" name="Google Shape;128;p2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703400" y="1187225"/>
            <a:ext cx="1289175" cy="1947998"/>
          </a:xfrm>
          <a:prstGeom prst="rect">
            <a:avLst/>
          </a:prstGeom>
          <a:noFill/>
          <a:ln>
            <a:noFill/>
          </a:ln>
        </p:spPr>
      </p:pic>
      <p:pic>
        <p:nvPicPr>
          <p:cNvPr id="129" name="Google Shape;129;p2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676700" y="1149099"/>
            <a:ext cx="1289174" cy="1953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0" name="Google Shape;130;p21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4780800" y="3170943"/>
            <a:ext cx="1228125" cy="1896357"/>
          </a:xfrm>
          <a:prstGeom prst="rect">
            <a:avLst/>
          </a:prstGeom>
          <a:noFill/>
          <a:ln>
            <a:noFill/>
          </a:ln>
        </p:spPr>
      </p:pic>
      <p:pic>
        <p:nvPicPr>
          <p:cNvPr id="131" name="Google Shape;131;p21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6875271" y="3212237"/>
            <a:ext cx="1228125" cy="185506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Blue &amp; Gold">
  <a:themeElements>
    <a:clrScheme name="Blue &amp; Gold">
      <a:dk1>
        <a:srgbClr val="FFFFFF"/>
      </a:dk1>
      <a:lt1>
        <a:srgbClr val="01AFD1"/>
      </a:lt1>
      <a:dk2>
        <a:srgbClr val="1E2D31"/>
      </a:dk2>
      <a:lt2>
        <a:srgbClr val="BFC7CA"/>
      </a:lt2>
      <a:accent1>
        <a:srgbClr val="006F85"/>
      </a:accent1>
      <a:accent2>
        <a:srgbClr val="AF4345"/>
      </a:accent2>
      <a:accent3>
        <a:srgbClr val="47D06A"/>
      </a:accent3>
      <a:accent4>
        <a:srgbClr val="F58F8F"/>
      </a:accent4>
      <a:accent5>
        <a:srgbClr val="F6CD4C"/>
      </a:accent5>
      <a:accent6>
        <a:srgbClr val="F8E71C"/>
      </a:accent6>
      <a:hlink>
        <a:srgbClr val="F6CD4C"/>
      </a:hlink>
      <a:folHlink>
        <a:srgbClr val="F6CD4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