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embeddedFontLst>
    <p:embeddedFont>
      <p:font typeface="Roboto Slab Light"/>
      <p:regular r:id="rId17"/>
      <p:bold r:id="rId18"/>
    </p:embeddedFont>
    <p:embeddedFont>
      <p:font typeface="Lato"/>
      <p:regular r:id="rId19"/>
      <p:bold r:id="rId20"/>
      <p:italic r:id="rId21"/>
      <p:boldItalic r:id="rId22"/>
    </p:embeddedFont>
    <p:embeddedFont>
      <p:font typeface="Lato Light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.fntdata"/><Relationship Id="rId22" Type="http://schemas.openxmlformats.org/officeDocument/2006/relationships/font" Target="fonts/Lato-boldItalic.fntdata"/><Relationship Id="rId21" Type="http://schemas.openxmlformats.org/officeDocument/2006/relationships/font" Target="fonts/Lato-italic.fntdata"/><Relationship Id="rId24" Type="http://schemas.openxmlformats.org/officeDocument/2006/relationships/font" Target="fonts/LatoLight-bold.fntdata"/><Relationship Id="rId23" Type="http://schemas.openxmlformats.org/officeDocument/2006/relationships/font" Target="fonts/LatoLight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LatoLight-boldItalic.fntdata"/><Relationship Id="rId25" Type="http://schemas.openxmlformats.org/officeDocument/2006/relationships/font" Target="fonts/LatoLight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RobotoSlabLight-regular.fntdata"/><Relationship Id="rId16" Type="http://schemas.openxmlformats.org/officeDocument/2006/relationships/slide" Target="slides/slide12.xml"/><Relationship Id="rId19" Type="http://schemas.openxmlformats.org/officeDocument/2006/relationships/font" Target="fonts/Lato-regular.fntdata"/><Relationship Id="rId18" Type="http://schemas.openxmlformats.org/officeDocument/2006/relationships/font" Target="fonts/RobotoSlabLigh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45f5d4be54_0_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45f5d4be54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45f5d4be54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45f5d4be54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2300611" y="99019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" name="Google Shape;21;p2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22" name="Google Shape;22;p2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25" name="Google Shape;25;p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33" name="Google Shape;33;p2"/>
          <p:cNvSpPr txBox="1"/>
          <p:nvPr>
            <p:ph type="ctrTitle"/>
          </p:nvPr>
        </p:nvSpPr>
        <p:spPr>
          <a:xfrm>
            <a:off x="2757250" y="961350"/>
            <a:ext cx="3629400" cy="32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4" name="Google Shape;34;p2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background">
  <p:cSld name="BLANK_2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"/>
          <p:cNvSpPr/>
          <p:nvPr/>
        </p:nvSpPr>
        <p:spPr>
          <a:xfrm>
            <a:off x="0" y="0"/>
            <a:ext cx="9144000" cy="5157300"/>
          </a:xfrm>
          <a:prstGeom prst="frame">
            <a:avLst>
              <a:gd fmla="val 7929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1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1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1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1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1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1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1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1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1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1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1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1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1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8" name="Google Shape;288;p11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89" name="Google Shape;289;p11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1" name="Google Shape;291;p11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292" name="Google Shape;292;p11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1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0" name="Google Shape;300;p11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Aqua">
  <p:cSld name="BLANK_1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2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2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2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2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2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2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2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2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2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2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2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2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2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2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6" name="Google Shape;316;p12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17" name="Google Shape;317;p12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2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9" name="Google Shape;319;p12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20" name="Google Shape;320;p1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1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1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1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1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8" name="Google Shape;328;p12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Yellow">
  <p:cSld name="BLANK_1_1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3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3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13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3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3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3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3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3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3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3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3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13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3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3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4" name="Google Shape;344;p13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45" name="Google Shape;345;p13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7" name="Google Shape;347;p13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48" name="Google Shape;348;p13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6" name="Google Shape;356;p13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Magenta">
  <p:cSld name="BLANK_1_1_1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4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4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4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4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14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14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4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4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14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4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4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14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4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C40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1" name="Google Shape;371;p14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72" name="Google Shape;372;p14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4" name="Google Shape;374;p14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75" name="Google Shape;375;p1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3" name="Google Shape;383;p14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4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2300611" y="99019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" name="Google Shape;50;p3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51" name="Google Shape;51;p3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" name="Google Shape;53;p3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54" name="Google Shape;54;p3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2" name="Google Shape;62;p3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3"/>
          <p:cNvSpPr txBox="1"/>
          <p:nvPr>
            <p:ph type="ctrTitle"/>
          </p:nvPr>
        </p:nvSpPr>
        <p:spPr>
          <a:xfrm>
            <a:off x="2886100" y="1888150"/>
            <a:ext cx="3371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None/>
              <a:defRPr sz="3000">
                <a:solidFill>
                  <a:srgbClr val="02BDC7"/>
                </a:solidFill>
              </a:defRPr>
            </a:lvl9pPr>
          </a:lstStyle>
          <a:p/>
        </p:txBody>
      </p:sp>
      <p:sp>
        <p:nvSpPr>
          <p:cNvPr id="66" name="Google Shape;66;p3"/>
          <p:cNvSpPr txBox="1"/>
          <p:nvPr>
            <p:ph idx="1" type="subTitle"/>
          </p:nvPr>
        </p:nvSpPr>
        <p:spPr>
          <a:xfrm>
            <a:off x="2886100" y="2916252"/>
            <a:ext cx="3371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2000"/>
              <a:buNone/>
              <a:defRPr>
                <a:solidFill>
                  <a:srgbClr val="FFB600"/>
                </a:solidFill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Clr>
                <a:srgbClr val="FFB600"/>
              </a:buClr>
              <a:buSzPts val="3000"/>
              <a:buNone/>
              <a:defRPr sz="3000">
                <a:solidFill>
                  <a:srgbClr val="FFB6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4"/>
          <p:cNvSpPr/>
          <p:nvPr/>
        </p:nvSpPr>
        <p:spPr>
          <a:xfrm>
            <a:off x="3811800" y="-194800"/>
            <a:ext cx="1520400" cy="152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4982150" y="734775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3469949" y="810973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3109875" y="154418"/>
            <a:ext cx="508800" cy="508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5395528" y="-85690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4"/>
          <p:cNvSpPr/>
          <p:nvPr/>
        </p:nvSpPr>
        <p:spPr>
          <a:xfrm>
            <a:off x="-140400" y="3784204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4"/>
          <p:cNvSpPr/>
          <p:nvPr/>
        </p:nvSpPr>
        <p:spPr>
          <a:xfrm>
            <a:off x="8079301" y="4416226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4"/>
          <p:cNvSpPr/>
          <p:nvPr/>
        </p:nvSpPr>
        <p:spPr>
          <a:xfrm>
            <a:off x="407150" y="4701449"/>
            <a:ext cx="336900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4"/>
          <p:cNvSpPr/>
          <p:nvPr/>
        </p:nvSpPr>
        <p:spPr>
          <a:xfrm>
            <a:off x="8896576" y="4123321"/>
            <a:ext cx="292800" cy="292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4"/>
          <p:cNvSpPr/>
          <p:nvPr/>
        </p:nvSpPr>
        <p:spPr>
          <a:xfrm>
            <a:off x="7800547" y="465330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4"/>
          <p:cNvSpPr/>
          <p:nvPr/>
        </p:nvSpPr>
        <p:spPr>
          <a:xfrm>
            <a:off x="8471997" y="4203227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4"/>
          <p:cNvSpPr/>
          <p:nvPr/>
        </p:nvSpPr>
        <p:spPr>
          <a:xfrm>
            <a:off x="528659" y="350927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4"/>
          <p:cNvSpPr/>
          <p:nvPr/>
        </p:nvSpPr>
        <p:spPr>
          <a:xfrm>
            <a:off x="8327788" y="4664713"/>
            <a:ext cx="382244" cy="382244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" name="Google Shape;82;p4"/>
          <p:cNvGrpSpPr/>
          <p:nvPr/>
        </p:nvGrpSpPr>
        <p:grpSpPr>
          <a:xfrm>
            <a:off x="154025" y="4093698"/>
            <a:ext cx="508851" cy="478711"/>
            <a:chOff x="5972700" y="2330200"/>
            <a:chExt cx="411625" cy="387275"/>
          </a:xfrm>
        </p:grpSpPr>
        <p:sp>
          <p:nvSpPr>
            <p:cNvPr id="83" name="Google Shape;83;p4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" name="Google Shape;85;p4"/>
          <p:cNvGrpSpPr/>
          <p:nvPr/>
        </p:nvGrpSpPr>
        <p:grpSpPr>
          <a:xfrm>
            <a:off x="5222963" y="889722"/>
            <a:ext cx="292923" cy="464285"/>
            <a:chOff x="6718575" y="2318625"/>
            <a:chExt cx="256950" cy="407375"/>
          </a:xfrm>
        </p:grpSpPr>
        <p:sp>
          <p:nvSpPr>
            <p:cNvPr id="86" name="Google Shape;86;p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4" name="Google Shape;94;p4"/>
          <p:cNvSpPr txBox="1"/>
          <p:nvPr>
            <p:ph idx="1" type="body"/>
          </p:nvPr>
        </p:nvSpPr>
        <p:spPr>
          <a:xfrm>
            <a:off x="1242275" y="1704600"/>
            <a:ext cx="6659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419100" lvl="0" marL="457200" rtl="0" algn="ctr">
              <a:spcBef>
                <a:spcPts val="6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○"/>
              <a:defRPr i="1" sz="3000">
                <a:solidFill>
                  <a:srgbClr val="4A5C65"/>
                </a:solidFill>
              </a:defRPr>
            </a:lvl1pPr>
            <a:lvl2pPr indent="-419100" lvl="1" marL="9144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2pPr>
            <a:lvl3pPr indent="-419100" lvl="2" marL="13716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3pPr>
            <a:lvl4pPr indent="-419100" lvl="3" marL="18288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4pPr>
            <a:lvl5pPr indent="-419100" lvl="4" marL="22860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5pPr>
            <a:lvl6pPr indent="-419100" lvl="5" marL="27432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6pPr>
            <a:lvl7pPr indent="-419100" lvl="6" marL="32004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7pPr>
            <a:lvl8pPr indent="-419100" lvl="7" marL="3657600" rtl="0" algn="ctr">
              <a:spcBef>
                <a:spcPts val="1000"/>
              </a:spcBef>
              <a:spcAft>
                <a:spcPts val="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8pPr>
            <a:lvl9pPr indent="-419100" lvl="8" marL="4114800" algn="ctr">
              <a:spcBef>
                <a:spcPts val="1000"/>
              </a:spcBef>
              <a:spcAft>
                <a:spcPts val="1000"/>
              </a:spcAft>
              <a:buClr>
                <a:srgbClr val="4A5C65"/>
              </a:buClr>
              <a:buSzPts val="3000"/>
              <a:buChar char="◦"/>
              <a:defRPr i="1" sz="3000">
                <a:solidFill>
                  <a:srgbClr val="4A5C65"/>
                </a:solidFill>
              </a:defRPr>
            </a:lvl9pPr>
          </a:lstStyle>
          <a:p/>
        </p:txBody>
      </p:sp>
      <p:sp>
        <p:nvSpPr>
          <p:cNvPr id="95" name="Google Shape;95;p4"/>
          <p:cNvSpPr txBox="1"/>
          <p:nvPr/>
        </p:nvSpPr>
        <p:spPr>
          <a:xfrm>
            <a:off x="3593400" y="8930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rgbClr val="FFFFFF"/>
                </a:solidFill>
              </a:rPr>
              <a:t>“</a:t>
            </a:r>
            <a:endParaRPr b="1" sz="9600">
              <a:solidFill>
                <a:srgbClr val="FFFFFF"/>
              </a:solidFill>
            </a:endParaRPr>
          </a:p>
        </p:txBody>
      </p:sp>
      <p:sp>
        <p:nvSpPr>
          <p:cNvPr id="96" name="Google Shape;96;p4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5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5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2" name="Google Shape;112;p5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13" name="Google Shape;113;p5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5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16" name="Google Shape;116;p5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4" name="Google Shape;124;p5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25" name="Google Shape;125;p5"/>
          <p:cNvSpPr txBox="1"/>
          <p:nvPr>
            <p:ph idx="1" type="body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1pPr>
            <a:lvl2pPr indent="-355600" lvl="1" marL="9144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2pPr>
            <a:lvl3pPr indent="-355600" lvl="2" marL="13716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3pPr>
            <a:lvl4pPr indent="-355600" lvl="3" marL="18288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4pPr>
            <a:lvl5pPr indent="-355600" lvl="4" marL="22860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5pPr>
            <a:lvl6pPr indent="-355600" lvl="5" marL="27432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6pPr>
            <a:lvl7pPr indent="-355600" lvl="6" marL="32004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7pPr>
            <a:lvl8pPr indent="-355600" lvl="7" marL="36576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8pPr>
            <a:lvl9pPr indent="-355600" lvl="8" marL="4114800">
              <a:spcBef>
                <a:spcPts val="1000"/>
              </a:spcBef>
              <a:spcAft>
                <a:spcPts val="1000"/>
              </a:spcAft>
              <a:buSzPts val="2000"/>
              <a:buChar char="◦"/>
              <a:defRPr/>
            </a:lvl9pPr>
          </a:lstStyle>
          <a:p/>
        </p:txBody>
      </p:sp>
      <p:sp>
        <p:nvSpPr>
          <p:cNvPr id="126" name="Google Shape;126;p5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6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6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6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6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6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6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6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6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2" name="Google Shape;142;p6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43" name="Google Shape;143;p6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" name="Google Shape;145;p6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46" name="Google Shape;146;p6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6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6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55" name="Google Shape;155;p6"/>
          <p:cNvSpPr txBox="1"/>
          <p:nvPr>
            <p:ph idx="1" type="body"/>
          </p:nvPr>
        </p:nvSpPr>
        <p:spPr>
          <a:xfrm>
            <a:off x="2830925" y="1200150"/>
            <a:ext cx="2516400" cy="3120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1pPr>
            <a:lvl2pPr indent="-342900" lvl="1" marL="9144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56" name="Google Shape;156;p6"/>
          <p:cNvSpPr txBox="1"/>
          <p:nvPr>
            <p:ph idx="2" type="body"/>
          </p:nvPr>
        </p:nvSpPr>
        <p:spPr>
          <a:xfrm>
            <a:off x="5651044" y="1200150"/>
            <a:ext cx="2671500" cy="3120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1pPr>
            <a:lvl2pPr indent="-342900" lvl="1" marL="9144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57" name="Google Shape;157;p6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7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7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7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7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7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7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7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7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7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7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7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3" name="Google Shape;173;p7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74" name="Google Shape;174;p7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7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6" name="Google Shape;176;p7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77" name="Google Shape;177;p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5" name="Google Shape;185;p7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86" name="Google Shape;186;p7"/>
          <p:cNvSpPr txBox="1"/>
          <p:nvPr>
            <p:ph idx="1" type="body"/>
          </p:nvPr>
        </p:nvSpPr>
        <p:spPr>
          <a:xfrm>
            <a:off x="2683000" y="1428750"/>
            <a:ext cx="1858800" cy="2739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1pPr>
            <a:lvl2pPr indent="-311150" lvl="1" marL="914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2pPr>
            <a:lvl3pPr indent="-311150" lvl="2" marL="1371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3pPr>
            <a:lvl4pPr indent="-311150" lvl="3" marL="18288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4pPr>
            <a:lvl5pPr indent="-311150" lvl="4" marL="22860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5pPr>
            <a:lvl6pPr indent="-311150" lvl="5" marL="27432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6pPr>
            <a:lvl7pPr indent="-311150" lvl="6" marL="3200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7pPr>
            <a:lvl8pPr indent="-311150" lvl="7" marL="3657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8pPr>
            <a:lvl9pPr indent="-311150" lvl="8" marL="4114800" rtl="0">
              <a:spcBef>
                <a:spcPts val="1000"/>
              </a:spcBef>
              <a:spcAft>
                <a:spcPts val="1000"/>
              </a:spcAft>
              <a:buSzPts val="1300"/>
              <a:buChar char="◦"/>
              <a:defRPr sz="1300"/>
            </a:lvl9pPr>
          </a:lstStyle>
          <a:p/>
        </p:txBody>
      </p:sp>
      <p:sp>
        <p:nvSpPr>
          <p:cNvPr id="187" name="Google Shape;187;p7"/>
          <p:cNvSpPr txBox="1"/>
          <p:nvPr>
            <p:ph idx="2" type="body"/>
          </p:nvPr>
        </p:nvSpPr>
        <p:spPr>
          <a:xfrm>
            <a:off x="4637114" y="1428750"/>
            <a:ext cx="1858800" cy="2739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1pPr>
            <a:lvl2pPr indent="-311150" lvl="1" marL="914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2pPr>
            <a:lvl3pPr indent="-311150" lvl="2" marL="1371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3pPr>
            <a:lvl4pPr indent="-311150" lvl="3" marL="18288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4pPr>
            <a:lvl5pPr indent="-311150" lvl="4" marL="22860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5pPr>
            <a:lvl6pPr indent="-311150" lvl="5" marL="27432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6pPr>
            <a:lvl7pPr indent="-311150" lvl="6" marL="3200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7pPr>
            <a:lvl8pPr indent="-311150" lvl="7" marL="3657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8pPr>
            <a:lvl9pPr indent="-311150" lvl="8" marL="4114800" rtl="0">
              <a:spcBef>
                <a:spcPts val="1000"/>
              </a:spcBef>
              <a:spcAft>
                <a:spcPts val="1000"/>
              </a:spcAft>
              <a:buSzPts val="1300"/>
              <a:buChar char="◦"/>
              <a:defRPr sz="1300"/>
            </a:lvl9pPr>
          </a:lstStyle>
          <a:p/>
        </p:txBody>
      </p:sp>
      <p:sp>
        <p:nvSpPr>
          <p:cNvPr id="188" name="Google Shape;188;p7"/>
          <p:cNvSpPr txBox="1"/>
          <p:nvPr>
            <p:ph idx="3" type="body"/>
          </p:nvPr>
        </p:nvSpPr>
        <p:spPr>
          <a:xfrm>
            <a:off x="6591228" y="1428750"/>
            <a:ext cx="1858800" cy="2739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1pPr>
            <a:lvl2pPr indent="-311150" lvl="1" marL="914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2pPr>
            <a:lvl3pPr indent="-311150" lvl="2" marL="1371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3pPr>
            <a:lvl4pPr indent="-311150" lvl="3" marL="18288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4pPr>
            <a:lvl5pPr indent="-311150" lvl="4" marL="22860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5pPr>
            <a:lvl6pPr indent="-311150" lvl="5" marL="27432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6pPr>
            <a:lvl7pPr indent="-311150" lvl="6" marL="3200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7pPr>
            <a:lvl8pPr indent="-311150" lvl="7" marL="3657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8pPr>
            <a:lvl9pPr indent="-311150" lvl="8" marL="4114800" rtl="0">
              <a:spcBef>
                <a:spcPts val="1000"/>
              </a:spcBef>
              <a:spcAft>
                <a:spcPts val="1000"/>
              </a:spcAft>
              <a:buSzPts val="1300"/>
              <a:buChar char="◦"/>
              <a:defRPr sz="1300"/>
            </a:lvl9pPr>
          </a:lstStyle>
          <a:p/>
        </p:txBody>
      </p:sp>
      <p:sp>
        <p:nvSpPr>
          <p:cNvPr id="189" name="Google Shape;189;p7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8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8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8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8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8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8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8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8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8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8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8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8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8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5" name="Google Shape;205;p8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06" name="Google Shape;206;p8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8" name="Google Shape;208;p8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209" name="Google Shape;209;p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7" name="Google Shape;217;p8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18" name="Google Shape;218;p8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9"/>
          <p:cNvSpPr/>
          <p:nvPr/>
        </p:nvSpPr>
        <p:spPr>
          <a:xfrm>
            <a:off x="794200" y="78224"/>
            <a:ext cx="141600" cy="1416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9"/>
          <p:cNvSpPr/>
          <p:nvPr/>
        </p:nvSpPr>
        <p:spPr>
          <a:xfrm>
            <a:off x="-140400" y="150205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9"/>
          <p:cNvSpPr/>
          <p:nvPr/>
        </p:nvSpPr>
        <p:spPr>
          <a:xfrm>
            <a:off x="8079301" y="377626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9"/>
          <p:cNvSpPr/>
          <p:nvPr/>
        </p:nvSpPr>
        <p:spPr>
          <a:xfrm>
            <a:off x="696550" y="917625"/>
            <a:ext cx="336900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9"/>
          <p:cNvSpPr/>
          <p:nvPr/>
        </p:nvSpPr>
        <p:spPr>
          <a:xfrm>
            <a:off x="8924303" y="119381"/>
            <a:ext cx="292800" cy="292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9"/>
          <p:cNvSpPr/>
          <p:nvPr/>
        </p:nvSpPr>
        <p:spPr>
          <a:xfrm>
            <a:off x="7724347" y="76710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9"/>
          <p:cNvSpPr/>
          <p:nvPr/>
        </p:nvSpPr>
        <p:spPr>
          <a:xfrm>
            <a:off x="8923937" y="451941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9"/>
          <p:cNvSpPr/>
          <p:nvPr/>
        </p:nvSpPr>
        <p:spPr>
          <a:xfrm>
            <a:off x="528659" y="-124724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9"/>
          <p:cNvSpPr/>
          <p:nvPr/>
        </p:nvSpPr>
        <p:spPr>
          <a:xfrm>
            <a:off x="8327788" y="626113"/>
            <a:ext cx="382244" cy="382244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0" name="Google Shape;230;p9"/>
          <p:cNvGrpSpPr/>
          <p:nvPr/>
        </p:nvGrpSpPr>
        <p:grpSpPr>
          <a:xfrm>
            <a:off x="154025" y="438904"/>
            <a:ext cx="508851" cy="478711"/>
            <a:chOff x="5972700" y="2330200"/>
            <a:chExt cx="411625" cy="387275"/>
          </a:xfrm>
        </p:grpSpPr>
        <p:sp>
          <p:nvSpPr>
            <p:cNvPr id="231" name="Google Shape;231;p9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3" name="Google Shape;233;p9"/>
          <p:cNvSpPr txBox="1"/>
          <p:nvPr>
            <p:ph idx="1" type="body"/>
          </p:nvPr>
        </p:nvSpPr>
        <p:spPr>
          <a:xfrm>
            <a:off x="457200" y="41777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228600" lvl="0" marL="457200" algn="ctr">
              <a:spcBef>
                <a:spcPts val="360"/>
              </a:spcBef>
              <a:spcAft>
                <a:spcPts val="100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234" name="Google Shape;234;p9"/>
          <p:cNvSpPr/>
          <p:nvPr/>
        </p:nvSpPr>
        <p:spPr>
          <a:xfrm>
            <a:off x="7720375" y="103875"/>
            <a:ext cx="626400" cy="6264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5" name="Google Shape;235;p9"/>
          <p:cNvGrpSpPr/>
          <p:nvPr/>
        </p:nvGrpSpPr>
        <p:grpSpPr>
          <a:xfrm>
            <a:off x="7915421" y="229147"/>
            <a:ext cx="236882" cy="375437"/>
            <a:chOff x="6718575" y="2318625"/>
            <a:chExt cx="256950" cy="407375"/>
          </a:xfrm>
        </p:grpSpPr>
        <p:sp>
          <p:nvSpPr>
            <p:cNvPr id="236" name="Google Shape;236;p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9"/>
          <p:cNvSpPr txBox="1"/>
          <p:nvPr>
            <p:ph idx="12" type="sldNum"/>
          </p:nvPr>
        </p:nvSpPr>
        <p:spPr>
          <a:xfrm>
            <a:off x="8117984" y="430368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0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0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0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0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0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0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0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0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0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0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0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0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0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0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0" name="Google Shape;260;p10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61" name="Google Shape;261;p10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3" name="Google Shape;263;p10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264" name="Google Shape;264;p10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2" name="Google Shape;272;p10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○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-355600" lvl="1" marL="91440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-355600" lvl="2" marL="137160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-355600" lvl="3" marL="182880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-355600" lvl="4" marL="228600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-355600" lvl="5" marL="274320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-355600" lvl="6" marL="320040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-355600" lvl="7" marL="3657600">
              <a:spcBef>
                <a:spcPts val="1000"/>
              </a:spcBef>
              <a:spcAft>
                <a:spcPts val="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-355600" lvl="8" marL="4114800">
              <a:spcBef>
                <a:spcPts val="1000"/>
              </a:spcBef>
              <a:spcAft>
                <a:spcPts val="1000"/>
              </a:spcAft>
              <a:buClr>
                <a:srgbClr val="A6BCC9"/>
              </a:buClr>
              <a:buSzPts val="2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buNone/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www.youtube.com/watch?v=viLaxu-uYlk" TargetMode="External"/><Relationship Id="rId4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youtube.com/watch?v=viLaxu-uYlk" TargetMode="External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youtube.com/watch?v=HU_BueZZNd8" TargetMode="External"/><Relationship Id="rId4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5"/>
          <p:cNvSpPr txBox="1"/>
          <p:nvPr>
            <p:ph type="ctrTitle"/>
          </p:nvPr>
        </p:nvSpPr>
        <p:spPr>
          <a:xfrm>
            <a:off x="2757250" y="961350"/>
            <a:ext cx="3629400" cy="32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of Study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</a:t>
            </a:r>
            <a:r>
              <a:rPr lang="en" sz="3000"/>
              <a:t>y: Marmar Mirways</a:t>
            </a:r>
            <a:endParaRPr sz="3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4"/>
          <p:cNvSpPr txBox="1"/>
          <p:nvPr>
            <p:ph type="title"/>
          </p:nvPr>
        </p:nvSpPr>
        <p:spPr>
          <a:xfrm>
            <a:off x="82250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Novel No.2</a:t>
            </a:r>
            <a:endParaRPr/>
          </a:p>
        </p:txBody>
      </p:sp>
      <p:sp>
        <p:nvSpPr>
          <p:cNvPr id="463" name="Google Shape;463;p24"/>
          <p:cNvSpPr txBox="1"/>
          <p:nvPr>
            <p:ph idx="1" type="body"/>
          </p:nvPr>
        </p:nvSpPr>
        <p:spPr>
          <a:xfrm>
            <a:off x="2546350" y="1570275"/>
            <a:ext cx="3202200" cy="28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Gives insight to…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Includes some sort of…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“Germ”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Post-it notes…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Suicide is a… 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Reading this novel is a great way to… </a:t>
            </a:r>
            <a:endParaRPr sz="1800"/>
          </a:p>
        </p:txBody>
      </p:sp>
      <p:pic>
        <p:nvPicPr>
          <p:cNvPr id="464" name="Google Shape;464;p24"/>
          <p:cNvPicPr preferRelativeResize="0"/>
          <p:nvPr/>
        </p:nvPicPr>
        <p:blipFill rotWithShape="1">
          <a:blip r:embed="rId3">
            <a:alphaModFix/>
          </a:blip>
          <a:srcRect b="1718" l="6654" r="9642" t="1747"/>
          <a:stretch/>
        </p:blipFill>
        <p:spPr>
          <a:xfrm>
            <a:off x="5786450" y="197825"/>
            <a:ext cx="3202200" cy="3416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65" name="Google Shape;465;p24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5"/>
          <p:cNvSpPr/>
          <p:nvPr/>
        </p:nvSpPr>
        <p:spPr>
          <a:xfrm>
            <a:off x="4474238" y="1881012"/>
            <a:ext cx="1401600" cy="1352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Delve into the main book</a:t>
            </a:r>
            <a:endParaRPr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71" name="Google Shape;471;p25"/>
          <p:cNvSpPr/>
          <p:nvPr/>
        </p:nvSpPr>
        <p:spPr>
          <a:xfrm>
            <a:off x="6415475" y="1815850"/>
            <a:ext cx="1401600" cy="1352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Wrap up with similar themed books, movies, songs, etc.</a:t>
            </a:r>
            <a:endParaRPr sz="130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72" name="Google Shape;472;p25"/>
          <p:cNvSpPr/>
          <p:nvPr/>
        </p:nvSpPr>
        <p:spPr>
          <a:xfrm>
            <a:off x="2533000" y="1815850"/>
            <a:ext cx="1401600" cy="1352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Introduce unit in a fun way (movie).</a:t>
            </a:r>
            <a:endParaRPr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73" name="Google Shape;473;p25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process is easy...</a:t>
            </a:r>
            <a:endParaRPr/>
          </a:p>
        </p:txBody>
      </p:sp>
      <p:cxnSp>
        <p:nvCxnSpPr>
          <p:cNvPr id="474" name="Google Shape;474;p25"/>
          <p:cNvCxnSpPr/>
          <p:nvPr/>
        </p:nvCxnSpPr>
        <p:spPr>
          <a:xfrm>
            <a:off x="2156800" y="2486200"/>
            <a:ext cx="376200" cy="11700"/>
          </a:xfrm>
          <a:prstGeom prst="straightConnector1">
            <a:avLst/>
          </a:prstGeom>
          <a:noFill/>
          <a:ln cap="flat" cmpd="sng" w="9525">
            <a:solidFill>
              <a:srgbClr val="02BDC7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475" name="Google Shape;475;p25"/>
          <p:cNvCxnSpPr/>
          <p:nvPr/>
        </p:nvCxnSpPr>
        <p:spPr>
          <a:xfrm flipH="1" rot="10800000">
            <a:off x="7817075" y="2555250"/>
            <a:ext cx="910200" cy="3900"/>
          </a:xfrm>
          <a:prstGeom prst="straightConnector1">
            <a:avLst/>
          </a:prstGeom>
          <a:noFill/>
          <a:ln cap="flat" cmpd="sng" w="9525">
            <a:solidFill>
              <a:srgbClr val="02BDC7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476" name="Google Shape;476;p25"/>
          <p:cNvCxnSpPr/>
          <p:nvPr/>
        </p:nvCxnSpPr>
        <p:spPr>
          <a:xfrm>
            <a:off x="5875838" y="2550762"/>
            <a:ext cx="550800" cy="12900"/>
          </a:xfrm>
          <a:prstGeom prst="straightConnector1">
            <a:avLst/>
          </a:prstGeom>
          <a:noFill/>
          <a:ln cap="flat" cmpd="sng" w="9525">
            <a:solidFill>
              <a:srgbClr val="02BDC7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7" name="Google Shape;477;p25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 " id="478" name="Google Shape;478;p25" title="Bob Marley Judge Not [Lyrics]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7575" y="3233396"/>
            <a:ext cx="1974644" cy="1480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9" name="Google Shape;479;p25"/>
          <p:cNvCxnSpPr/>
          <p:nvPr/>
        </p:nvCxnSpPr>
        <p:spPr>
          <a:xfrm>
            <a:off x="3884738" y="2565312"/>
            <a:ext cx="589500" cy="12900"/>
          </a:xfrm>
          <a:prstGeom prst="straightConnector1">
            <a:avLst/>
          </a:prstGeom>
          <a:noFill/>
          <a:ln cap="flat" cmpd="sng" w="9525">
            <a:solidFill>
              <a:srgbClr val="02BDC7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0" name="Google Shape;480;p25"/>
          <p:cNvSpPr txBox="1"/>
          <p:nvPr/>
        </p:nvSpPr>
        <p:spPr>
          <a:xfrm>
            <a:off x="3421800" y="4424388"/>
            <a:ext cx="63714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Song about being judgmental → Judge Not- Bob Marley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81" name="Google Shape;481;p25"/>
          <p:cNvSpPr/>
          <p:nvPr/>
        </p:nvSpPr>
        <p:spPr>
          <a:xfrm>
            <a:off x="4474250" y="559474"/>
            <a:ext cx="1212472" cy="106880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rgbClr val="4A5C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6"/>
          <p:cNvSpPr txBox="1"/>
          <p:nvPr>
            <p:ph idx="4294967295" type="ctrTitle"/>
          </p:nvPr>
        </p:nvSpPr>
        <p:spPr>
          <a:xfrm>
            <a:off x="1338400" y="418075"/>
            <a:ext cx="3362700" cy="94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Thanks!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487" name="Google Shape;487;p26"/>
          <p:cNvSpPr txBox="1"/>
          <p:nvPr>
            <p:ph idx="4294967295" type="subTitle"/>
          </p:nvPr>
        </p:nvSpPr>
        <p:spPr>
          <a:xfrm>
            <a:off x="730050" y="1185225"/>
            <a:ext cx="7676700" cy="34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Works Cited</a:t>
            </a:r>
            <a:endParaRPr sz="2400">
              <a:solidFill>
                <a:srgbClr val="4A5C65"/>
              </a:solidFill>
            </a:endParaRPr>
          </a:p>
          <a:p>
            <a:pPr indent="45720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“Freedom Writers.” The Showdown, YouTube, 10 Oct. 2013, www.youtube.com/watch?v=HU_BueZZNd8.</a:t>
            </a:r>
            <a:br>
              <a:rPr lang="en" sz="1400"/>
            </a:br>
            <a:r>
              <a:rPr lang="en" sz="1400"/>
              <a:t>	Marley, Bob. “Judge Not.” YouTube, 10 Oct. 2013, www.youtube.com/watch?v=HU_BueZZNd8.</a:t>
            </a:r>
            <a:endParaRPr sz="1400"/>
          </a:p>
          <a:p>
            <a:pPr indent="45720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Warner, Mary L. “Books about Facing Death and Loss.” </a:t>
            </a:r>
            <a:r>
              <a:rPr i="1" lang="en" sz="1400"/>
              <a:t>Adolescents in the Search for Meaning: Tapping the Powerful Resource of Story</a:t>
            </a:r>
            <a:r>
              <a:rPr lang="en" sz="1400"/>
              <a:t>, Scarecrow Press, 2006, pp. 169-195.</a:t>
            </a:r>
            <a:endParaRPr sz="1400"/>
          </a:p>
          <a:p>
            <a:pPr indent="45720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" sz="1400"/>
            </a:br>
            <a:endParaRPr/>
          </a:p>
        </p:txBody>
      </p:sp>
      <p:sp>
        <p:nvSpPr>
          <p:cNvPr id="488" name="Google Shape;488;p26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6"/>
          <p:cNvSpPr txBox="1"/>
          <p:nvPr>
            <p:ph idx="4294967295" type="ctrTitle"/>
          </p:nvPr>
        </p:nvSpPr>
        <p:spPr>
          <a:xfrm>
            <a:off x="1324725" y="322400"/>
            <a:ext cx="3362700" cy="94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Clue...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395" name="Google Shape;395;p16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 " id="396" name="Google Shape;396;p16" title="Bob Marley Judge Not [Lyrics]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4375" y="1028925"/>
            <a:ext cx="4897274" cy="367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7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Perspective Change</a:t>
            </a:r>
            <a:endParaRPr/>
          </a:p>
        </p:txBody>
      </p:sp>
      <p:sp>
        <p:nvSpPr>
          <p:cNvPr id="402" name="Google Shape;402;p17"/>
          <p:cNvSpPr txBox="1"/>
          <p:nvPr>
            <p:ph idx="1" type="body"/>
          </p:nvPr>
        </p:nvSpPr>
        <p:spPr>
          <a:xfrm>
            <a:off x="2687900" y="1417850"/>
            <a:ext cx="2659500" cy="315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Rationale </a:t>
            </a:r>
            <a:endParaRPr b="1" sz="1200"/>
          </a:p>
          <a:p>
            <a:pPr indent="-304800" lvl="0" marL="457200" rtl="0" algn="l">
              <a:spcBef>
                <a:spcPts val="600"/>
              </a:spcBef>
              <a:spcAft>
                <a:spcPts val="0"/>
              </a:spcAft>
              <a:buSzPts val="1200"/>
              <a:buChar char="●"/>
            </a:pPr>
            <a:r>
              <a:rPr b="1" lang="en" sz="1200"/>
              <a:t>Young adults- one viewpoint</a:t>
            </a:r>
            <a:endParaRPr b="1"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 sz="1200"/>
              <a:t>Survival and loss</a:t>
            </a:r>
            <a:endParaRPr b="1"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 sz="1200"/>
              <a:t>Novels that deal with perspective changes help young adults to…</a:t>
            </a:r>
            <a:endParaRPr b="1"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 sz="1200"/>
              <a:t>“[teens] need to understand the wise saying, ‘Do not judge a person until you have walked a mile in his moccasins’” (AITSFM 169)</a:t>
            </a:r>
            <a:endParaRPr b="1"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 sz="1200"/>
              <a:t>The novel shows the theme that… </a:t>
            </a:r>
            <a:endParaRPr b="1" sz="1200"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1000"/>
              </a:spcAft>
              <a:buNone/>
            </a:pPr>
            <a:r>
              <a:t/>
            </a:r>
            <a:endParaRPr>
              <a:solidFill>
                <a:srgbClr val="4A5C65"/>
              </a:solidFill>
            </a:endParaRPr>
          </a:p>
        </p:txBody>
      </p:sp>
      <p:sp>
        <p:nvSpPr>
          <p:cNvPr id="403" name="Google Shape;403;p17"/>
          <p:cNvSpPr txBox="1"/>
          <p:nvPr>
            <p:ph idx="2" type="body"/>
          </p:nvPr>
        </p:nvSpPr>
        <p:spPr>
          <a:xfrm>
            <a:off x="5423600" y="1417850"/>
            <a:ext cx="3051300" cy="23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Back in high school… </a:t>
            </a:r>
            <a:endParaRPr sz="1200"/>
          </a:p>
          <a:p>
            <a:pPr indent="-304800" lvl="0" marL="457200" rtl="0" algn="l">
              <a:spcBef>
                <a:spcPts val="600"/>
              </a:spcBef>
              <a:spcAft>
                <a:spcPts val="0"/>
              </a:spcAft>
              <a:buSzPts val="1200"/>
              <a:buChar char="●"/>
            </a:pPr>
            <a:r>
              <a:rPr b="1" lang="en" sz="1200"/>
              <a:t>Uninspiring teacher… </a:t>
            </a:r>
            <a:endParaRPr b="1"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 sz="1200"/>
              <a:t>No excitement</a:t>
            </a:r>
            <a:endParaRPr b="1"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 sz="1200"/>
              <a:t>Started to read a novel titled…</a:t>
            </a:r>
            <a:endParaRPr b="1"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 sz="1200"/>
              <a:t>Liked the way that Twain portrays…</a:t>
            </a:r>
            <a:endParaRPr b="1"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 sz="1200"/>
              <a:t>Helped me understand… </a:t>
            </a:r>
            <a:endParaRPr b="1" sz="1200"/>
          </a:p>
        </p:txBody>
      </p:sp>
      <p:sp>
        <p:nvSpPr>
          <p:cNvPr id="404" name="Google Shape;404;p17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8"/>
          <p:cNvSpPr txBox="1"/>
          <p:nvPr>
            <p:ph idx="4294967295" type="ctrTitle"/>
          </p:nvPr>
        </p:nvSpPr>
        <p:spPr>
          <a:xfrm>
            <a:off x="1137500" y="340650"/>
            <a:ext cx="7109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FFB600"/>
                </a:solidFill>
              </a:rPr>
              <a:t> Introducing the Unit… </a:t>
            </a:r>
            <a:endParaRPr sz="4000">
              <a:solidFill>
                <a:srgbClr val="FFB600"/>
              </a:solidFill>
            </a:endParaRPr>
          </a:p>
        </p:txBody>
      </p:sp>
      <p:sp>
        <p:nvSpPr>
          <p:cNvPr id="410" name="Google Shape;410;p18"/>
          <p:cNvSpPr txBox="1"/>
          <p:nvPr>
            <p:ph idx="4294967295" type="subTitle"/>
          </p:nvPr>
        </p:nvSpPr>
        <p:spPr>
          <a:xfrm>
            <a:off x="765175" y="1500450"/>
            <a:ext cx="4977600" cy="227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u="sng">
                <a:solidFill>
                  <a:srgbClr val="FFFFFF"/>
                </a:solidFill>
              </a:rPr>
              <a:t>Movie</a:t>
            </a:r>
            <a:endParaRPr sz="2400" u="sng"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i="1" lang="en" sz="1800">
                <a:solidFill>
                  <a:srgbClr val="FFFFFF"/>
                </a:solidFill>
              </a:rPr>
              <a:t>Freedom Writers</a:t>
            </a:r>
            <a:endParaRPr i="1" sz="1800"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n" sz="1800">
                <a:solidFill>
                  <a:srgbClr val="FFFFFF"/>
                </a:solidFill>
              </a:rPr>
              <a:t>The movie follows the story of…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n" sz="1800">
                <a:solidFill>
                  <a:srgbClr val="FFFFFF"/>
                </a:solidFill>
              </a:rPr>
              <a:t>Journal </a:t>
            </a:r>
            <a:r>
              <a:rPr lang="en" sz="1800">
                <a:solidFill>
                  <a:srgbClr val="FFFFFF"/>
                </a:solidFill>
              </a:rPr>
              <a:t>entries</a:t>
            </a:r>
            <a:r>
              <a:rPr lang="en" sz="1800">
                <a:solidFill>
                  <a:srgbClr val="FFFFFF"/>
                </a:solidFill>
              </a:rPr>
              <a:t>...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en" sz="1800">
                <a:solidFill>
                  <a:srgbClr val="FFFFFF"/>
                </a:solidFill>
              </a:rPr>
              <a:t>Watching this movie will help…</a:t>
            </a:r>
            <a:endParaRPr sz="1800">
              <a:solidFill>
                <a:srgbClr val="FFFFFF"/>
              </a:solidFill>
            </a:endParaRPr>
          </a:p>
        </p:txBody>
      </p:sp>
      <p:pic>
        <p:nvPicPr>
          <p:cNvPr id="411" name="Google Shape;41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04225" y="1316925"/>
            <a:ext cx="3156000" cy="3156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12" name="Google Shape;412;p18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3" name="Google Shape;413;p18"/>
          <p:cNvSpPr txBox="1"/>
          <p:nvPr>
            <p:ph idx="4294967295" type="subTitle"/>
          </p:nvPr>
        </p:nvSpPr>
        <p:spPr>
          <a:xfrm>
            <a:off x="3199625" y="4315100"/>
            <a:ext cx="5351100" cy="7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1000"/>
              </a:spcAft>
              <a:buNone/>
            </a:pPr>
            <a:r>
              <a:rPr lang="en" sz="1100">
                <a:solidFill>
                  <a:srgbClr val="FFFFFF"/>
                </a:solidFill>
              </a:rPr>
              <a:t>https://www.amazon.com/Freedom-Writers-Hilary-Swank/dp/B00AEFY17E</a:t>
            </a:r>
            <a:endParaRPr sz="11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9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9" name="Google Shape;419;p19" title="Freedom Writers - The showdow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7725" y="418075"/>
            <a:ext cx="6288850" cy="432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0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Class Activity</a:t>
            </a:r>
            <a:endParaRPr/>
          </a:p>
        </p:txBody>
      </p:sp>
      <p:sp>
        <p:nvSpPr>
          <p:cNvPr id="425" name="Google Shape;425;p20"/>
          <p:cNvSpPr txBox="1"/>
          <p:nvPr>
            <p:ph idx="1" type="body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Quick write</a:t>
            </a:r>
            <a:endParaRPr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How has this movie changed the way you view others around you?</a:t>
            </a:r>
            <a:endParaRPr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Has this movie encouraged you in some way or form?</a:t>
            </a:r>
            <a:endParaRPr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Have the students also keep a journal… </a:t>
            </a:r>
            <a:endParaRPr/>
          </a:p>
          <a:p>
            <a:pPr indent="-355600" lvl="0" marL="457200" rtl="0" algn="l">
              <a:spcBef>
                <a:spcPts val="1000"/>
              </a:spcBef>
              <a:spcAft>
                <a:spcPts val="1000"/>
              </a:spcAft>
              <a:buSzPts val="2000"/>
              <a:buChar char="○"/>
            </a:pPr>
            <a:r>
              <a:rPr lang="en"/>
              <a:t>Through these journal entries… </a:t>
            </a:r>
            <a:endParaRPr/>
          </a:p>
        </p:txBody>
      </p:sp>
      <p:sp>
        <p:nvSpPr>
          <p:cNvPr id="426" name="Google Shape;426;p20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1"/>
          <p:cNvSpPr txBox="1"/>
          <p:nvPr>
            <p:ph type="ctrTitle"/>
          </p:nvPr>
        </p:nvSpPr>
        <p:spPr>
          <a:xfrm>
            <a:off x="2886150" y="1364050"/>
            <a:ext cx="3371700" cy="58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A5C6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Book Pairings</a:t>
            </a:r>
            <a:endParaRPr/>
          </a:p>
        </p:txBody>
      </p:sp>
      <p:grpSp>
        <p:nvGrpSpPr>
          <p:cNvPr id="432" name="Google Shape;432;p21"/>
          <p:cNvGrpSpPr/>
          <p:nvPr/>
        </p:nvGrpSpPr>
        <p:grpSpPr>
          <a:xfrm rot="-1621333">
            <a:off x="1885925" y="1490418"/>
            <a:ext cx="896165" cy="673208"/>
            <a:chOff x="1934025" y="1001650"/>
            <a:chExt cx="415300" cy="355600"/>
          </a:xfrm>
        </p:grpSpPr>
        <p:sp>
          <p:nvSpPr>
            <p:cNvPr id="433" name="Google Shape;433;p21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rgbClr val="4A5C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21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rgbClr val="4A5C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21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4A5C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21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4A5C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37" name="Google Shape;43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6846" y="1912750"/>
            <a:ext cx="2581550" cy="1936196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21"/>
          <p:cNvSpPr txBox="1"/>
          <p:nvPr/>
        </p:nvSpPr>
        <p:spPr>
          <a:xfrm>
            <a:off x="5143525" y="4422650"/>
            <a:ext cx="3931800" cy="4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Lato"/>
                <a:ea typeface="Lato"/>
                <a:cs typeface="Lato"/>
                <a:sym typeface="Lato"/>
              </a:rPr>
              <a:t>https://media.giphy.com/media/8O6EY0lahfInC/giphy.gif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2"/>
          <p:cNvSpPr txBox="1"/>
          <p:nvPr>
            <p:ph type="title"/>
          </p:nvPr>
        </p:nvSpPr>
        <p:spPr>
          <a:xfrm>
            <a:off x="82250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Novel No.1</a:t>
            </a:r>
            <a:endParaRPr/>
          </a:p>
        </p:txBody>
      </p:sp>
      <p:sp>
        <p:nvSpPr>
          <p:cNvPr id="444" name="Google Shape;444;p22"/>
          <p:cNvSpPr txBox="1"/>
          <p:nvPr>
            <p:ph idx="1" type="body"/>
          </p:nvPr>
        </p:nvSpPr>
        <p:spPr>
          <a:xfrm>
            <a:off x="2546350" y="1570275"/>
            <a:ext cx="3202200" cy="28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Journal idea…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All three characters are…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Relates to </a:t>
            </a:r>
            <a:r>
              <a:rPr i="1" lang="en" sz="1800"/>
              <a:t>Huckleberry</a:t>
            </a:r>
            <a:r>
              <a:rPr i="1" lang="en" sz="1800"/>
              <a:t> Finn</a:t>
            </a:r>
            <a:r>
              <a:rPr lang="en" sz="1800"/>
              <a:t>… 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Dialect</a:t>
            </a:r>
            <a:r>
              <a:rPr lang="en" sz="1800"/>
              <a:t>...</a:t>
            </a:r>
            <a:endParaRPr sz="1800"/>
          </a:p>
        </p:txBody>
      </p:sp>
      <p:pic>
        <p:nvPicPr>
          <p:cNvPr id="445" name="Google Shape;445;p22"/>
          <p:cNvPicPr preferRelativeResize="0"/>
          <p:nvPr/>
        </p:nvPicPr>
        <p:blipFill rotWithShape="1">
          <a:blip r:embed="rId3">
            <a:alphaModFix/>
          </a:blip>
          <a:srcRect b="0" l="-1722" r="-1444" t="30381"/>
          <a:stretch/>
        </p:blipFill>
        <p:spPr>
          <a:xfrm>
            <a:off x="5786450" y="134825"/>
            <a:ext cx="3202200" cy="3479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46" name="Google Shape;446;p22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7" name="Google Shape;447;p22"/>
          <p:cNvSpPr txBox="1"/>
          <p:nvPr/>
        </p:nvSpPr>
        <p:spPr>
          <a:xfrm>
            <a:off x="3004500" y="4399575"/>
            <a:ext cx="7121700" cy="4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https://www.barnesandnoble.com/w/we-were-here-matt-de-la-pe-a/1109694116#/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3"/>
          <p:cNvSpPr txBox="1"/>
          <p:nvPr>
            <p:ph type="title"/>
          </p:nvPr>
        </p:nvSpPr>
        <p:spPr>
          <a:xfrm>
            <a:off x="512075" y="559475"/>
            <a:ext cx="16779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In-Class Activity</a:t>
            </a:r>
            <a:endParaRPr/>
          </a:p>
        </p:txBody>
      </p:sp>
      <p:sp>
        <p:nvSpPr>
          <p:cNvPr id="453" name="Google Shape;453;p23"/>
          <p:cNvSpPr txBox="1"/>
          <p:nvPr>
            <p:ph idx="1" type="body"/>
          </p:nvPr>
        </p:nvSpPr>
        <p:spPr>
          <a:xfrm>
            <a:off x="2683025" y="1305100"/>
            <a:ext cx="1858800" cy="161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1.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Do the characters change as a result of events in the story? If so, how?</a:t>
            </a:r>
            <a:br>
              <a:rPr lang="en"/>
            </a:br>
            <a:endParaRPr/>
          </a:p>
        </p:txBody>
      </p:sp>
      <p:sp>
        <p:nvSpPr>
          <p:cNvPr id="454" name="Google Shape;454;p23"/>
          <p:cNvSpPr txBox="1"/>
          <p:nvPr>
            <p:ph idx="2" type="body"/>
          </p:nvPr>
        </p:nvSpPr>
        <p:spPr>
          <a:xfrm>
            <a:off x="4637114" y="1305100"/>
            <a:ext cx="1858800" cy="27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2.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Why do you think Mong decides to commit suicide? Find supporting evidence in the book. </a:t>
            </a:r>
            <a:br>
              <a:rPr lang="en"/>
            </a:br>
            <a:endParaRPr/>
          </a:p>
        </p:txBody>
      </p:sp>
      <p:sp>
        <p:nvSpPr>
          <p:cNvPr id="455" name="Google Shape;455;p23"/>
          <p:cNvSpPr txBox="1"/>
          <p:nvPr>
            <p:ph idx="3" type="body"/>
          </p:nvPr>
        </p:nvSpPr>
        <p:spPr>
          <a:xfrm>
            <a:off x="6591228" y="1305100"/>
            <a:ext cx="1858800" cy="27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3.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What is the symbolism behind Mong’s necklace and why does he give it to Miguel? Find supporting evidence in the book.</a:t>
            </a:r>
            <a:br>
              <a:rPr lang="en"/>
            </a:b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23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7" name="Google Shape;457;p23"/>
          <p:cNvSpPr txBox="1"/>
          <p:nvPr>
            <p:ph idx="1" type="body"/>
          </p:nvPr>
        </p:nvSpPr>
        <p:spPr>
          <a:xfrm>
            <a:off x="2683025" y="2917900"/>
            <a:ext cx="1858800" cy="161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4.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What kind of bond do Miguel and Rondell have? What event makes them bond more?</a:t>
            </a:r>
            <a:br>
              <a:rPr lang="en"/>
            </a:b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en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