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72" autoAdjust="0"/>
    <p:restoredTop sz="94660"/>
  </p:normalViewPr>
  <p:slideViewPr>
    <p:cSldViewPr snapToGrid="0">
      <p:cViewPr varScale="1">
        <p:scale>
          <a:sx n="86" d="100"/>
          <a:sy n="86" d="100"/>
        </p:scale>
        <p:origin x="96" y="8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38789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2905451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944565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13845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15245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0920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17233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031255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638898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84145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6CE7D5-CF57-46EF-B807-FDD0502418D4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895827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CE7D5-CF57-46EF-B807-FDD0502418D4}" type="datetimeFigureOut">
              <a:rPr lang="en-US" smtClean="0"/>
              <a:t>11/23/2018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0EA680-D336-4FF7-8B7A-9848BB0A1C3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09540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sign in front of a tree&#10;&#10;Description generated with very high confidence">
            <a:extLst>
              <a:ext uri="{FF2B5EF4-FFF2-40B4-BE49-F238E27FC236}">
                <a16:creationId xmlns:a16="http://schemas.microsoft.com/office/drawing/2014/main" id="{325D2BBC-CEF1-4E33-ABBD-02BCB67B26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85722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picture containing text&#10;&#10;Description generated with high confidence">
            <a:extLst>
              <a:ext uri="{FF2B5EF4-FFF2-40B4-BE49-F238E27FC236}">
                <a16:creationId xmlns:a16="http://schemas.microsoft.com/office/drawing/2014/main" id="{EB80FD17-B95B-4059-BB7E-99E2995E0A5C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631066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E6F3B704-B569-408F-9BCB-85C4513E7E0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1032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897F04A4-0FE0-41C0-9A55-881BFA2D0A2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6296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>
            <a:extLst>
              <a:ext uri="{FF2B5EF4-FFF2-40B4-BE49-F238E27FC236}">
                <a16:creationId xmlns:a16="http://schemas.microsoft.com/office/drawing/2014/main" id="{96A92AE4-2CD4-490F-B4E1-911E8976E2D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11762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5635A79-80BE-4E24-9C0A-460DEB52832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290203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5AEB4150-99A2-4FCD-9F64-D582F1479B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652369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screenshot of a cell phone screen with text&#10;&#10;Description generated with high confidence">
            <a:extLst>
              <a:ext uri="{FF2B5EF4-FFF2-40B4-BE49-F238E27FC236}">
                <a16:creationId xmlns:a16="http://schemas.microsoft.com/office/drawing/2014/main" id="{8969CD74-5FE5-4E5B-9465-8BD48B95E0A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2979069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close up of text on a white background&#10;&#10;Description generated with very high confidence">
            <a:extLst>
              <a:ext uri="{FF2B5EF4-FFF2-40B4-BE49-F238E27FC236}">
                <a16:creationId xmlns:a16="http://schemas.microsoft.com/office/drawing/2014/main" id="{34411DA3-C943-418C-A4F9-C7A546003F0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770660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A4137DEA-0BE6-47F6-B485-F53DA89911C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05961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7DCF303A-408E-498E-8A38-F0F96A932F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5726456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0</Words>
  <Application>Microsoft Office PowerPoint</Application>
  <PresentationFormat>Widescreen</PresentationFormat>
  <Paragraphs>0</Paragraphs>
  <Slides>11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/>
  <cp:lastModifiedBy> </cp:lastModifiedBy>
  <cp:revision>53</cp:revision>
  <dcterms:created xsi:type="dcterms:W3CDTF">2013-07-15T20:26:40Z</dcterms:created>
  <dcterms:modified xsi:type="dcterms:W3CDTF">2018-11-23T23:33:38Z</dcterms:modified>
</cp:coreProperties>
</file>