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6858000" cy="9144000"/>
  <p:embeddedFontLst>
    <p:embeddedFont>
      <p:font typeface="Chewy"/>
      <p:regular r:id="rId20"/>
    </p:embeddedFont>
    <p:embeddedFont>
      <p:font typeface="Abril Fatface"/>
      <p:regular r:id="rId21"/>
    </p:embeddedFont>
    <p:embeddedFont>
      <p:font typeface="Griffy"/>
      <p:regular r:id="rId22"/>
    </p:embeddedFont>
    <p:embeddedFont>
      <p:font typeface="Poppins"/>
      <p:regular r:id="rId23"/>
      <p:bold r:id="rId24"/>
      <p:italic r:id="rId25"/>
      <p:boldItalic r:id="rId26"/>
    </p:embeddedFont>
    <p:embeddedFont>
      <p:font typeface="Barlow Condensed"/>
      <p:regular r:id="rId27"/>
      <p:bold r:id="rId28"/>
      <p:italic r:id="rId29"/>
      <p:boldItalic r:id="rId30"/>
    </p:embeddedFont>
    <p:embeddedFont>
      <p:font typeface="Happy Monkey"/>
      <p:regular r:id="rId31"/>
    </p:embeddedFont>
    <p:embeddedFont>
      <p:font typeface="Homemade Apple"/>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hewy-regular.fntdata"/><Relationship Id="rId22" Type="http://schemas.openxmlformats.org/officeDocument/2006/relationships/font" Target="fonts/Griffy-regular.fntdata"/><Relationship Id="rId21" Type="http://schemas.openxmlformats.org/officeDocument/2006/relationships/font" Target="fonts/AbrilFatface-regular.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BarlowCondensed-bold.fntdata"/><Relationship Id="rId27" Type="http://schemas.openxmlformats.org/officeDocument/2006/relationships/font" Target="fonts/BarlowCondense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Condense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appyMonkey-regular.fntdata"/><Relationship Id="rId30" Type="http://schemas.openxmlformats.org/officeDocument/2006/relationships/font" Target="fonts/BarlowCondensed-boldItalic.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HomemadeApple-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15e3271b56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15e3271b56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15e3271b56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15e3271b56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5e3271b560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5e3271b560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15e3271b5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15e3271b5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gi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3.png"/><Relationship Id="rId11" Type="http://schemas.openxmlformats.org/officeDocument/2006/relationships/image" Target="../media/image1.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type="title"/>
          </p:nvPr>
        </p:nvSpPr>
        <p:spPr>
          <a:xfrm>
            <a:off x="2266950" y="2036975"/>
            <a:ext cx="7658100" cy="23955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12" name="Google Shape;12;p2"/>
          <p:cNvSpPr txBox="1"/>
          <p:nvPr>
            <p:ph idx="1" type="subTitle"/>
          </p:nvPr>
        </p:nvSpPr>
        <p:spPr>
          <a:xfrm>
            <a:off x="432800" y="571530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grpSp>
        <p:nvGrpSpPr>
          <p:cNvPr id="13" name="Google Shape;13;p2"/>
          <p:cNvGrpSpPr/>
          <p:nvPr/>
        </p:nvGrpSpPr>
        <p:grpSpPr>
          <a:xfrm>
            <a:off x="2650076" y="1744276"/>
            <a:ext cx="358028" cy="335921"/>
            <a:chOff x="2495301" y="1749451"/>
            <a:chExt cx="358028" cy="335921"/>
          </a:xfrm>
        </p:grpSpPr>
        <p:sp>
          <p:nvSpPr>
            <p:cNvPr id="14" name="Google Shape;14;p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 name="Google Shape;18;p2"/>
          <p:cNvGrpSpPr/>
          <p:nvPr/>
        </p:nvGrpSpPr>
        <p:grpSpPr>
          <a:xfrm rot="3120626">
            <a:off x="2081936" y="2126765"/>
            <a:ext cx="358018" cy="335911"/>
            <a:chOff x="2495301" y="1749451"/>
            <a:chExt cx="358028" cy="335921"/>
          </a:xfrm>
        </p:grpSpPr>
        <p:sp>
          <p:nvSpPr>
            <p:cNvPr id="19" name="Google Shape;19;p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3" name="Google Shape;23;p2"/>
          <p:cNvSpPr/>
          <p:nvPr/>
        </p:nvSpPr>
        <p:spPr>
          <a:xfrm>
            <a:off x="3960651" y="428380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4646636" y="441126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83922" y="-17300"/>
            <a:ext cx="250550" cy="788765"/>
          </a:xfrm>
          <a:custGeom>
            <a:rect b="b" l="l" r="r" t="t"/>
            <a:pathLst>
              <a:path extrusionOk="0" h="469503" w="149137">
                <a:moveTo>
                  <a:pt x="74513" y="470218"/>
                </a:moveTo>
                <a:cubicBezTo>
                  <a:pt x="33332" y="470218"/>
                  <a:pt x="-56" y="436830"/>
                  <a:pt x="-56" y="395649"/>
                </a:cubicBezTo>
                <a:lnTo>
                  <a:pt x="-56" y="75283"/>
                </a:lnTo>
                <a:cubicBezTo>
                  <a:pt x="-56" y="34102"/>
                  <a:pt x="33332" y="714"/>
                  <a:pt x="74513" y="714"/>
                </a:cubicBezTo>
                <a:cubicBezTo>
                  <a:pt x="115693" y="714"/>
                  <a:pt x="149082" y="34102"/>
                  <a:pt x="149082" y="75283"/>
                </a:cubicBezTo>
                <a:lnTo>
                  <a:pt x="149082" y="395649"/>
                </a:lnTo>
                <a:cubicBezTo>
                  <a:pt x="149082" y="436830"/>
                  <a:pt x="115693" y="470218"/>
                  <a:pt x="74513" y="4702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148981" y="-100750"/>
            <a:ext cx="648655" cy="1333364"/>
          </a:xfrm>
          <a:custGeom>
            <a:rect b="b" l="l" r="r" t="t"/>
            <a:pathLst>
              <a:path extrusionOk="0" h="793669" w="386104">
                <a:moveTo>
                  <a:pt x="131777" y="794382"/>
                </a:moveTo>
                <a:cubicBezTo>
                  <a:pt x="104616" y="794261"/>
                  <a:pt x="77631" y="789917"/>
                  <a:pt x="51802" y="781519"/>
                </a:cubicBezTo>
                <a:cubicBezTo>
                  <a:pt x="12579" y="768964"/>
                  <a:pt x="-9037" y="726991"/>
                  <a:pt x="3510" y="687768"/>
                </a:cubicBezTo>
                <a:cubicBezTo>
                  <a:pt x="3519" y="687759"/>
                  <a:pt x="3519" y="687759"/>
                  <a:pt x="3519" y="687749"/>
                </a:cubicBezTo>
                <a:cubicBezTo>
                  <a:pt x="16074" y="648563"/>
                  <a:pt x="58001" y="626957"/>
                  <a:pt x="97196" y="639466"/>
                </a:cubicBezTo>
                <a:cubicBezTo>
                  <a:pt x="117190" y="646559"/>
                  <a:pt x="138964" y="646913"/>
                  <a:pt x="159181" y="640491"/>
                </a:cubicBezTo>
                <a:cubicBezTo>
                  <a:pt x="198983" y="625857"/>
                  <a:pt x="216786" y="576362"/>
                  <a:pt x="225361" y="552593"/>
                </a:cubicBezTo>
                <a:cubicBezTo>
                  <a:pt x="241394" y="507945"/>
                  <a:pt x="237851" y="473550"/>
                  <a:pt x="231327" y="411192"/>
                </a:cubicBezTo>
                <a:cubicBezTo>
                  <a:pt x="229835" y="396278"/>
                  <a:pt x="228157" y="380525"/>
                  <a:pt x="226666" y="363375"/>
                </a:cubicBezTo>
                <a:cubicBezTo>
                  <a:pt x="218463" y="265456"/>
                  <a:pt x="218463" y="167026"/>
                  <a:pt x="226666" y="69107"/>
                </a:cubicBezTo>
                <a:cubicBezTo>
                  <a:pt x="230078" y="28085"/>
                  <a:pt x="266085" y="-2413"/>
                  <a:pt x="307107" y="970"/>
                </a:cubicBezTo>
                <a:cubicBezTo>
                  <a:pt x="348157" y="4335"/>
                  <a:pt x="378702" y="40333"/>
                  <a:pt x="375338" y="81374"/>
                </a:cubicBezTo>
                <a:cubicBezTo>
                  <a:pt x="375338" y="81393"/>
                  <a:pt x="375338" y="81402"/>
                  <a:pt x="375338" y="81411"/>
                </a:cubicBezTo>
                <a:cubicBezTo>
                  <a:pt x="367788" y="170950"/>
                  <a:pt x="367788" y="260973"/>
                  <a:pt x="375338" y="350511"/>
                </a:cubicBezTo>
                <a:cubicBezTo>
                  <a:pt x="376736" y="366730"/>
                  <a:pt x="378321" y="381644"/>
                  <a:pt x="379812" y="395719"/>
                </a:cubicBezTo>
                <a:cubicBezTo>
                  <a:pt x="387082" y="465813"/>
                  <a:pt x="393421" y="526214"/>
                  <a:pt x="365737" y="603206"/>
                </a:cubicBezTo>
                <a:cubicBezTo>
                  <a:pt x="352035" y="641050"/>
                  <a:pt x="315776" y="741718"/>
                  <a:pt x="210913" y="780307"/>
                </a:cubicBezTo>
                <a:cubicBezTo>
                  <a:pt x="185588" y="789675"/>
                  <a:pt x="158780" y="794448"/>
                  <a:pt x="131777" y="7943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149120" y="-63677"/>
            <a:ext cx="1124604" cy="1651769"/>
          </a:xfrm>
          <a:custGeom>
            <a:rect b="b" l="l" r="r" t="t"/>
            <a:pathLst>
              <a:path extrusionOk="0" h="983196" w="669407">
                <a:moveTo>
                  <a:pt x="74535" y="983910"/>
                </a:moveTo>
                <a:cubicBezTo>
                  <a:pt x="34035" y="983920"/>
                  <a:pt x="926" y="951603"/>
                  <a:pt x="-34" y="911113"/>
                </a:cubicBezTo>
                <a:cubicBezTo>
                  <a:pt x="-1022" y="869941"/>
                  <a:pt x="31546" y="835761"/>
                  <a:pt x="72717" y="834773"/>
                </a:cubicBezTo>
                <a:cubicBezTo>
                  <a:pt x="72736" y="834773"/>
                  <a:pt x="72745" y="834773"/>
                  <a:pt x="72764" y="834773"/>
                </a:cubicBezTo>
                <a:cubicBezTo>
                  <a:pt x="133071" y="833468"/>
                  <a:pt x="247907" y="818927"/>
                  <a:pt x="339907" y="737554"/>
                </a:cubicBezTo>
                <a:cubicBezTo>
                  <a:pt x="411865" y="673891"/>
                  <a:pt x="437872" y="597737"/>
                  <a:pt x="467885" y="509653"/>
                </a:cubicBezTo>
                <a:cubicBezTo>
                  <a:pt x="514090" y="372390"/>
                  <a:pt x="529992" y="226748"/>
                  <a:pt x="514491" y="82746"/>
                </a:cubicBezTo>
                <a:cubicBezTo>
                  <a:pt x="510371" y="41771"/>
                  <a:pt x="540254" y="5214"/>
                  <a:pt x="581230" y="1093"/>
                </a:cubicBezTo>
                <a:cubicBezTo>
                  <a:pt x="581230" y="1093"/>
                  <a:pt x="581230" y="1093"/>
                  <a:pt x="581230" y="1093"/>
                </a:cubicBezTo>
                <a:cubicBezTo>
                  <a:pt x="622206" y="-3027"/>
                  <a:pt x="658763" y="26857"/>
                  <a:pt x="662882" y="67832"/>
                </a:cubicBezTo>
                <a:cubicBezTo>
                  <a:pt x="662882" y="67832"/>
                  <a:pt x="662882" y="67832"/>
                  <a:pt x="662882" y="67832"/>
                </a:cubicBezTo>
                <a:cubicBezTo>
                  <a:pt x="680481" y="233152"/>
                  <a:pt x="662072" y="400316"/>
                  <a:pt x="608914" y="557843"/>
                </a:cubicBezTo>
                <a:cubicBezTo>
                  <a:pt x="576662" y="652359"/>
                  <a:pt x="540124" y="759365"/>
                  <a:pt x="438617" y="849220"/>
                </a:cubicBezTo>
                <a:cubicBezTo>
                  <a:pt x="344008" y="933110"/>
                  <a:pt x="214910" y="980741"/>
                  <a:pt x="76026" y="98391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121226" y="-91457"/>
            <a:ext cx="1548034" cy="1985839"/>
          </a:xfrm>
          <a:custGeom>
            <a:rect b="b" l="l" r="r" t="t"/>
            <a:pathLst>
              <a:path extrusionOk="0" h="1182047" w="921449">
                <a:moveTo>
                  <a:pt x="74528" y="1182762"/>
                </a:moveTo>
                <a:cubicBezTo>
                  <a:pt x="33916" y="1182771"/>
                  <a:pt x="770" y="1150287"/>
                  <a:pt x="-41" y="1109684"/>
                </a:cubicBezTo>
                <a:cubicBezTo>
                  <a:pt x="-870" y="1068531"/>
                  <a:pt x="31791" y="1034491"/>
                  <a:pt x="72944" y="1033624"/>
                </a:cubicBezTo>
                <a:cubicBezTo>
                  <a:pt x="210392" y="1031778"/>
                  <a:pt x="344075" y="988463"/>
                  <a:pt x="456507" y="909373"/>
                </a:cubicBezTo>
                <a:cubicBezTo>
                  <a:pt x="618414" y="793885"/>
                  <a:pt x="679281" y="635893"/>
                  <a:pt x="711905" y="551070"/>
                </a:cubicBezTo>
                <a:cubicBezTo>
                  <a:pt x="768102" y="402809"/>
                  <a:pt x="785654" y="242682"/>
                  <a:pt x="762891" y="85761"/>
                </a:cubicBezTo>
                <a:cubicBezTo>
                  <a:pt x="757084" y="44990"/>
                  <a:pt x="785420" y="7231"/>
                  <a:pt x="826191" y="1414"/>
                </a:cubicBezTo>
                <a:cubicBezTo>
                  <a:pt x="826219" y="1414"/>
                  <a:pt x="826247" y="1405"/>
                  <a:pt x="826275" y="1405"/>
                </a:cubicBezTo>
                <a:cubicBezTo>
                  <a:pt x="866905" y="-4131"/>
                  <a:pt x="904386" y="24186"/>
                  <a:pt x="910165" y="64789"/>
                </a:cubicBezTo>
                <a:cubicBezTo>
                  <a:pt x="936618" y="246904"/>
                  <a:pt x="916149" y="432767"/>
                  <a:pt x="850696" y="604760"/>
                </a:cubicBezTo>
                <a:cubicBezTo>
                  <a:pt x="815090" y="697039"/>
                  <a:pt x="741080" y="889240"/>
                  <a:pt x="543100" y="1030734"/>
                </a:cubicBezTo>
                <a:cubicBezTo>
                  <a:pt x="406285" y="1127320"/>
                  <a:pt x="243473" y="1180310"/>
                  <a:pt x="76019" y="11827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177425" y="-45107"/>
            <a:ext cx="2022434" cy="2292157"/>
          </a:xfrm>
          <a:custGeom>
            <a:rect b="b" l="l" r="r" t="t"/>
            <a:pathLst>
              <a:path extrusionOk="0" h="1364379" w="1203830">
                <a:moveTo>
                  <a:pt x="74786" y="1365092"/>
                </a:moveTo>
                <a:cubicBezTo>
                  <a:pt x="35954" y="1365232"/>
                  <a:pt x="3517" y="1335554"/>
                  <a:pt x="217" y="1296862"/>
                </a:cubicBezTo>
                <a:cubicBezTo>
                  <a:pt x="-3278" y="1255830"/>
                  <a:pt x="27146" y="1219739"/>
                  <a:pt x="68168" y="1216234"/>
                </a:cubicBezTo>
                <a:cubicBezTo>
                  <a:pt x="224567" y="1203213"/>
                  <a:pt x="376464" y="1157316"/>
                  <a:pt x="513903" y="1081544"/>
                </a:cubicBezTo>
                <a:cubicBezTo>
                  <a:pt x="575702" y="1047522"/>
                  <a:pt x="763615" y="943965"/>
                  <a:pt x="901101" y="725944"/>
                </a:cubicBezTo>
                <a:cubicBezTo>
                  <a:pt x="1059560" y="474834"/>
                  <a:pt x="1062450" y="214775"/>
                  <a:pt x="1050239" y="82229"/>
                </a:cubicBezTo>
                <a:cubicBezTo>
                  <a:pt x="1046409" y="41225"/>
                  <a:pt x="1076534" y="4882"/>
                  <a:pt x="1117538" y="1042"/>
                </a:cubicBezTo>
                <a:cubicBezTo>
                  <a:pt x="1158541" y="-2789"/>
                  <a:pt x="1194884" y="27337"/>
                  <a:pt x="1198724" y="68341"/>
                </a:cubicBezTo>
                <a:cubicBezTo>
                  <a:pt x="1212799" y="219809"/>
                  <a:pt x="1209257" y="517058"/>
                  <a:pt x="1027310" y="805546"/>
                </a:cubicBezTo>
                <a:cubicBezTo>
                  <a:pt x="869410" y="1056004"/>
                  <a:pt x="656050" y="1173543"/>
                  <a:pt x="585955" y="1212226"/>
                </a:cubicBezTo>
                <a:cubicBezTo>
                  <a:pt x="430339" y="1298008"/>
                  <a:pt x="258384" y="1350001"/>
                  <a:pt x="81311" y="136481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9959871" y="5848480"/>
            <a:ext cx="1508191" cy="116099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9603451" y="5488751"/>
            <a:ext cx="2184391" cy="1521061"/>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9300450" y="5125677"/>
            <a:ext cx="2844632" cy="188516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flipH="1" rot="3560054">
            <a:off x="237327" y="4206068"/>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10611054" y="2979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 name="Google Shape;35;p2"/>
          <p:cNvSpPr/>
          <p:nvPr/>
        </p:nvSpPr>
        <p:spPr>
          <a:xfrm rot="1147042">
            <a:off x="11267817" y="1096337"/>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601625" y="5404045"/>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flipH="1">
            <a:off x="10398319" y="10604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10294524" y="6219701"/>
            <a:ext cx="856468" cy="717020"/>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5"/>
          </a:solidFill>
          <a:ln cap="flat" cmpd="sng" w="762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210" name="Shape 210"/>
        <p:cNvGrpSpPr/>
        <p:nvPr/>
      </p:nvGrpSpPr>
      <p:grpSpPr>
        <a:xfrm>
          <a:off x="0" y="0"/>
          <a:ext cx="0" cy="0"/>
          <a:chOff x="0" y="0"/>
          <a:chExt cx="0" cy="0"/>
        </a:xfrm>
      </p:grpSpPr>
      <p:sp>
        <p:nvSpPr>
          <p:cNvPr id="211" name="Google Shape;211;p11"/>
          <p:cNvSpPr txBox="1"/>
          <p:nvPr>
            <p:ph idx="1" type="subTitle"/>
          </p:nvPr>
        </p:nvSpPr>
        <p:spPr>
          <a:xfrm>
            <a:off x="2393782" y="1729975"/>
            <a:ext cx="806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212" name="Google Shape;212;p11"/>
          <p:cNvSpPr txBox="1"/>
          <p:nvPr>
            <p:ph idx="2" type="subTitle"/>
          </p:nvPr>
        </p:nvSpPr>
        <p:spPr>
          <a:xfrm>
            <a:off x="2393782" y="3334868"/>
            <a:ext cx="806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213" name="Google Shape;213;p11"/>
          <p:cNvSpPr txBox="1"/>
          <p:nvPr>
            <p:ph idx="3" type="subTitle"/>
          </p:nvPr>
        </p:nvSpPr>
        <p:spPr>
          <a:xfrm>
            <a:off x="2393782" y="4939762"/>
            <a:ext cx="806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214" name="Google Shape;214;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15" name="Google Shape;215;p11"/>
          <p:cNvSpPr txBox="1"/>
          <p:nvPr>
            <p:ph idx="4" type="body"/>
          </p:nvPr>
        </p:nvSpPr>
        <p:spPr>
          <a:xfrm>
            <a:off x="2393775" y="2167925"/>
            <a:ext cx="8062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216" name="Google Shape;216;p11"/>
          <p:cNvSpPr txBox="1"/>
          <p:nvPr>
            <p:ph idx="5" type="body"/>
          </p:nvPr>
        </p:nvSpPr>
        <p:spPr>
          <a:xfrm>
            <a:off x="2393775" y="3761388"/>
            <a:ext cx="8062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217" name="Google Shape;217;p11"/>
          <p:cNvSpPr txBox="1"/>
          <p:nvPr>
            <p:ph idx="6" type="body"/>
          </p:nvPr>
        </p:nvSpPr>
        <p:spPr>
          <a:xfrm>
            <a:off x="2393775" y="5353050"/>
            <a:ext cx="8063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218" name="Google Shape;218;p11"/>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11"/>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0" name="Google Shape;220;p11"/>
          <p:cNvSpPr/>
          <p:nvPr/>
        </p:nvSpPr>
        <p:spPr>
          <a:xfrm>
            <a:off x="9854704" y="2979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221" name="Shape 221"/>
        <p:cNvGrpSpPr/>
        <p:nvPr/>
      </p:nvGrpSpPr>
      <p:grpSpPr>
        <a:xfrm>
          <a:off x="0" y="0"/>
          <a:ext cx="0" cy="0"/>
          <a:chOff x="0" y="0"/>
          <a:chExt cx="0" cy="0"/>
        </a:xfrm>
      </p:grpSpPr>
      <p:sp>
        <p:nvSpPr>
          <p:cNvPr id="222" name="Google Shape;222;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3" name="Google Shape;223;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4" name="Google Shape;224;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5" name="Google Shape;225;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26" name="Google Shape;226;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27" name="Google Shape;227;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28" name="Google Shape;228;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29" name="Google Shape;229;p12"/>
          <p:cNvSpPr/>
          <p:nvPr/>
        </p:nvSpPr>
        <p:spPr>
          <a:xfrm flipH="1">
            <a:off x="11364769"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12"/>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31" name="Google Shape;231;p12"/>
          <p:cNvGrpSpPr/>
          <p:nvPr/>
        </p:nvGrpSpPr>
        <p:grpSpPr>
          <a:xfrm rot="-8670537">
            <a:off x="481073" y="5670895"/>
            <a:ext cx="358103" cy="1075775"/>
            <a:chOff x="5847863" y="4281335"/>
            <a:chExt cx="358150" cy="1075915"/>
          </a:xfrm>
        </p:grpSpPr>
        <p:sp>
          <p:nvSpPr>
            <p:cNvPr id="232" name="Google Shape;232;p12"/>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12"/>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34" name="Google Shape;234;p12"/>
          <p:cNvSpPr/>
          <p:nvPr/>
        </p:nvSpPr>
        <p:spPr>
          <a:xfrm flipH="1">
            <a:off x="11407444"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5" name="Google Shape;235;p12"/>
          <p:cNvSpPr/>
          <p:nvPr/>
        </p:nvSpPr>
        <p:spPr>
          <a:xfrm flipH="1" rot="-704196">
            <a:off x="10755869" y="6621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12"/>
          <p:cNvSpPr/>
          <p:nvPr/>
        </p:nvSpPr>
        <p:spPr>
          <a:xfrm flipH="1" rot="-704196">
            <a:off x="10792653" y="6544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237" name="Shape 237"/>
        <p:cNvGrpSpPr/>
        <p:nvPr/>
      </p:nvGrpSpPr>
      <p:grpSpPr>
        <a:xfrm>
          <a:off x="0" y="0"/>
          <a:ext cx="0" cy="0"/>
          <a:chOff x="0" y="0"/>
          <a:chExt cx="0" cy="0"/>
        </a:xfrm>
      </p:grpSpPr>
      <p:sp>
        <p:nvSpPr>
          <p:cNvPr id="238" name="Google Shape;238;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239" name="Google Shape;239;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240" name="Shape 240"/>
        <p:cNvGrpSpPr/>
        <p:nvPr/>
      </p:nvGrpSpPr>
      <p:grpSpPr>
        <a:xfrm>
          <a:off x="0" y="0"/>
          <a:ext cx="0" cy="0"/>
          <a:chOff x="0" y="0"/>
          <a:chExt cx="0" cy="0"/>
        </a:xfrm>
      </p:grpSpPr>
      <p:sp>
        <p:nvSpPr>
          <p:cNvPr id="241" name="Google Shape;241;p14"/>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grpSp>
        <p:nvGrpSpPr>
          <p:cNvPr id="242" name="Google Shape;242;p14"/>
          <p:cNvGrpSpPr/>
          <p:nvPr/>
        </p:nvGrpSpPr>
        <p:grpSpPr>
          <a:xfrm rot="-8363420">
            <a:off x="11270385" y="259689"/>
            <a:ext cx="425298" cy="399037"/>
            <a:chOff x="2495301" y="1749451"/>
            <a:chExt cx="358028" cy="335921"/>
          </a:xfrm>
        </p:grpSpPr>
        <p:sp>
          <p:nvSpPr>
            <p:cNvPr id="243" name="Google Shape;243;p1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 name="Google Shape;244;p1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 name="Google Shape;245;p1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 name="Google Shape;246;p1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7" name="Google Shape;247;p14"/>
          <p:cNvGrpSpPr/>
          <p:nvPr/>
        </p:nvGrpSpPr>
        <p:grpSpPr>
          <a:xfrm rot="3120774">
            <a:off x="10884627" y="648640"/>
            <a:ext cx="425282" cy="398996"/>
            <a:chOff x="2495301" y="1749451"/>
            <a:chExt cx="358028" cy="335921"/>
          </a:xfrm>
        </p:grpSpPr>
        <p:sp>
          <p:nvSpPr>
            <p:cNvPr id="248" name="Google Shape;248;p1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1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1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1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2" name="Google Shape;252;p14"/>
          <p:cNvGrpSpPr/>
          <p:nvPr/>
        </p:nvGrpSpPr>
        <p:grpSpPr>
          <a:xfrm rot="3120774">
            <a:off x="11387000" y="796053"/>
            <a:ext cx="425282" cy="398996"/>
            <a:chOff x="2495301" y="1749451"/>
            <a:chExt cx="358028" cy="335921"/>
          </a:xfrm>
        </p:grpSpPr>
        <p:sp>
          <p:nvSpPr>
            <p:cNvPr id="253" name="Google Shape;253;p1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1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1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1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57" name="Google Shape;257;p14"/>
          <p:cNvSpPr/>
          <p:nvPr/>
        </p:nvSpPr>
        <p:spPr>
          <a:xfrm>
            <a:off x="10202655" y="6119608"/>
            <a:ext cx="1332283" cy="1043342"/>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cap="flat" cmpd="sng" w="2857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14"/>
          <p:cNvSpPr/>
          <p:nvPr/>
        </p:nvSpPr>
        <p:spPr>
          <a:xfrm>
            <a:off x="9887449" y="5795738"/>
            <a:ext cx="1929615" cy="1366919"/>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2"/>
          </a:solid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14"/>
          <p:cNvSpPr/>
          <p:nvPr/>
        </p:nvSpPr>
        <p:spPr>
          <a:xfrm>
            <a:off x="9619471" y="5468854"/>
            <a:ext cx="2512849" cy="1777032"/>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14"/>
          <p:cNvSpPr/>
          <p:nvPr/>
        </p:nvSpPr>
        <p:spPr>
          <a:xfrm>
            <a:off x="314904" y="4204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1" name="Google Shape;261;p14"/>
          <p:cNvSpPr/>
          <p:nvPr/>
        </p:nvSpPr>
        <p:spPr>
          <a:xfrm rot="1147042">
            <a:off x="827142" y="1390262"/>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14"/>
          <p:cNvSpPr/>
          <p:nvPr/>
        </p:nvSpPr>
        <p:spPr>
          <a:xfrm rot="2941947">
            <a:off x="221452" y="1147957"/>
            <a:ext cx="684153" cy="701316"/>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bg>
      <p:bgPr>
        <a:solidFill>
          <a:schemeClr val="accent4"/>
        </a:solidFill>
      </p:bgPr>
    </p:bg>
    <p:spTree>
      <p:nvGrpSpPr>
        <p:cNvPr id="263" name="Shape 263"/>
        <p:cNvGrpSpPr/>
        <p:nvPr/>
      </p:nvGrpSpPr>
      <p:grpSpPr>
        <a:xfrm>
          <a:off x="0" y="0"/>
          <a:ext cx="0" cy="0"/>
          <a:chOff x="0" y="0"/>
          <a:chExt cx="0" cy="0"/>
        </a:xfrm>
      </p:grpSpPr>
      <p:sp>
        <p:nvSpPr>
          <p:cNvPr id="264" name="Google Shape;264;p15"/>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265" name="Google Shape;265;p1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266" name="Google Shape;266;p15"/>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267" name="Google Shape;267;p15"/>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268" name="Google Shape;268;p15"/>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269" name="Google Shape;269;p15"/>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270" name="Google Shape;270;p15"/>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271" name="Google Shape;271;p15"/>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15"/>
          <p:cNvSpPr/>
          <p:nvPr/>
        </p:nvSpPr>
        <p:spPr>
          <a:xfrm>
            <a:off x="4216676" y="6210778"/>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15"/>
          <p:cNvSpPr/>
          <p:nvPr/>
        </p:nvSpPr>
        <p:spPr>
          <a:xfrm>
            <a:off x="4902661" y="6338244"/>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15"/>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275" name="Shape 275"/>
        <p:cNvGrpSpPr/>
        <p:nvPr/>
      </p:nvGrpSpPr>
      <p:grpSpPr>
        <a:xfrm>
          <a:off x="0" y="0"/>
          <a:ext cx="0" cy="0"/>
          <a:chOff x="0" y="0"/>
          <a:chExt cx="0" cy="0"/>
        </a:xfrm>
      </p:grpSpPr>
      <p:sp>
        <p:nvSpPr>
          <p:cNvPr id="276" name="Google Shape;276;p1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77" name="Google Shape;277;p16"/>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78" name="Google Shape;278;p16"/>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79" name="Google Shape;279;p16"/>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80" name="Google Shape;280;p16"/>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81" name="Google Shape;281;p16"/>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82" name="Google Shape;282;p1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83" name="Google Shape;283;p16"/>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284" name="Google Shape;284;p16"/>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5" name="Google Shape;285;p16"/>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6" name="Google Shape;286;p16"/>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7" name="Google Shape;287;p16"/>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8" name="Google Shape;288;p16"/>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9" name="Google Shape;289;p16"/>
          <p:cNvSpPr/>
          <p:nvPr/>
        </p:nvSpPr>
        <p:spPr>
          <a:xfrm rot="7429286">
            <a:off x="82817"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16"/>
          <p:cNvSpPr/>
          <p:nvPr/>
        </p:nvSpPr>
        <p:spPr>
          <a:xfrm flipH="1" rot="9469379">
            <a:off x="11630998"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291" name="Shape 291"/>
        <p:cNvGrpSpPr/>
        <p:nvPr/>
      </p:nvGrpSpPr>
      <p:grpSpPr>
        <a:xfrm>
          <a:off x="0" y="0"/>
          <a:ext cx="0" cy="0"/>
          <a:chOff x="0" y="0"/>
          <a:chExt cx="0" cy="0"/>
        </a:xfrm>
      </p:grpSpPr>
      <p:sp>
        <p:nvSpPr>
          <p:cNvPr id="292" name="Google Shape;292;p17"/>
          <p:cNvSpPr/>
          <p:nvPr/>
        </p:nvSpPr>
        <p:spPr>
          <a:xfrm>
            <a:off x="10805711" y="842221"/>
            <a:ext cx="530511" cy="467410"/>
          </a:xfrm>
          <a:custGeom>
            <a:rect b="b" l="l" r="r" t="t"/>
            <a:pathLst>
              <a:path extrusionOk="0" h="117072" w="132877">
                <a:moveTo>
                  <a:pt x="72472" y="1140"/>
                </a:moveTo>
                <a:cubicBezTo>
                  <a:pt x="53858" y="-920"/>
                  <a:pt x="35197" y="4551"/>
                  <a:pt x="20647" y="16333"/>
                </a:cubicBezTo>
                <a:cubicBezTo>
                  <a:pt x="7234" y="27630"/>
                  <a:pt x="-372" y="44380"/>
                  <a:pt x="-46" y="61913"/>
                </a:cubicBezTo>
                <a:cubicBezTo>
                  <a:pt x="2200" y="81068"/>
                  <a:pt x="13498" y="97995"/>
                  <a:pt x="30341" y="107400"/>
                </a:cubicBezTo>
                <a:cubicBezTo>
                  <a:pt x="44108" y="116367"/>
                  <a:pt x="60793" y="119704"/>
                  <a:pt x="76946" y="116721"/>
                </a:cubicBezTo>
                <a:cubicBezTo>
                  <a:pt x="96903" y="111110"/>
                  <a:pt x="113354" y="96942"/>
                  <a:pt x="121874" y="78039"/>
                </a:cubicBezTo>
                <a:cubicBezTo>
                  <a:pt x="127187" y="67878"/>
                  <a:pt x="138465" y="46626"/>
                  <a:pt x="129424" y="27611"/>
                </a:cubicBezTo>
                <a:cubicBezTo>
                  <a:pt x="118145" y="2910"/>
                  <a:pt x="82352" y="1512"/>
                  <a:pt x="72472" y="114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17"/>
          <p:cNvSpPr/>
          <p:nvPr/>
        </p:nvSpPr>
        <p:spPr>
          <a:xfrm>
            <a:off x="10472024" y="465168"/>
            <a:ext cx="433482" cy="326008"/>
          </a:xfrm>
          <a:custGeom>
            <a:rect b="b" l="l" r="r" t="t"/>
            <a:pathLst>
              <a:path extrusionOk="0" h="81655" w="108574">
                <a:moveTo>
                  <a:pt x="51401" y="81635"/>
                </a:moveTo>
                <a:cubicBezTo>
                  <a:pt x="40775" y="82660"/>
                  <a:pt x="17193" y="84897"/>
                  <a:pt x="5821" y="69238"/>
                </a:cubicBezTo>
                <a:cubicBezTo>
                  <a:pt x="-5551" y="53579"/>
                  <a:pt x="2931" y="34843"/>
                  <a:pt x="3770" y="32606"/>
                </a:cubicBezTo>
                <a:cubicBezTo>
                  <a:pt x="13091" y="9956"/>
                  <a:pt x="38445" y="4643"/>
                  <a:pt x="44503" y="2965"/>
                </a:cubicBezTo>
                <a:cubicBezTo>
                  <a:pt x="60377" y="-1751"/>
                  <a:pt x="77538" y="1026"/>
                  <a:pt x="91109" y="10515"/>
                </a:cubicBezTo>
                <a:cubicBezTo>
                  <a:pt x="102751" y="18969"/>
                  <a:pt x="109285" y="32783"/>
                  <a:pt x="108446" y="47147"/>
                </a:cubicBezTo>
                <a:cubicBezTo>
                  <a:pt x="103226" y="76229"/>
                  <a:pt x="53825" y="81449"/>
                  <a:pt x="51401" y="816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17"/>
          <p:cNvSpPr/>
          <p:nvPr/>
        </p:nvSpPr>
        <p:spPr>
          <a:xfrm>
            <a:off x="11234275" y="374828"/>
            <a:ext cx="544118" cy="388135"/>
          </a:xfrm>
          <a:custGeom>
            <a:rect b="b" l="l" r="r" t="t"/>
            <a:pathLst>
              <a:path extrusionOk="0" h="97216" w="136285">
                <a:moveTo>
                  <a:pt x="62115" y="97735"/>
                </a:moveTo>
                <a:cubicBezTo>
                  <a:pt x="46158" y="99003"/>
                  <a:pt x="30331" y="94063"/>
                  <a:pt x="17934" y="83940"/>
                </a:cubicBezTo>
                <a:cubicBezTo>
                  <a:pt x="7121" y="75355"/>
                  <a:pt x="559" y="62502"/>
                  <a:pt x="-56" y="48706"/>
                </a:cubicBezTo>
                <a:cubicBezTo>
                  <a:pt x="1249" y="21862"/>
                  <a:pt x="35364" y="8067"/>
                  <a:pt x="40677" y="5923"/>
                </a:cubicBezTo>
                <a:cubicBezTo>
                  <a:pt x="60130" y="-1478"/>
                  <a:pt x="81709" y="-975"/>
                  <a:pt x="100798" y="7321"/>
                </a:cubicBezTo>
                <a:cubicBezTo>
                  <a:pt x="110119" y="11422"/>
                  <a:pt x="133608" y="21302"/>
                  <a:pt x="136032" y="39758"/>
                </a:cubicBezTo>
                <a:cubicBezTo>
                  <a:pt x="138922" y="62222"/>
                  <a:pt x="109187" y="80585"/>
                  <a:pt x="101451" y="85339"/>
                </a:cubicBezTo>
                <a:cubicBezTo>
                  <a:pt x="89715" y="92982"/>
                  <a:pt x="76116" y="97270"/>
                  <a:pt x="62115" y="977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95" name="Google Shape;295;p17"/>
          <p:cNvGrpSpPr/>
          <p:nvPr/>
        </p:nvGrpSpPr>
        <p:grpSpPr>
          <a:xfrm>
            <a:off x="10805705" y="5415706"/>
            <a:ext cx="428560" cy="402097"/>
            <a:chOff x="2495301" y="1749451"/>
            <a:chExt cx="358028" cy="335921"/>
          </a:xfrm>
        </p:grpSpPr>
        <p:sp>
          <p:nvSpPr>
            <p:cNvPr id="296" name="Google Shape;296;p1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1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1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 name="Google Shape;299;p1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00" name="Google Shape;300;p17"/>
          <p:cNvSpPr/>
          <p:nvPr/>
        </p:nvSpPr>
        <p:spPr>
          <a:xfrm flipH="1" rot="3560054">
            <a:off x="322102" y="6059943"/>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 name="Google Shape;301;p17"/>
          <p:cNvSpPr/>
          <p:nvPr/>
        </p:nvSpPr>
        <p:spPr>
          <a:xfrm>
            <a:off x="11545624" y="841122"/>
            <a:ext cx="428317" cy="784992"/>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02" name="Google Shape;302;p1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03" name="Google Shape;303;p1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04" name="Google Shape;304;p1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05" name="Google Shape;305;p1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306" name="Google Shape;306;p1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307" name="Shape 307"/>
        <p:cNvGrpSpPr/>
        <p:nvPr/>
      </p:nvGrpSpPr>
      <p:grpSpPr>
        <a:xfrm>
          <a:off x="0" y="0"/>
          <a:ext cx="0" cy="0"/>
          <a:chOff x="0" y="0"/>
          <a:chExt cx="0" cy="0"/>
        </a:xfrm>
      </p:grpSpPr>
      <p:sp>
        <p:nvSpPr>
          <p:cNvPr id="308" name="Google Shape;308;p18"/>
          <p:cNvSpPr/>
          <p:nvPr/>
        </p:nvSpPr>
        <p:spPr>
          <a:xfrm>
            <a:off x="5200637" y="5940625"/>
            <a:ext cx="1790796" cy="1391863"/>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8"/>
          <p:cNvSpPr/>
          <p:nvPr/>
        </p:nvSpPr>
        <p:spPr>
          <a:xfrm>
            <a:off x="4895238" y="5559825"/>
            <a:ext cx="2401577" cy="1715919"/>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8"/>
          <p:cNvSpPr/>
          <p:nvPr/>
        </p:nvSpPr>
        <p:spPr>
          <a:xfrm>
            <a:off x="4673713" y="5220238"/>
            <a:ext cx="2844632" cy="195725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8"/>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18"/>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3" name="Google Shape;313;p18"/>
          <p:cNvSpPr/>
          <p:nvPr/>
        </p:nvSpPr>
        <p:spPr>
          <a:xfrm flipH="1">
            <a:off x="11220469"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18"/>
          <p:cNvSpPr/>
          <p:nvPr/>
        </p:nvSpPr>
        <p:spPr>
          <a:xfrm flipH="1">
            <a:off x="11263144"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5" name="Google Shape;315;p18"/>
          <p:cNvSpPr/>
          <p:nvPr/>
        </p:nvSpPr>
        <p:spPr>
          <a:xfrm flipH="1" rot="-704196">
            <a:off x="10611569" y="59522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18"/>
          <p:cNvSpPr/>
          <p:nvPr/>
        </p:nvSpPr>
        <p:spPr>
          <a:xfrm flipH="1" rot="-704196">
            <a:off x="10648353" y="59445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7" name="Google Shape;317;p1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18" name="Google Shape;318;p1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19" name="Google Shape;319;p1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20" name="Google Shape;320;p1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21" name="Google Shape;321;p1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22" name="Google Shape;322;p1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23" name="Google Shape;323;p1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24" name="Google Shape;324;p1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25" name="Google Shape;325;p1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26" name="Google Shape;326;p1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27" name="Google Shape;327;p1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328" name="Shape 328"/>
        <p:cNvGrpSpPr/>
        <p:nvPr/>
      </p:nvGrpSpPr>
      <p:grpSpPr>
        <a:xfrm>
          <a:off x="0" y="0"/>
          <a:ext cx="0" cy="0"/>
          <a:chOff x="0" y="0"/>
          <a:chExt cx="0" cy="0"/>
        </a:xfrm>
      </p:grpSpPr>
      <p:sp>
        <p:nvSpPr>
          <p:cNvPr id="329" name="Google Shape;329;p19"/>
          <p:cNvSpPr txBox="1"/>
          <p:nvPr>
            <p:ph type="title"/>
          </p:nvPr>
        </p:nvSpPr>
        <p:spPr>
          <a:xfrm>
            <a:off x="1636511" y="4289775"/>
            <a:ext cx="88650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30" name="Google Shape;330;p19"/>
          <p:cNvSpPr txBox="1"/>
          <p:nvPr>
            <p:ph idx="1" type="body"/>
          </p:nvPr>
        </p:nvSpPr>
        <p:spPr>
          <a:xfrm>
            <a:off x="1636275" y="5108300"/>
            <a:ext cx="8865000" cy="14412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331" name="Google Shape;331;p19"/>
          <p:cNvSpPr/>
          <p:nvPr/>
        </p:nvSpPr>
        <p:spPr>
          <a:xfrm>
            <a:off x="-83922" y="-17300"/>
            <a:ext cx="250550" cy="788765"/>
          </a:xfrm>
          <a:custGeom>
            <a:rect b="b" l="l" r="r" t="t"/>
            <a:pathLst>
              <a:path extrusionOk="0" h="469503" w="149137">
                <a:moveTo>
                  <a:pt x="74513" y="470218"/>
                </a:moveTo>
                <a:cubicBezTo>
                  <a:pt x="33332" y="470218"/>
                  <a:pt x="-56" y="436830"/>
                  <a:pt x="-56" y="395649"/>
                </a:cubicBezTo>
                <a:lnTo>
                  <a:pt x="-56" y="75283"/>
                </a:lnTo>
                <a:cubicBezTo>
                  <a:pt x="-56" y="34102"/>
                  <a:pt x="33332" y="714"/>
                  <a:pt x="74513" y="714"/>
                </a:cubicBezTo>
                <a:cubicBezTo>
                  <a:pt x="115693" y="714"/>
                  <a:pt x="149082" y="34102"/>
                  <a:pt x="149082" y="75283"/>
                </a:cubicBezTo>
                <a:lnTo>
                  <a:pt x="149082" y="395649"/>
                </a:lnTo>
                <a:cubicBezTo>
                  <a:pt x="149082" y="436830"/>
                  <a:pt x="115693" y="470218"/>
                  <a:pt x="74513" y="4702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19"/>
          <p:cNvSpPr/>
          <p:nvPr/>
        </p:nvSpPr>
        <p:spPr>
          <a:xfrm>
            <a:off x="-148981" y="-100750"/>
            <a:ext cx="648655" cy="1333364"/>
          </a:xfrm>
          <a:custGeom>
            <a:rect b="b" l="l" r="r" t="t"/>
            <a:pathLst>
              <a:path extrusionOk="0" h="793669" w="386104">
                <a:moveTo>
                  <a:pt x="131777" y="794382"/>
                </a:moveTo>
                <a:cubicBezTo>
                  <a:pt x="104616" y="794261"/>
                  <a:pt x="77631" y="789917"/>
                  <a:pt x="51802" y="781519"/>
                </a:cubicBezTo>
                <a:cubicBezTo>
                  <a:pt x="12579" y="768964"/>
                  <a:pt x="-9037" y="726991"/>
                  <a:pt x="3510" y="687768"/>
                </a:cubicBezTo>
                <a:cubicBezTo>
                  <a:pt x="3519" y="687759"/>
                  <a:pt x="3519" y="687759"/>
                  <a:pt x="3519" y="687749"/>
                </a:cubicBezTo>
                <a:cubicBezTo>
                  <a:pt x="16074" y="648563"/>
                  <a:pt x="58001" y="626957"/>
                  <a:pt x="97196" y="639466"/>
                </a:cubicBezTo>
                <a:cubicBezTo>
                  <a:pt x="117190" y="646559"/>
                  <a:pt x="138964" y="646913"/>
                  <a:pt x="159181" y="640491"/>
                </a:cubicBezTo>
                <a:cubicBezTo>
                  <a:pt x="198983" y="625857"/>
                  <a:pt x="216786" y="576362"/>
                  <a:pt x="225361" y="552593"/>
                </a:cubicBezTo>
                <a:cubicBezTo>
                  <a:pt x="241394" y="507945"/>
                  <a:pt x="237851" y="473550"/>
                  <a:pt x="231327" y="411192"/>
                </a:cubicBezTo>
                <a:cubicBezTo>
                  <a:pt x="229835" y="396278"/>
                  <a:pt x="228157" y="380525"/>
                  <a:pt x="226666" y="363375"/>
                </a:cubicBezTo>
                <a:cubicBezTo>
                  <a:pt x="218463" y="265456"/>
                  <a:pt x="218463" y="167026"/>
                  <a:pt x="226666" y="69107"/>
                </a:cubicBezTo>
                <a:cubicBezTo>
                  <a:pt x="230078" y="28085"/>
                  <a:pt x="266085" y="-2413"/>
                  <a:pt x="307107" y="970"/>
                </a:cubicBezTo>
                <a:cubicBezTo>
                  <a:pt x="348157" y="4335"/>
                  <a:pt x="378702" y="40333"/>
                  <a:pt x="375338" y="81374"/>
                </a:cubicBezTo>
                <a:cubicBezTo>
                  <a:pt x="375338" y="81393"/>
                  <a:pt x="375338" y="81402"/>
                  <a:pt x="375338" y="81411"/>
                </a:cubicBezTo>
                <a:cubicBezTo>
                  <a:pt x="367788" y="170950"/>
                  <a:pt x="367788" y="260973"/>
                  <a:pt x="375338" y="350511"/>
                </a:cubicBezTo>
                <a:cubicBezTo>
                  <a:pt x="376736" y="366730"/>
                  <a:pt x="378321" y="381644"/>
                  <a:pt x="379812" y="395719"/>
                </a:cubicBezTo>
                <a:cubicBezTo>
                  <a:pt x="387082" y="465813"/>
                  <a:pt x="393421" y="526214"/>
                  <a:pt x="365737" y="603206"/>
                </a:cubicBezTo>
                <a:cubicBezTo>
                  <a:pt x="352035" y="641050"/>
                  <a:pt x="315776" y="741718"/>
                  <a:pt x="210913" y="780307"/>
                </a:cubicBezTo>
                <a:cubicBezTo>
                  <a:pt x="185588" y="789675"/>
                  <a:pt x="158780" y="794448"/>
                  <a:pt x="131777" y="7943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9"/>
          <p:cNvSpPr/>
          <p:nvPr/>
        </p:nvSpPr>
        <p:spPr>
          <a:xfrm>
            <a:off x="-149120" y="-63677"/>
            <a:ext cx="1124604" cy="1651769"/>
          </a:xfrm>
          <a:custGeom>
            <a:rect b="b" l="l" r="r" t="t"/>
            <a:pathLst>
              <a:path extrusionOk="0" h="983196" w="669407">
                <a:moveTo>
                  <a:pt x="74535" y="983910"/>
                </a:moveTo>
                <a:cubicBezTo>
                  <a:pt x="34035" y="983920"/>
                  <a:pt x="926" y="951603"/>
                  <a:pt x="-34" y="911113"/>
                </a:cubicBezTo>
                <a:cubicBezTo>
                  <a:pt x="-1022" y="869941"/>
                  <a:pt x="31546" y="835761"/>
                  <a:pt x="72717" y="834773"/>
                </a:cubicBezTo>
                <a:cubicBezTo>
                  <a:pt x="72736" y="834773"/>
                  <a:pt x="72745" y="834773"/>
                  <a:pt x="72764" y="834773"/>
                </a:cubicBezTo>
                <a:cubicBezTo>
                  <a:pt x="133071" y="833468"/>
                  <a:pt x="247907" y="818927"/>
                  <a:pt x="339907" y="737554"/>
                </a:cubicBezTo>
                <a:cubicBezTo>
                  <a:pt x="411865" y="673891"/>
                  <a:pt x="437872" y="597737"/>
                  <a:pt x="467885" y="509653"/>
                </a:cubicBezTo>
                <a:cubicBezTo>
                  <a:pt x="514090" y="372390"/>
                  <a:pt x="529992" y="226748"/>
                  <a:pt x="514491" y="82746"/>
                </a:cubicBezTo>
                <a:cubicBezTo>
                  <a:pt x="510371" y="41771"/>
                  <a:pt x="540254" y="5214"/>
                  <a:pt x="581230" y="1093"/>
                </a:cubicBezTo>
                <a:cubicBezTo>
                  <a:pt x="581230" y="1093"/>
                  <a:pt x="581230" y="1093"/>
                  <a:pt x="581230" y="1093"/>
                </a:cubicBezTo>
                <a:cubicBezTo>
                  <a:pt x="622206" y="-3027"/>
                  <a:pt x="658763" y="26857"/>
                  <a:pt x="662882" y="67832"/>
                </a:cubicBezTo>
                <a:cubicBezTo>
                  <a:pt x="662882" y="67832"/>
                  <a:pt x="662882" y="67832"/>
                  <a:pt x="662882" y="67832"/>
                </a:cubicBezTo>
                <a:cubicBezTo>
                  <a:pt x="680481" y="233152"/>
                  <a:pt x="662072" y="400316"/>
                  <a:pt x="608914" y="557843"/>
                </a:cubicBezTo>
                <a:cubicBezTo>
                  <a:pt x="576662" y="652359"/>
                  <a:pt x="540124" y="759365"/>
                  <a:pt x="438617" y="849220"/>
                </a:cubicBezTo>
                <a:cubicBezTo>
                  <a:pt x="344008" y="933110"/>
                  <a:pt x="214910" y="980741"/>
                  <a:pt x="76026" y="98391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9"/>
          <p:cNvSpPr/>
          <p:nvPr/>
        </p:nvSpPr>
        <p:spPr>
          <a:xfrm>
            <a:off x="-121226" y="-91457"/>
            <a:ext cx="1548034" cy="1985839"/>
          </a:xfrm>
          <a:custGeom>
            <a:rect b="b" l="l" r="r" t="t"/>
            <a:pathLst>
              <a:path extrusionOk="0" h="1182047" w="921449">
                <a:moveTo>
                  <a:pt x="74528" y="1182762"/>
                </a:moveTo>
                <a:cubicBezTo>
                  <a:pt x="33916" y="1182771"/>
                  <a:pt x="770" y="1150287"/>
                  <a:pt x="-41" y="1109684"/>
                </a:cubicBezTo>
                <a:cubicBezTo>
                  <a:pt x="-870" y="1068531"/>
                  <a:pt x="31791" y="1034491"/>
                  <a:pt x="72944" y="1033624"/>
                </a:cubicBezTo>
                <a:cubicBezTo>
                  <a:pt x="210392" y="1031778"/>
                  <a:pt x="344075" y="988463"/>
                  <a:pt x="456507" y="909373"/>
                </a:cubicBezTo>
                <a:cubicBezTo>
                  <a:pt x="618414" y="793885"/>
                  <a:pt x="679281" y="635893"/>
                  <a:pt x="711905" y="551070"/>
                </a:cubicBezTo>
                <a:cubicBezTo>
                  <a:pt x="768102" y="402809"/>
                  <a:pt x="785654" y="242682"/>
                  <a:pt x="762891" y="85761"/>
                </a:cubicBezTo>
                <a:cubicBezTo>
                  <a:pt x="757084" y="44990"/>
                  <a:pt x="785420" y="7231"/>
                  <a:pt x="826191" y="1414"/>
                </a:cubicBezTo>
                <a:cubicBezTo>
                  <a:pt x="826219" y="1414"/>
                  <a:pt x="826247" y="1405"/>
                  <a:pt x="826275" y="1405"/>
                </a:cubicBezTo>
                <a:cubicBezTo>
                  <a:pt x="866905" y="-4131"/>
                  <a:pt x="904386" y="24186"/>
                  <a:pt x="910165" y="64789"/>
                </a:cubicBezTo>
                <a:cubicBezTo>
                  <a:pt x="936618" y="246904"/>
                  <a:pt x="916149" y="432767"/>
                  <a:pt x="850696" y="604760"/>
                </a:cubicBezTo>
                <a:cubicBezTo>
                  <a:pt x="815090" y="697039"/>
                  <a:pt x="741080" y="889240"/>
                  <a:pt x="543100" y="1030734"/>
                </a:cubicBezTo>
                <a:cubicBezTo>
                  <a:pt x="406285" y="1127320"/>
                  <a:pt x="243473" y="1180310"/>
                  <a:pt x="76019" y="11827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19"/>
          <p:cNvSpPr/>
          <p:nvPr/>
        </p:nvSpPr>
        <p:spPr>
          <a:xfrm>
            <a:off x="-177425" y="-45107"/>
            <a:ext cx="2022434" cy="2292157"/>
          </a:xfrm>
          <a:custGeom>
            <a:rect b="b" l="l" r="r" t="t"/>
            <a:pathLst>
              <a:path extrusionOk="0" h="1364379" w="1203830">
                <a:moveTo>
                  <a:pt x="74786" y="1365092"/>
                </a:moveTo>
                <a:cubicBezTo>
                  <a:pt x="35954" y="1365232"/>
                  <a:pt x="3517" y="1335554"/>
                  <a:pt x="217" y="1296862"/>
                </a:cubicBezTo>
                <a:cubicBezTo>
                  <a:pt x="-3278" y="1255830"/>
                  <a:pt x="27146" y="1219739"/>
                  <a:pt x="68168" y="1216234"/>
                </a:cubicBezTo>
                <a:cubicBezTo>
                  <a:pt x="224567" y="1203213"/>
                  <a:pt x="376464" y="1157316"/>
                  <a:pt x="513903" y="1081544"/>
                </a:cubicBezTo>
                <a:cubicBezTo>
                  <a:pt x="575702" y="1047522"/>
                  <a:pt x="763615" y="943965"/>
                  <a:pt x="901101" y="725944"/>
                </a:cubicBezTo>
                <a:cubicBezTo>
                  <a:pt x="1059560" y="474834"/>
                  <a:pt x="1062450" y="214775"/>
                  <a:pt x="1050239" y="82229"/>
                </a:cubicBezTo>
                <a:cubicBezTo>
                  <a:pt x="1046409" y="41225"/>
                  <a:pt x="1076534" y="4882"/>
                  <a:pt x="1117538" y="1042"/>
                </a:cubicBezTo>
                <a:cubicBezTo>
                  <a:pt x="1158541" y="-2789"/>
                  <a:pt x="1194884" y="27337"/>
                  <a:pt x="1198724" y="68341"/>
                </a:cubicBezTo>
                <a:cubicBezTo>
                  <a:pt x="1212799" y="219809"/>
                  <a:pt x="1209257" y="517058"/>
                  <a:pt x="1027310" y="805546"/>
                </a:cubicBezTo>
                <a:cubicBezTo>
                  <a:pt x="869410" y="1056004"/>
                  <a:pt x="656050" y="1173543"/>
                  <a:pt x="585955" y="1212226"/>
                </a:cubicBezTo>
                <a:cubicBezTo>
                  <a:pt x="430339" y="1298008"/>
                  <a:pt x="258384" y="1350001"/>
                  <a:pt x="81311" y="136481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19"/>
          <p:cNvSpPr/>
          <p:nvPr/>
        </p:nvSpPr>
        <p:spPr>
          <a:xfrm>
            <a:off x="4126564" y="619200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19"/>
          <p:cNvSpPr/>
          <p:nvPr/>
        </p:nvSpPr>
        <p:spPr>
          <a:xfrm>
            <a:off x="4812549" y="631946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19"/>
          <p:cNvSpPr/>
          <p:nvPr/>
        </p:nvSpPr>
        <p:spPr>
          <a:xfrm flipH="1" rot="-4871988">
            <a:off x="11410267" y="155408"/>
            <a:ext cx="972158" cy="718164"/>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9"/>
          <p:cNvSpPr/>
          <p:nvPr/>
        </p:nvSpPr>
        <p:spPr>
          <a:xfrm>
            <a:off x="393025" y="562917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340" name="Shape 340"/>
        <p:cNvGrpSpPr/>
        <p:nvPr/>
      </p:nvGrpSpPr>
      <p:grpSpPr>
        <a:xfrm>
          <a:off x="0" y="0"/>
          <a:ext cx="0" cy="0"/>
          <a:chOff x="0" y="0"/>
          <a:chExt cx="0" cy="0"/>
        </a:xfrm>
      </p:grpSpPr>
      <p:sp>
        <p:nvSpPr>
          <p:cNvPr id="341" name="Google Shape;341;p20"/>
          <p:cNvSpPr/>
          <p:nvPr/>
        </p:nvSpPr>
        <p:spPr>
          <a:xfrm flipH="1">
            <a:off x="12049781" y="-57875"/>
            <a:ext cx="250550" cy="788765"/>
          </a:xfrm>
          <a:custGeom>
            <a:rect b="b" l="l" r="r" t="t"/>
            <a:pathLst>
              <a:path extrusionOk="0" h="469503" w="149137">
                <a:moveTo>
                  <a:pt x="74513" y="470218"/>
                </a:moveTo>
                <a:cubicBezTo>
                  <a:pt x="33332" y="470218"/>
                  <a:pt x="-56" y="436830"/>
                  <a:pt x="-56" y="395649"/>
                </a:cubicBezTo>
                <a:lnTo>
                  <a:pt x="-56" y="75283"/>
                </a:lnTo>
                <a:cubicBezTo>
                  <a:pt x="-56" y="34102"/>
                  <a:pt x="33332" y="714"/>
                  <a:pt x="74513" y="714"/>
                </a:cubicBezTo>
                <a:cubicBezTo>
                  <a:pt x="115693" y="714"/>
                  <a:pt x="149082" y="34102"/>
                  <a:pt x="149082" y="75283"/>
                </a:cubicBezTo>
                <a:lnTo>
                  <a:pt x="149082" y="395649"/>
                </a:lnTo>
                <a:cubicBezTo>
                  <a:pt x="149082" y="436830"/>
                  <a:pt x="115693" y="470218"/>
                  <a:pt x="74513" y="4702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20"/>
          <p:cNvSpPr/>
          <p:nvPr/>
        </p:nvSpPr>
        <p:spPr>
          <a:xfrm flipH="1">
            <a:off x="11716736" y="-141325"/>
            <a:ext cx="648655" cy="1333364"/>
          </a:xfrm>
          <a:custGeom>
            <a:rect b="b" l="l" r="r" t="t"/>
            <a:pathLst>
              <a:path extrusionOk="0" h="793669" w="386104">
                <a:moveTo>
                  <a:pt x="131777" y="794382"/>
                </a:moveTo>
                <a:cubicBezTo>
                  <a:pt x="104616" y="794261"/>
                  <a:pt x="77631" y="789917"/>
                  <a:pt x="51802" y="781519"/>
                </a:cubicBezTo>
                <a:cubicBezTo>
                  <a:pt x="12579" y="768964"/>
                  <a:pt x="-9037" y="726991"/>
                  <a:pt x="3510" y="687768"/>
                </a:cubicBezTo>
                <a:cubicBezTo>
                  <a:pt x="3519" y="687759"/>
                  <a:pt x="3519" y="687759"/>
                  <a:pt x="3519" y="687749"/>
                </a:cubicBezTo>
                <a:cubicBezTo>
                  <a:pt x="16074" y="648563"/>
                  <a:pt x="58001" y="626957"/>
                  <a:pt x="97196" y="639466"/>
                </a:cubicBezTo>
                <a:cubicBezTo>
                  <a:pt x="117190" y="646559"/>
                  <a:pt x="138964" y="646913"/>
                  <a:pt x="159181" y="640491"/>
                </a:cubicBezTo>
                <a:cubicBezTo>
                  <a:pt x="198983" y="625857"/>
                  <a:pt x="216786" y="576362"/>
                  <a:pt x="225361" y="552593"/>
                </a:cubicBezTo>
                <a:cubicBezTo>
                  <a:pt x="241394" y="507945"/>
                  <a:pt x="237851" y="473550"/>
                  <a:pt x="231327" y="411192"/>
                </a:cubicBezTo>
                <a:cubicBezTo>
                  <a:pt x="229835" y="396278"/>
                  <a:pt x="228157" y="380525"/>
                  <a:pt x="226666" y="363375"/>
                </a:cubicBezTo>
                <a:cubicBezTo>
                  <a:pt x="218463" y="265456"/>
                  <a:pt x="218463" y="167026"/>
                  <a:pt x="226666" y="69107"/>
                </a:cubicBezTo>
                <a:cubicBezTo>
                  <a:pt x="230078" y="28085"/>
                  <a:pt x="266085" y="-2413"/>
                  <a:pt x="307107" y="970"/>
                </a:cubicBezTo>
                <a:cubicBezTo>
                  <a:pt x="348157" y="4335"/>
                  <a:pt x="378702" y="40333"/>
                  <a:pt x="375338" y="81374"/>
                </a:cubicBezTo>
                <a:cubicBezTo>
                  <a:pt x="375338" y="81393"/>
                  <a:pt x="375338" y="81402"/>
                  <a:pt x="375338" y="81411"/>
                </a:cubicBezTo>
                <a:cubicBezTo>
                  <a:pt x="367788" y="170950"/>
                  <a:pt x="367788" y="260973"/>
                  <a:pt x="375338" y="350511"/>
                </a:cubicBezTo>
                <a:cubicBezTo>
                  <a:pt x="376736" y="366730"/>
                  <a:pt x="378321" y="381644"/>
                  <a:pt x="379812" y="395719"/>
                </a:cubicBezTo>
                <a:cubicBezTo>
                  <a:pt x="387082" y="465813"/>
                  <a:pt x="393421" y="526214"/>
                  <a:pt x="365737" y="603206"/>
                </a:cubicBezTo>
                <a:cubicBezTo>
                  <a:pt x="352035" y="641050"/>
                  <a:pt x="315776" y="741718"/>
                  <a:pt x="210913" y="780307"/>
                </a:cubicBezTo>
                <a:cubicBezTo>
                  <a:pt x="185588" y="789675"/>
                  <a:pt x="158780" y="794448"/>
                  <a:pt x="131777" y="7943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20"/>
          <p:cNvSpPr/>
          <p:nvPr/>
        </p:nvSpPr>
        <p:spPr>
          <a:xfrm flipH="1">
            <a:off x="11240927" y="-104252"/>
            <a:ext cx="1124604" cy="1651769"/>
          </a:xfrm>
          <a:custGeom>
            <a:rect b="b" l="l" r="r" t="t"/>
            <a:pathLst>
              <a:path extrusionOk="0" h="983196" w="669407">
                <a:moveTo>
                  <a:pt x="74535" y="983910"/>
                </a:moveTo>
                <a:cubicBezTo>
                  <a:pt x="34035" y="983920"/>
                  <a:pt x="926" y="951603"/>
                  <a:pt x="-34" y="911113"/>
                </a:cubicBezTo>
                <a:cubicBezTo>
                  <a:pt x="-1022" y="869941"/>
                  <a:pt x="31546" y="835761"/>
                  <a:pt x="72717" y="834773"/>
                </a:cubicBezTo>
                <a:cubicBezTo>
                  <a:pt x="72736" y="834773"/>
                  <a:pt x="72745" y="834773"/>
                  <a:pt x="72764" y="834773"/>
                </a:cubicBezTo>
                <a:cubicBezTo>
                  <a:pt x="133071" y="833468"/>
                  <a:pt x="247907" y="818927"/>
                  <a:pt x="339907" y="737554"/>
                </a:cubicBezTo>
                <a:cubicBezTo>
                  <a:pt x="411865" y="673891"/>
                  <a:pt x="437872" y="597737"/>
                  <a:pt x="467885" y="509653"/>
                </a:cubicBezTo>
                <a:cubicBezTo>
                  <a:pt x="514090" y="372390"/>
                  <a:pt x="529992" y="226748"/>
                  <a:pt x="514491" y="82746"/>
                </a:cubicBezTo>
                <a:cubicBezTo>
                  <a:pt x="510371" y="41771"/>
                  <a:pt x="540254" y="5214"/>
                  <a:pt x="581230" y="1093"/>
                </a:cubicBezTo>
                <a:cubicBezTo>
                  <a:pt x="581230" y="1093"/>
                  <a:pt x="581230" y="1093"/>
                  <a:pt x="581230" y="1093"/>
                </a:cubicBezTo>
                <a:cubicBezTo>
                  <a:pt x="622206" y="-3027"/>
                  <a:pt x="658763" y="26857"/>
                  <a:pt x="662882" y="67832"/>
                </a:cubicBezTo>
                <a:cubicBezTo>
                  <a:pt x="662882" y="67832"/>
                  <a:pt x="662882" y="67832"/>
                  <a:pt x="662882" y="67832"/>
                </a:cubicBezTo>
                <a:cubicBezTo>
                  <a:pt x="680481" y="233152"/>
                  <a:pt x="662072" y="400316"/>
                  <a:pt x="608914" y="557843"/>
                </a:cubicBezTo>
                <a:cubicBezTo>
                  <a:pt x="576662" y="652359"/>
                  <a:pt x="540124" y="759365"/>
                  <a:pt x="438617" y="849220"/>
                </a:cubicBezTo>
                <a:cubicBezTo>
                  <a:pt x="344008" y="933110"/>
                  <a:pt x="214910" y="980741"/>
                  <a:pt x="76026" y="98391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20"/>
          <p:cNvSpPr/>
          <p:nvPr/>
        </p:nvSpPr>
        <p:spPr>
          <a:xfrm flipH="1">
            <a:off x="10789601" y="-132032"/>
            <a:ext cx="1548034" cy="1985839"/>
          </a:xfrm>
          <a:custGeom>
            <a:rect b="b" l="l" r="r" t="t"/>
            <a:pathLst>
              <a:path extrusionOk="0" h="1182047" w="921449">
                <a:moveTo>
                  <a:pt x="74528" y="1182762"/>
                </a:moveTo>
                <a:cubicBezTo>
                  <a:pt x="33916" y="1182771"/>
                  <a:pt x="770" y="1150287"/>
                  <a:pt x="-41" y="1109684"/>
                </a:cubicBezTo>
                <a:cubicBezTo>
                  <a:pt x="-870" y="1068531"/>
                  <a:pt x="31791" y="1034491"/>
                  <a:pt x="72944" y="1033624"/>
                </a:cubicBezTo>
                <a:cubicBezTo>
                  <a:pt x="210392" y="1031778"/>
                  <a:pt x="344075" y="988463"/>
                  <a:pt x="456507" y="909373"/>
                </a:cubicBezTo>
                <a:cubicBezTo>
                  <a:pt x="618414" y="793885"/>
                  <a:pt x="679281" y="635893"/>
                  <a:pt x="711905" y="551070"/>
                </a:cubicBezTo>
                <a:cubicBezTo>
                  <a:pt x="768102" y="402809"/>
                  <a:pt x="785654" y="242682"/>
                  <a:pt x="762891" y="85761"/>
                </a:cubicBezTo>
                <a:cubicBezTo>
                  <a:pt x="757084" y="44990"/>
                  <a:pt x="785420" y="7231"/>
                  <a:pt x="826191" y="1414"/>
                </a:cubicBezTo>
                <a:cubicBezTo>
                  <a:pt x="826219" y="1414"/>
                  <a:pt x="826247" y="1405"/>
                  <a:pt x="826275" y="1405"/>
                </a:cubicBezTo>
                <a:cubicBezTo>
                  <a:pt x="866905" y="-4131"/>
                  <a:pt x="904386" y="24186"/>
                  <a:pt x="910165" y="64789"/>
                </a:cubicBezTo>
                <a:cubicBezTo>
                  <a:pt x="936618" y="246904"/>
                  <a:pt x="916149" y="432767"/>
                  <a:pt x="850696" y="604760"/>
                </a:cubicBezTo>
                <a:cubicBezTo>
                  <a:pt x="815090" y="697039"/>
                  <a:pt x="741080" y="889240"/>
                  <a:pt x="543100" y="1030734"/>
                </a:cubicBezTo>
                <a:cubicBezTo>
                  <a:pt x="406285" y="1127320"/>
                  <a:pt x="243473" y="1180310"/>
                  <a:pt x="76019" y="11827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20"/>
          <p:cNvSpPr/>
          <p:nvPr/>
        </p:nvSpPr>
        <p:spPr>
          <a:xfrm flipH="1">
            <a:off x="10371400" y="-85682"/>
            <a:ext cx="2022434" cy="2292157"/>
          </a:xfrm>
          <a:custGeom>
            <a:rect b="b" l="l" r="r" t="t"/>
            <a:pathLst>
              <a:path extrusionOk="0" h="1364379" w="1203830">
                <a:moveTo>
                  <a:pt x="74786" y="1365092"/>
                </a:moveTo>
                <a:cubicBezTo>
                  <a:pt x="35954" y="1365232"/>
                  <a:pt x="3517" y="1335554"/>
                  <a:pt x="217" y="1296862"/>
                </a:cubicBezTo>
                <a:cubicBezTo>
                  <a:pt x="-3278" y="1255830"/>
                  <a:pt x="27146" y="1219739"/>
                  <a:pt x="68168" y="1216234"/>
                </a:cubicBezTo>
                <a:cubicBezTo>
                  <a:pt x="224567" y="1203213"/>
                  <a:pt x="376464" y="1157316"/>
                  <a:pt x="513903" y="1081544"/>
                </a:cubicBezTo>
                <a:cubicBezTo>
                  <a:pt x="575702" y="1047522"/>
                  <a:pt x="763615" y="943965"/>
                  <a:pt x="901101" y="725944"/>
                </a:cubicBezTo>
                <a:cubicBezTo>
                  <a:pt x="1059560" y="474834"/>
                  <a:pt x="1062450" y="214775"/>
                  <a:pt x="1050239" y="82229"/>
                </a:cubicBezTo>
                <a:cubicBezTo>
                  <a:pt x="1046409" y="41225"/>
                  <a:pt x="1076534" y="4882"/>
                  <a:pt x="1117538" y="1042"/>
                </a:cubicBezTo>
                <a:cubicBezTo>
                  <a:pt x="1158541" y="-2789"/>
                  <a:pt x="1194884" y="27337"/>
                  <a:pt x="1198724" y="68341"/>
                </a:cubicBezTo>
                <a:cubicBezTo>
                  <a:pt x="1212799" y="219809"/>
                  <a:pt x="1209257" y="517058"/>
                  <a:pt x="1027310" y="805546"/>
                </a:cubicBezTo>
                <a:cubicBezTo>
                  <a:pt x="869410" y="1056004"/>
                  <a:pt x="656050" y="1173543"/>
                  <a:pt x="585955" y="1212226"/>
                </a:cubicBezTo>
                <a:cubicBezTo>
                  <a:pt x="430339" y="1298008"/>
                  <a:pt x="258384" y="1350001"/>
                  <a:pt x="81311" y="136481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20"/>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47" name="Google Shape;347;p20"/>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48" name="Google Shape;348;p20"/>
          <p:cNvSpPr/>
          <p:nvPr/>
        </p:nvSpPr>
        <p:spPr>
          <a:xfrm rot="4871988">
            <a:off x="-209234" y="166283"/>
            <a:ext cx="972158" cy="718164"/>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20"/>
          <p:cNvSpPr/>
          <p:nvPr/>
        </p:nvSpPr>
        <p:spPr>
          <a:xfrm flipH="1">
            <a:off x="10487827" y="564997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39" name="Shape 39"/>
        <p:cNvGrpSpPr/>
        <p:nvPr/>
      </p:nvGrpSpPr>
      <p:grpSpPr>
        <a:xfrm>
          <a:off x="0" y="0"/>
          <a:ext cx="0" cy="0"/>
          <a:chOff x="0" y="0"/>
          <a:chExt cx="0" cy="0"/>
        </a:xfrm>
      </p:grpSpPr>
      <p:sp>
        <p:nvSpPr>
          <p:cNvPr id="40" name="Google Shape;4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350" name="Shape 350"/>
        <p:cNvGrpSpPr/>
        <p:nvPr/>
      </p:nvGrpSpPr>
      <p:grpSpPr>
        <a:xfrm>
          <a:off x="0" y="0"/>
          <a:ext cx="0" cy="0"/>
          <a:chOff x="0" y="0"/>
          <a:chExt cx="0" cy="0"/>
        </a:xfrm>
      </p:grpSpPr>
      <p:sp>
        <p:nvSpPr>
          <p:cNvPr id="351" name="Google Shape;351;p21"/>
          <p:cNvSpPr/>
          <p:nvPr/>
        </p:nvSpPr>
        <p:spPr>
          <a:xfrm>
            <a:off x="2240450" y="1086700"/>
            <a:ext cx="7718404" cy="3710814"/>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2" name="Google Shape;352;p21"/>
          <p:cNvSpPr/>
          <p:nvPr/>
        </p:nvSpPr>
        <p:spPr>
          <a:xfrm>
            <a:off x="5200637" y="5940625"/>
            <a:ext cx="1790796" cy="1391863"/>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21"/>
          <p:cNvSpPr/>
          <p:nvPr/>
        </p:nvSpPr>
        <p:spPr>
          <a:xfrm>
            <a:off x="4895238" y="5559825"/>
            <a:ext cx="2401577" cy="1715919"/>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21"/>
          <p:cNvSpPr/>
          <p:nvPr/>
        </p:nvSpPr>
        <p:spPr>
          <a:xfrm>
            <a:off x="4673713" y="5220238"/>
            <a:ext cx="2844632" cy="195725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55" name="Google Shape;355;p21"/>
          <p:cNvGrpSpPr/>
          <p:nvPr/>
        </p:nvGrpSpPr>
        <p:grpSpPr>
          <a:xfrm rot="3120626">
            <a:off x="2140698" y="1558902"/>
            <a:ext cx="358018" cy="335911"/>
            <a:chOff x="2495301" y="1749451"/>
            <a:chExt cx="358028" cy="335921"/>
          </a:xfrm>
        </p:grpSpPr>
        <p:sp>
          <p:nvSpPr>
            <p:cNvPr id="356" name="Google Shape;356;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0" name="Google Shape;360;p21"/>
          <p:cNvGrpSpPr/>
          <p:nvPr/>
        </p:nvGrpSpPr>
        <p:grpSpPr>
          <a:xfrm rot="3120626">
            <a:off x="2563623" y="1683002"/>
            <a:ext cx="358018" cy="335911"/>
            <a:chOff x="2495301" y="1749451"/>
            <a:chExt cx="358028" cy="335921"/>
          </a:xfrm>
        </p:grpSpPr>
        <p:sp>
          <p:nvSpPr>
            <p:cNvPr id="361" name="Google Shape;361;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5" name="Google Shape;365;p21"/>
          <p:cNvGrpSpPr/>
          <p:nvPr/>
        </p:nvGrpSpPr>
        <p:grpSpPr>
          <a:xfrm rot="-8363512">
            <a:off x="2465386" y="1231561"/>
            <a:ext cx="358038" cy="335930"/>
            <a:chOff x="2495301" y="1749451"/>
            <a:chExt cx="358028" cy="335921"/>
          </a:xfrm>
        </p:grpSpPr>
        <p:sp>
          <p:nvSpPr>
            <p:cNvPr id="366" name="Google Shape;366;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70" name="Google Shape;370;p21"/>
          <p:cNvGrpSpPr/>
          <p:nvPr/>
        </p:nvGrpSpPr>
        <p:grpSpPr>
          <a:xfrm rot="3120626">
            <a:off x="9182673" y="4155102"/>
            <a:ext cx="358018" cy="335911"/>
            <a:chOff x="2495301" y="1749451"/>
            <a:chExt cx="358028" cy="335921"/>
          </a:xfrm>
        </p:grpSpPr>
        <p:sp>
          <p:nvSpPr>
            <p:cNvPr id="371" name="Google Shape;371;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 name="Google Shape;372;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75" name="Google Shape;375;p21"/>
          <p:cNvGrpSpPr/>
          <p:nvPr/>
        </p:nvGrpSpPr>
        <p:grpSpPr>
          <a:xfrm rot="3120626">
            <a:off x="9605598" y="4279202"/>
            <a:ext cx="358018" cy="335911"/>
            <a:chOff x="2495301" y="1749451"/>
            <a:chExt cx="358028" cy="335921"/>
          </a:xfrm>
        </p:grpSpPr>
        <p:sp>
          <p:nvSpPr>
            <p:cNvPr id="376" name="Google Shape;376;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0" name="Google Shape;380;p21"/>
          <p:cNvGrpSpPr/>
          <p:nvPr/>
        </p:nvGrpSpPr>
        <p:grpSpPr>
          <a:xfrm rot="-8363512">
            <a:off x="9507361" y="3827761"/>
            <a:ext cx="358038" cy="335930"/>
            <a:chOff x="2495301" y="1749451"/>
            <a:chExt cx="358028" cy="335921"/>
          </a:xfrm>
        </p:grpSpPr>
        <p:sp>
          <p:nvSpPr>
            <p:cNvPr id="381" name="Google Shape;381;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85" name="Google Shape;385;p21"/>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21"/>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pic>
        <p:nvPicPr>
          <p:cNvPr id="387" name="Google Shape;387;p21"/>
          <p:cNvPicPr preferRelativeResize="0"/>
          <p:nvPr/>
        </p:nvPicPr>
        <p:blipFill rotWithShape="1">
          <a:blip r:embed="rId2">
            <a:alphaModFix amt="79000"/>
          </a:blip>
          <a:srcRect b="0" l="12671" r="0" t="0"/>
          <a:stretch/>
        </p:blipFill>
        <p:spPr>
          <a:xfrm flipH="1" rot="4983019">
            <a:off x="7458999" y="319275"/>
            <a:ext cx="1050001" cy="1202351"/>
          </a:xfrm>
          <a:prstGeom prst="rect">
            <a:avLst/>
          </a:prstGeom>
          <a:noFill/>
          <a:ln>
            <a:noFill/>
          </a:ln>
        </p:spPr>
      </p:pic>
      <p:sp>
        <p:nvSpPr>
          <p:cNvPr id="388" name="Google Shape;388;p21"/>
          <p:cNvSpPr txBox="1"/>
          <p:nvPr>
            <p:ph idx="1" type="subTitle"/>
          </p:nvPr>
        </p:nvSpPr>
        <p:spPr>
          <a:xfrm>
            <a:off x="3305225" y="2775350"/>
            <a:ext cx="55815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lvl1pPr>
            <a:lvl2pPr lvl="1" rtl="0" algn="ctr">
              <a:spcBef>
                <a:spcPts val="2100"/>
              </a:spcBef>
              <a:spcAft>
                <a:spcPts val="0"/>
              </a:spcAft>
              <a:buSzPts val="2100"/>
              <a:buNone/>
              <a:defRPr b="1" sz="2100"/>
            </a:lvl2pPr>
            <a:lvl3pPr lvl="2" rtl="0" algn="ctr">
              <a:spcBef>
                <a:spcPts val="2100"/>
              </a:spcBef>
              <a:spcAft>
                <a:spcPts val="0"/>
              </a:spcAft>
              <a:buSzPts val="2100"/>
              <a:buNone/>
              <a:defRPr b="1" sz="2100"/>
            </a:lvl3pPr>
            <a:lvl4pPr lvl="3" rtl="0" algn="ctr">
              <a:spcBef>
                <a:spcPts val="2100"/>
              </a:spcBef>
              <a:spcAft>
                <a:spcPts val="0"/>
              </a:spcAft>
              <a:buSzPts val="2100"/>
              <a:buNone/>
              <a:defRPr b="1" sz="2100"/>
            </a:lvl4pPr>
            <a:lvl5pPr lvl="4" rtl="0" algn="ctr">
              <a:spcBef>
                <a:spcPts val="2100"/>
              </a:spcBef>
              <a:spcAft>
                <a:spcPts val="0"/>
              </a:spcAft>
              <a:buSzPts val="2100"/>
              <a:buNone/>
              <a:defRPr b="1" sz="2100"/>
            </a:lvl5pPr>
            <a:lvl6pPr lvl="5" rtl="0" algn="ctr">
              <a:spcBef>
                <a:spcPts val="2100"/>
              </a:spcBef>
              <a:spcAft>
                <a:spcPts val="0"/>
              </a:spcAft>
              <a:buSzPts val="2100"/>
              <a:buNone/>
              <a:defRPr b="1" sz="2100"/>
            </a:lvl6pPr>
            <a:lvl7pPr lvl="6" rtl="0" algn="ctr">
              <a:spcBef>
                <a:spcPts val="2100"/>
              </a:spcBef>
              <a:spcAft>
                <a:spcPts val="0"/>
              </a:spcAft>
              <a:buSzPts val="2100"/>
              <a:buNone/>
              <a:defRPr b="1" sz="2100"/>
            </a:lvl7pPr>
            <a:lvl8pPr lvl="7" rtl="0" algn="ctr">
              <a:spcBef>
                <a:spcPts val="2100"/>
              </a:spcBef>
              <a:spcAft>
                <a:spcPts val="0"/>
              </a:spcAft>
              <a:buSzPts val="2100"/>
              <a:buNone/>
              <a:defRPr b="1" sz="2100"/>
            </a:lvl8pPr>
            <a:lvl9pPr lvl="8" rtl="0" algn="ctr">
              <a:spcBef>
                <a:spcPts val="2100"/>
              </a:spcBef>
              <a:spcAft>
                <a:spcPts val="2100"/>
              </a:spcAft>
              <a:buSzPts val="2100"/>
              <a:buNone/>
              <a:defRPr b="1" sz="2100"/>
            </a:lvl9pPr>
          </a:lstStyle>
          <a:p/>
        </p:txBody>
      </p:sp>
      <p:sp>
        <p:nvSpPr>
          <p:cNvPr id="389" name="Google Shape;389;p21"/>
          <p:cNvSpPr txBox="1"/>
          <p:nvPr>
            <p:ph type="title"/>
          </p:nvPr>
        </p:nvSpPr>
        <p:spPr>
          <a:xfrm>
            <a:off x="3305225" y="1918700"/>
            <a:ext cx="5581500" cy="763500"/>
          </a:xfrm>
          <a:prstGeom prst="rect">
            <a:avLst/>
          </a:prstGeom>
        </p:spPr>
        <p:txBody>
          <a:bodyPr anchorCtr="0" anchor="b"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390" name="Google Shape;390;p21"/>
          <p:cNvSpPr txBox="1"/>
          <p:nvPr>
            <p:ph idx="2" type="body"/>
          </p:nvPr>
        </p:nvSpPr>
        <p:spPr>
          <a:xfrm>
            <a:off x="3305275" y="3259150"/>
            <a:ext cx="5581500" cy="1341600"/>
          </a:xfrm>
          <a:prstGeom prst="rect">
            <a:avLst/>
          </a:prstGeom>
        </p:spPr>
        <p:txBody>
          <a:bodyPr anchorCtr="0" anchor="t" bIns="121900" lIns="121900" spcFirstLastPara="1" rIns="121900" wrap="square" tIns="121900">
            <a:noAutofit/>
          </a:bodyPr>
          <a:lstStyle>
            <a:lvl1pPr indent="-349250" lvl="0" marL="457200" algn="ctr">
              <a:lnSpc>
                <a:spcPct val="100000"/>
              </a:lnSpc>
              <a:spcBef>
                <a:spcPts val="0"/>
              </a:spcBef>
              <a:spcAft>
                <a:spcPts val="0"/>
              </a:spcAft>
              <a:buSzPts val="1900"/>
              <a:buChar char="●"/>
              <a:defRPr/>
            </a:lvl1pPr>
            <a:lvl2pPr indent="-349250" lvl="1" marL="914400" algn="ctr">
              <a:lnSpc>
                <a:spcPct val="100000"/>
              </a:lnSpc>
              <a:spcBef>
                <a:spcPts val="0"/>
              </a:spcBef>
              <a:spcAft>
                <a:spcPts val="0"/>
              </a:spcAft>
              <a:buSzPts val="1900"/>
              <a:buChar char="○"/>
              <a:defRPr/>
            </a:lvl2pPr>
            <a:lvl3pPr indent="-349250" lvl="2" marL="1371600" algn="ctr">
              <a:lnSpc>
                <a:spcPct val="100000"/>
              </a:lnSpc>
              <a:spcBef>
                <a:spcPts val="0"/>
              </a:spcBef>
              <a:spcAft>
                <a:spcPts val="0"/>
              </a:spcAft>
              <a:buSzPts val="1900"/>
              <a:buChar char="■"/>
              <a:defRPr/>
            </a:lvl3pPr>
            <a:lvl4pPr indent="-349250" lvl="3" marL="1828800" algn="ctr">
              <a:lnSpc>
                <a:spcPct val="100000"/>
              </a:lnSpc>
              <a:spcBef>
                <a:spcPts val="0"/>
              </a:spcBef>
              <a:spcAft>
                <a:spcPts val="0"/>
              </a:spcAft>
              <a:buSzPts val="1900"/>
              <a:buChar char="●"/>
              <a:defRPr/>
            </a:lvl4pPr>
            <a:lvl5pPr indent="-349250" lvl="4" marL="2286000" algn="ctr">
              <a:lnSpc>
                <a:spcPct val="100000"/>
              </a:lnSpc>
              <a:spcBef>
                <a:spcPts val="0"/>
              </a:spcBef>
              <a:spcAft>
                <a:spcPts val="0"/>
              </a:spcAft>
              <a:buSzPts val="1900"/>
              <a:buChar char="○"/>
              <a:defRPr/>
            </a:lvl5pPr>
            <a:lvl6pPr indent="-349250" lvl="5" marL="2743200" algn="ctr">
              <a:lnSpc>
                <a:spcPct val="100000"/>
              </a:lnSpc>
              <a:spcBef>
                <a:spcPts val="0"/>
              </a:spcBef>
              <a:spcAft>
                <a:spcPts val="0"/>
              </a:spcAft>
              <a:buSzPts val="1900"/>
              <a:buChar char="■"/>
              <a:defRPr/>
            </a:lvl6pPr>
            <a:lvl7pPr indent="-349250" lvl="6" marL="3200400" algn="ctr">
              <a:lnSpc>
                <a:spcPct val="100000"/>
              </a:lnSpc>
              <a:spcBef>
                <a:spcPts val="0"/>
              </a:spcBef>
              <a:spcAft>
                <a:spcPts val="0"/>
              </a:spcAft>
              <a:buSzPts val="1900"/>
              <a:buChar char="●"/>
              <a:defRPr/>
            </a:lvl7pPr>
            <a:lvl8pPr indent="-349250" lvl="7" marL="3657600" algn="ctr">
              <a:lnSpc>
                <a:spcPct val="100000"/>
              </a:lnSpc>
              <a:spcBef>
                <a:spcPts val="0"/>
              </a:spcBef>
              <a:spcAft>
                <a:spcPts val="0"/>
              </a:spcAft>
              <a:buSzPts val="1900"/>
              <a:buChar char="○"/>
              <a:defRPr/>
            </a:lvl8pPr>
            <a:lvl9pPr indent="-349250" lvl="8" marL="4114800" algn="ctr">
              <a:lnSpc>
                <a:spcPct val="100000"/>
              </a:lnSpc>
              <a:spcBef>
                <a:spcPts val="0"/>
              </a:spcBef>
              <a:spcAft>
                <a:spcPts val="0"/>
              </a:spcAft>
              <a:buSzPts val="19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rning Meeting">
  <p:cSld name="CUSTOM_21">
    <p:spTree>
      <p:nvGrpSpPr>
        <p:cNvPr id="391" name="Shape 391"/>
        <p:cNvGrpSpPr/>
        <p:nvPr/>
      </p:nvGrpSpPr>
      <p:grpSpPr>
        <a:xfrm>
          <a:off x="0" y="0"/>
          <a:ext cx="0" cy="0"/>
          <a:chOff x="0" y="0"/>
          <a:chExt cx="0" cy="0"/>
        </a:xfrm>
      </p:grpSpPr>
      <p:sp>
        <p:nvSpPr>
          <p:cNvPr id="392" name="Google Shape;392;p22"/>
          <p:cNvSpPr/>
          <p:nvPr/>
        </p:nvSpPr>
        <p:spPr>
          <a:xfrm>
            <a:off x="607175" y="1642675"/>
            <a:ext cx="3386603" cy="2557801"/>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93" name="Google Shape;393;p22"/>
          <p:cNvSpPr/>
          <p:nvPr/>
        </p:nvSpPr>
        <p:spPr>
          <a:xfrm>
            <a:off x="5200637" y="5940625"/>
            <a:ext cx="1790796" cy="1391863"/>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 name="Google Shape;394;p22"/>
          <p:cNvSpPr/>
          <p:nvPr/>
        </p:nvSpPr>
        <p:spPr>
          <a:xfrm>
            <a:off x="4895238" y="5559825"/>
            <a:ext cx="2401577" cy="1715919"/>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22"/>
          <p:cNvSpPr/>
          <p:nvPr/>
        </p:nvSpPr>
        <p:spPr>
          <a:xfrm>
            <a:off x="4673713" y="5220238"/>
            <a:ext cx="2844632" cy="195725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22"/>
          <p:cNvSpPr/>
          <p:nvPr/>
        </p:nvSpPr>
        <p:spPr>
          <a:xfrm>
            <a:off x="4339425" y="1971325"/>
            <a:ext cx="3178914" cy="3001268"/>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97" name="Google Shape;397;p22"/>
          <p:cNvSpPr/>
          <p:nvPr/>
        </p:nvSpPr>
        <p:spPr>
          <a:xfrm rot="-5400000">
            <a:off x="7752656" y="2224291"/>
            <a:ext cx="4247030" cy="3730842"/>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98" name="Google Shape;398;p22"/>
          <p:cNvSpPr txBox="1"/>
          <p:nvPr>
            <p:ph type="title"/>
          </p:nvPr>
        </p:nvSpPr>
        <p:spPr>
          <a:xfrm>
            <a:off x="248550" y="244825"/>
            <a:ext cx="117111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99" name="Google Shape;399;p22"/>
          <p:cNvSpPr/>
          <p:nvPr/>
        </p:nvSpPr>
        <p:spPr>
          <a:xfrm>
            <a:off x="607175" y="4820803"/>
            <a:ext cx="3386603" cy="1759561"/>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0" name="Google Shape;400;p22"/>
          <p:cNvSpPr/>
          <p:nvPr/>
        </p:nvSpPr>
        <p:spPr>
          <a:xfrm>
            <a:off x="925575" y="12527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 name="Google Shape;401;p22"/>
          <p:cNvSpPr/>
          <p:nvPr/>
        </p:nvSpPr>
        <p:spPr>
          <a:xfrm>
            <a:off x="4468163" y="12643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22"/>
          <p:cNvSpPr/>
          <p:nvPr/>
        </p:nvSpPr>
        <p:spPr>
          <a:xfrm>
            <a:off x="925563" y="43439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22"/>
          <p:cNvSpPr/>
          <p:nvPr/>
        </p:nvSpPr>
        <p:spPr>
          <a:xfrm>
            <a:off x="8418913" y="12643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22"/>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22"/>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6" name="Google Shape;406;p22"/>
          <p:cNvSpPr/>
          <p:nvPr/>
        </p:nvSpPr>
        <p:spPr>
          <a:xfrm flipH="1">
            <a:off x="11373544"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5"/>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22"/>
          <p:cNvSpPr/>
          <p:nvPr/>
        </p:nvSpPr>
        <p:spPr>
          <a:xfrm flipH="1">
            <a:off x="11416219"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8" name="Google Shape;408;p22"/>
          <p:cNvSpPr/>
          <p:nvPr/>
        </p:nvSpPr>
        <p:spPr>
          <a:xfrm flipH="1" rot="-704196">
            <a:off x="10764644" y="59522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2"/>
          </a:solidFill>
          <a:ln cap="rnd"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22"/>
          <p:cNvSpPr/>
          <p:nvPr/>
        </p:nvSpPr>
        <p:spPr>
          <a:xfrm flipH="1" rot="-704196">
            <a:off x="10801428" y="59445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410" name="Google Shape;410;p22"/>
          <p:cNvGrpSpPr/>
          <p:nvPr/>
        </p:nvGrpSpPr>
        <p:grpSpPr>
          <a:xfrm rot="3120626">
            <a:off x="7760573" y="5224202"/>
            <a:ext cx="358018" cy="335911"/>
            <a:chOff x="2495301" y="1749451"/>
            <a:chExt cx="358028" cy="335921"/>
          </a:xfrm>
        </p:grpSpPr>
        <p:sp>
          <p:nvSpPr>
            <p:cNvPr id="411" name="Google Shape;411;p2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2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2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2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5" name="Google Shape;415;p22"/>
          <p:cNvGrpSpPr/>
          <p:nvPr/>
        </p:nvGrpSpPr>
        <p:grpSpPr>
          <a:xfrm rot="3120626">
            <a:off x="8183498" y="5348302"/>
            <a:ext cx="358018" cy="335911"/>
            <a:chOff x="2495301" y="1749451"/>
            <a:chExt cx="358028" cy="335921"/>
          </a:xfrm>
        </p:grpSpPr>
        <p:sp>
          <p:nvSpPr>
            <p:cNvPr id="416" name="Google Shape;416;p2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2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2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2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0" name="Google Shape;420;p22"/>
          <p:cNvGrpSpPr/>
          <p:nvPr/>
        </p:nvGrpSpPr>
        <p:grpSpPr>
          <a:xfrm rot="-8363512">
            <a:off x="8085261" y="4896861"/>
            <a:ext cx="358038" cy="335930"/>
            <a:chOff x="2495301" y="1749451"/>
            <a:chExt cx="358028" cy="335921"/>
          </a:xfrm>
        </p:grpSpPr>
        <p:sp>
          <p:nvSpPr>
            <p:cNvPr id="421" name="Google Shape;421;p2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2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2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2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5" name="Google Shape;425;p22"/>
          <p:cNvGrpSpPr/>
          <p:nvPr/>
        </p:nvGrpSpPr>
        <p:grpSpPr>
          <a:xfrm rot="-8670537">
            <a:off x="4671648" y="4526945"/>
            <a:ext cx="358103" cy="1075775"/>
            <a:chOff x="5847863" y="4281335"/>
            <a:chExt cx="358150" cy="1075915"/>
          </a:xfrm>
        </p:grpSpPr>
        <p:sp>
          <p:nvSpPr>
            <p:cNvPr id="426" name="Google Shape;426;p22"/>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22"/>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2">
    <p:spTree>
      <p:nvGrpSpPr>
        <p:cNvPr id="428" name="Shape 428"/>
        <p:cNvGrpSpPr/>
        <p:nvPr/>
      </p:nvGrpSpPr>
      <p:grpSpPr>
        <a:xfrm>
          <a:off x="0" y="0"/>
          <a:ext cx="0" cy="0"/>
          <a:chOff x="0" y="0"/>
          <a:chExt cx="0" cy="0"/>
        </a:xfrm>
      </p:grpSpPr>
      <p:sp>
        <p:nvSpPr>
          <p:cNvPr id="429" name="Google Shape;429;p23"/>
          <p:cNvSpPr/>
          <p:nvPr/>
        </p:nvSpPr>
        <p:spPr>
          <a:xfrm>
            <a:off x="549850" y="436800"/>
            <a:ext cx="11092292" cy="5527597"/>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30" name="Google Shape;430;p23"/>
          <p:cNvSpPr/>
          <p:nvPr/>
        </p:nvSpPr>
        <p:spPr>
          <a:xfrm>
            <a:off x="1950450" y="305500"/>
            <a:ext cx="8291099" cy="98273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23"/>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23"/>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33" name="Google Shape;433;p23"/>
          <p:cNvSpPr/>
          <p:nvPr/>
        </p:nvSpPr>
        <p:spPr>
          <a:xfrm flipH="1">
            <a:off x="11373544"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5"/>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23"/>
          <p:cNvSpPr/>
          <p:nvPr/>
        </p:nvSpPr>
        <p:spPr>
          <a:xfrm flipH="1">
            <a:off x="11416219"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35" name="Google Shape;435;p23"/>
          <p:cNvSpPr/>
          <p:nvPr/>
        </p:nvSpPr>
        <p:spPr>
          <a:xfrm flipH="1" rot="-704196">
            <a:off x="10764644" y="59522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2"/>
          </a:solidFill>
          <a:ln cap="rnd"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23"/>
          <p:cNvSpPr/>
          <p:nvPr/>
        </p:nvSpPr>
        <p:spPr>
          <a:xfrm flipH="1" rot="-704196">
            <a:off x="10801428" y="59445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437" name="Google Shape;437;p23"/>
          <p:cNvGrpSpPr/>
          <p:nvPr/>
        </p:nvGrpSpPr>
        <p:grpSpPr>
          <a:xfrm rot="3120626">
            <a:off x="485773" y="4968452"/>
            <a:ext cx="358018" cy="335911"/>
            <a:chOff x="2495301" y="1749451"/>
            <a:chExt cx="358028" cy="335921"/>
          </a:xfrm>
        </p:grpSpPr>
        <p:sp>
          <p:nvSpPr>
            <p:cNvPr id="438" name="Google Shape;438;p23"/>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 name="Google Shape;439;p23"/>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23"/>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23"/>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2" name="Google Shape;442;p23"/>
          <p:cNvGrpSpPr/>
          <p:nvPr/>
        </p:nvGrpSpPr>
        <p:grpSpPr>
          <a:xfrm rot="3120626">
            <a:off x="908698" y="5092552"/>
            <a:ext cx="358018" cy="335911"/>
            <a:chOff x="2495301" y="1749451"/>
            <a:chExt cx="358028" cy="335921"/>
          </a:xfrm>
        </p:grpSpPr>
        <p:sp>
          <p:nvSpPr>
            <p:cNvPr id="443" name="Google Shape;443;p23"/>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23"/>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23"/>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23"/>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7" name="Google Shape;447;p23"/>
          <p:cNvGrpSpPr/>
          <p:nvPr/>
        </p:nvGrpSpPr>
        <p:grpSpPr>
          <a:xfrm rot="-8363512">
            <a:off x="810461" y="4641111"/>
            <a:ext cx="358038" cy="335930"/>
            <a:chOff x="2495301" y="1749451"/>
            <a:chExt cx="358028" cy="335921"/>
          </a:xfrm>
        </p:grpSpPr>
        <p:sp>
          <p:nvSpPr>
            <p:cNvPr id="448" name="Google Shape;448;p23"/>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23"/>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23"/>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 name="Google Shape;451;p23"/>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52" name="Google Shape;452;p23"/>
          <p:cNvSpPr/>
          <p:nvPr/>
        </p:nvSpPr>
        <p:spPr>
          <a:xfrm>
            <a:off x="591475" y="570367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23"/>
          <p:cNvSpPr/>
          <p:nvPr/>
        </p:nvSpPr>
        <p:spPr>
          <a:xfrm>
            <a:off x="5333108" y="6081505"/>
            <a:ext cx="1508191" cy="116099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23"/>
          <p:cNvSpPr/>
          <p:nvPr/>
        </p:nvSpPr>
        <p:spPr>
          <a:xfrm>
            <a:off x="4976689" y="5721776"/>
            <a:ext cx="2184391" cy="1521061"/>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 name="Google Shape;455;p23"/>
          <p:cNvSpPr/>
          <p:nvPr/>
        </p:nvSpPr>
        <p:spPr>
          <a:xfrm>
            <a:off x="4673687" y="5358702"/>
            <a:ext cx="2844632" cy="188516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6" name="Google Shape;456;p23"/>
          <p:cNvSpPr/>
          <p:nvPr/>
        </p:nvSpPr>
        <p:spPr>
          <a:xfrm>
            <a:off x="5667762" y="6452726"/>
            <a:ext cx="856468" cy="717020"/>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5"/>
          </a:solidFill>
          <a:ln cap="flat" cmpd="sng" w="762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457" name="Shape 457"/>
        <p:cNvGrpSpPr/>
        <p:nvPr/>
      </p:nvGrpSpPr>
      <p:grpSpPr>
        <a:xfrm>
          <a:off x="0" y="0"/>
          <a:ext cx="0" cy="0"/>
          <a:chOff x="0" y="0"/>
          <a:chExt cx="0" cy="0"/>
        </a:xfrm>
      </p:grpSpPr>
      <p:grpSp>
        <p:nvGrpSpPr>
          <p:cNvPr id="458" name="Google Shape;458;p24"/>
          <p:cNvGrpSpPr/>
          <p:nvPr/>
        </p:nvGrpSpPr>
        <p:grpSpPr>
          <a:xfrm>
            <a:off x="0" y="0"/>
            <a:ext cx="12192000" cy="6858000"/>
            <a:chOff x="0" y="0"/>
            <a:chExt cx="12192000" cy="6858000"/>
          </a:xfrm>
        </p:grpSpPr>
        <p:sp>
          <p:nvSpPr>
            <p:cNvPr id="459" name="Google Shape;459;p24"/>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4"/>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461" name="Google Shape;461;p24"/>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462" name="Google Shape;462;p24">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463" name="Google Shape;463;p24">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464" name="Google Shape;464;p24">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465" name="Google Shape;465;p24">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466" name="Google Shape;466;p24"/>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467" name="Google Shape;467;p24"/>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bg>
      <p:bgPr>
        <a:solidFill>
          <a:schemeClr val="accent4"/>
        </a:solidFill>
      </p:bgPr>
    </p:bg>
    <p:spTree>
      <p:nvGrpSpPr>
        <p:cNvPr id="41" name="Shape 41"/>
        <p:cNvGrpSpPr/>
        <p:nvPr/>
      </p:nvGrpSpPr>
      <p:grpSpPr>
        <a:xfrm>
          <a:off x="0" y="0"/>
          <a:ext cx="0" cy="0"/>
          <a:chOff x="0" y="0"/>
          <a:chExt cx="0" cy="0"/>
        </a:xfrm>
      </p:grpSpPr>
      <p:sp>
        <p:nvSpPr>
          <p:cNvPr id="42" name="Google Shape;42;p4"/>
          <p:cNvSpPr txBox="1"/>
          <p:nvPr>
            <p:ph type="title"/>
          </p:nvPr>
        </p:nvSpPr>
        <p:spPr>
          <a:xfrm>
            <a:off x="2069274" y="2719975"/>
            <a:ext cx="8053500" cy="13248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43" name="Google Shape;43;p4"/>
          <p:cNvSpPr txBox="1"/>
          <p:nvPr>
            <p:ph idx="1" type="body"/>
          </p:nvPr>
        </p:nvSpPr>
        <p:spPr>
          <a:xfrm>
            <a:off x="2069236" y="4124275"/>
            <a:ext cx="8053500" cy="22359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44" name="Google Shape;44;p4"/>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4"/>
          <p:cNvSpPr/>
          <p:nvPr/>
        </p:nvSpPr>
        <p:spPr>
          <a:xfrm>
            <a:off x="4216676" y="6210778"/>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 name="Google Shape;46;p4"/>
          <p:cNvSpPr/>
          <p:nvPr/>
        </p:nvSpPr>
        <p:spPr>
          <a:xfrm>
            <a:off x="4902661" y="6338244"/>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 name="Google Shape;47;p4"/>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48" name="Shape 48"/>
        <p:cNvGrpSpPr/>
        <p:nvPr/>
      </p:nvGrpSpPr>
      <p:grpSpPr>
        <a:xfrm>
          <a:off x="0" y="0"/>
          <a:ext cx="0" cy="0"/>
          <a:chOff x="0" y="0"/>
          <a:chExt cx="0" cy="0"/>
        </a:xfrm>
      </p:grpSpPr>
      <p:sp>
        <p:nvSpPr>
          <p:cNvPr id="49" name="Google Shape;49;p5"/>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5000"/>
              <a:buFont typeface="Aldrich"/>
              <a:buNone/>
              <a:defRPr sz="5000"/>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p:txBody>
      </p:sp>
      <p:sp>
        <p:nvSpPr>
          <p:cNvPr id="50" name="Google Shape;50;p5"/>
          <p:cNvSpPr txBox="1"/>
          <p:nvPr>
            <p:ph idx="1" type="body"/>
          </p:nvPr>
        </p:nvSpPr>
        <p:spPr>
          <a:xfrm>
            <a:off x="720400" y="2162000"/>
            <a:ext cx="7769400" cy="3366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51" name="Google Shape;51;p5"/>
          <p:cNvSpPr/>
          <p:nvPr/>
        </p:nvSpPr>
        <p:spPr>
          <a:xfrm rot="1147042">
            <a:off x="10065592" y="5030037"/>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5"/>
          <p:cNvSpPr/>
          <p:nvPr/>
        </p:nvSpPr>
        <p:spPr>
          <a:xfrm flipH="1">
            <a:off x="11364769"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5"/>
          <p:cNvSpPr/>
          <p:nvPr/>
        </p:nvSpPr>
        <p:spPr>
          <a:xfrm flipH="1" rot="-3772208">
            <a:off x="11599428" y="4123816"/>
            <a:ext cx="972589" cy="71848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5"/>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5" name="Google Shape;55;p5"/>
          <p:cNvSpPr/>
          <p:nvPr/>
        </p:nvSpPr>
        <p:spPr>
          <a:xfrm rot="1147042">
            <a:off x="10126567" y="5030037"/>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56" name="Google Shape;56;p5"/>
          <p:cNvGrpSpPr/>
          <p:nvPr/>
        </p:nvGrpSpPr>
        <p:grpSpPr>
          <a:xfrm rot="-8670537">
            <a:off x="481073" y="5670895"/>
            <a:ext cx="358103" cy="1075775"/>
            <a:chOff x="5847863" y="4281335"/>
            <a:chExt cx="358150" cy="1075915"/>
          </a:xfrm>
        </p:grpSpPr>
        <p:sp>
          <p:nvSpPr>
            <p:cNvPr id="57" name="Google Shape;57;p5"/>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5"/>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9" name="Google Shape;59;p5"/>
          <p:cNvSpPr/>
          <p:nvPr/>
        </p:nvSpPr>
        <p:spPr>
          <a:xfrm flipH="1">
            <a:off x="11407444"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0" name="Google Shape;60;p5"/>
          <p:cNvSpPr/>
          <p:nvPr/>
        </p:nvSpPr>
        <p:spPr>
          <a:xfrm flipH="1" rot="-704196">
            <a:off x="10755869" y="6621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5"/>
          <p:cNvSpPr/>
          <p:nvPr/>
        </p:nvSpPr>
        <p:spPr>
          <a:xfrm flipH="1" rot="-704196">
            <a:off x="10792653" y="6544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2" name="Google Shape;62;p5"/>
          <p:cNvSpPr/>
          <p:nvPr/>
        </p:nvSpPr>
        <p:spPr>
          <a:xfrm rot="2831391">
            <a:off x="10898042" y="4692610"/>
            <a:ext cx="769442" cy="789626"/>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5"/>
          <p:cNvSpPr/>
          <p:nvPr/>
        </p:nvSpPr>
        <p:spPr>
          <a:xfrm rot="2831391">
            <a:off x="10951851" y="4721290"/>
            <a:ext cx="769442" cy="789626"/>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4" name="Google Shape;64;p5"/>
          <p:cNvSpPr/>
          <p:nvPr/>
        </p:nvSpPr>
        <p:spPr>
          <a:xfrm flipH="1" rot="-1146381">
            <a:off x="10919995" y="5584076"/>
            <a:ext cx="612046" cy="628080"/>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5"/>
          <p:cNvSpPr/>
          <p:nvPr/>
        </p:nvSpPr>
        <p:spPr>
          <a:xfrm flipH="1" rot="-1146381">
            <a:off x="10871458" y="5584076"/>
            <a:ext cx="612046" cy="628080"/>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66" name="Shape 66"/>
        <p:cNvGrpSpPr/>
        <p:nvPr/>
      </p:nvGrpSpPr>
      <p:grpSpPr>
        <a:xfrm>
          <a:off x="0" y="0"/>
          <a:ext cx="0" cy="0"/>
          <a:chOff x="0" y="0"/>
          <a:chExt cx="0" cy="0"/>
        </a:xfrm>
      </p:grpSpPr>
      <p:sp>
        <p:nvSpPr>
          <p:cNvPr id="67" name="Google Shape;67;p6"/>
          <p:cNvSpPr txBox="1"/>
          <p:nvPr>
            <p:ph idx="1" type="body"/>
          </p:nvPr>
        </p:nvSpPr>
        <p:spPr>
          <a:xfrm>
            <a:off x="2401350" y="3844150"/>
            <a:ext cx="7389300" cy="207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68" name="Google Shape;68;p6"/>
          <p:cNvSpPr txBox="1"/>
          <p:nvPr>
            <p:ph type="title"/>
          </p:nvPr>
        </p:nvSpPr>
        <p:spPr>
          <a:xfrm>
            <a:off x="2401350" y="2919700"/>
            <a:ext cx="73893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9" name="Google Shape;69;p6"/>
          <p:cNvSpPr/>
          <p:nvPr/>
        </p:nvSpPr>
        <p:spPr>
          <a:xfrm>
            <a:off x="5024675" y="676525"/>
            <a:ext cx="2398379" cy="2386671"/>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70" name="Google Shape;70;p6"/>
          <p:cNvGrpSpPr/>
          <p:nvPr/>
        </p:nvGrpSpPr>
        <p:grpSpPr>
          <a:xfrm>
            <a:off x="7091509" y="1931988"/>
            <a:ext cx="836860" cy="671185"/>
            <a:chOff x="9417497" y="1564911"/>
            <a:chExt cx="967692" cy="776116"/>
          </a:xfrm>
        </p:grpSpPr>
        <p:sp>
          <p:nvSpPr>
            <p:cNvPr id="71" name="Google Shape;71;p6"/>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6"/>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6"/>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6"/>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6"/>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 name="Google Shape;76;p6"/>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6"/>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6"/>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9" name="Google Shape;79;p6"/>
          <p:cNvGrpSpPr/>
          <p:nvPr/>
        </p:nvGrpSpPr>
        <p:grpSpPr>
          <a:xfrm>
            <a:off x="4823578" y="833455"/>
            <a:ext cx="849146" cy="740193"/>
            <a:chOff x="8316334" y="844291"/>
            <a:chExt cx="981899" cy="855912"/>
          </a:xfrm>
        </p:grpSpPr>
        <p:sp>
          <p:nvSpPr>
            <p:cNvPr id="80" name="Google Shape;80;p6"/>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6"/>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6"/>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6"/>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6"/>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6"/>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 name="Google Shape;86;p6"/>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6"/>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8" name="Google Shape;88;p6"/>
          <p:cNvSpPr/>
          <p:nvPr/>
        </p:nvSpPr>
        <p:spPr>
          <a:xfrm rot="6383532">
            <a:off x="-7400" y="89794"/>
            <a:ext cx="1628528" cy="1203046"/>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6"/>
          <p:cNvSpPr/>
          <p:nvPr/>
        </p:nvSpPr>
        <p:spPr>
          <a:xfrm>
            <a:off x="10899675" y="-5"/>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6"/>
          <p:cNvSpPr/>
          <p:nvPr/>
        </p:nvSpPr>
        <p:spPr>
          <a:xfrm>
            <a:off x="10390625" y="5391976"/>
            <a:ext cx="1867607" cy="1566062"/>
          </a:xfrm>
          <a:custGeom>
            <a:rect b="b" l="l" r="r" t="t"/>
            <a:pathLst>
              <a:path extrusionOk="0" h="1116622" w="1331627">
                <a:moveTo>
                  <a:pt x="74564" y="1117335"/>
                </a:moveTo>
                <a:lnTo>
                  <a:pt x="71768" y="1117335"/>
                </a:lnTo>
                <a:cubicBezTo>
                  <a:pt x="30616" y="1115816"/>
                  <a:pt x="-1523" y="1081225"/>
                  <a:pt x="-4" y="1040072"/>
                </a:cubicBezTo>
                <a:cubicBezTo>
                  <a:pt x="-4" y="1040072"/>
                  <a:pt x="-4" y="1040063"/>
                  <a:pt x="-4" y="1040063"/>
                </a:cubicBezTo>
                <a:cubicBezTo>
                  <a:pt x="5682" y="887104"/>
                  <a:pt x="43432" y="661906"/>
                  <a:pt x="190892" y="457774"/>
                </a:cubicBezTo>
                <a:cubicBezTo>
                  <a:pt x="472110" y="68618"/>
                  <a:pt x="962213" y="9150"/>
                  <a:pt x="1160287" y="1692"/>
                </a:cubicBezTo>
                <a:cubicBezTo>
                  <a:pt x="1193469" y="388"/>
                  <a:pt x="1226933" y="388"/>
                  <a:pt x="1259835" y="1692"/>
                </a:cubicBezTo>
                <a:cubicBezTo>
                  <a:pt x="1300942" y="3258"/>
                  <a:pt x="1333100" y="37886"/>
                  <a:pt x="1331515" y="79039"/>
                </a:cubicBezTo>
                <a:cubicBezTo>
                  <a:pt x="1331515" y="79048"/>
                  <a:pt x="1331515" y="79048"/>
                  <a:pt x="1331515" y="79058"/>
                </a:cubicBezTo>
                <a:cubicBezTo>
                  <a:pt x="1329930" y="120182"/>
                  <a:pt x="1295256" y="152219"/>
                  <a:pt x="1254150" y="150644"/>
                </a:cubicBezTo>
                <a:cubicBezTo>
                  <a:pt x="1224975" y="149618"/>
                  <a:pt x="1195334" y="149618"/>
                  <a:pt x="1165879" y="150644"/>
                </a:cubicBezTo>
                <a:cubicBezTo>
                  <a:pt x="990083" y="157355"/>
                  <a:pt x="554880" y="209180"/>
                  <a:pt x="312160" y="545113"/>
                </a:cubicBezTo>
                <a:cubicBezTo>
                  <a:pt x="186604" y="718951"/>
                  <a:pt x="154353" y="913203"/>
                  <a:pt x="149413" y="1045563"/>
                </a:cubicBezTo>
                <a:cubicBezTo>
                  <a:pt x="147903" y="1085755"/>
                  <a:pt x="114785" y="1117512"/>
                  <a:pt x="74564" y="11173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6"/>
          <p:cNvSpPr/>
          <p:nvPr/>
        </p:nvSpPr>
        <p:spPr>
          <a:xfrm>
            <a:off x="10661813" y="5737317"/>
            <a:ext cx="1634661" cy="1228568"/>
          </a:xfrm>
          <a:custGeom>
            <a:rect b="b" l="l" r="r" t="t"/>
            <a:pathLst>
              <a:path extrusionOk="0" h="875984" w="1165534">
                <a:moveTo>
                  <a:pt x="74617" y="876698"/>
                </a:moveTo>
                <a:lnTo>
                  <a:pt x="70609" y="876698"/>
                </a:lnTo>
                <a:cubicBezTo>
                  <a:pt x="29484" y="874545"/>
                  <a:pt x="-2105" y="839451"/>
                  <a:pt x="48" y="798326"/>
                </a:cubicBezTo>
                <a:cubicBezTo>
                  <a:pt x="48" y="798317"/>
                  <a:pt x="48" y="798317"/>
                  <a:pt x="48" y="798308"/>
                </a:cubicBezTo>
                <a:cubicBezTo>
                  <a:pt x="6368" y="661520"/>
                  <a:pt x="48611" y="528807"/>
                  <a:pt x="122527" y="413533"/>
                </a:cubicBezTo>
                <a:cubicBezTo>
                  <a:pt x="245938" y="223755"/>
                  <a:pt x="417261" y="148534"/>
                  <a:pt x="530605" y="98666"/>
                </a:cubicBezTo>
                <a:cubicBezTo>
                  <a:pt x="708731" y="21748"/>
                  <a:pt x="902890" y="-10652"/>
                  <a:pt x="1096303" y="4243"/>
                </a:cubicBezTo>
                <a:cubicBezTo>
                  <a:pt x="1137409" y="7226"/>
                  <a:pt x="1168262" y="42935"/>
                  <a:pt x="1165279" y="84013"/>
                </a:cubicBezTo>
                <a:cubicBezTo>
                  <a:pt x="1165279" y="84022"/>
                  <a:pt x="1165279" y="84022"/>
                  <a:pt x="1165279" y="84031"/>
                </a:cubicBezTo>
                <a:cubicBezTo>
                  <a:pt x="1162296" y="125110"/>
                  <a:pt x="1126596" y="155991"/>
                  <a:pt x="1085490" y="153017"/>
                </a:cubicBezTo>
                <a:cubicBezTo>
                  <a:pt x="1085490" y="153017"/>
                  <a:pt x="1085397" y="153008"/>
                  <a:pt x="1085397" y="153008"/>
                </a:cubicBezTo>
                <a:cubicBezTo>
                  <a:pt x="916219" y="139865"/>
                  <a:pt x="746482" y="168080"/>
                  <a:pt x="590633" y="235220"/>
                </a:cubicBezTo>
                <a:cubicBezTo>
                  <a:pt x="488101" y="280427"/>
                  <a:pt x="346700" y="342413"/>
                  <a:pt x="247523" y="494812"/>
                </a:cubicBezTo>
                <a:cubicBezTo>
                  <a:pt x="187961" y="588108"/>
                  <a:pt x="153939" y="695449"/>
                  <a:pt x="148999" y="806044"/>
                </a:cubicBezTo>
                <a:cubicBezTo>
                  <a:pt x="146948" y="845622"/>
                  <a:pt x="114231" y="876652"/>
                  <a:pt x="74617" y="8766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6"/>
          <p:cNvSpPr/>
          <p:nvPr/>
        </p:nvSpPr>
        <p:spPr>
          <a:xfrm>
            <a:off x="10925161" y="6147179"/>
            <a:ext cx="1379017" cy="803153"/>
          </a:xfrm>
          <a:custGeom>
            <a:rect b="b" l="l" r="r" t="t"/>
            <a:pathLst>
              <a:path extrusionOk="0" h="572658" w="983256">
                <a:moveTo>
                  <a:pt x="74573" y="573372"/>
                </a:moveTo>
                <a:cubicBezTo>
                  <a:pt x="68608" y="573372"/>
                  <a:pt x="62736" y="572692"/>
                  <a:pt x="56956" y="571322"/>
                </a:cubicBezTo>
                <a:cubicBezTo>
                  <a:pt x="16969" y="561628"/>
                  <a:pt x="-7639" y="521324"/>
                  <a:pt x="2056" y="481299"/>
                </a:cubicBezTo>
                <a:cubicBezTo>
                  <a:pt x="2056" y="481261"/>
                  <a:pt x="2056" y="481224"/>
                  <a:pt x="2056" y="481187"/>
                </a:cubicBezTo>
                <a:cubicBezTo>
                  <a:pt x="27782" y="369157"/>
                  <a:pt x="84734" y="266708"/>
                  <a:pt x="166293" y="185708"/>
                </a:cubicBezTo>
                <a:cubicBezTo>
                  <a:pt x="305271" y="50832"/>
                  <a:pt x="472491" y="27249"/>
                  <a:pt x="594597" y="10658"/>
                </a:cubicBezTo>
                <a:cubicBezTo>
                  <a:pt x="703188" y="-4368"/>
                  <a:pt x="813457" y="-2354"/>
                  <a:pt x="921489" y="16623"/>
                </a:cubicBezTo>
                <a:cubicBezTo>
                  <a:pt x="962036" y="23726"/>
                  <a:pt x="989160" y="62371"/>
                  <a:pt x="982076" y="102936"/>
                </a:cubicBezTo>
                <a:cubicBezTo>
                  <a:pt x="974992" y="143502"/>
                  <a:pt x="936309" y="170626"/>
                  <a:pt x="895763" y="163524"/>
                </a:cubicBezTo>
                <a:cubicBezTo>
                  <a:pt x="803017" y="147249"/>
                  <a:pt x="708316" y="145515"/>
                  <a:pt x="615105" y="158397"/>
                </a:cubicBezTo>
                <a:cubicBezTo>
                  <a:pt x="502133" y="174056"/>
                  <a:pt x="374061" y="191860"/>
                  <a:pt x="270224" y="292714"/>
                </a:cubicBezTo>
                <a:cubicBezTo>
                  <a:pt x="229117" y="332515"/>
                  <a:pt x="174496" y="403635"/>
                  <a:pt x="147091" y="516421"/>
                </a:cubicBezTo>
                <a:cubicBezTo>
                  <a:pt x="138982" y="549865"/>
                  <a:pt x="108968" y="573401"/>
                  <a:pt x="74573" y="57337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6"/>
          <p:cNvSpPr/>
          <p:nvPr/>
        </p:nvSpPr>
        <p:spPr>
          <a:xfrm>
            <a:off x="11258278" y="6532367"/>
            <a:ext cx="1038466" cy="456667"/>
          </a:xfrm>
          <a:custGeom>
            <a:rect b="b" l="l" r="r" t="t"/>
            <a:pathLst>
              <a:path extrusionOk="0" h="325609" w="740439">
                <a:moveTo>
                  <a:pt x="74652" y="326323"/>
                </a:moveTo>
                <a:lnTo>
                  <a:pt x="67662" y="326323"/>
                </a:lnTo>
                <a:cubicBezTo>
                  <a:pt x="26648" y="322538"/>
                  <a:pt x="-3552" y="286223"/>
                  <a:pt x="270" y="245220"/>
                </a:cubicBezTo>
                <a:cubicBezTo>
                  <a:pt x="270" y="245192"/>
                  <a:pt x="270" y="245164"/>
                  <a:pt x="270" y="245136"/>
                </a:cubicBezTo>
                <a:cubicBezTo>
                  <a:pt x="7913" y="163483"/>
                  <a:pt x="36901" y="100379"/>
                  <a:pt x="86583" y="57502"/>
                </a:cubicBezTo>
                <a:cubicBezTo>
                  <a:pt x="152763" y="457"/>
                  <a:pt x="225560" y="2041"/>
                  <a:pt x="346176" y="4838"/>
                </a:cubicBezTo>
                <a:cubicBezTo>
                  <a:pt x="370691" y="5397"/>
                  <a:pt x="398001" y="6049"/>
                  <a:pt x="428668" y="6236"/>
                </a:cubicBezTo>
                <a:cubicBezTo>
                  <a:pt x="505380" y="6889"/>
                  <a:pt x="583678" y="5118"/>
                  <a:pt x="661695" y="830"/>
                </a:cubicBezTo>
                <a:cubicBezTo>
                  <a:pt x="702802" y="-1445"/>
                  <a:pt x="738034" y="30042"/>
                  <a:pt x="740271" y="71167"/>
                </a:cubicBezTo>
                <a:cubicBezTo>
                  <a:pt x="740271" y="71176"/>
                  <a:pt x="740271" y="71195"/>
                  <a:pt x="740271" y="71204"/>
                </a:cubicBezTo>
                <a:cubicBezTo>
                  <a:pt x="742508" y="112328"/>
                  <a:pt x="711096" y="147497"/>
                  <a:pt x="669898" y="149772"/>
                </a:cubicBezTo>
                <a:cubicBezTo>
                  <a:pt x="669898" y="149772"/>
                  <a:pt x="669804" y="149781"/>
                  <a:pt x="669804" y="149781"/>
                </a:cubicBezTo>
                <a:cubicBezTo>
                  <a:pt x="588897" y="154162"/>
                  <a:pt x="507337" y="156120"/>
                  <a:pt x="427456" y="155374"/>
                </a:cubicBezTo>
                <a:cubicBezTo>
                  <a:pt x="395950" y="155374"/>
                  <a:pt x="367894" y="154535"/>
                  <a:pt x="342727" y="153882"/>
                </a:cubicBezTo>
                <a:cubicBezTo>
                  <a:pt x="241686" y="151645"/>
                  <a:pt x="205613" y="151738"/>
                  <a:pt x="184269" y="170381"/>
                </a:cubicBezTo>
                <a:cubicBezTo>
                  <a:pt x="164787" y="187252"/>
                  <a:pt x="152857" y="216986"/>
                  <a:pt x="149035" y="259024"/>
                </a:cubicBezTo>
                <a:cubicBezTo>
                  <a:pt x="145306" y="297269"/>
                  <a:pt x="113055" y="326407"/>
                  <a:pt x="74652" y="32632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6"/>
          <p:cNvSpPr/>
          <p:nvPr/>
        </p:nvSpPr>
        <p:spPr>
          <a:xfrm>
            <a:off x="11576010" y="6779871"/>
            <a:ext cx="720443" cy="209165"/>
          </a:xfrm>
          <a:custGeom>
            <a:rect b="b" l="l" r="r" t="t"/>
            <a:pathLst>
              <a:path extrusionOk="0" h="149137" w="513685">
                <a:moveTo>
                  <a:pt x="439061" y="149852"/>
                </a:moveTo>
                <a:lnTo>
                  <a:pt x="74513" y="149852"/>
                </a:lnTo>
                <a:cubicBezTo>
                  <a:pt x="33314" y="149852"/>
                  <a:pt x="-56" y="116463"/>
                  <a:pt x="-56" y="75283"/>
                </a:cubicBezTo>
                <a:cubicBezTo>
                  <a:pt x="-56" y="34102"/>
                  <a:pt x="33314" y="714"/>
                  <a:pt x="74513" y="714"/>
                </a:cubicBezTo>
                <a:lnTo>
                  <a:pt x="439061" y="714"/>
                </a:lnTo>
                <a:cubicBezTo>
                  <a:pt x="480261" y="714"/>
                  <a:pt x="513630" y="34102"/>
                  <a:pt x="513630" y="75283"/>
                </a:cubicBezTo>
                <a:cubicBezTo>
                  <a:pt x="513630" y="116463"/>
                  <a:pt x="480261" y="149852"/>
                  <a:pt x="439061" y="14985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95" name="Shape 95"/>
        <p:cNvGrpSpPr/>
        <p:nvPr/>
      </p:nvGrpSpPr>
      <p:grpSpPr>
        <a:xfrm>
          <a:off x="0" y="0"/>
          <a:ext cx="0" cy="0"/>
          <a:chOff x="0" y="0"/>
          <a:chExt cx="0" cy="0"/>
        </a:xfrm>
      </p:grpSpPr>
      <p:sp>
        <p:nvSpPr>
          <p:cNvPr id="96" name="Google Shape;96;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5000"/>
              <a:buFont typeface="Aldrich"/>
              <a:buNone/>
              <a:defRPr sz="5000"/>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p:txBody>
      </p:sp>
      <p:sp>
        <p:nvSpPr>
          <p:cNvPr id="97" name="Google Shape;97;p7"/>
          <p:cNvSpPr txBox="1"/>
          <p:nvPr>
            <p:ph idx="1" type="body"/>
          </p:nvPr>
        </p:nvSpPr>
        <p:spPr>
          <a:xfrm>
            <a:off x="873350" y="24460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98" name="Google Shape;98;p7"/>
          <p:cNvSpPr txBox="1"/>
          <p:nvPr>
            <p:ph idx="2" type="body"/>
          </p:nvPr>
        </p:nvSpPr>
        <p:spPr>
          <a:xfrm>
            <a:off x="6464146" y="24342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99" name="Google Shape;99;p7"/>
          <p:cNvGrpSpPr/>
          <p:nvPr/>
        </p:nvGrpSpPr>
        <p:grpSpPr>
          <a:xfrm rot="-7155270">
            <a:off x="11499448" y="5857274"/>
            <a:ext cx="428588" cy="402124"/>
            <a:chOff x="2495301" y="1749451"/>
            <a:chExt cx="358028" cy="335921"/>
          </a:xfrm>
        </p:grpSpPr>
        <p:sp>
          <p:nvSpPr>
            <p:cNvPr id="100" name="Google Shape;100;p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4" name="Google Shape;104;p7"/>
          <p:cNvGrpSpPr/>
          <p:nvPr/>
        </p:nvGrpSpPr>
        <p:grpSpPr>
          <a:xfrm rot="3120649">
            <a:off x="10976087" y="6095762"/>
            <a:ext cx="428520" cy="402060"/>
            <a:chOff x="2495301" y="1749451"/>
            <a:chExt cx="358028" cy="335921"/>
          </a:xfrm>
        </p:grpSpPr>
        <p:sp>
          <p:nvSpPr>
            <p:cNvPr id="105" name="Google Shape;105;p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9" name="Google Shape;109;p7"/>
          <p:cNvSpPr/>
          <p:nvPr/>
        </p:nvSpPr>
        <p:spPr>
          <a:xfrm rot="7429286">
            <a:off x="82817"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7"/>
          <p:cNvSpPr/>
          <p:nvPr/>
        </p:nvSpPr>
        <p:spPr>
          <a:xfrm flipH="1" rot="9469379">
            <a:off x="11630998"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1" name="Google Shape;111;p7"/>
          <p:cNvSpPr/>
          <p:nvPr/>
        </p:nvSpPr>
        <p:spPr>
          <a:xfrm flipH="1" rot="3560054">
            <a:off x="356202" y="5941093"/>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7"/>
          <p:cNvSpPr/>
          <p:nvPr/>
        </p:nvSpPr>
        <p:spPr>
          <a:xfrm>
            <a:off x="5333108" y="6359168"/>
            <a:ext cx="1508191" cy="116099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7"/>
          <p:cNvSpPr/>
          <p:nvPr/>
        </p:nvSpPr>
        <p:spPr>
          <a:xfrm>
            <a:off x="4976689" y="5999439"/>
            <a:ext cx="2184391" cy="1521061"/>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7"/>
          <p:cNvSpPr/>
          <p:nvPr/>
        </p:nvSpPr>
        <p:spPr>
          <a:xfrm>
            <a:off x="4673687" y="5636364"/>
            <a:ext cx="2844632" cy="188516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15" name="Shape 115"/>
        <p:cNvGrpSpPr/>
        <p:nvPr/>
      </p:nvGrpSpPr>
      <p:grpSpPr>
        <a:xfrm>
          <a:off x="0" y="0"/>
          <a:ext cx="0" cy="0"/>
          <a:chOff x="0" y="0"/>
          <a:chExt cx="0" cy="0"/>
        </a:xfrm>
      </p:grpSpPr>
      <p:sp>
        <p:nvSpPr>
          <p:cNvPr id="116" name="Google Shape;116;p8"/>
          <p:cNvSpPr txBox="1"/>
          <p:nvPr>
            <p:ph idx="1" type="body"/>
          </p:nvPr>
        </p:nvSpPr>
        <p:spPr>
          <a:xfrm>
            <a:off x="2128586" y="2582425"/>
            <a:ext cx="7989000" cy="3436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117" name="Google Shape;117;p8"/>
          <p:cNvSpPr txBox="1"/>
          <p:nvPr>
            <p:ph type="title"/>
          </p:nvPr>
        </p:nvSpPr>
        <p:spPr>
          <a:xfrm>
            <a:off x="2074413" y="1177250"/>
            <a:ext cx="79890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8" name="Google Shape;118;p8"/>
          <p:cNvSpPr/>
          <p:nvPr/>
        </p:nvSpPr>
        <p:spPr>
          <a:xfrm flipH="1" rot="8961081">
            <a:off x="-193496" y="246316"/>
            <a:ext cx="1211713" cy="895131"/>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8"/>
          <p:cNvSpPr/>
          <p:nvPr/>
        </p:nvSpPr>
        <p:spPr>
          <a:xfrm>
            <a:off x="10611054" y="2979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0" name="Google Shape;120;p8"/>
          <p:cNvSpPr/>
          <p:nvPr/>
        </p:nvSpPr>
        <p:spPr>
          <a:xfrm rot="5400000">
            <a:off x="11024425" y="569042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 name="Google Shape;121;p8"/>
          <p:cNvGrpSpPr/>
          <p:nvPr/>
        </p:nvGrpSpPr>
        <p:grpSpPr>
          <a:xfrm>
            <a:off x="2392126" y="937931"/>
            <a:ext cx="625046" cy="586451"/>
            <a:chOff x="2495301" y="1749451"/>
            <a:chExt cx="358028" cy="335921"/>
          </a:xfrm>
        </p:grpSpPr>
        <p:sp>
          <p:nvSpPr>
            <p:cNvPr id="122" name="Google Shape;122;p8"/>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8"/>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8"/>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8"/>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 name="Google Shape;126;p8"/>
          <p:cNvGrpSpPr/>
          <p:nvPr/>
        </p:nvGrpSpPr>
        <p:grpSpPr>
          <a:xfrm rot="3120576">
            <a:off x="1903325" y="1358938"/>
            <a:ext cx="625051" cy="586455"/>
            <a:chOff x="2495301" y="1749451"/>
            <a:chExt cx="358028" cy="335921"/>
          </a:xfrm>
        </p:grpSpPr>
        <p:sp>
          <p:nvSpPr>
            <p:cNvPr id="127" name="Google Shape;127;p8"/>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8"/>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8"/>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8"/>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bg>
      <p:bgPr>
        <a:solidFill>
          <a:schemeClr val="accent4"/>
        </a:solidFill>
      </p:bgPr>
    </p:bg>
    <p:spTree>
      <p:nvGrpSpPr>
        <p:cNvPr id="131" name="Shape 131"/>
        <p:cNvGrpSpPr/>
        <p:nvPr/>
      </p:nvGrpSpPr>
      <p:grpSpPr>
        <a:xfrm>
          <a:off x="0" y="0"/>
          <a:ext cx="0" cy="0"/>
          <a:chOff x="0" y="0"/>
          <a:chExt cx="0" cy="0"/>
        </a:xfrm>
      </p:grpSpPr>
      <p:sp>
        <p:nvSpPr>
          <p:cNvPr id="132" name="Google Shape;132;p9"/>
          <p:cNvSpPr txBox="1"/>
          <p:nvPr>
            <p:ph type="title"/>
          </p:nvPr>
        </p:nvSpPr>
        <p:spPr>
          <a:xfrm>
            <a:off x="1272900" y="1893825"/>
            <a:ext cx="96462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dk1"/>
              </a:buClr>
              <a:buSzPts val="5000"/>
              <a:buNone/>
              <a:defRPr sz="5000">
                <a:solidFill>
                  <a:schemeClr val="dk1"/>
                </a:solidFill>
              </a:defRPr>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133" name="Google Shape;133;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134" name="Google Shape;134;p9"/>
          <p:cNvSpPr/>
          <p:nvPr/>
        </p:nvSpPr>
        <p:spPr>
          <a:xfrm>
            <a:off x="511975" y="1086700"/>
            <a:ext cx="11143155" cy="4938215"/>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135" name="Google Shape;135;p9"/>
          <p:cNvGrpSpPr/>
          <p:nvPr/>
        </p:nvGrpSpPr>
        <p:grpSpPr>
          <a:xfrm>
            <a:off x="1523784" y="1086696"/>
            <a:ext cx="969047" cy="777202"/>
            <a:chOff x="9417497" y="1564911"/>
            <a:chExt cx="967692" cy="776116"/>
          </a:xfrm>
        </p:grpSpPr>
        <p:sp>
          <p:nvSpPr>
            <p:cNvPr id="136" name="Google Shape;136;p9"/>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9"/>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9"/>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9"/>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9"/>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9"/>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9"/>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9"/>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 name="Google Shape;144;p9"/>
          <p:cNvGrpSpPr/>
          <p:nvPr/>
        </p:nvGrpSpPr>
        <p:grpSpPr>
          <a:xfrm>
            <a:off x="709567" y="1197851"/>
            <a:ext cx="1101396" cy="960077"/>
            <a:chOff x="8316334" y="844291"/>
            <a:chExt cx="981899" cy="855912"/>
          </a:xfrm>
        </p:grpSpPr>
        <p:sp>
          <p:nvSpPr>
            <p:cNvPr id="145" name="Google Shape;145;p9"/>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9"/>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9"/>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9"/>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9"/>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9"/>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9"/>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9"/>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 name="Google Shape;153;p9"/>
          <p:cNvGrpSpPr/>
          <p:nvPr/>
        </p:nvGrpSpPr>
        <p:grpSpPr>
          <a:xfrm rot="10800000">
            <a:off x="5477080" y="671351"/>
            <a:ext cx="1237846" cy="872004"/>
            <a:chOff x="621403" y="597265"/>
            <a:chExt cx="1588204" cy="1118814"/>
          </a:xfrm>
        </p:grpSpPr>
        <p:sp>
          <p:nvSpPr>
            <p:cNvPr id="154" name="Google Shape;154;p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 name="Google Shape;155;p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6" name="Google Shape;156;p9"/>
          <p:cNvGrpSpPr/>
          <p:nvPr/>
        </p:nvGrpSpPr>
        <p:grpSpPr>
          <a:xfrm flipH="1">
            <a:off x="10316867" y="4890701"/>
            <a:ext cx="1101396" cy="960077"/>
            <a:chOff x="8316334" y="844291"/>
            <a:chExt cx="981899" cy="855912"/>
          </a:xfrm>
        </p:grpSpPr>
        <p:sp>
          <p:nvSpPr>
            <p:cNvPr id="157" name="Google Shape;157;p9"/>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9"/>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9"/>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9"/>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9"/>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9"/>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9"/>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9"/>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5" name="Google Shape;165;p9"/>
          <p:cNvGrpSpPr/>
          <p:nvPr/>
        </p:nvGrpSpPr>
        <p:grpSpPr>
          <a:xfrm flipH="1">
            <a:off x="9639159" y="5308171"/>
            <a:ext cx="969047" cy="777202"/>
            <a:chOff x="9417497" y="1564911"/>
            <a:chExt cx="967692" cy="776116"/>
          </a:xfrm>
        </p:grpSpPr>
        <p:sp>
          <p:nvSpPr>
            <p:cNvPr id="166" name="Google Shape;166;p9"/>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9"/>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9"/>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9"/>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9"/>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9"/>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9"/>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9"/>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4" name="Google Shape;174;p9"/>
          <p:cNvGrpSpPr/>
          <p:nvPr/>
        </p:nvGrpSpPr>
        <p:grpSpPr>
          <a:xfrm rot="10800000">
            <a:off x="5558993" y="671351"/>
            <a:ext cx="1237846" cy="872004"/>
            <a:chOff x="621403" y="597265"/>
            <a:chExt cx="1588204" cy="1118814"/>
          </a:xfrm>
        </p:grpSpPr>
        <p:sp>
          <p:nvSpPr>
            <p:cNvPr id="175" name="Google Shape;175;p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 name="Google Shape;176;p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7" name="Google Shape;177;p9"/>
          <p:cNvSpPr/>
          <p:nvPr/>
        </p:nvSpPr>
        <p:spPr>
          <a:xfrm rot="7429286">
            <a:off x="82817"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9"/>
          <p:cNvSpPr/>
          <p:nvPr/>
        </p:nvSpPr>
        <p:spPr>
          <a:xfrm flipH="1" rot="9469379">
            <a:off x="11630998"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bg>
      <p:bgPr>
        <a:solidFill>
          <a:schemeClr val="accent1"/>
        </a:solidFill>
      </p:bgPr>
    </p:bg>
    <p:spTree>
      <p:nvGrpSpPr>
        <p:cNvPr id="179" name="Shape 179"/>
        <p:cNvGrpSpPr/>
        <p:nvPr/>
      </p:nvGrpSpPr>
      <p:grpSpPr>
        <a:xfrm>
          <a:off x="0" y="0"/>
          <a:ext cx="0" cy="0"/>
          <a:chOff x="0" y="0"/>
          <a:chExt cx="0" cy="0"/>
        </a:xfrm>
      </p:grpSpPr>
      <p:sp>
        <p:nvSpPr>
          <p:cNvPr id="180" name="Google Shape;180;p10"/>
          <p:cNvSpPr txBox="1"/>
          <p:nvPr>
            <p:ph type="title"/>
          </p:nvPr>
        </p:nvSpPr>
        <p:spPr>
          <a:xfrm>
            <a:off x="1547400" y="1848600"/>
            <a:ext cx="90972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Clr>
                <a:schemeClr val="dk1"/>
              </a:buClr>
              <a:buSzPts val="8000"/>
              <a:buNone/>
              <a:defRPr sz="8000">
                <a:solidFill>
                  <a:schemeClr val="dk1"/>
                </a:solidFill>
              </a:defRPr>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81" name="Google Shape;181;p10"/>
          <p:cNvSpPr/>
          <p:nvPr/>
        </p:nvSpPr>
        <p:spPr>
          <a:xfrm>
            <a:off x="1545250" y="1738976"/>
            <a:ext cx="8803474" cy="4042699"/>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0"/>
          <p:cNvSpPr/>
          <p:nvPr/>
        </p:nvSpPr>
        <p:spPr>
          <a:xfrm>
            <a:off x="10805711" y="842221"/>
            <a:ext cx="530511" cy="467410"/>
          </a:xfrm>
          <a:custGeom>
            <a:rect b="b" l="l" r="r" t="t"/>
            <a:pathLst>
              <a:path extrusionOk="0" h="117072" w="132877">
                <a:moveTo>
                  <a:pt x="72472" y="1140"/>
                </a:moveTo>
                <a:cubicBezTo>
                  <a:pt x="53858" y="-920"/>
                  <a:pt x="35197" y="4551"/>
                  <a:pt x="20647" y="16333"/>
                </a:cubicBezTo>
                <a:cubicBezTo>
                  <a:pt x="7234" y="27630"/>
                  <a:pt x="-372" y="44380"/>
                  <a:pt x="-46" y="61913"/>
                </a:cubicBezTo>
                <a:cubicBezTo>
                  <a:pt x="2200" y="81068"/>
                  <a:pt x="13498" y="97995"/>
                  <a:pt x="30341" y="107400"/>
                </a:cubicBezTo>
                <a:cubicBezTo>
                  <a:pt x="44108" y="116367"/>
                  <a:pt x="60793" y="119704"/>
                  <a:pt x="76946" y="116721"/>
                </a:cubicBezTo>
                <a:cubicBezTo>
                  <a:pt x="96903" y="111110"/>
                  <a:pt x="113354" y="96942"/>
                  <a:pt x="121874" y="78039"/>
                </a:cubicBezTo>
                <a:cubicBezTo>
                  <a:pt x="127187" y="67878"/>
                  <a:pt x="138465" y="46626"/>
                  <a:pt x="129424" y="27611"/>
                </a:cubicBezTo>
                <a:cubicBezTo>
                  <a:pt x="118145" y="2910"/>
                  <a:pt x="82352" y="1512"/>
                  <a:pt x="72472" y="114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0"/>
          <p:cNvSpPr/>
          <p:nvPr/>
        </p:nvSpPr>
        <p:spPr>
          <a:xfrm>
            <a:off x="10472024" y="465168"/>
            <a:ext cx="433482" cy="326008"/>
          </a:xfrm>
          <a:custGeom>
            <a:rect b="b" l="l" r="r" t="t"/>
            <a:pathLst>
              <a:path extrusionOk="0" h="81655" w="108574">
                <a:moveTo>
                  <a:pt x="51401" y="81635"/>
                </a:moveTo>
                <a:cubicBezTo>
                  <a:pt x="40775" y="82660"/>
                  <a:pt x="17193" y="84897"/>
                  <a:pt x="5821" y="69238"/>
                </a:cubicBezTo>
                <a:cubicBezTo>
                  <a:pt x="-5551" y="53579"/>
                  <a:pt x="2931" y="34843"/>
                  <a:pt x="3770" y="32606"/>
                </a:cubicBezTo>
                <a:cubicBezTo>
                  <a:pt x="13091" y="9956"/>
                  <a:pt x="38445" y="4643"/>
                  <a:pt x="44503" y="2965"/>
                </a:cubicBezTo>
                <a:cubicBezTo>
                  <a:pt x="60377" y="-1751"/>
                  <a:pt x="77538" y="1026"/>
                  <a:pt x="91109" y="10515"/>
                </a:cubicBezTo>
                <a:cubicBezTo>
                  <a:pt x="102751" y="18969"/>
                  <a:pt x="109285" y="32783"/>
                  <a:pt x="108446" y="47147"/>
                </a:cubicBezTo>
                <a:cubicBezTo>
                  <a:pt x="103226" y="76229"/>
                  <a:pt x="53825" y="81449"/>
                  <a:pt x="51401" y="816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10"/>
          <p:cNvSpPr/>
          <p:nvPr/>
        </p:nvSpPr>
        <p:spPr>
          <a:xfrm>
            <a:off x="11234275" y="374828"/>
            <a:ext cx="544118" cy="388135"/>
          </a:xfrm>
          <a:custGeom>
            <a:rect b="b" l="l" r="r" t="t"/>
            <a:pathLst>
              <a:path extrusionOk="0" h="97216" w="136285">
                <a:moveTo>
                  <a:pt x="62115" y="97735"/>
                </a:moveTo>
                <a:cubicBezTo>
                  <a:pt x="46158" y="99003"/>
                  <a:pt x="30331" y="94063"/>
                  <a:pt x="17934" y="83940"/>
                </a:cubicBezTo>
                <a:cubicBezTo>
                  <a:pt x="7121" y="75355"/>
                  <a:pt x="559" y="62502"/>
                  <a:pt x="-56" y="48706"/>
                </a:cubicBezTo>
                <a:cubicBezTo>
                  <a:pt x="1249" y="21862"/>
                  <a:pt x="35364" y="8067"/>
                  <a:pt x="40677" y="5923"/>
                </a:cubicBezTo>
                <a:cubicBezTo>
                  <a:pt x="60130" y="-1478"/>
                  <a:pt x="81709" y="-975"/>
                  <a:pt x="100798" y="7321"/>
                </a:cubicBezTo>
                <a:cubicBezTo>
                  <a:pt x="110119" y="11422"/>
                  <a:pt x="133608" y="21302"/>
                  <a:pt x="136032" y="39758"/>
                </a:cubicBezTo>
                <a:cubicBezTo>
                  <a:pt x="138922" y="62222"/>
                  <a:pt x="109187" y="80585"/>
                  <a:pt x="101451" y="85339"/>
                </a:cubicBezTo>
                <a:cubicBezTo>
                  <a:pt x="89715" y="92982"/>
                  <a:pt x="76116" y="97270"/>
                  <a:pt x="62115" y="977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5" name="Google Shape;185;p10"/>
          <p:cNvGrpSpPr/>
          <p:nvPr/>
        </p:nvGrpSpPr>
        <p:grpSpPr>
          <a:xfrm>
            <a:off x="1610380" y="1788431"/>
            <a:ext cx="428560" cy="402097"/>
            <a:chOff x="2495301" y="1749451"/>
            <a:chExt cx="358028" cy="335921"/>
          </a:xfrm>
        </p:grpSpPr>
        <p:sp>
          <p:nvSpPr>
            <p:cNvPr id="186" name="Google Shape;186;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0" name="Google Shape;190;p10"/>
          <p:cNvGrpSpPr/>
          <p:nvPr/>
        </p:nvGrpSpPr>
        <p:grpSpPr>
          <a:xfrm rot="3120649">
            <a:off x="1032162" y="2085662"/>
            <a:ext cx="428520" cy="402060"/>
            <a:chOff x="2495301" y="1749451"/>
            <a:chExt cx="358028" cy="335921"/>
          </a:xfrm>
        </p:grpSpPr>
        <p:sp>
          <p:nvSpPr>
            <p:cNvPr id="191" name="Google Shape;191;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5" name="Google Shape;195;p10"/>
          <p:cNvGrpSpPr/>
          <p:nvPr/>
        </p:nvGrpSpPr>
        <p:grpSpPr>
          <a:xfrm>
            <a:off x="10805705" y="5415706"/>
            <a:ext cx="428560" cy="402097"/>
            <a:chOff x="2495301" y="1749451"/>
            <a:chExt cx="358028" cy="335921"/>
          </a:xfrm>
        </p:grpSpPr>
        <p:sp>
          <p:nvSpPr>
            <p:cNvPr id="196" name="Google Shape;196;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0" name="Google Shape;200;p10"/>
          <p:cNvGrpSpPr/>
          <p:nvPr/>
        </p:nvGrpSpPr>
        <p:grpSpPr>
          <a:xfrm rot="3120649">
            <a:off x="10090612" y="2085662"/>
            <a:ext cx="428520" cy="402060"/>
            <a:chOff x="2495301" y="1749451"/>
            <a:chExt cx="358028" cy="335921"/>
          </a:xfrm>
        </p:grpSpPr>
        <p:sp>
          <p:nvSpPr>
            <p:cNvPr id="201" name="Google Shape;201;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05" name="Google Shape;205;p10"/>
          <p:cNvSpPr/>
          <p:nvPr/>
        </p:nvSpPr>
        <p:spPr>
          <a:xfrm>
            <a:off x="5585511" y="711908"/>
            <a:ext cx="1009305" cy="79027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cap="flat" cmpd="sng" w="2857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10"/>
          <p:cNvSpPr/>
          <p:nvPr/>
        </p:nvSpPr>
        <p:spPr>
          <a:xfrm>
            <a:off x="5346966" y="466807"/>
            <a:ext cx="1461829" cy="1035368"/>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2"/>
          </a:solid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0"/>
          <p:cNvSpPr/>
          <p:nvPr/>
        </p:nvSpPr>
        <p:spPr>
          <a:xfrm>
            <a:off x="5144163" y="219425"/>
            <a:ext cx="1903674" cy="1344489"/>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3"/>
          </a:solid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10"/>
          <p:cNvSpPr/>
          <p:nvPr/>
        </p:nvSpPr>
        <p:spPr>
          <a:xfrm flipH="1" rot="3560054">
            <a:off x="504677" y="5599743"/>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10"/>
          <p:cNvSpPr/>
          <p:nvPr/>
        </p:nvSpPr>
        <p:spPr>
          <a:xfrm>
            <a:off x="11545624" y="841122"/>
            <a:ext cx="428317" cy="784992"/>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0D2C6"/>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1pPr>
            <a:lvl2pPr lvl="1">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2pPr>
            <a:lvl3pPr lvl="2">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3pPr>
            <a:lvl4pPr lvl="3">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4pPr>
            <a:lvl5pPr lvl="4">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5pPr>
            <a:lvl6pPr lvl="5">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6pPr>
            <a:lvl7pPr lvl="6">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7pPr>
            <a:lvl8pPr lvl="7">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8pPr>
            <a:lvl9pPr lvl="8">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1pPr>
            <a:lvl2pPr indent="-349250" lvl="1" marL="914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2pPr>
            <a:lvl3pPr indent="-349250" lvl="2" marL="1371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3pPr>
            <a:lvl4pPr indent="-349250" lvl="3" marL="18288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4pPr>
            <a:lvl5pPr indent="-349250" lvl="4" marL="22860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5pPr>
            <a:lvl6pPr indent="-349250" lvl="5" marL="27432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6pPr>
            <a:lvl7pPr indent="-349250" lvl="6" marL="3200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7pPr>
            <a:lvl8pPr indent="-349250" lvl="7" marL="3657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8pPr>
            <a:lvl9pPr indent="-349250" lvl="8" marL="4114800">
              <a:lnSpc>
                <a:spcPct val="115000"/>
              </a:lnSpc>
              <a:spcBef>
                <a:spcPts val="2100"/>
              </a:spcBef>
              <a:spcAft>
                <a:spcPts val="2100"/>
              </a:spcAft>
              <a:buClr>
                <a:schemeClr val="dk2"/>
              </a:buClr>
              <a:buSzPts val="1900"/>
              <a:buFont typeface="Happy Monkey"/>
              <a:buChar char="■"/>
              <a:defRPr b="1" sz="1900">
                <a:solidFill>
                  <a:schemeClr val="dk2"/>
                </a:solidFill>
                <a:latin typeface="Happy Monkey"/>
                <a:ea typeface="Happy Monkey"/>
                <a:cs typeface="Happy Monkey"/>
                <a:sym typeface="Happy Monkey"/>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Barlow Condensed"/>
                <a:ea typeface="Barlow Condensed"/>
                <a:cs typeface="Barlow Condensed"/>
                <a:sym typeface="Barlow Condensed"/>
              </a:rPr>
              <a:t>SLIDESMANIA.COM</a:t>
            </a:r>
            <a:endParaRPr sz="1200">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gif"/></Relationships>
</file>

<file path=ppt/slides/_rels/slide10.xml.rels><?xml version="1.0" encoding="UTF-8" standalone="yes"?><Relationships xmlns="http://schemas.openxmlformats.org/package/2006/relationships"><Relationship Id="rId10" Type="http://schemas.openxmlformats.org/officeDocument/2006/relationships/image" Target="../media/image7.gif"/><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readabilityformulas.com/dalechallformula/dale-chall-formula.php#" TargetMode="External"/><Relationship Id="rId4" Type="http://schemas.openxmlformats.org/officeDocument/2006/relationships/hyperlink" Target="https://readabilityformulas.com/dalechallformula/dale-chall-formula.php#" TargetMode="External"/><Relationship Id="rId9" Type="http://schemas.openxmlformats.org/officeDocument/2006/relationships/hyperlink" Target="https://readabilityformulas.com/dalechallformula/dale-chall-formula.php#" TargetMode="External"/><Relationship Id="rId5" Type="http://schemas.openxmlformats.org/officeDocument/2006/relationships/hyperlink" Target="https://readabilityformulas.com/dalechallformula/dale-chall-formula.php#" TargetMode="External"/><Relationship Id="rId6" Type="http://schemas.openxmlformats.org/officeDocument/2006/relationships/hyperlink" Target="https://readabilityformulas.com/dalechallformula/dale-chall-formula.php#" TargetMode="External"/><Relationship Id="rId7" Type="http://schemas.openxmlformats.org/officeDocument/2006/relationships/hyperlink" Target="https://readabilityformulas.com/dalechallformula/dale-chall-formula.php#" TargetMode="External"/><Relationship Id="rId8" Type="http://schemas.openxmlformats.org/officeDocument/2006/relationships/hyperlink" Target="https://readabilityformulas.com/dalechallformula/dale-chall-formula.php#"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9.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9.gif"/><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7.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7.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7.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25"/>
          <p:cNvSpPr/>
          <p:nvPr/>
        </p:nvSpPr>
        <p:spPr>
          <a:xfrm>
            <a:off x="4372550" y="5799600"/>
            <a:ext cx="3462726" cy="42009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25"/>
          <p:cNvSpPr txBox="1"/>
          <p:nvPr>
            <p:ph type="title"/>
          </p:nvPr>
        </p:nvSpPr>
        <p:spPr>
          <a:xfrm>
            <a:off x="2190750" y="2036975"/>
            <a:ext cx="7658100" cy="2395500"/>
          </a:xfrm>
          <a:prstGeom prst="rect">
            <a:avLst/>
          </a:prstGeom>
          <a:effectLst>
            <a:outerShdw rotWithShape="0" algn="bl" dist="47625">
              <a:srgbClr val="000000"/>
            </a:outerShdw>
          </a:effectLst>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Gabi, A Girl in Pieces</a:t>
            </a:r>
            <a:endParaRPr>
              <a:solidFill>
                <a:schemeClr val="accent1"/>
              </a:solidFill>
            </a:endParaRPr>
          </a:p>
          <a:p>
            <a:pPr indent="0" lvl="0" marL="0" rtl="0" algn="ctr">
              <a:spcBef>
                <a:spcPts val="0"/>
              </a:spcBef>
              <a:spcAft>
                <a:spcPts val="0"/>
              </a:spcAft>
              <a:buNone/>
            </a:pPr>
            <a:r>
              <a:rPr lang="en">
                <a:solidFill>
                  <a:schemeClr val="accent1"/>
                </a:solidFill>
              </a:rPr>
              <a:t>By Isabel Quintero</a:t>
            </a:r>
            <a:endParaRPr>
              <a:solidFill>
                <a:schemeClr val="accent1"/>
              </a:solidFill>
            </a:endParaRPr>
          </a:p>
        </p:txBody>
      </p:sp>
      <p:sp>
        <p:nvSpPr>
          <p:cNvPr id="474" name="Google Shape;474;p25"/>
          <p:cNvSpPr txBox="1"/>
          <p:nvPr>
            <p:ph idx="1" type="subTitle"/>
          </p:nvPr>
        </p:nvSpPr>
        <p:spPr>
          <a:xfrm>
            <a:off x="4503263" y="5324275"/>
            <a:ext cx="3201300" cy="4203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Book Talk by Guadalupe Rodriguez</a:t>
            </a:r>
            <a:endParaRPr b="1"/>
          </a:p>
        </p:txBody>
      </p:sp>
      <p:pic>
        <p:nvPicPr>
          <p:cNvPr id="475" name="Google Shape;475;p25"/>
          <p:cNvPicPr preferRelativeResize="0"/>
          <p:nvPr/>
        </p:nvPicPr>
        <p:blipFill rotWithShape="1">
          <a:blip r:embed="rId3">
            <a:alphaModFix amt="79000"/>
          </a:blip>
          <a:srcRect b="0" l="12671" r="0" t="0"/>
          <a:stretch/>
        </p:blipFill>
        <p:spPr>
          <a:xfrm flipH="1">
            <a:off x="4085425" y="4432475"/>
            <a:ext cx="1050000" cy="1202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34"/>
          <p:cNvSpPr/>
          <p:nvPr/>
        </p:nvSpPr>
        <p:spPr>
          <a:xfrm>
            <a:off x="3462825" y="1135975"/>
            <a:ext cx="5212113" cy="640169"/>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34"/>
          <p:cNvSpPr txBox="1"/>
          <p:nvPr>
            <p:ph type="title"/>
          </p:nvPr>
        </p:nvSpPr>
        <p:spPr>
          <a:xfrm>
            <a:off x="3895350" y="988700"/>
            <a:ext cx="4480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4000"/>
              <a:t>Text Complexity</a:t>
            </a:r>
            <a:endParaRPr sz="4000">
              <a:solidFill>
                <a:schemeClr val="dk1"/>
              </a:solidFill>
            </a:endParaRPr>
          </a:p>
        </p:txBody>
      </p:sp>
      <p:sp>
        <p:nvSpPr>
          <p:cNvPr id="549" name="Google Shape;549;p34"/>
          <p:cNvSpPr txBox="1"/>
          <p:nvPr>
            <p:ph idx="2" type="body"/>
          </p:nvPr>
        </p:nvSpPr>
        <p:spPr>
          <a:xfrm>
            <a:off x="6477671" y="1869750"/>
            <a:ext cx="4961100" cy="3118500"/>
          </a:xfrm>
          <a:prstGeom prst="rect">
            <a:avLst/>
          </a:prstGeom>
        </p:spPr>
        <p:txBody>
          <a:bodyPr anchorCtr="0" anchor="t" bIns="121900" lIns="121900" spcFirstLastPara="1" rIns="121900" wrap="square" tIns="121900">
            <a:noAutofit/>
          </a:bodyPr>
          <a:lstStyle/>
          <a:p>
            <a:pPr indent="-349250" lvl="0" marL="457200" rtl="0" algn="l">
              <a:spcBef>
                <a:spcPts val="0"/>
              </a:spcBef>
              <a:spcAft>
                <a:spcPts val="0"/>
              </a:spcAft>
              <a:buSzPts val="1900"/>
              <a:buChar char="●"/>
            </a:pPr>
            <a:r>
              <a:rPr lang="en"/>
              <a:t>The qualitative complexity of this book is much higher than the suggested quantitative level. The </a:t>
            </a:r>
            <a:r>
              <a:rPr lang="en"/>
              <a:t>Dale-Chall Formula suggests this book for fifth graders, but I would suggest this book to be better understood by 10th-12th graders because of the heavy themes and raunchy language that is used. There are many explicit scenes regarding sex, drugs, and body issues that 5th-6th graders would not be mature enough to comprehend.</a:t>
            </a:r>
            <a:endParaRPr/>
          </a:p>
        </p:txBody>
      </p:sp>
      <p:sp>
        <p:nvSpPr>
          <p:cNvPr id="550" name="Google Shape;550;p34"/>
          <p:cNvSpPr txBox="1"/>
          <p:nvPr>
            <p:ph idx="1" type="body"/>
          </p:nvPr>
        </p:nvSpPr>
        <p:spPr>
          <a:xfrm>
            <a:off x="873350" y="24460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dk1"/>
                </a:solidFill>
              </a:rPr>
              <a:t>Dale-Chall Formula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Raw score </a:t>
            </a:r>
            <a:r>
              <a:rPr lang="en">
                <a:solidFill>
                  <a:srgbClr val="FF0000"/>
                </a:solidFill>
              </a:rPr>
              <a:t>1.6492</a:t>
            </a:r>
            <a:r>
              <a:rPr lang="en">
                <a:solidFill>
                  <a:schemeClr val="dk1"/>
                </a:solidFill>
              </a:rPr>
              <a:t> </a:t>
            </a:r>
            <a:endParaRPr>
              <a:solidFill>
                <a:schemeClr val="dk1"/>
              </a:solidFill>
              <a:uFill>
                <a:noFill/>
              </a:uFill>
              <a:hlinkClick r:id="rId3">
                <a:extLst>
                  <a:ext uri="{A12FA001-AC4F-418D-AE19-62706E023703}">
                    <ahyp:hlinkClr val="tx"/>
                  </a:ext>
                </a:extLst>
              </a:hlinkClick>
            </a:endParaRPr>
          </a:p>
          <a:p>
            <a:pPr indent="0" lvl="0" marL="0" rtl="0" algn="l">
              <a:spcBef>
                <a:spcPts val="0"/>
              </a:spcBef>
              <a:spcAft>
                <a:spcPts val="0"/>
              </a:spcAft>
              <a:buClr>
                <a:schemeClr val="dk1"/>
              </a:buClr>
              <a:buSzPts val="1100"/>
              <a:buFont typeface="Arial"/>
              <a:buNone/>
            </a:pPr>
            <a:r>
              <a:rPr lang="en">
                <a:solidFill>
                  <a:schemeClr val="dk1"/>
                </a:solidFill>
                <a:uFill>
                  <a:noFill/>
                </a:uFill>
                <a:hlinkClick r:id="rId4">
                  <a:extLst>
                    <a:ext uri="{A12FA001-AC4F-418D-AE19-62706E023703}">
                      <ahyp:hlinkClr val="tx"/>
                    </a:ext>
                  </a:extLst>
                </a:hlinkClick>
              </a:rPr>
              <a:t>Adjusted Score: </a:t>
            </a:r>
            <a:r>
              <a:rPr lang="en">
                <a:solidFill>
                  <a:srgbClr val="FF0000"/>
                </a:solidFill>
                <a:uFill>
                  <a:noFill/>
                </a:uFill>
                <a:hlinkClick r:id="rId5">
                  <a:extLst>
                    <a:ext uri="{A12FA001-AC4F-418D-AE19-62706E023703}">
                      <ahyp:hlinkClr val="tx"/>
                    </a:ext>
                  </a:extLst>
                </a:hlinkClick>
              </a:rPr>
              <a:t>(3.6365 + 1.6492) </a:t>
            </a:r>
            <a:endParaRPr>
              <a:solidFill>
                <a:schemeClr val="dk1"/>
              </a:solidFill>
              <a:uFill>
                <a:noFill/>
              </a:uFill>
              <a:hlinkClick r:id="rId6">
                <a:extLst>
                  <a:ext uri="{A12FA001-AC4F-418D-AE19-62706E023703}">
                    <ahyp:hlinkClr val="tx"/>
                  </a:ext>
                </a:extLst>
              </a:hlinkClick>
            </a:endParaRPr>
          </a:p>
          <a:p>
            <a:pPr indent="0" lvl="0" marL="0" rtl="0" algn="l">
              <a:spcBef>
                <a:spcPts val="0"/>
              </a:spcBef>
              <a:spcAft>
                <a:spcPts val="0"/>
              </a:spcAft>
              <a:buNone/>
            </a:pPr>
            <a:r>
              <a:rPr lang="en">
                <a:solidFill>
                  <a:schemeClr val="dk1"/>
                </a:solidFill>
                <a:uFill>
                  <a:noFill/>
                </a:uFill>
                <a:hlinkClick r:id="rId7">
                  <a:extLst>
                    <a:ext uri="{A12FA001-AC4F-418D-AE19-62706E023703}">
                      <ahyp:hlinkClr val="tx"/>
                    </a:ext>
                  </a:extLst>
                </a:hlinkClick>
              </a:rPr>
              <a:t>Final Score: </a:t>
            </a:r>
            <a:r>
              <a:rPr lang="en">
                <a:solidFill>
                  <a:srgbClr val="FF0000"/>
                </a:solidFill>
                <a:uFill>
                  <a:noFill/>
                </a:uFill>
                <a:hlinkClick r:id="rId8">
                  <a:extLst>
                    <a:ext uri="{A12FA001-AC4F-418D-AE19-62706E023703}">
                      <ahyp:hlinkClr val="tx"/>
                    </a:ext>
                  </a:extLst>
                </a:hlinkClick>
              </a:rPr>
              <a:t>5.3</a:t>
            </a:r>
            <a:r>
              <a:rPr lang="en">
                <a:solidFill>
                  <a:schemeClr val="dk1"/>
                </a:solidFill>
                <a:uFill>
                  <a:noFill/>
                </a:uFill>
                <a:hlinkClick r:id="rId9">
                  <a:extLst>
                    <a:ext uri="{A12FA001-AC4F-418D-AE19-62706E023703}">
                      <ahyp:hlinkClr val="tx"/>
                    </a:ext>
                  </a:extLst>
                </a:hlinkClick>
              </a:rPr>
              <a:t> </a:t>
            </a:r>
            <a:endParaRPr/>
          </a:p>
          <a:p>
            <a:pPr indent="0" lvl="0" marL="0" rtl="0" algn="l">
              <a:spcBef>
                <a:spcPts val="2100"/>
              </a:spcBef>
              <a:spcAft>
                <a:spcPts val="0"/>
              </a:spcAft>
              <a:buClr>
                <a:schemeClr val="dk1"/>
              </a:buClr>
              <a:buSzPts val="1100"/>
              <a:buFont typeface="Arial"/>
              <a:buNone/>
            </a:pPr>
            <a:r>
              <a:rPr lang="en">
                <a:solidFill>
                  <a:schemeClr val="dk1"/>
                </a:solidFill>
              </a:rPr>
              <a:t>New Dale-Chall Readability Index: </a:t>
            </a:r>
            <a:endParaRPr>
              <a:solidFill>
                <a:schemeClr val="dk1"/>
              </a:solidFill>
            </a:endParaRPr>
          </a:p>
          <a:p>
            <a:pPr indent="0" lvl="0" marL="0" rtl="0" algn="l">
              <a:spcBef>
                <a:spcPts val="0"/>
              </a:spcBef>
              <a:spcAft>
                <a:spcPts val="0"/>
              </a:spcAft>
              <a:buNone/>
            </a:pPr>
            <a:r>
              <a:rPr lang="en">
                <a:solidFill>
                  <a:schemeClr val="dk1"/>
                </a:solidFill>
              </a:rPr>
              <a:t>Grade level: </a:t>
            </a:r>
            <a:r>
              <a:rPr lang="en" u="sng">
                <a:solidFill>
                  <a:srgbClr val="FF0000"/>
                </a:solidFill>
              </a:rPr>
              <a:t>Grades 5 - 6</a:t>
            </a:r>
            <a:r>
              <a:rPr lang="en">
                <a:solidFill>
                  <a:schemeClr val="dk1"/>
                </a:solidFill>
              </a:rPr>
              <a:t> </a:t>
            </a:r>
            <a:endParaRPr>
              <a:solidFill>
                <a:schemeClr val="dk1"/>
              </a:solidFill>
            </a:endParaRPr>
          </a:p>
          <a:p>
            <a:pPr indent="0" lvl="0" marL="0" rtl="0" algn="l">
              <a:spcBef>
                <a:spcPts val="2100"/>
              </a:spcBef>
              <a:spcAft>
                <a:spcPts val="0"/>
              </a:spcAft>
              <a:buNone/>
            </a:pPr>
            <a:r>
              <a:rPr lang="en">
                <a:solidFill>
                  <a:schemeClr val="dk1"/>
                </a:solidFill>
              </a:rPr>
              <a:t>Qualitative Complexity: 10th-12th graders </a:t>
            </a:r>
            <a:endParaRPr>
              <a:solidFill>
                <a:schemeClr val="dk1"/>
              </a:solidFill>
            </a:endParaRPr>
          </a:p>
          <a:p>
            <a:pPr indent="0" lvl="0" marL="0" rtl="0" algn="l">
              <a:spcBef>
                <a:spcPts val="2100"/>
              </a:spcBef>
              <a:spcAft>
                <a:spcPts val="0"/>
              </a:spcAft>
              <a:buNone/>
            </a:pPr>
            <a:r>
              <a:rPr lang="en">
                <a:solidFill>
                  <a:schemeClr val="dk1"/>
                </a:solidFill>
              </a:rPr>
              <a:t> </a:t>
            </a:r>
            <a:endParaRPr>
              <a:solidFill>
                <a:schemeClr val="dk1"/>
              </a:solidFill>
            </a:endParaRPr>
          </a:p>
          <a:p>
            <a:pPr indent="0" lvl="0" marL="0" rtl="0" algn="l">
              <a:spcBef>
                <a:spcPts val="2100"/>
              </a:spcBef>
              <a:spcAft>
                <a:spcPts val="2100"/>
              </a:spcAft>
              <a:buNone/>
            </a:pPr>
            <a:r>
              <a:t/>
            </a:r>
            <a:endParaRPr/>
          </a:p>
        </p:txBody>
      </p:sp>
      <p:pic>
        <p:nvPicPr>
          <p:cNvPr id="551" name="Google Shape;551;p34"/>
          <p:cNvPicPr preferRelativeResize="0"/>
          <p:nvPr/>
        </p:nvPicPr>
        <p:blipFill>
          <a:blip r:embed="rId10">
            <a:alphaModFix/>
          </a:blip>
          <a:stretch>
            <a:fillRect/>
          </a:stretch>
        </p:blipFill>
        <p:spPr>
          <a:xfrm>
            <a:off x="8674950" y="-392650"/>
            <a:ext cx="2380500" cy="2380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35"/>
          <p:cNvSpPr/>
          <p:nvPr/>
        </p:nvSpPr>
        <p:spPr>
          <a:xfrm>
            <a:off x="661627" y="1823313"/>
            <a:ext cx="2064673" cy="487911"/>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35"/>
          <p:cNvSpPr/>
          <p:nvPr/>
        </p:nvSpPr>
        <p:spPr>
          <a:xfrm>
            <a:off x="3611225" y="1879826"/>
            <a:ext cx="1999863" cy="487911"/>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35"/>
          <p:cNvSpPr/>
          <p:nvPr/>
        </p:nvSpPr>
        <p:spPr>
          <a:xfrm>
            <a:off x="6660600" y="1879825"/>
            <a:ext cx="2134113" cy="487911"/>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35"/>
          <p:cNvSpPr/>
          <p:nvPr/>
        </p:nvSpPr>
        <p:spPr>
          <a:xfrm>
            <a:off x="9544800" y="1852825"/>
            <a:ext cx="1999863" cy="42888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35"/>
          <p:cNvSpPr txBox="1"/>
          <p:nvPr>
            <p:ph type="title"/>
          </p:nvPr>
        </p:nvSpPr>
        <p:spPr>
          <a:xfrm>
            <a:off x="415650" y="974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Teaching this novel in classrooms</a:t>
            </a:r>
            <a:endParaRPr/>
          </a:p>
        </p:txBody>
      </p:sp>
      <p:sp>
        <p:nvSpPr>
          <p:cNvPr id="561" name="Google Shape;561;p35"/>
          <p:cNvSpPr txBox="1"/>
          <p:nvPr>
            <p:ph idx="1" type="subTitle"/>
          </p:nvPr>
        </p:nvSpPr>
        <p:spPr>
          <a:xfrm>
            <a:off x="607501" y="1805475"/>
            <a:ext cx="2172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2100"/>
              <a:t>Diary Entries</a:t>
            </a:r>
            <a:endParaRPr sz="2100"/>
          </a:p>
        </p:txBody>
      </p:sp>
      <p:sp>
        <p:nvSpPr>
          <p:cNvPr id="562" name="Google Shape;562;p35"/>
          <p:cNvSpPr txBox="1"/>
          <p:nvPr>
            <p:ph idx="7" type="body"/>
          </p:nvPr>
        </p:nvSpPr>
        <p:spPr>
          <a:xfrm>
            <a:off x="3630127" y="2281700"/>
            <a:ext cx="22707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700"/>
              <a:t>In the novel, Gabi gets exposed to poetry through her poetry class and Martin. Students can analyze the same poems Gabi gets exposed to. </a:t>
            </a:r>
            <a:r>
              <a:rPr lang="en" sz="900"/>
              <a:t>Eg: The Rape of the Lock by Alexander Pope, “Tonight I Can Write” by Pablo Neruda, “A Red, Red Rose” by Robert Burns, Shakespeare’s Sonnet 130,</a:t>
            </a:r>
            <a:r>
              <a:rPr lang="en" sz="1000"/>
              <a:t> </a:t>
            </a:r>
            <a:r>
              <a:rPr lang="en"/>
              <a:t> </a:t>
            </a:r>
            <a:endParaRPr/>
          </a:p>
        </p:txBody>
      </p:sp>
      <p:sp>
        <p:nvSpPr>
          <p:cNvPr id="563" name="Google Shape;563;p35"/>
          <p:cNvSpPr txBox="1"/>
          <p:nvPr>
            <p:ph idx="2" type="subTitle"/>
          </p:nvPr>
        </p:nvSpPr>
        <p:spPr>
          <a:xfrm>
            <a:off x="3212100" y="1737875"/>
            <a:ext cx="30168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1700"/>
              <a:t>Read Gabi’s selection of poems</a:t>
            </a:r>
            <a:endParaRPr sz="1700"/>
          </a:p>
        </p:txBody>
      </p:sp>
      <p:sp>
        <p:nvSpPr>
          <p:cNvPr id="564" name="Google Shape;564;p35"/>
          <p:cNvSpPr txBox="1"/>
          <p:nvPr>
            <p:ph idx="8" type="body"/>
          </p:nvPr>
        </p:nvSpPr>
        <p:spPr>
          <a:xfrm>
            <a:off x="6751500" y="2344775"/>
            <a:ext cx="22707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700"/>
              <a:t>Gabi expresses her hatred of how womens’ bodies are oversexualized through her zine. Students can create their own zines about social issues they care about.</a:t>
            </a:r>
            <a:r>
              <a:rPr lang="en" sz="1800"/>
              <a:t> </a:t>
            </a:r>
            <a:endParaRPr sz="1800"/>
          </a:p>
        </p:txBody>
      </p:sp>
      <p:sp>
        <p:nvSpPr>
          <p:cNvPr id="565" name="Google Shape;565;p35"/>
          <p:cNvSpPr txBox="1"/>
          <p:nvPr>
            <p:ph idx="3" type="subTitle"/>
          </p:nvPr>
        </p:nvSpPr>
        <p:spPr>
          <a:xfrm>
            <a:off x="6671676" y="1805475"/>
            <a:ext cx="21342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1900"/>
              <a:t>Create a zine</a:t>
            </a:r>
            <a:endParaRPr sz="1900"/>
          </a:p>
        </p:txBody>
      </p:sp>
      <p:sp>
        <p:nvSpPr>
          <p:cNvPr id="566" name="Google Shape;566;p35"/>
          <p:cNvSpPr txBox="1"/>
          <p:nvPr>
            <p:ph idx="9" type="body"/>
          </p:nvPr>
        </p:nvSpPr>
        <p:spPr>
          <a:xfrm>
            <a:off x="9451350" y="2583550"/>
            <a:ext cx="25656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Gabi deals with her emotions by writing poetry about loved ones that have passed, her crushes, and even simply food she loves. Students can write their own short poems about either loved ones or food. </a:t>
            </a:r>
            <a:endParaRPr/>
          </a:p>
        </p:txBody>
      </p:sp>
      <p:sp>
        <p:nvSpPr>
          <p:cNvPr id="567" name="Google Shape;567;p35"/>
          <p:cNvSpPr txBox="1"/>
          <p:nvPr>
            <p:ph idx="4" type="subTitle"/>
          </p:nvPr>
        </p:nvSpPr>
        <p:spPr>
          <a:xfrm>
            <a:off x="9544805" y="1763825"/>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Write short poems</a:t>
            </a:r>
            <a:endParaRPr/>
          </a:p>
        </p:txBody>
      </p:sp>
      <p:sp>
        <p:nvSpPr>
          <p:cNvPr id="568" name="Google Shape;568;p35"/>
          <p:cNvSpPr txBox="1"/>
          <p:nvPr>
            <p:ph idx="6" type="body"/>
          </p:nvPr>
        </p:nvSpPr>
        <p:spPr>
          <a:xfrm>
            <a:off x="661625" y="2281700"/>
            <a:ext cx="24159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700"/>
              <a:t>This book is written with dated diary entries. Students can emulate Gabi’s diary by keeping a small notebook where they simply write about their day.</a:t>
            </a:r>
            <a:endParaRPr sz="1700"/>
          </a:p>
        </p:txBody>
      </p:sp>
      <p:grpSp>
        <p:nvGrpSpPr>
          <p:cNvPr id="569" name="Google Shape;569;p35"/>
          <p:cNvGrpSpPr/>
          <p:nvPr/>
        </p:nvGrpSpPr>
        <p:grpSpPr>
          <a:xfrm rot="3120626">
            <a:off x="1743923" y="1017827"/>
            <a:ext cx="358018" cy="335911"/>
            <a:chOff x="2495301" y="1749451"/>
            <a:chExt cx="358028" cy="335921"/>
          </a:xfrm>
        </p:grpSpPr>
        <p:sp>
          <p:nvSpPr>
            <p:cNvPr id="570" name="Google Shape;570;p35"/>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35"/>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35"/>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35"/>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74" name="Google Shape;574;p35"/>
          <p:cNvGrpSpPr/>
          <p:nvPr/>
        </p:nvGrpSpPr>
        <p:grpSpPr>
          <a:xfrm rot="3120626">
            <a:off x="2166848" y="1141927"/>
            <a:ext cx="358018" cy="335911"/>
            <a:chOff x="2495301" y="1749451"/>
            <a:chExt cx="358028" cy="335921"/>
          </a:xfrm>
        </p:grpSpPr>
        <p:sp>
          <p:nvSpPr>
            <p:cNvPr id="575" name="Google Shape;575;p35"/>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 name="Google Shape;576;p35"/>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35"/>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35"/>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79" name="Google Shape;579;p35"/>
          <p:cNvGrpSpPr/>
          <p:nvPr/>
        </p:nvGrpSpPr>
        <p:grpSpPr>
          <a:xfrm rot="-8363512">
            <a:off x="2068611" y="690486"/>
            <a:ext cx="358038" cy="335930"/>
            <a:chOff x="2495301" y="1749451"/>
            <a:chExt cx="358028" cy="335921"/>
          </a:xfrm>
        </p:grpSpPr>
        <p:sp>
          <p:nvSpPr>
            <p:cNvPr id="580" name="Google Shape;580;p35"/>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35"/>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35"/>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35"/>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36"/>
          <p:cNvSpPr/>
          <p:nvPr/>
        </p:nvSpPr>
        <p:spPr>
          <a:xfrm>
            <a:off x="1032499" y="1669250"/>
            <a:ext cx="2657225" cy="606592"/>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36"/>
          <p:cNvSpPr txBox="1"/>
          <p:nvPr>
            <p:ph idx="1" type="subTitle"/>
          </p:nvPr>
        </p:nvSpPr>
        <p:spPr>
          <a:xfrm>
            <a:off x="865327" y="1447075"/>
            <a:ext cx="30450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i="1" lang="en"/>
              <a:t>Chapter 4: Real-life experiences</a:t>
            </a:r>
            <a:endParaRPr i="1"/>
          </a:p>
        </p:txBody>
      </p:sp>
      <p:sp>
        <p:nvSpPr>
          <p:cNvPr id="590" name="Google Shape;590;p36"/>
          <p:cNvSpPr/>
          <p:nvPr/>
        </p:nvSpPr>
        <p:spPr>
          <a:xfrm>
            <a:off x="4869225" y="1669249"/>
            <a:ext cx="2657225" cy="606592"/>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36"/>
          <p:cNvSpPr/>
          <p:nvPr/>
        </p:nvSpPr>
        <p:spPr>
          <a:xfrm>
            <a:off x="8525400" y="1637850"/>
            <a:ext cx="2578527" cy="606592"/>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36"/>
          <p:cNvSpPr txBox="1"/>
          <p:nvPr>
            <p:ph type="title"/>
          </p:nvPr>
        </p:nvSpPr>
        <p:spPr>
          <a:xfrm>
            <a:off x="449425" y="782825"/>
            <a:ext cx="10654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2650"/>
              <a:t>Adolescents in the Search for Meaning: Tapping the Powerful Resource of Story</a:t>
            </a:r>
            <a:endParaRPr sz="5600"/>
          </a:p>
        </p:txBody>
      </p:sp>
      <p:sp>
        <p:nvSpPr>
          <p:cNvPr id="593" name="Google Shape;593;p36"/>
          <p:cNvSpPr txBox="1"/>
          <p:nvPr>
            <p:ph idx="2" type="subTitle"/>
          </p:nvPr>
        </p:nvSpPr>
        <p:spPr>
          <a:xfrm>
            <a:off x="4816000" y="1447075"/>
            <a:ext cx="3151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Chapter 5: facing loss &amp; death</a:t>
            </a:r>
            <a:endParaRPr i="1"/>
          </a:p>
        </p:txBody>
      </p:sp>
      <p:sp>
        <p:nvSpPr>
          <p:cNvPr id="594" name="Google Shape;594;p36"/>
          <p:cNvSpPr txBox="1"/>
          <p:nvPr>
            <p:ph idx="3" type="subTitle"/>
          </p:nvPr>
        </p:nvSpPr>
        <p:spPr>
          <a:xfrm>
            <a:off x="8485352" y="14470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i="1" lang="en"/>
              <a:t>Chapter 6: Identity</a:t>
            </a:r>
            <a:endParaRPr i="1"/>
          </a:p>
        </p:txBody>
      </p:sp>
      <p:sp>
        <p:nvSpPr>
          <p:cNvPr id="595" name="Google Shape;595;p36"/>
          <p:cNvSpPr txBox="1"/>
          <p:nvPr>
            <p:ph idx="4" type="body"/>
          </p:nvPr>
        </p:nvSpPr>
        <p:spPr>
          <a:xfrm>
            <a:off x="1108375" y="2275850"/>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Gabi and her friends struggle with navigating their last year of high school. In particular, Gabi also struggles living in a dysfunctional family where her father is absent and her aunt takes the “father” role. </a:t>
            </a:r>
            <a:endParaRPr/>
          </a:p>
        </p:txBody>
      </p:sp>
      <p:sp>
        <p:nvSpPr>
          <p:cNvPr id="596" name="Google Shape;596;p36"/>
          <p:cNvSpPr txBox="1"/>
          <p:nvPr>
            <p:ph idx="5" type="body"/>
          </p:nvPr>
        </p:nvSpPr>
        <p:spPr>
          <a:xfrm>
            <a:off x="4919725" y="2398771"/>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Gabi faces her father’s death which deeply impacts her. She learns to openly mourn her father’s and grandfather’s passing by writing letters and poetry about them.</a:t>
            </a:r>
            <a:endParaRPr/>
          </a:p>
        </p:txBody>
      </p:sp>
      <p:sp>
        <p:nvSpPr>
          <p:cNvPr id="597" name="Google Shape;597;p36"/>
          <p:cNvSpPr txBox="1"/>
          <p:nvPr>
            <p:ph idx="6" type="body"/>
          </p:nvPr>
        </p:nvSpPr>
        <p:spPr>
          <a:xfrm>
            <a:off x="8606375" y="2450842"/>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Sebastian</a:t>
            </a:r>
            <a:r>
              <a:rPr lang="en"/>
              <a:t> deals with the consequences of coming out as gay to his homophobic family. He struggles with deciding if his openness about his identity is worth losing his family.</a:t>
            </a:r>
            <a:endParaRPr/>
          </a:p>
        </p:txBody>
      </p:sp>
      <p:sp>
        <p:nvSpPr>
          <p:cNvPr id="598" name="Google Shape;598;p36"/>
          <p:cNvSpPr/>
          <p:nvPr/>
        </p:nvSpPr>
        <p:spPr>
          <a:xfrm>
            <a:off x="3868563" y="1447075"/>
            <a:ext cx="4553763" cy="992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37"/>
          <p:cNvSpPr/>
          <p:nvPr/>
        </p:nvSpPr>
        <p:spPr>
          <a:xfrm>
            <a:off x="2340875" y="4939775"/>
            <a:ext cx="4790886"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37"/>
          <p:cNvSpPr/>
          <p:nvPr/>
        </p:nvSpPr>
        <p:spPr>
          <a:xfrm>
            <a:off x="2340875" y="3340400"/>
            <a:ext cx="6665580"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37"/>
          <p:cNvSpPr/>
          <p:nvPr/>
        </p:nvSpPr>
        <p:spPr>
          <a:xfrm>
            <a:off x="2340875" y="1741050"/>
            <a:ext cx="3754018"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37"/>
          <p:cNvSpPr txBox="1"/>
          <p:nvPr>
            <p:ph type="title"/>
          </p:nvPr>
        </p:nvSpPr>
        <p:spPr>
          <a:xfrm>
            <a:off x="1079000" y="517175"/>
            <a:ext cx="10849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Why teens should read this book?</a:t>
            </a:r>
            <a:endParaRPr>
              <a:solidFill>
                <a:schemeClr val="dk1"/>
              </a:solidFill>
            </a:endParaRPr>
          </a:p>
        </p:txBody>
      </p:sp>
      <p:sp>
        <p:nvSpPr>
          <p:cNvPr id="607" name="Google Shape;607;p37"/>
          <p:cNvSpPr txBox="1"/>
          <p:nvPr>
            <p:ph idx="1" type="subTitle"/>
          </p:nvPr>
        </p:nvSpPr>
        <p:spPr>
          <a:xfrm>
            <a:off x="2624325" y="1729975"/>
            <a:ext cx="7832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Something for everybody..</a:t>
            </a:r>
            <a:endParaRPr i="1"/>
          </a:p>
        </p:txBody>
      </p:sp>
      <p:sp>
        <p:nvSpPr>
          <p:cNvPr id="608" name="Google Shape;608;p37"/>
          <p:cNvSpPr txBox="1"/>
          <p:nvPr>
            <p:ph idx="5" type="body"/>
          </p:nvPr>
        </p:nvSpPr>
        <p:spPr>
          <a:xfrm>
            <a:off x="2393775" y="3761388"/>
            <a:ext cx="8062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As mentioned previously, the book heavily relies on humor to alleviate some of the darker themes that are present. Using humor to cope with these heavy topics allows the readers to easily digest this book. There is also common teenage “slang” that makes the tone more lighthearted and funny.</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609" name="Google Shape;609;p37"/>
          <p:cNvSpPr txBox="1"/>
          <p:nvPr>
            <p:ph idx="2" type="subTitle"/>
          </p:nvPr>
        </p:nvSpPr>
        <p:spPr>
          <a:xfrm>
            <a:off x="2624175" y="3334875"/>
            <a:ext cx="7832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Humor and teen “slang”..</a:t>
            </a:r>
            <a:endParaRPr i="1"/>
          </a:p>
        </p:txBody>
      </p:sp>
      <p:sp>
        <p:nvSpPr>
          <p:cNvPr id="610" name="Google Shape;610;p37"/>
          <p:cNvSpPr txBox="1"/>
          <p:nvPr>
            <p:ph idx="6" type="body"/>
          </p:nvPr>
        </p:nvSpPr>
        <p:spPr>
          <a:xfrm>
            <a:off x="2393775" y="5353050"/>
            <a:ext cx="8063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Gabi strugg</a:t>
            </a:r>
            <a:r>
              <a:rPr lang="en"/>
              <a:t>les with finding herself while juggling her personal life and simultaneously</a:t>
            </a:r>
            <a:r>
              <a:rPr lang="en"/>
              <a:t> trying to pursue a higher education. Gabi’s experiences can resonate with high school students that feel the stress of trying to juggle everything in their lives. </a:t>
            </a:r>
            <a:endParaRPr/>
          </a:p>
          <a:p>
            <a:pPr indent="0" lvl="0" marL="0" rtl="0" algn="l">
              <a:spcBef>
                <a:spcPts val="2100"/>
              </a:spcBef>
              <a:spcAft>
                <a:spcPts val="2100"/>
              </a:spcAft>
              <a:buNone/>
            </a:pPr>
            <a:r>
              <a:t/>
            </a:r>
            <a:endParaRPr/>
          </a:p>
        </p:txBody>
      </p:sp>
      <p:sp>
        <p:nvSpPr>
          <p:cNvPr id="611" name="Google Shape;611;p37"/>
          <p:cNvSpPr txBox="1"/>
          <p:nvPr>
            <p:ph idx="3" type="subTitle"/>
          </p:nvPr>
        </p:nvSpPr>
        <p:spPr>
          <a:xfrm>
            <a:off x="2624175" y="4939750"/>
            <a:ext cx="7832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Finding oneself like Gabi..</a:t>
            </a:r>
            <a:endParaRPr i="1"/>
          </a:p>
        </p:txBody>
      </p:sp>
      <p:sp>
        <p:nvSpPr>
          <p:cNvPr id="612" name="Google Shape;612;p37"/>
          <p:cNvSpPr txBox="1"/>
          <p:nvPr>
            <p:ph idx="4" type="body"/>
          </p:nvPr>
        </p:nvSpPr>
        <p:spPr>
          <a:xfrm>
            <a:off x="2393775" y="2167925"/>
            <a:ext cx="8062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Gabi, A Girl in Pieces</a:t>
            </a:r>
            <a:r>
              <a:rPr lang="en"/>
              <a:t> covers a wide range of subjects such as sexuality, body image issues, sexual assault, peer pressure, friendship, and teen pregnancy. This novel could resonate with many students considering there is something for everybody to be interested in. </a:t>
            </a:r>
            <a:endParaRPr/>
          </a:p>
        </p:txBody>
      </p:sp>
      <p:pic>
        <p:nvPicPr>
          <p:cNvPr id="613" name="Google Shape;613;p37"/>
          <p:cNvPicPr preferRelativeResize="0"/>
          <p:nvPr/>
        </p:nvPicPr>
        <p:blipFill rotWithShape="1">
          <a:blip r:embed="rId3">
            <a:alphaModFix amt="79000"/>
          </a:blip>
          <a:srcRect b="0" l="12671" r="0" t="0"/>
          <a:stretch/>
        </p:blipFill>
        <p:spPr>
          <a:xfrm flipH="1" rot="-3482693">
            <a:off x="1253050" y="4875325"/>
            <a:ext cx="1050000" cy="1202349"/>
          </a:xfrm>
          <a:prstGeom prst="rect">
            <a:avLst/>
          </a:prstGeom>
          <a:noFill/>
          <a:ln>
            <a:noFill/>
          </a:ln>
        </p:spPr>
      </p:pic>
      <p:pic>
        <p:nvPicPr>
          <p:cNvPr id="614" name="Google Shape;614;p37"/>
          <p:cNvPicPr preferRelativeResize="0"/>
          <p:nvPr/>
        </p:nvPicPr>
        <p:blipFill rotWithShape="1">
          <a:blip r:embed="rId3">
            <a:alphaModFix amt="79000"/>
          </a:blip>
          <a:srcRect b="0" l="12671" r="0" t="0"/>
          <a:stretch/>
        </p:blipFill>
        <p:spPr>
          <a:xfrm flipH="1" rot="-3482693">
            <a:off x="1253050" y="1681025"/>
            <a:ext cx="1050000" cy="1202349"/>
          </a:xfrm>
          <a:prstGeom prst="rect">
            <a:avLst/>
          </a:prstGeom>
          <a:noFill/>
          <a:ln>
            <a:noFill/>
          </a:ln>
        </p:spPr>
      </p:pic>
      <p:pic>
        <p:nvPicPr>
          <p:cNvPr id="615" name="Google Shape;615;p37"/>
          <p:cNvPicPr preferRelativeResize="0"/>
          <p:nvPr/>
        </p:nvPicPr>
        <p:blipFill rotWithShape="1">
          <a:blip r:embed="rId3">
            <a:alphaModFix amt="79000"/>
          </a:blip>
          <a:srcRect b="0" l="12671" r="0" t="0"/>
          <a:stretch/>
        </p:blipFill>
        <p:spPr>
          <a:xfrm flipH="1" rot="-3482693">
            <a:off x="1253050" y="3278175"/>
            <a:ext cx="1050000" cy="12023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38"/>
          <p:cNvSpPr txBox="1"/>
          <p:nvPr>
            <p:ph type="title"/>
          </p:nvPr>
        </p:nvSpPr>
        <p:spPr>
          <a:xfrm>
            <a:off x="1547400" y="1687225"/>
            <a:ext cx="90972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sz="10700"/>
              <a:t>Thank you!</a:t>
            </a:r>
            <a:endParaRPr sz="107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26"/>
          <p:cNvSpPr/>
          <p:nvPr/>
        </p:nvSpPr>
        <p:spPr>
          <a:xfrm>
            <a:off x="893313" y="250175"/>
            <a:ext cx="5212113"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 name="Google Shape;481;p26"/>
          <p:cNvSpPr txBox="1"/>
          <p:nvPr>
            <p:ph type="title"/>
          </p:nvPr>
        </p:nvSpPr>
        <p:spPr>
          <a:xfrm>
            <a:off x="2069225" y="412950"/>
            <a:ext cx="6193200" cy="732000"/>
          </a:xfrm>
          <a:prstGeom prst="rect">
            <a:avLst/>
          </a:prstGeom>
          <a:effectLst>
            <a:outerShdw rotWithShape="0" algn="bl" dist="47625">
              <a:srgbClr val="000000"/>
            </a:outerShdw>
          </a:effectLst>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Isabel Quintero</a:t>
            </a:r>
            <a:endParaRPr>
              <a:solidFill>
                <a:schemeClr val="accent2"/>
              </a:solidFill>
            </a:endParaRPr>
          </a:p>
        </p:txBody>
      </p:sp>
      <p:sp>
        <p:nvSpPr>
          <p:cNvPr id="482" name="Google Shape;482;p26"/>
          <p:cNvSpPr txBox="1"/>
          <p:nvPr>
            <p:ph idx="1" type="body"/>
          </p:nvPr>
        </p:nvSpPr>
        <p:spPr>
          <a:xfrm>
            <a:off x="59775" y="1403950"/>
            <a:ext cx="8412000" cy="4229400"/>
          </a:xfrm>
          <a:prstGeom prst="rect">
            <a:avLst/>
          </a:prstGeom>
        </p:spPr>
        <p:txBody>
          <a:bodyPr anchorCtr="0" anchor="t" bIns="121900" lIns="121900" spcFirstLastPara="1" rIns="121900" wrap="square" tIns="121900">
            <a:noAutofit/>
          </a:bodyPr>
          <a:lstStyle/>
          <a:p>
            <a:pPr indent="457200" lvl="0" marL="0" rtl="0" algn="l">
              <a:lnSpc>
                <a:spcPct val="150000"/>
              </a:lnSpc>
              <a:spcBef>
                <a:spcPts val="0"/>
              </a:spcBef>
              <a:spcAft>
                <a:spcPts val="0"/>
              </a:spcAft>
              <a:buNone/>
            </a:pPr>
            <a:r>
              <a:rPr lang="en"/>
              <a:t>Before becoming a well known writer, Quintero attended San Bernardino California State University where she received both her B.A and M.A in English. Afterwards, she worked various education related jobs such as being an AVID tutor, a substitute, and even an English high school teacher. </a:t>
            </a:r>
            <a:endParaRPr/>
          </a:p>
          <a:p>
            <a:pPr indent="457200" lvl="0" marL="0" rtl="0" algn="l">
              <a:lnSpc>
                <a:spcPct val="150000"/>
              </a:lnSpc>
              <a:spcBef>
                <a:spcPts val="2100"/>
              </a:spcBef>
              <a:spcAft>
                <a:spcPts val="0"/>
              </a:spcAft>
              <a:buNone/>
            </a:pPr>
            <a:r>
              <a:rPr lang="en"/>
              <a:t>Quintero prides herself in being the daughter of Mexican immigrants. Her Mexican roots are visible in her works such as in </a:t>
            </a:r>
            <a:r>
              <a:rPr i="1" lang="en"/>
              <a:t>Ugly Cat and Pablo</a:t>
            </a:r>
            <a:r>
              <a:rPr lang="en"/>
              <a:t> and </a:t>
            </a:r>
            <a:r>
              <a:rPr i="1" lang="en"/>
              <a:t>My Papi Has a Motorcycle</a:t>
            </a:r>
            <a:r>
              <a:rPr lang="en"/>
              <a:t>. Her books have been awarded the California Book Award Gold Medal, Morris Award for Debut YA Novel, and other various awards.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483" name="Google Shape;483;p26"/>
          <p:cNvSpPr txBox="1"/>
          <p:nvPr/>
        </p:nvSpPr>
        <p:spPr>
          <a:xfrm flipH="1">
            <a:off x="1948675" y="263213"/>
            <a:ext cx="3101400" cy="477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2100"/>
              </a:spcAft>
              <a:buNone/>
            </a:pPr>
            <a:r>
              <a:rPr b="1" i="1" lang="en" sz="1900">
                <a:solidFill>
                  <a:schemeClr val="dk2"/>
                </a:solidFill>
                <a:latin typeface="Happy Monkey"/>
                <a:ea typeface="Happy Monkey"/>
                <a:cs typeface="Happy Monkey"/>
                <a:sym typeface="Happy Monkey"/>
              </a:rPr>
              <a:t>ABOUT THE AUTHOR:</a:t>
            </a:r>
            <a:endParaRPr/>
          </a:p>
        </p:txBody>
      </p:sp>
      <p:pic>
        <p:nvPicPr>
          <p:cNvPr id="484" name="Google Shape;484;p26"/>
          <p:cNvPicPr preferRelativeResize="0"/>
          <p:nvPr/>
        </p:nvPicPr>
        <p:blipFill>
          <a:blip r:embed="rId3">
            <a:alphaModFix/>
          </a:blip>
          <a:stretch>
            <a:fillRect/>
          </a:stretch>
        </p:blipFill>
        <p:spPr>
          <a:xfrm>
            <a:off x="8353286" y="1483188"/>
            <a:ext cx="4215989" cy="3429000"/>
          </a:xfrm>
          <a:prstGeom prst="rect">
            <a:avLst/>
          </a:prstGeom>
          <a:noFill/>
          <a:ln>
            <a:noFill/>
          </a:ln>
        </p:spPr>
      </p:pic>
      <p:sp>
        <p:nvSpPr>
          <p:cNvPr id="485" name="Google Shape;485;p26"/>
          <p:cNvSpPr txBox="1"/>
          <p:nvPr/>
        </p:nvSpPr>
        <p:spPr>
          <a:xfrm>
            <a:off x="8813225" y="4615600"/>
            <a:ext cx="3296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https://theauthorvillage.com/presenters/isabel-quintero/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27"/>
          <p:cNvSpPr/>
          <p:nvPr/>
        </p:nvSpPr>
        <p:spPr>
          <a:xfrm>
            <a:off x="1902150" y="337300"/>
            <a:ext cx="7902236" cy="8891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27"/>
          <p:cNvSpPr txBox="1"/>
          <p:nvPr>
            <p:ph idx="1" type="body"/>
          </p:nvPr>
        </p:nvSpPr>
        <p:spPr>
          <a:xfrm>
            <a:off x="3108600" y="1362975"/>
            <a:ext cx="7403100" cy="2615700"/>
          </a:xfrm>
          <a:prstGeom prst="rect">
            <a:avLst/>
          </a:prstGeom>
        </p:spPr>
        <p:txBody>
          <a:bodyPr anchorCtr="0" anchor="t" bIns="121900" lIns="121900" spcFirstLastPara="1" rIns="121900" wrap="square" tIns="121900">
            <a:noAutofit/>
          </a:bodyPr>
          <a:lstStyle/>
          <a:p>
            <a:pPr indent="457200" lvl="0" marL="457200" rtl="0" algn="l">
              <a:lnSpc>
                <a:spcPct val="115000"/>
              </a:lnSpc>
              <a:spcBef>
                <a:spcPts val="0"/>
              </a:spcBef>
              <a:spcAft>
                <a:spcPts val="0"/>
              </a:spcAft>
              <a:buNone/>
            </a:pPr>
            <a:r>
              <a:rPr lang="en" sz="2000"/>
              <a:t>Gabi navigates her senior year of high school while simultaneously juggling her love life, her meth addict father, and her best friends’ problems all while being in a strict Mexican household. Her pregnant best friend Cindy and her gay best friend Sebastian have to figure out a way to overcome the societal rules of Mexican culture which frowns upon sexually active teens and anybody that might be part of the LGBTQ+ community. The closer Gabi’s graduation day approaches the more she realizes that she must balance the social customs of being both Mexican and American in order to figure out who she is and where she fits in. </a:t>
            </a:r>
            <a:endParaRPr sz="2000"/>
          </a:p>
          <a:p>
            <a:pPr indent="0" lvl="0" marL="457200" rtl="0" algn="l">
              <a:lnSpc>
                <a:spcPct val="200000"/>
              </a:lnSpc>
              <a:spcBef>
                <a:spcPts val="2100"/>
              </a:spcBef>
              <a:spcAft>
                <a:spcPts val="0"/>
              </a:spcAft>
              <a:buNone/>
            </a:pPr>
            <a:r>
              <a:t/>
            </a:r>
            <a:endParaRPr/>
          </a:p>
          <a:p>
            <a:pPr indent="0" lvl="0" marL="457200" rtl="0" algn="l">
              <a:lnSpc>
                <a:spcPct val="200000"/>
              </a:lnSpc>
              <a:spcBef>
                <a:spcPts val="2100"/>
              </a:spcBef>
              <a:spcAft>
                <a:spcPts val="2100"/>
              </a:spcAft>
              <a:buNone/>
            </a:pPr>
            <a:r>
              <a:t/>
            </a:r>
            <a:endParaRPr/>
          </a:p>
        </p:txBody>
      </p:sp>
      <p:sp>
        <p:nvSpPr>
          <p:cNvPr id="492" name="Google Shape;492;p27"/>
          <p:cNvSpPr txBox="1"/>
          <p:nvPr>
            <p:ph type="title"/>
          </p:nvPr>
        </p:nvSpPr>
        <p:spPr>
          <a:xfrm>
            <a:off x="3108600" y="400138"/>
            <a:ext cx="5974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300"/>
              <a:t>SUMMARY OF THE NOVEL </a:t>
            </a:r>
            <a:endParaRPr sz="4300"/>
          </a:p>
        </p:txBody>
      </p:sp>
      <p:pic>
        <p:nvPicPr>
          <p:cNvPr id="493" name="Google Shape;493;p27"/>
          <p:cNvPicPr preferRelativeResize="0"/>
          <p:nvPr/>
        </p:nvPicPr>
        <p:blipFill rotWithShape="1">
          <a:blip r:embed="rId3">
            <a:alphaModFix amt="79000"/>
          </a:blip>
          <a:srcRect b="0" l="12671" r="0" t="0"/>
          <a:stretch/>
        </p:blipFill>
        <p:spPr>
          <a:xfrm rot="4170333">
            <a:off x="2505525" y="5458626"/>
            <a:ext cx="1050000" cy="1202349"/>
          </a:xfrm>
          <a:prstGeom prst="rect">
            <a:avLst/>
          </a:prstGeom>
          <a:noFill/>
          <a:ln>
            <a:noFill/>
          </a:ln>
        </p:spPr>
      </p:pic>
      <p:pic>
        <p:nvPicPr>
          <p:cNvPr id="494" name="Google Shape;494;p27"/>
          <p:cNvPicPr preferRelativeResize="0"/>
          <p:nvPr/>
        </p:nvPicPr>
        <p:blipFill rotWithShape="1">
          <a:blip r:embed="rId4">
            <a:alphaModFix/>
          </a:blip>
          <a:srcRect b="0" l="33938" r="33309" t="0"/>
          <a:stretch/>
        </p:blipFill>
        <p:spPr>
          <a:xfrm>
            <a:off x="537900" y="1249550"/>
            <a:ext cx="2719299" cy="43589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28"/>
          <p:cNvSpPr/>
          <p:nvPr/>
        </p:nvSpPr>
        <p:spPr>
          <a:xfrm>
            <a:off x="3584838" y="6104300"/>
            <a:ext cx="5022329"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28"/>
          <p:cNvSpPr txBox="1"/>
          <p:nvPr>
            <p:ph type="title"/>
          </p:nvPr>
        </p:nvSpPr>
        <p:spPr>
          <a:xfrm>
            <a:off x="1272900" y="2323275"/>
            <a:ext cx="96462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sz="2400">
                <a:latin typeface="Happy Monkey"/>
                <a:ea typeface="Happy Monkey"/>
                <a:cs typeface="Happy Monkey"/>
                <a:sym typeface="Happy Monkey"/>
              </a:rPr>
              <a:t>“My dad is a drug addict. A meth addict— as in crazy and desperate and never mentally here. But no one in our house ever says those words: drugs, addict or meth. It’s like we are forbidden to use them. My mom says, “Tu papa anda mal.” As if he just has the flu and a bowl of chicken noodle soup will fix him right up. But he’s an addict and has been since I was a little kid. I </a:t>
            </a:r>
            <a:r>
              <a:rPr b="1" lang="en" sz="2400">
                <a:latin typeface="Happy Monkey"/>
                <a:ea typeface="Happy Monkey"/>
                <a:cs typeface="Happy Monkey"/>
                <a:sym typeface="Happy Monkey"/>
              </a:rPr>
              <a:t>remember</a:t>
            </a:r>
            <a:r>
              <a:rPr b="1" lang="en" sz="2400">
                <a:latin typeface="Happy Monkey"/>
                <a:ea typeface="Happy Monkey"/>
                <a:cs typeface="Happy Monkey"/>
                <a:sym typeface="Happy Monkey"/>
              </a:rPr>
              <a:t> when I was in elementary school, he would ask to borrow </a:t>
            </a:r>
            <a:r>
              <a:rPr b="1" lang="en" sz="2400">
                <a:latin typeface="Happy Monkey"/>
                <a:ea typeface="Happy Monkey"/>
                <a:cs typeface="Happy Monkey"/>
                <a:sym typeface="Happy Monkey"/>
              </a:rPr>
              <a:t>money</a:t>
            </a:r>
            <a:r>
              <a:rPr b="1" lang="en" sz="2400">
                <a:latin typeface="Happy Monkey"/>
                <a:ea typeface="Happy Monkey"/>
                <a:cs typeface="Happy Monkey"/>
                <a:sym typeface="Happy Monkey"/>
              </a:rPr>
              <a:t> all the time. I think even then I knew what it was going towards, but I gave it to him anyway. What was I supposed to do? He’s my dad.”</a:t>
            </a:r>
            <a:endParaRPr b="1" sz="2400">
              <a:solidFill>
                <a:schemeClr val="dk1"/>
              </a:solidFill>
              <a:latin typeface="Happy Monkey"/>
              <a:ea typeface="Happy Monkey"/>
              <a:cs typeface="Happy Monkey"/>
              <a:sym typeface="Happy Monkey"/>
            </a:endParaRPr>
          </a:p>
        </p:txBody>
      </p:sp>
      <p:sp>
        <p:nvSpPr>
          <p:cNvPr id="501" name="Google Shape;501;p28"/>
          <p:cNvSpPr txBox="1"/>
          <p:nvPr>
            <p:ph idx="1" type="subTitle"/>
          </p:nvPr>
        </p:nvSpPr>
        <p:spPr>
          <a:xfrm>
            <a:off x="4059550" y="5889463"/>
            <a:ext cx="4275900" cy="7179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i="1" lang="en"/>
              <a:t>Page 29</a:t>
            </a:r>
            <a:endParaRPr i="1"/>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29"/>
          <p:cNvSpPr/>
          <p:nvPr/>
        </p:nvSpPr>
        <p:spPr>
          <a:xfrm>
            <a:off x="2987413" y="2665413"/>
            <a:ext cx="621716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 name="Google Shape;507;p29"/>
          <p:cNvSpPr txBox="1"/>
          <p:nvPr>
            <p:ph type="title"/>
          </p:nvPr>
        </p:nvSpPr>
        <p:spPr>
          <a:xfrm>
            <a:off x="2401350" y="2757888"/>
            <a:ext cx="7389300" cy="671100"/>
          </a:xfrm>
          <a:prstGeom prst="rect">
            <a:avLst/>
          </a:prstGeom>
          <a:effectLst>
            <a:outerShdw rotWithShape="0" algn="bl" dir="21540000" dist="28575">
              <a:schemeClr val="lt1"/>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a:t>Analysis of Mexican Taboos </a:t>
            </a:r>
            <a:endParaRPr>
              <a:solidFill>
                <a:schemeClr val="dk1"/>
              </a:solidFill>
            </a:endParaRPr>
          </a:p>
        </p:txBody>
      </p:sp>
      <p:sp>
        <p:nvSpPr>
          <p:cNvPr id="508" name="Google Shape;508;p29"/>
          <p:cNvSpPr txBox="1"/>
          <p:nvPr>
            <p:ph idx="1" type="body"/>
          </p:nvPr>
        </p:nvSpPr>
        <p:spPr>
          <a:xfrm>
            <a:off x="959500" y="3301075"/>
            <a:ext cx="9965400" cy="3121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2200"/>
              <a:t>It is important to note that Gabi talks about her father’s meth addiction relatively early on in the novel which emphasizes how big of an issue this </a:t>
            </a:r>
            <a:r>
              <a:rPr lang="en" sz="2200"/>
              <a:t>truly</a:t>
            </a:r>
            <a:r>
              <a:rPr lang="en" sz="2200"/>
              <a:t> is to her. She feels as if everyone else including her mother simply sweeps her father’s addiction under the rug. If nobody acknowledges and talks about his addiction then there is no way he will be receiving any type of help. Gabi has always known about his problem, but now that she is older she is coming to terms with how problematic it is to pretend this battle doesn’t exist.   </a:t>
            </a:r>
            <a:endParaRPr sz="2200"/>
          </a:p>
        </p:txBody>
      </p:sp>
      <p:sp>
        <p:nvSpPr>
          <p:cNvPr id="509" name="Google Shape;509;p29"/>
          <p:cNvSpPr/>
          <p:nvPr/>
        </p:nvSpPr>
        <p:spPr>
          <a:xfrm>
            <a:off x="3631551" y="1456347"/>
            <a:ext cx="5078298" cy="947200"/>
          </a:xfrm>
          <a:prstGeom prst="rect">
            <a:avLst/>
          </a:prstGeom>
        </p:spPr>
        <p:txBody>
          <a:bodyPr>
            <a:prstTxWarp prst="textPlain"/>
          </a:bodyPr>
          <a:lstStyle/>
          <a:p>
            <a:pPr lvl="0" algn="ctr"/>
            <a:r>
              <a:rPr b="0" i="0">
                <a:ln>
                  <a:noFill/>
                </a:ln>
                <a:solidFill>
                  <a:schemeClr val="accent4"/>
                </a:solidFill>
                <a:latin typeface="Chewy"/>
              </a:rPr>
              <a:t>QUOTE 1</a:t>
            </a:r>
          </a:p>
        </p:txBody>
      </p:sp>
      <p:pic>
        <p:nvPicPr>
          <p:cNvPr id="510" name="Google Shape;510;p29"/>
          <p:cNvPicPr preferRelativeResize="0"/>
          <p:nvPr/>
        </p:nvPicPr>
        <p:blipFill>
          <a:blip r:embed="rId3">
            <a:alphaModFix/>
          </a:blip>
          <a:stretch>
            <a:fillRect/>
          </a:stretch>
        </p:blipFill>
        <p:spPr>
          <a:xfrm flipH="1">
            <a:off x="-469850" y="5349525"/>
            <a:ext cx="1814150" cy="1814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0"/>
          <p:cNvSpPr/>
          <p:nvPr/>
        </p:nvSpPr>
        <p:spPr>
          <a:xfrm>
            <a:off x="3584838" y="6164913"/>
            <a:ext cx="5022329"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30"/>
          <p:cNvSpPr txBox="1"/>
          <p:nvPr>
            <p:ph type="title"/>
          </p:nvPr>
        </p:nvSpPr>
        <p:spPr>
          <a:xfrm>
            <a:off x="1179550" y="2016625"/>
            <a:ext cx="96462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sz="2300">
                <a:latin typeface="Happy Monkey"/>
                <a:ea typeface="Happy Monkey"/>
                <a:cs typeface="Happy Monkey"/>
                <a:sym typeface="Happy Monkey"/>
              </a:rPr>
              <a:t>“But tía Agi felt sick and said things like “Cochinos! Que asco! You should be ashamed of yourselves!” And they were. She sent Sebastian to a </a:t>
            </a:r>
            <a:r>
              <a:rPr b="1" lang="en" sz="2300">
                <a:latin typeface="Happy Monkey"/>
                <a:ea typeface="Happy Monkey"/>
                <a:cs typeface="Happy Monkey"/>
                <a:sym typeface="Happy Monkey"/>
              </a:rPr>
              <a:t>psychologist</a:t>
            </a:r>
            <a:r>
              <a:rPr b="1" lang="en" sz="2300">
                <a:latin typeface="Happy Monkey"/>
                <a:ea typeface="Happy Monkey"/>
                <a:cs typeface="Happy Monkey"/>
                <a:sym typeface="Happy Monkey"/>
              </a:rPr>
              <a:t> to talk him out of being gay (I guess she’s not as understanding as we thought). And yesterday she sent for a priest who threatened him with God— of course, because everyone knows that the mission that God has left for his worshippers is to hate people and damn them to hell. Finally, she forbade pink shirts, satchels and guy friends who would tempt them with their sinful penises. He is only allowed to talk to me and Cindy because maybe we could make him straight. Maybe she hoped we’d show him our mighty vaginas and fuck the gay out of him.”</a:t>
            </a:r>
            <a:endParaRPr b="1" sz="2300">
              <a:solidFill>
                <a:schemeClr val="dk1"/>
              </a:solidFill>
              <a:latin typeface="Happy Monkey"/>
              <a:ea typeface="Happy Monkey"/>
              <a:cs typeface="Happy Monkey"/>
              <a:sym typeface="Happy Monkey"/>
            </a:endParaRPr>
          </a:p>
        </p:txBody>
      </p:sp>
      <p:sp>
        <p:nvSpPr>
          <p:cNvPr id="517" name="Google Shape;517;p30"/>
          <p:cNvSpPr txBox="1"/>
          <p:nvPr>
            <p:ph idx="1" type="subTitle"/>
          </p:nvPr>
        </p:nvSpPr>
        <p:spPr>
          <a:xfrm>
            <a:off x="3958050" y="6057500"/>
            <a:ext cx="4275900" cy="7179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i="1" lang="en"/>
              <a:t>Page 66</a:t>
            </a:r>
            <a:endParaRPr i="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31"/>
          <p:cNvSpPr/>
          <p:nvPr/>
        </p:nvSpPr>
        <p:spPr>
          <a:xfrm>
            <a:off x="3051388" y="2516488"/>
            <a:ext cx="621716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31"/>
          <p:cNvSpPr txBox="1"/>
          <p:nvPr>
            <p:ph type="title"/>
          </p:nvPr>
        </p:nvSpPr>
        <p:spPr>
          <a:xfrm>
            <a:off x="2401350" y="2562738"/>
            <a:ext cx="7389300" cy="671100"/>
          </a:xfrm>
          <a:prstGeom prst="rect">
            <a:avLst/>
          </a:prstGeom>
          <a:effectLst>
            <a:outerShdw rotWithShape="0" algn="bl" dir="21540000" dist="28575">
              <a:schemeClr val="lt1"/>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a:t>LGBTQ+ acceptance </a:t>
            </a:r>
            <a:endParaRPr>
              <a:solidFill>
                <a:schemeClr val="dk1"/>
              </a:solidFill>
            </a:endParaRPr>
          </a:p>
        </p:txBody>
      </p:sp>
      <p:sp>
        <p:nvSpPr>
          <p:cNvPr id="524" name="Google Shape;524;p31"/>
          <p:cNvSpPr txBox="1"/>
          <p:nvPr>
            <p:ph idx="1" type="body"/>
          </p:nvPr>
        </p:nvSpPr>
        <p:spPr>
          <a:xfrm>
            <a:off x="652450" y="3131500"/>
            <a:ext cx="10234800" cy="207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Sebastian’s tia, Agi, catches him and his </a:t>
            </a:r>
            <a:r>
              <a:rPr lang="en"/>
              <a:t>boyfriend, Pedro, making out in his room which unleashes her homophobia. She goes from being the “cool” and “accepting” tia to completely mistreating Sebastian for his sexual identity. She even goes as far as calling them “cochinos” which is a very hurtful Spanish term that translates to dirty.</a:t>
            </a:r>
            <a:endParaRPr/>
          </a:p>
          <a:p>
            <a:pPr indent="0" lvl="0" marL="0" rtl="0" algn="ctr">
              <a:spcBef>
                <a:spcPts val="2100"/>
              </a:spcBef>
              <a:spcAft>
                <a:spcPts val="2100"/>
              </a:spcAft>
              <a:buNone/>
            </a:pPr>
            <a:r>
              <a:rPr lang="en"/>
              <a:t>This quote is important because it depicts the cruel reality of persons of color that are part of the LGBTQ+ community. They are met with backlash from their families and sometimes even forced to attend conversion therapies that are known for using barbaric techniques. It is ironic that in Mexican culture families would prefer Y/A to be hypersexual as long as they’re heterosexual. </a:t>
            </a:r>
            <a:endParaRPr/>
          </a:p>
        </p:txBody>
      </p:sp>
      <p:sp>
        <p:nvSpPr>
          <p:cNvPr id="525" name="Google Shape;525;p31"/>
          <p:cNvSpPr/>
          <p:nvPr/>
        </p:nvSpPr>
        <p:spPr>
          <a:xfrm>
            <a:off x="3631551" y="1456347"/>
            <a:ext cx="5551669" cy="947200"/>
          </a:xfrm>
          <a:prstGeom prst="rect">
            <a:avLst/>
          </a:prstGeom>
        </p:spPr>
        <p:txBody>
          <a:bodyPr>
            <a:prstTxWarp prst="textPlain"/>
          </a:bodyPr>
          <a:lstStyle/>
          <a:p>
            <a:pPr lvl="0" algn="ctr"/>
            <a:r>
              <a:rPr b="0" i="0">
                <a:ln>
                  <a:noFill/>
                </a:ln>
                <a:solidFill>
                  <a:schemeClr val="accent4"/>
                </a:solidFill>
                <a:latin typeface="Chewy"/>
              </a:rPr>
              <a:t>QUOTE 2</a:t>
            </a:r>
          </a:p>
        </p:txBody>
      </p:sp>
      <p:pic>
        <p:nvPicPr>
          <p:cNvPr id="526" name="Google Shape;526;p31"/>
          <p:cNvPicPr preferRelativeResize="0"/>
          <p:nvPr/>
        </p:nvPicPr>
        <p:blipFill>
          <a:blip r:embed="rId3">
            <a:alphaModFix/>
          </a:blip>
          <a:stretch>
            <a:fillRect/>
          </a:stretch>
        </p:blipFill>
        <p:spPr>
          <a:xfrm flipH="1">
            <a:off x="-816275" y="5041925"/>
            <a:ext cx="1816075" cy="1816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32"/>
          <p:cNvSpPr/>
          <p:nvPr/>
        </p:nvSpPr>
        <p:spPr>
          <a:xfrm>
            <a:off x="3666738" y="6197638"/>
            <a:ext cx="5022329"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32"/>
          <p:cNvSpPr txBox="1"/>
          <p:nvPr>
            <p:ph type="title"/>
          </p:nvPr>
        </p:nvSpPr>
        <p:spPr>
          <a:xfrm>
            <a:off x="1070800" y="2118825"/>
            <a:ext cx="9571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sz="2400">
                <a:latin typeface="Happy Monkey"/>
                <a:ea typeface="Happy Monkey"/>
                <a:cs typeface="Happy Monkey"/>
                <a:sym typeface="Happy Monkey"/>
              </a:rPr>
              <a:t>“She’s a walking contradiction-she wants me to be a strong woman and not let any man tell me what to do, but she also wants me to be obedient and behave like a nice young lady (whatever the hell that is): a virgin, I am sure, but what else? A good cook? A good reader? Someone who can make tortillas with one hand tied behind her back? Being a virgin can’t be the only thing that makes you a “nice young lady” because I know plenty of girls who are virgins, but could never be called nice-young-anythings </a:t>
            </a:r>
            <a:r>
              <a:rPr b="1" lang="en" sz="2400">
                <a:latin typeface="Happy Monkey"/>
                <a:ea typeface="Happy Monkey"/>
                <a:cs typeface="Happy Monkey"/>
                <a:sym typeface="Happy Monkey"/>
              </a:rPr>
              <a:t>because</a:t>
            </a:r>
            <a:r>
              <a:rPr b="1" lang="en" sz="2400">
                <a:latin typeface="Happy Monkey"/>
                <a:ea typeface="Happy Monkey"/>
                <a:cs typeface="Happy Monkey"/>
                <a:sym typeface="Happy Monkey"/>
              </a:rPr>
              <a:t> they are straight-out spawn of Satan.”</a:t>
            </a:r>
            <a:endParaRPr b="1" sz="2600">
              <a:solidFill>
                <a:schemeClr val="dk1"/>
              </a:solidFill>
              <a:latin typeface="Happy Monkey"/>
              <a:ea typeface="Happy Monkey"/>
              <a:cs typeface="Happy Monkey"/>
              <a:sym typeface="Happy Monkey"/>
            </a:endParaRPr>
          </a:p>
        </p:txBody>
      </p:sp>
      <p:sp>
        <p:nvSpPr>
          <p:cNvPr id="533" name="Google Shape;533;p32"/>
          <p:cNvSpPr txBox="1"/>
          <p:nvPr>
            <p:ph idx="1" type="subTitle"/>
          </p:nvPr>
        </p:nvSpPr>
        <p:spPr>
          <a:xfrm>
            <a:off x="4039963" y="5982825"/>
            <a:ext cx="4275900" cy="7179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i="1" lang="en"/>
              <a:t>Page 275</a:t>
            </a:r>
            <a:endParaRPr i="1"/>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33"/>
          <p:cNvSpPr/>
          <p:nvPr/>
        </p:nvSpPr>
        <p:spPr>
          <a:xfrm>
            <a:off x="2987413" y="2470325"/>
            <a:ext cx="621716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33"/>
          <p:cNvSpPr txBox="1"/>
          <p:nvPr>
            <p:ph type="title"/>
          </p:nvPr>
        </p:nvSpPr>
        <p:spPr>
          <a:xfrm>
            <a:off x="2401350" y="2516563"/>
            <a:ext cx="7389300" cy="671100"/>
          </a:xfrm>
          <a:prstGeom prst="rect">
            <a:avLst/>
          </a:prstGeom>
          <a:effectLst>
            <a:outerShdw rotWithShape="0" algn="bl" dir="21540000" dist="28575">
              <a:schemeClr val="lt1"/>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a:t>Being a “nice young lady”</a:t>
            </a:r>
            <a:endParaRPr>
              <a:solidFill>
                <a:schemeClr val="dk1"/>
              </a:solidFill>
            </a:endParaRPr>
          </a:p>
        </p:txBody>
      </p:sp>
      <p:sp>
        <p:nvSpPr>
          <p:cNvPr id="540" name="Google Shape;540;p33"/>
          <p:cNvSpPr txBox="1"/>
          <p:nvPr>
            <p:ph idx="1" type="body"/>
          </p:nvPr>
        </p:nvSpPr>
        <p:spPr>
          <a:xfrm>
            <a:off x="1560775" y="3187675"/>
            <a:ext cx="8856900" cy="207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Gabi starts questioning what it truly means to be a nice young lady considering her own mother constantly </a:t>
            </a:r>
            <a:r>
              <a:rPr lang="en"/>
              <a:t>contradicts</a:t>
            </a:r>
            <a:r>
              <a:rPr lang="en"/>
              <a:t> her meanings of this. Sometimes she tells Gabi to be </a:t>
            </a:r>
            <a:r>
              <a:rPr lang="en"/>
              <a:t>independent</a:t>
            </a:r>
            <a:r>
              <a:rPr lang="en"/>
              <a:t> and other times she tells her to be submissive.</a:t>
            </a:r>
            <a:endParaRPr/>
          </a:p>
          <a:p>
            <a:pPr indent="0" lvl="0" marL="0" rtl="0" algn="ctr">
              <a:spcBef>
                <a:spcPts val="2100"/>
              </a:spcBef>
              <a:spcAft>
                <a:spcPts val="2100"/>
              </a:spcAft>
              <a:buNone/>
            </a:pPr>
            <a:r>
              <a:rPr lang="en"/>
              <a:t>This quote highlights the constant struggles of young women trying to meet the expectations of others. Being a virgin is one of the biggest indicators of a pure lady in Mexican culture, yet this seems like an unjust expectation of young women and not  men. </a:t>
            </a:r>
            <a:endParaRPr/>
          </a:p>
        </p:txBody>
      </p:sp>
      <p:sp>
        <p:nvSpPr>
          <p:cNvPr id="541" name="Google Shape;541;p33"/>
          <p:cNvSpPr/>
          <p:nvPr/>
        </p:nvSpPr>
        <p:spPr>
          <a:xfrm>
            <a:off x="3631551" y="1456347"/>
            <a:ext cx="5499459" cy="947200"/>
          </a:xfrm>
          <a:prstGeom prst="rect">
            <a:avLst/>
          </a:prstGeom>
        </p:spPr>
        <p:txBody>
          <a:bodyPr>
            <a:prstTxWarp prst="textPlain"/>
          </a:bodyPr>
          <a:lstStyle/>
          <a:p>
            <a:pPr lvl="0" algn="ctr"/>
            <a:r>
              <a:rPr b="0" i="0">
                <a:ln>
                  <a:noFill/>
                </a:ln>
                <a:solidFill>
                  <a:schemeClr val="accent4"/>
                </a:solidFill>
                <a:latin typeface="Chewy"/>
              </a:rPr>
              <a:t>QUOTE 3</a:t>
            </a:r>
          </a:p>
        </p:txBody>
      </p:sp>
      <p:pic>
        <p:nvPicPr>
          <p:cNvPr id="542" name="Google Shape;542;p33"/>
          <p:cNvPicPr preferRelativeResize="0"/>
          <p:nvPr/>
        </p:nvPicPr>
        <p:blipFill>
          <a:blip r:embed="rId3">
            <a:alphaModFix/>
          </a:blip>
          <a:stretch>
            <a:fillRect/>
          </a:stretch>
        </p:blipFill>
        <p:spPr>
          <a:xfrm flipH="1">
            <a:off x="-560425" y="4975050"/>
            <a:ext cx="2380500" cy="2380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252525"/>
      </a:dk2>
      <a:lt2>
        <a:srgbClr val="EEEEEE"/>
      </a:lt2>
      <a:accent1>
        <a:srgbClr val="DD7853"/>
      </a:accent1>
      <a:accent2>
        <a:srgbClr val="F9B87F"/>
      </a:accent2>
      <a:accent3>
        <a:srgbClr val="E0D2C6"/>
      </a:accent3>
      <a:accent4>
        <a:srgbClr val="FFF8E8"/>
      </a:accent4>
      <a:accent5>
        <a:srgbClr val="C3A48E"/>
      </a:accent5>
      <a:accent6>
        <a:srgbClr val="171717"/>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