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</p:sldMasterIdLst>
  <p:notesMasterIdLst>
    <p:notesMasterId r:id="rId17"/>
  </p:notesMasterIdLst>
  <p:sldIdLst>
    <p:sldId id="256" r:id="rId9"/>
    <p:sldId id="257" r:id="rId10"/>
    <p:sldId id="258" r:id="rId11"/>
    <p:sldId id="272" r:id="rId12"/>
    <p:sldId id="268" r:id="rId13"/>
    <p:sldId id="269" r:id="rId14"/>
    <p:sldId id="270" r:id="rId15"/>
    <p:sldId id="271" r:id="rId16"/>
  </p:sldIdLst>
  <p:sldSz cx="10080625" cy="7559675"/>
  <p:notesSz cx="7772400" cy="100584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47" autoAdjust="0"/>
    <p:restoredTop sz="94660"/>
  </p:normalViewPr>
  <p:slideViewPr>
    <p:cSldViewPr snapToGrid="0">
      <p:cViewPr varScale="1">
        <p:scale>
          <a:sx n="73" d="100"/>
          <a:sy n="73" d="100"/>
        </p:scale>
        <p:origin x="758" y="43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8238" y="763588"/>
            <a:ext cx="5494337" cy="377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921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fld id="{586B5984-2C21-4E85-B9E5-7C3B51CB937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551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50906A1-E058-4DD0-A6C6-3031C752BFF4}" type="slidenum">
              <a:rPr lang="en-US"/>
              <a:pPr/>
              <a:t>1</a:t>
            </a:fld>
            <a:endParaRPr lang="en-US"/>
          </a:p>
        </p:txBody>
      </p:sp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465F6A6-FA06-4DE8-897E-FA66D7AFE8BB}" type="slidenum">
              <a:rPr lang="en-US"/>
              <a:pPr/>
              <a:t>2</a:t>
            </a:fld>
            <a:endParaRPr lang="en-US"/>
          </a:p>
        </p:txBody>
      </p:sp>
      <p:sp>
        <p:nvSpPr>
          <p:cNvPr id="23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81D2354-9366-4352-BB29-B60E2F96DE70}" type="slidenum">
              <a:rPr lang="en-US"/>
              <a:pPr/>
              <a:t>3</a:t>
            </a:fld>
            <a:endParaRPr lang="en-US"/>
          </a:p>
        </p:txBody>
      </p:sp>
      <p:sp>
        <p:nvSpPr>
          <p:cNvPr id="24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7613" cy="3770312"/>
          </a:xfrm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52534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7613" cy="3770312"/>
          </a:xfrm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020774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AB3A69C-B0C9-49CA-8B38-E4DB9EC58C1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116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78C873D-3288-40CE-B042-A8C323D67D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254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58499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58499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C14CC3D-B409-458B-B102-4FA5411BD1C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415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482F18A-9E1C-411C-BE5E-A0893EFF4C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931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9FA084A-1DB1-413B-9AB1-D4B56AFF95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9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98D58D2-A1E8-422C-92D5-4440ABCFB6E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7733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725" y="1949450"/>
            <a:ext cx="4349750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2875" y="1949450"/>
            <a:ext cx="4351338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6A5F364-3BDF-4B07-BAE3-804A205C9B4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8460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45FCDB4-5522-42AC-A32B-47E4623263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9262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FB7303A-ACED-4680-A2BF-D698D3BCFA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959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C7713BD-4DAE-4E7F-A7ED-7ADDD69D2C3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5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1456EBF-C002-4BB3-99C9-F7349C66E7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680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CA3F2FC-D11E-4026-B84A-451FC8388C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4646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772B044-15DC-4B29-808F-CA6370B1093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1116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BBDF94E-9FB8-4DBF-85D1-09FD1DE113E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3685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1238" y="684213"/>
            <a:ext cx="2212975" cy="5648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0725" y="684213"/>
            <a:ext cx="6488113" cy="5648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18502E7-E579-4A6A-BD37-A49B9220833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0816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112F1CF-B534-4E2F-BA21-54A7CCBB5B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347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0F66369-2D4A-4D70-91D1-38898A07C0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1470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301F116-0E7A-4B7B-99D3-BD83C96BEF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4088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1470A21-B303-43AC-A732-7315303B9C0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161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15F3B0F-CBF3-41C0-AF8B-6CECA60295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1645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357DDD9-479B-45BB-B521-E44FD487EC1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9518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DA24D6C-0996-4EBC-8C64-E64CD2760B1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87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4173497-098C-4AC4-8DBC-CCAFDE88B6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11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1FCE889-250F-431A-B5D4-86588860A4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36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02D7B98-EB5B-4962-868B-5311A85B218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2080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3089380-01D6-4A9E-B40B-F9D75322E65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01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58499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58499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A2AAD17-91B6-4051-B8B1-1E74EF62CB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642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7937FEA-BB98-489E-86F5-924FC0BA091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0330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40D12D8-5962-4BCF-B4F2-C7DA140CA41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6907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71F3719-11FA-4E51-B7A9-06D55896FB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218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14EBA3A-83FF-4598-8849-618CD14161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6876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F4B57C5-A935-428F-A05A-889F0042F5D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6279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7113849-2D66-4788-856A-CBFFBAD281C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047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7687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3325" y="1768475"/>
            <a:ext cx="4357688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898514A-CFA0-4F48-A82E-362019EF3A9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0077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33C982F-2C32-48A7-83B7-7FC7988F5A6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9084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02850F4-7D30-4D79-A5F0-DAD68F419B8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4643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EE04746-DBCE-47C3-8B39-FA4378DF11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6148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D5098AE-2F22-4403-96E7-6A141D2B75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1691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5675" y="336550"/>
            <a:ext cx="2266950" cy="58150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36550"/>
            <a:ext cx="6650037" cy="58150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88B9F3E-B012-4BC9-8DCF-BC12EEE293D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8578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66F1BD3-FFF7-4B69-A6F3-BE9C8805A84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934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D5FBF5E-AE43-400B-A66B-D2D846459FE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6948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C91B17E-C109-42BF-B2D4-28F2368795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6929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725" y="1979613"/>
            <a:ext cx="4349750" cy="4383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2875" y="1979613"/>
            <a:ext cx="4351338" cy="4383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F6FB99E-F4A9-4655-9054-FA2ABC4E0FF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8694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18EDFDB-D689-4987-86EA-495794EE577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099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2268CE6-7ECF-4BFB-8B48-41F7CE964E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39161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0A0F0F6-099A-44DB-B8C3-1F12C51E504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79171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A83D9CF-70F2-4C0C-873D-A4E8B5C8B2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4916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320D7C7-4D54-4BA1-8AFE-8CE1E49A0F3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928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48DBE31-B008-4DF4-AAC8-F2EC206E73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8828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65842D0-30B2-4774-9497-08C874CB25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82878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60610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1625" cy="60610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0B8CB7C-FA0E-4140-BAEA-D06BA793174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6721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7B60AA6-C958-48F2-AD67-847A8CF91A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0371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4B8C7C1-3CB7-4DB3-A2D0-F856EC3FF3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57534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25557F5-C179-4BEB-9B9E-2A6972312FE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5421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2165350"/>
            <a:ext cx="4457700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2165350"/>
            <a:ext cx="4459287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3F8B5BB-D466-4947-92EB-5507E0032D6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82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B37563D-8915-499F-8DF7-E450C66DB5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6860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F3AC1D2-F9AE-41D3-B3CF-4C4CA0B4463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7417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D09C093-52A9-4480-B896-FFC72F8D0B2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41343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E635968-E55B-48F8-8A78-863012634BA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47465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77AFD1D-9F92-47B5-81AA-06EDCCAB66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80392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B8B8197-603A-4EEC-B9F0-5363990996A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9429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1B1ED9E-4957-4C1E-B441-3ACC6F3C1D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5010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2468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2468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CF45AB6-542C-4977-B9AD-8E00A0F7801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7292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503238" y="301625"/>
            <a:ext cx="9069387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3238" y="2165350"/>
            <a:ext cx="4457700" cy="2114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13338" y="2165350"/>
            <a:ext cx="4459287" cy="2114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3238" y="4432300"/>
            <a:ext cx="4457700" cy="21161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3338" y="4432300"/>
            <a:ext cx="4459287" cy="21161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503238" y="6994525"/>
            <a:ext cx="2346325" cy="51911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>
          <a:xfrm>
            <a:off x="3448050" y="6994525"/>
            <a:ext cx="3194050" cy="51911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>
          <a:xfrm>
            <a:off x="7227888" y="6994525"/>
            <a:ext cx="2346325" cy="519113"/>
          </a:xfrm>
        </p:spPr>
        <p:txBody>
          <a:bodyPr/>
          <a:lstStyle>
            <a:lvl1pPr>
              <a:defRPr/>
            </a:lvl1pPr>
          </a:lstStyle>
          <a:p>
            <a:fld id="{79A82DE0-4405-4B52-BA54-E2410BDE4CE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67805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1049397-B6EE-46C8-BC43-A88ABBEDAE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28157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6FBA214-B69B-4FB8-88EC-64FD0DD7CC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155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3677BF0-7655-4129-89AF-D2E1DF1AD0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3994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1D97131-FE3F-4C0E-A045-E3E9D4DA4D4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25410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2160588"/>
            <a:ext cx="4457700" cy="4383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2160588"/>
            <a:ext cx="4459287" cy="4383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5C71CDC-1B33-4245-A782-20C2523CAF9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0973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D309BEF-E070-45B3-82F5-F5384EB2FD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9892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EF38975-CA3B-4E94-9DDA-144D5359B47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9392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6552A3E-071F-4B82-9671-B8FB4008639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20855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0FBB681-10AD-4417-99BE-9329F618980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71741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3282AD6-178C-4E98-8FFF-C6ACE5827D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72409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9F85129-0A9A-419C-8B4E-437051A935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35310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242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242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5E8FB8F-1747-46FE-8B56-52EFFE855F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51207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34B8FA1-8678-4C8A-A15A-B2C697D9578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48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C369EDC-A253-4135-8561-DE17C05894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17276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03FD996-C90E-4B17-9B97-F818A7EA4D6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79073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FABA84B-5A7A-429F-9E49-31FCCB1547D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281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792163"/>
            <a:ext cx="4457700" cy="4383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792163"/>
            <a:ext cx="4459287" cy="4383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DB1FDC9-4781-47DB-B894-9E1FEAED307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700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BB1644F-49B1-4969-B5DB-83788F0E11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51339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9BA90DB-4670-4F8A-8BD0-6E88D3AE913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94301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355C21-3610-4848-9EAA-D7E98F3C23D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32207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12109C6-11C4-42D9-A2FA-C49C05DF29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55553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670C84F-B640-4D6E-85AB-4E4ED76D4B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65097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A185D68-F074-42A5-8B13-FECF712DD6E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1252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5675" y="792163"/>
            <a:ext cx="2266950" cy="66944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792163"/>
            <a:ext cx="6650037" cy="66944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8FD82DD-55F7-4A94-9416-00565913F1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082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DB3E0FE-7AB3-40B2-9FB0-CF64AEBC389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101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867775" cy="438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091C4BC5-FAC6-4EF1-93FA-37BAFD692FC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2pPr>
      <a:lvl3pPr marL="1143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3pPr>
      <a:lvl4pPr marL="1600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4pPr>
      <a:lvl5pPr marL="20574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5pPr>
      <a:lvl6pPr marL="25146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6pPr>
      <a:lvl7pPr marL="29718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7pPr>
      <a:lvl8pPr marL="3429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8pPr>
      <a:lvl9pPr marL="3886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57200" rtl="0" fontAlgn="base" hangingPunct="0">
        <a:lnSpc>
          <a:spcPct val="93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20725" y="684213"/>
            <a:ext cx="8458200" cy="102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1949450"/>
            <a:ext cx="8853488" cy="438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39750" y="6318250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267075" y="634682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831013" y="634682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957D0DBF-A3CA-4F61-8479-C674E4FCE1E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00"/>
          </a:solidFill>
          <a:latin typeface="Arial" charset="0"/>
          <a:cs typeface="Arial Unicode MS" charset="0"/>
        </a:defRPr>
      </a:lvl2pPr>
      <a:lvl3pPr marL="1143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00"/>
          </a:solidFill>
          <a:latin typeface="Arial" charset="0"/>
          <a:cs typeface="Arial Unicode MS" charset="0"/>
        </a:defRPr>
      </a:lvl3pPr>
      <a:lvl4pPr marL="1600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00"/>
          </a:solidFill>
          <a:latin typeface="Arial" charset="0"/>
          <a:cs typeface="Arial Unicode MS" charset="0"/>
        </a:defRPr>
      </a:lvl4pPr>
      <a:lvl5pPr marL="20574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00"/>
          </a:solidFill>
          <a:latin typeface="Arial" charset="0"/>
          <a:cs typeface="Arial Unicode MS" charset="0"/>
        </a:defRPr>
      </a:lvl5pPr>
      <a:lvl6pPr marL="25146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00"/>
          </a:solidFill>
          <a:latin typeface="Arial" charset="0"/>
          <a:cs typeface="Arial Unicode MS" charset="0"/>
        </a:defRPr>
      </a:lvl6pPr>
      <a:lvl7pPr marL="29718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00"/>
          </a:solidFill>
          <a:latin typeface="Arial" charset="0"/>
          <a:cs typeface="Arial Unicode MS" charset="0"/>
        </a:defRPr>
      </a:lvl7pPr>
      <a:lvl8pPr marL="3429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00"/>
          </a:solidFill>
          <a:latin typeface="Arial" charset="0"/>
          <a:cs typeface="Arial Unicode MS" charset="0"/>
        </a:defRPr>
      </a:lvl8pPr>
      <a:lvl9pPr marL="3886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38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fld id="{EE8DB6D1-0525-462F-8041-7B51047B350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FFFFFF"/>
          </a:solidFill>
          <a:latin typeface="Arial" charset="0"/>
          <a:cs typeface="Arial Unicode MS" charset="0"/>
        </a:defRPr>
      </a:lvl2pPr>
      <a:lvl3pPr marL="1143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FFFFFF"/>
          </a:solidFill>
          <a:latin typeface="Arial" charset="0"/>
          <a:cs typeface="Arial Unicode MS" charset="0"/>
        </a:defRPr>
      </a:lvl3pPr>
      <a:lvl4pPr marL="1600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FFFFFF"/>
          </a:solidFill>
          <a:latin typeface="Arial" charset="0"/>
          <a:cs typeface="Arial Unicode MS" charset="0"/>
        </a:defRPr>
      </a:lvl4pPr>
      <a:lvl5pPr marL="20574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FFFFFF"/>
          </a:solidFill>
          <a:latin typeface="Arial" charset="0"/>
          <a:cs typeface="Arial Unicode MS" charset="0"/>
        </a:defRPr>
      </a:lvl5pPr>
      <a:lvl6pPr marL="25146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FFFFFF"/>
          </a:solidFill>
          <a:latin typeface="Arial" charset="0"/>
          <a:cs typeface="Arial Unicode MS" charset="0"/>
        </a:defRPr>
      </a:lvl6pPr>
      <a:lvl7pPr marL="29718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FFFFFF"/>
          </a:solidFill>
          <a:latin typeface="Arial" charset="0"/>
          <a:cs typeface="Arial Unicode MS" charset="0"/>
        </a:defRPr>
      </a:lvl7pPr>
      <a:lvl8pPr marL="3429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FFFFFF"/>
          </a:solidFill>
          <a:latin typeface="Arial" charset="0"/>
          <a:cs typeface="Arial Unicode MS" charset="0"/>
        </a:defRPr>
      </a:lvl8pPr>
      <a:lvl9pPr marL="3886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FFFFFF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36550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38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6706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6706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6706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fld id="{3165B15D-6BCD-4DA4-8531-074CA3B01C2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80"/>
          </a:solidFill>
          <a:latin typeface="+mj-lt"/>
          <a:ea typeface="+mj-ea"/>
          <a:cs typeface="+mj-cs"/>
        </a:defRPr>
      </a:lvl1pPr>
      <a:lvl2pPr marL="742950" indent="-28575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80"/>
          </a:solidFill>
          <a:latin typeface="Times New Roman" pitchFamily="16" charset="0"/>
          <a:cs typeface="Arial Unicode MS" charset="0"/>
        </a:defRPr>
      </a:lvl2pPr>
      <a:lvl3pPr marL="1143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80"/>
          </a:solidFill>
          <a:latin typeface="Times New Roman" pitchFamily="16" charset="0"/>
          <a:cs typeface="Arial Unicode MS" charset="0"/>
        </a:defRPr>
      </a:lvl3pPr>
      <a:lvl4pPr marL="1600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80"/>
          </a:solidFill>
          <a:latin typeface="Times New Roman" pitchFamily="16" charset="0"/>
          <a:cs typeface="Arial Unicode MS" charset="0"/>
        </a:defRPr>
      </a:lvl4pPr>
      <a:lvl5pPr marL="20574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80"/>
          </a:solidFill>
          <a:latin typeface="Times New Roman" pitchFamily="16" charset="0"/>
          <a:cs typeface="Arial Unicode MS" charset="0"/>
        </a:defRPr>
      </a:lvl5pPr>
      <a:lvl6pPr marL="25146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80"/>
          </a:solidFill>
          <a:latin typeface="Times New Roman" pitchFamily="16" charset="0"/>
          <a:cs typeface="Arial Unicode MS" charset="0"/>
        </a:defRPr>
      </a:lvl6pPr>
      <a:lvl7pPr marL="29718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80"/>
          </a:solidFill>
          <a:latin typeface="Times New Roman" pitchFamily="16" charset="0"/>
          <a:cs typeface="Arial Unicode MS" charset="0"/>
        </a:defRPr>
      </a:lvl7pPr>
      <a:lvl8pPr marL="3429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80"/>
          </a:solidFill>
          <a:latin typeface="Times New Roman" pitchFamily="16" charset="0"/>
          <a:cs typeface="Arial Unicode MS" charset="0"/>
        </a:defRPr>
      </a:lvl8pPr>
      <a:lvl9pPr marL="3886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80"/>
          </a:solidFill>
          <a:latin typeface="Times New Roman" pitchFamily="16" charset="0"/>
          <a:cs typeface="Arial Unicode MS" charset="0"/>
        </a:defRPr>
      </a:lvl9pPr>
    </p:titleStyle>
    <p:bodyStyle>
      <a:lvl1pPr marL="342900" indent="-34290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1979613"/>
            <a:ext cx="8853488" cy="438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12775" y="656272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556000" y="656272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335838" y="656272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B5F249DB-CE87-4351-9572-CAF62CD3ADD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280099"/>
          </a:solidFill>
          <a:latin typeface="+mj-lt"/>
          <a:ea typeface="+mj-ea"/>
          <a:cs typeface="+mj-cs"/>
        </a:defRPr>
      </a:lvl1pPr>
      <a:lvl2pPr marL="742950" indent="-28575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280099"/>
          </a:solidFill>
          <a:latin typeface="Arial" charset="0"/>
          <a:cs typeface="Arial Unicode MS" charset="0"/>
        </a:defRPr>
      </a:lvl2pPr>
      <a:lvl3pPr marL="1143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280099"/>
          </a:solidFill>
          <a:latin typeface="Arial" charset="0"/>
          <a:cs typeface="Arial Unicode MS" charset="0"/>
        </a:defRPr>
      </a:lvl3pPr>
      <a:lvl4pPr marL="1600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280099"/>
          </a:solidFill>
          <a:latin typeface="Arial" charset="0"/>
          <a:cs typeface="Arial Unicode MS" charset="0"/>
        </a:defRPr>
      </a:lvl4pPr>
      <a:lvl5pPr marL="20574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280099"/>
          </a:solidFill>
          <a:latin typeface="Arial" charset="0"/>
          <a:cs typeface="Arial Unicode MS" charset="0"/>
        </a:defRPr>
      </a:lvl5pPr>
      <a:lvl6pPr marL="25146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280099"/>
          </a:solidFill>
          <a:latin typeface="Arial" charset="0"/>
          <a:cs typeface="Arial Unicode MS" charset="0"/>
        </a:defRPr>
      </a:lvl6pPr>
      <a:lvl7pPr marL="29718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280099"/>
          </a:solidFill>
          <a:latin typeface="Arial" charset="0"/>
          <a:cs typeface="Arial Unicode MS" charset="0"/>
        </a:defRPr>
      </a:lvl7pPr>
      <a:lvl8pPr marL="3429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280099"/>
          </a:solidFill>
          <a:latin typeface="Arial" charset="0"/>
          <a:cs typeface="Arial Unicode MS" charset="0"/>
        </a:defRPr>
      </a:lvl8pPr>
      <a:lvl9pPr marL="3886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280099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80"/>
          </a:solidFill>
          <a:latin typeface="+mn-lt"/>
          <a:ea typeface="+mn-ea"/>
          <a:cs typeface="+mn-cs"/>
        </a:defRPr>
      </a:lvl1pPr>
      <a:lvl2pPr marL="742950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80"/>
          </a:solidFill>
          <a:latin typeface="+mn-lt"/>
          <a:cs typeface="+mn-cs"/>
        </a:defRPr>
      </a:lvl2pPr>
      <a:lvl3pPr marL="1143000" indent="-2286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80"/>
          </a:solidFill>
          <a:latin typeface="+mn-lt"/>
          <a:cs typeface="+mn-cs"/>
        </a:defRPr>
      </a:lvl3pPr>
      <a:lvl4pPr marL="1600200" indent="-2286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80"/>
          </a:solidFill>
          <a:latin typeface="+mn-lt"/>
          <a:cs typeface="+mn-cs"/>
        </a:defRPr>
      </a:lvl4pPr>
      <a:lvl5pPr marL="20574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80"/>
          </a:solidFill>
          <a:latin typeface="+mn-lt"/>
          <a:cs typeface="+mn-cs"/>
        </a:defRPr>
      </a:lvl5pPr>
      <a:lvl6pPr marL="25146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80"/>
          </a:solidFill>
          <a:latin typeface="+mn-lt"/>
          <a:cs typeface="+mn-cs"/>
        </a:defRPr>
      </a:lvl6pPr>
      <a:lvl7pPr marL="29718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80"/>
          </a:solidFill>
          <a:latin typeface="+mn-lt"/>
          <a:cs typeface="+mn-cs"/>
        </a:defRPr>
      </a:lvl7pPr>
      <a:lvl8pPr marL="34290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80"/>
          </a:solidFill>
          <a:latin typeface="+mn-lt"/>
          <a:cs typeface="+mn-cs"/>
        </a:defRPr>
      </a:lvl8pPr>
      <a:lvl9pPr marL="38862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8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062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2165350"/>
            <a:ext cx="9069387" cy="438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99452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99452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99452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fld id="{59711D63-4177-4BD6-AD27-B344364D103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44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cs typeface="Arial Unicode MS" charset="0"/>
        </a:defRPr>
      </a:lvl2pPr>
      <a:lvl3pPr marL="1143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cs typeface="Arial Unicode MS" charset="0"/>
        </a:defRPr>
      </a:lvl3pPr>
      <a:lvl4pPr marL="1600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cs typeface="Arial Unicode MS" charset="0"/>
        </a:defRPr>
      </a:lvl4pPr>
      <a:lvl5pPr marL="20574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cs typeface="Arial Unicode MS" charset="0"/>
        </a:defRPr>
      </a:lvl5pPr>
      <a:lvl6pPr marL="25146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cs typeface="Arial Unicode MS" charset="0"/>
        </a:defRPr>
      </a:lvl6pPr>
      <a:lvl7pPr marL="29718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cs typeface="Arial Unicode MS" charset="0"/>
        </a:defRPr>
      </a:lvl7pPr>
      <a:lvl8pPr marL="3429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cs typeface="Arial Unicode MS" charset="0"/>
        </a:defRPr>
      </a:lvl8pPr>
      <a:lvl9pPr marL="3886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2160588"/>
            <a:ext cx="9069387" cy="438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6" charset="0"/>
              </a:defRPr>
            </a:lvl1pPr>
          </a:lstStyle>
          <a:p>
            <a:fld id="{CFC1D23F-E1C5-45B8-A2D7-A064AEEDE4A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000000"/>
          </a:solidFill>
          <a:latin typeface="Arial" charset="0"/>
          <a:cs typeface="Arial Unicode MS" charset="0"/>
        </a:defRPr>
      </a:lvl2pPr>
      <a:lvl3pPr marL="1143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000000"/>
          </a:solidFill>
          <a:latin typeface="Arial" charset="0"/>
          <a:cs typeface="Arial Unicode MS" charset="0"/>
        </a:defRPr>
      </a:lvl3pPr>
      <a:lvl4pPr marL="1600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000000"/>
          </a:solidFill>
          <a:latin typeface="Arial" charset="0"/>
          <a:cs typeface="Arial Unicode MS" charset="0"/>
        </a:defRPr>
      </a:lvl4pPr>
      <a:lvl5pPr marL="20574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000000"/>
          </a:solidFill>
          <a:latin typeface="Arial" charset="0"/>
          <a:cs typeface="Arial Unicode MS" charset="0"/>
        </a:defRPr>
      </a:lvl5pPr>
      <a:lvl6pPr marL="25146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000000"/>
          </a:solidFill>
          <a:latin typeface="Arial" charset="0"/>
          <a:cs typeface="Arial Unicode MS" charset="0"/>
        </a:defRPr>
      </a:lvl6pPr>
      <a:lvl7pPr marL="29718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000000"/>
          </a:solidFill>
          <a:latin typeface="Arial" charset="0"/>
          <a:cs typeface="Arial Unicode MS" charset="0"/>
        </a:defRPr>
      </a:lvl7pPr>
      <a:lvl8pPr marL="3429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000000"/>
          </a:solidFill>
          <a:latin typeface="Arial" charset="0"/>
          <a:cs typeface="Arial Unicode MS" charset="0"/>
        </a:defRPr>
      </a:lvl8pPr>
      <a:lvl9pPr marL="3886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622617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792163"/>
            <a:ext cx="9069387" cy="438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53752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53752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53752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61A713BF-F1BF-4119-9F83-0577A2AD840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cs typeface="Arial Unicode MS" charset="0"/>
        </a:defRPr>
      </a:lvl2pPr>
      <a:lvl3pPr marL="1143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cs typeface="Arial Unicode MS" charset="0"/>
        </a:defRPr>
      </a:lvl3pPr>
      <a:lvl4pPr marL="1600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cs typeface="Arial Unicode MS" charset="0"/>
        </a:defRPr>
      </a:lvl4pPr>
      <a:lvl5pPr marL="20574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cs typeface="Arial Unicode MS" charset="0"/>
        </a:defRPr>
      </a:lvl5pPr>
      <a:lvl6pPr marL="25146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cs typeface="Arial Unicode MS" charset="0"/>
        </a:defRPr>
      </a:lvl6pPr>
      <a:lvl7pPr marL="29718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cs typeface="Arial Unicode MS" charset="0"/>
        </a:defRPr>
      </a:lvl7pPr>
      <a:lvl8pPr marL="3429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cs typeface="Arial Unicode MS" charset="0"/>
        </a:defRPr>
      </a:lvl8pPr>
      <a:lvl9pPr marL="3886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03238" y="12065"/>
            <a:ext cx="9070975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3600" dirty="0"/>
              <a:t>Vex Ultrasonic </a:t>
            </a:r>
            <a:r>
              <a:rPr lang="en-US" sz="3600" dirty="0" smtClean="0"/>
              <a:t>Sensor (US)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Interfacing and Programming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990" y="2407920"/>
            <a:ext cx="6122782" cy="304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03238" y="301625"/>
            <a:ext cx="9070975" cy="993775"/>
          </a:xfrm>
          <a:ln/>
        </p:spPr>
        <p:txBody>
          <a:bodyPr tIns="36162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3600" dirty="0"/>
              <a:t>Ultrasonic Sensors</a:t>
            </a: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503238" y="1784350"/>
            <a:ext cx="4425950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8224" rIns="0" bIns="0"/>
          <a:lstStyle>
            <a:lvl1pPr marL="431800" indent="-3238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>
              <a:spcAft>
                <a:spcPts val="1425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dirty="0">
                <a:solidFill>
                  <a:srgbClr val="FFFFFF"/>
                </a:solidFill>
              </a:rPr>
              <a:t>Generally have a transmitter and receiver.</a:t>
            </a:r>
          </a:p>
          <a:p>
            <a:pPr>
              <a:spcAft>
                <a:spcPts val="1425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dirty="0">
                <a:solidFill>
                  <a:srgbClr val="FFFFFF"/>
                </a:solidFill>
              </a:rPr>
              <a:t>Transmits a high-frequency sound.</a:t>
            </a:r>
          </a:p>
          <a:p>
            <a:pPr>
              <a:spcAft>
                <a:spcPts val="1425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dirty="0">
                <a:solidFill>
                  <a:srgbClr val="FFFFFF"/>
                </a:solidFill>
              </a:rPr>
              <a:t>Waits to receive echo.</a:t>
            </a:r>
          </a:p>
          <a:p>
            <a:pPr>
              <a:spcAft>
                <a:spcPts val="1425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dirty="0">
                <a:solidFill>
                  <a:srgbClr val="FFFFFF"/>
                </a:solidFill>
              </a:rPr>
              <a:t>Calculates distance based on time it took to receive the echo.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7402512" y="2408237"/>
            <a:ext cx="1687512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r>
              <a:rPr lang="en-US" sz="2000" dirty="0">
                <a:solidFill>
                  <a:srgbClr val="FFFFFF"/>
                </a:solidFill>
              </a:rPr>
              <a:t>Round-Trip Distance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7402512" y="3505517"/>
            <a:ext cx="2103438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r>
              <a:rPr lang="en-US" dirty="0">
                <a:solidFill>
                  <a:srgbClr val="FFFFFF"/>
                </a:solidFill>
              </a:rPr>
              <a:t>One-Way Distance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0" y="6950075"/>
            <a:ext cx="603567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r>
              <a:rPr lang="en-US" i="1">
                <a:solidFill>
                  <a:srgbClr val="FFFFFF"/>
                </a:solidFill>
              </a:rPr>
              <a:t>d</a:t>
            </a:r>
            <a:r>
              <a:rPr lang="en-US">
                <a:solidFill>
                  <a:srgbClr val="FFFFFF"/>
                </a:solidFill>
              </a:rPr>
              <a:t> = distance, </a:t>
            </a:r>
            <a:r>
              <a:rPr lang="en-US" i="1">
                <a:solidFill>
                  <a:srgbClr val="FFFFFF"/>
                </a:solidFill>
              </a:rPr>
              <a:t>v</a:t>
            </a:r>
            <a:r>
              <a:rPr lang="en-US">
                <a:solidFill>
                  <a:srgbClr val="FFFFFF"/>
                </a:solidFill>
              </a:rPr>
              <a:t> = speed of sound, </a:t>
            </a:r>
            <a:r>
              <a:rPr lang="en-US" i="1">
                <a:solidFill>
                  <a:srgbClr val="FFFFFF"/>
                </a:solidFill>
              </a:rPr>
              <a:t>t</a:t>
            </a:r>
            <a:r>
              <a:rPr lang="en-US">
                <a:solidFill>
                  <a:srgbClr val="FFFFFF"/>
                </a:solidFill>
              </a:rPr>
              <a:t> = time to receive echo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9170988" y="7042150"/>
            <a:ext cx="122396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fld id="{061A82CD-2C7B-4F4C-A050-4A093CAD7182}" type="slidenum">
              <a:rPr lang="en-US">
                <a:solidFill>
                  <a:srgbClr val="FFFFFF"/>
                </a:solidFill>
              </a:rPr>
              <a:pPr/>
              <a:t>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40312" y="2408237"/>
            <a:ext cx="2133600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)(</a:t>
            </a:r>
            <a:r>
              <a:rPr lang="en-US" sz="36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40312" y="3353117"/>
            <a:ext cx="2819400" cy="6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)(</a:t>
            </a:r>
            <a:r>
              <a:rPr lang="en-US" sz="36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)/2</a:t>
            </a:r>
            <a:endParaRPr lang="en-US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03238" y="301625"/>
            <a:ext cx="9070975" cy="963295"/>
          </a:xfrm>
          <a:ln/>
        </p:spPr>
        <p:txBody>
          <a:bodyPr tIns="36162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3600" dirty="0"/>
              <a:t>The Vex Ultrasonic Sensor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875" y="2956560"/>
            <a:ext cx="5293448" cy="2636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1" name="Line 3"/>
          <p:cNvSpPr>
            <a:spLocks noChangeShapeType="1"/>
          </p:cNvSpPr>
          <p:nvPr/>
        </p:nvSpPr>
        <p:spPr bwMode="auto">
          <a:xfrm>
            <a:off x="2468563" y="2560954"/>
            <a:ext cx="1752917" cy="220916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82880" y="1782445"/>
            <a:ext cx="2835275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 marL="215900" indent="-215900"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>
              <a:buSzPct val="45000"/>
              <a:buFont typeface="Wingdings" charset="2"/>
              <a:buNone/>
            </a:pPr>
            <a:r>
              <a:rPr lang="en-US" u="sng" dirty="0">
                <a:solidFill>
                  <a:srgbClr val="FFFFFF"/>
                </a:solidFill>
              </a:rPr>
              <a:t>INPUT</a:t>
            </a:r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dirty="0">
                <a:solidFill>
                  <a:srgbClr val="FFFFFF"/>
                </a:solidFill>
              </a:rPr>
              <a:t>Sends ultrasonic wave</a:t>
            </a:r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dirty="0">
                <a:solidFill>
                  <a:srgbClr val="FFFFFF"/>
                </a:solidFill>
              </a:rPr>
              <a:t>Connect to </a:t>
            </a:r>
            <a:r>
              <a:rPr lang="en-US" dirty="0" smtClean="0">
                <a:solidFill>
                  <a:srgbClr val="FFFFFF"/>
                </a:solidFill>
              </a:rPr>
              <a:t>digital output of the controller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 flipH="1">
            <a:off x="5821680" y="2834004"/>
            <a:ext cx="1882458" cy="193611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7641590" y="1895158"/>
            <a:ext cx="2547439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 marL="215900" indent="-215900"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>
              <a:buSzPct val="45000"/>
              <a:buFont typeface="Wingdings" charset="2"/>
              <a:buNone/>
            </a:pPr>
            <a:r>
              <a:rPr lang="en-US" u="sng" dirty="0">
                <a:solidFill>
                  <a:srgbClr val="FFFFFF"/>
                </a:solidFill>
              </a:rPr>
              <a:t>OUTPUT</a:t>
            </a:r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dirty="0">
                <a:solidFill>
                  <a:srgbClr val="FFFFFF"/>
                </a:solidFill>
              </a:rPr>
              <a:t>Receives the echo</a:t>
            </a:r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dirty="0">
                <a:solidFill>
                  <a:srgbClr val="FFFFFF"/>
                </a:solidFill>
              </a:rPr>
              <a:t>Connect to </a:t>
            </a:r>
            <a:r>
              <a:rPr lang="en-US" dirty="0" smtClean="0">
                <a:solidFill>
                  <a:srgbClr val="FFFFFF"/>
                </a:solidFill>
              </a:rPr>
              <a:t>the input of the controller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1958975" y="5794375"/>
            <a:ext cx="6161088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9695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r>
              <a:rPr lang="en-US" sz="2800" dirty="0">
                <a:solidFill>
                  <a:srgbClr val="FFFFFF"/>
                </a:solidFill>
              </a:rPr>
              <a:t>The labeling is a bit counter-intuitive!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9170988" y="7042150"/>
            <a:ext cx="122396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76" rIns="90000" bIns="45000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fld id="{2246442D-CDA3-4226-B531-CDDDC0528AB9}" type="slidenum">
              <a:rPr lang="en-US">
                <a:solidFill>
                  <a:srgbClr val="FFFFFF"/>
                </a:solidFill>
              </a:rPr>
              <a:pPr/>
              <a:t>3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Connecting the sensor to the controller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23316" y="2254388"/>
            <a:ext cx="4841399" cy="36310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87702" y="2218218"/>
            <a:ext cx="5084651" cy="38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48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 idx="4294967295"/>
          </p:nvPr>
        </p:nvSpPr>
        <p:spPr>
          <a:xfrm>
            <a:off x="564004" y="275670"/>
            <a:ext cx="9071610" cy="705219"/>
          </a:xfrm>
        </p:spPr>
        <p:txBody>
          <a:bodyPr/>
          <a:lstStyle/>
          <a:p>
            <a:pPr eaLnBrk="1" hangingPunct="1"/>
            <a:r>
              <a:rPr lang="en-US" altLang="en-US" sz="3968" dirty="0"/>
              <a:t>Ultrasonic </a:t>
            </a:r>
            <a:r>
              <a:rPr lang="en-US" altLang="en-US" sz="3968" dirty="0" smtClean="0"/>
              <a:t>Sensor Programming</a:t>
            </a:r>
            <a:endParaRPr lang="en-US" altLang="en-US" sz="3968" dirty="0"/>
          </a:p>
        </p:txBody>
      </p:sp>
      <p:sp>
        <p:nvSpPr>
          <p:cNvPr id="52227" name="TextBox 3"/>
          <p:cNvSpPr txBox="1">
            <a:spLocks noChangeArrowheads="1"/>
          </p:cNvSpPr>
          <p:nvPr/>
        </p:nvSpPr>
        <p:spPr bwMode="auto">
          <a:xfrm>
            <a:off x="341765" y="2509392"/>
            <a:ext cx="3443852" cy="849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46" dirty="0">
                <a:solidFill>
                  <a:srgbClr val="FFFF00"/>
                </a:solidFill>
              </a:rPr>
              <a:t>Sensor connected to </a:t>
            </a:r>
            <a:r>
              <a:rPr lang="en-US" altLang="en-US" sz="2646" dirty="0">
                <a:solidFill>
                  <a:srgbClr val="FFFF00"/>
                </a:solidFill>
              </a:rPr>
              <a:t>input </a:t>
            </a:r>
            <a:r>
              <a:rPr lang="en-US" altLang="en-US" sz="2646" dirty="0">
                <a:solidFill>
                  <a:srgbClr val="FFFF00"/>
                </a:solidFill>
              </a:rPr>
              <a:t>port 5</a:t>
            </a:r>
            <a:r>
              <a:rPr lang="en-US" altLang="en-US" sz="2646" dirty="0">
                <a:solidFill>
                  <a:srgbClr val="FFFF00"/>
                </a:solidFill>
              </a:rPr>
              <a:t> </a:t>
            </a:r>
            <a:endParaRPr lang="en-US" altLang="en-US" sz="2646" dirty="0">
              <a:solidFill>
                <a:srgbClr val="FFFF00"/>
              </a:solidFill>
            </a:endParaRPr>
          </a:p>
        </p:txBody>
      </p:sp>
      <p:sp>
        <p:nvSpPr>
          <p:cNvPr id="52228" name="TextBox 4"/>
          <p:cNvSpPr txBox="1">
            <a:spLocks noChangeArrowheads="1"/>
          </p:cNvSpPr>
          <p:nvPr/>
        </p:nvSpPr>
        <p:spPr bwMode="auto">
          <a:xfrm>
            <a:off x="4945816" y="1531185"/>
            <a:ext cx="4941788" cy="122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46" dirty="0">
                <a:solidFill>
                  <a:srgbClr val="FFFF00"/>
                </a:solidFill>
              </a:rPr>
              <a:t>Sensor connected to output port </a:t>
            </a:r>
            <a:r>
              <a:rPr lang="en-US" altLang="en-US" sz="2646" dirty="0">
                <a:solidFill>
                  <a:srgbClr val="FFFF00"/>
                </a:solidFill>
              </a:rPr>
              <a:t>6 </a:t>
            </a:r>
            <a:r>
              <a:rPr lang="en-US" altLang="en-US" sz="2646" dirty="0">
                <a:solidFill>
                  <a:srgbClr val="FFFF00"/>
                </a:solidFill>
              </a:rPr>
              <a:t>through which it receives digital control signals from the controller</a:t>
            </a:r>
            <a:r>
              <a:rPr lang="en-US" altLang="en-US" sz="2205" dirty="0">
                <a:solidFill>
                  <a:srgbClr val="006600"/>
                </a:solidFill>
              </a:rPr>
              <a:t>.</a:t>
            </a:r>
          </a:p>
        </p:txBody>
      </p:sp>
      <p:sp>
        <p:nvSpPr>
          <p:cNvPr id="52229" name="Line 8"/>
          <p:cNvSpPr>
            <a:spLocks noChangeShapeType="1"/>
          </p:cNvSpPr>
          <p:nvPr/>
        </p:nvSpPr>
        <p:spPr bwMode="auto">
          <a:xfrm flipH="1">
            <a:off x="3918052" y="1793673"/>
            <a:ext cx="1003266" cy="35763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0" name="Line 9"/>
          <p:cNvSpPr>
            <a:spLocks noChangeShapeType="1"/>
          </p:cNvSpPr>
          <p:nvPr/>
        </p:nvSpPr>
        <p:spPr bwMode="auto">
          <a:xfrm flipV="1">
            <a:off x="2904900" y="2324775"/>
            <a:ext cx="450345" cy="27824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71844" indent="-2519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75815" indent="-2519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79787" indent="-2519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83758" indent="-2519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B6C242D-B4B8-4007-ACD3-F7A264684199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Youssefi</a:t>
            </a:r>
            <a:endParaRPr lang="en-US" dirty="0"/>
          </a:p>
        </p:txBody>
      </p:sp>
      <p:sp>
        <p:nvSpPr>
          <p:cNvPr id="52233" name="Rectangle 3"/>
          <p:cNvSpPr>
            <a:spLocks noChangeArrowheads="1"/>
          </p:cNvSpPr>
          <p:nvPr/>
        </p:nvSpPr>
        <p:spPr bwMode="auto">
          <a:xfrm>
            <a:off x="564004" y="601974"/>
            <a:ext cx="9115359" cy="849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46">
                <a:latin typeface="Arial" panose="020B0604020202020204" pitchFamily="34" charset="0"/>
              </a:rPr>
              <a:t>The following statement starts an ultrasonic sensor i.e., the sensor starts sending and recording the sound signals</a:t>
            </a:r>
            <a:r>
              <a:rPr lang="en-US" altLang="en-US" sz="1984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52234" name="Rectangle 4"/>
          <p:cNvSpPr>
            <a:spLocks noChangeArrowheads="1"/>
          </p:cNvSpPr>
          <p:nvPr/>
        </p:nvSpPr>
        <p:spPr bwMode="auto">
          <a:xfrm>
            <a:off x="724997" y="1856670"/>
            <a:ext cx="3676006" cy="471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46" dirty="0" err="1">
                <a:solidFill>
                  <a:schemeClr val="bg1"/>
                </a:solidFill>
                <a:latin typeface="Arial" panose="020B0604020202020204" pitchFamily="34" charset="0"/>
              </a:rPr>
              <a:t>StartUltrasonic</a:t>
            </a:r>
            <a:r>
              <a:rPr lang="en-US" altLang="en-US" sz="2646" dirty="0">
                <a:solidFill>
                  <a:schemeClr val="bg1"/>
                </a:solidFill>
                <a:latin typeface="Arial" panose="020B0604020202020204" pitchFamily="34" charset="0"/>
              </a:rPr>
              <a:t> ( </a:t>
            </a:r>
            <a:r>
              <a:rPr lang="en-US" altLang="en-US" sz="2646" dirty="0">
                <a:solidFill>
                  <a:schemeClr val="bg1"/>
                </a:solidFill>
                <a:latin typeface="Arial" panose="020B0604020202020204" pitchFamily="34" charset="0"/>
              </a:rPr>
              <a:t>5, 6 </a:t>
            </a:r>
            <a:r>
              <a:rPr lang="en-US" altLang="en-US" sz="2646" dirty="0">
                <a:solidFill>
                  <a:schemeClr val="bg1"/>
                </a:solidFill>
                <a:latin typeface="Arial" panose="020B0604020202020204" pitchFamily="34" charset="0"/>
              </a:rPr>
              <a:t>) ;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774243" y="2997949"/>
            <a:ext cx="4390561" cy="4296232"/>
            <a:chOff x="4561681" y="2790477"/>
            <a:chExt cx="3983037" cy="3897464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1681" y="2790477"/>
              <a:ext cx="3983037" cy="3897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/>
            <p:nvPr/>
          </p:nvSpPr>
          <p:spPr>
            <a:xfrm>
              <a:off x="5721522" y="3121032"/>
              <a:ext cx="511175" cy="215900"/>
            </a:xfrm>
            <a:prstGeom prst="ellipse">
              <a:avLst/>
            </a:prstGeom>
            <a:solidFill>
              <a:srgbClr val="FF0000">
                <a:alpha val="23137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2237" name="TextBox 6"/>
            <p:cNvSpPr txBox="1">
              <a:spLocks noChangeArrowheads="1"/>
            </p:cNvSpPr>
            <p:nvPr/>
          </p:nvSpPr>
          <p:spPr bwMode="auto">
            <a:xfrm>
              <a:off x="6477793" y="3194034"/>
              <a:ext cx="1600200" cy="341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984" dirty="0">
                  <a:solidFill>
                    <a:srgbClr val="0000FF"/>
                  </a:solidFill>
                  <a:latin typeface="Arial" panose="020B0604020202020204" pitchFamily="34" charset="0"/>
                </a:rPr>
                <a:t>Select start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585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301" y="3254354"/>
            <a:ext cx="4367812" cy="424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0" name="Title 1"/>
          <p:cNvSpPr>
            <a:spLocks noGrp="1"/>
          </p:cNvSpPr>
          <p:nvPr>
            <p:ph type="title" idx="4294967295"/>
          </p:nvPr>
        </p:nvSpPr>
        <p:spPr>
          <a:xfrm>
            <a:off x="504507" y="36749"/>
            <a:ext cx="9071610" cy="762967"/>
          </a:xfrm>
        </p:spPr>
        <p:txBody>
          <a:bodyPr/>
          <a:lstStyle/>
          <a:p>
            <a:pPr eaLnBrk="1" hangingPunct="1"/>
            <a:r>
              <a:rPr lang="en-US" altLang="en-US" sz="3527"/>
              <a:t>Ultrasonic Sensor</a:t>
            </a:r>
          </a:p>
        </p:txBody>
      </p:sp>
      <p:sp>
        <p:nvSpPr>
          <p:cNvPr id="53251" name="TextBox 3"/>
          <p:cNvSpPr txBox="1">
            <a:spLocks noChangeArrowheads="1"/>
          </p:cNvSpPr>
          <p:nvPr/>
        </p:nvSpPr>
        <p:spPr bwMode="auto">
          <a:xfrm>
            <a:off x="450260" y="2143658"/>
            <a:ext cx="2687884" cy="1607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46" dirty="0">
                <a:solidFill>
                  <a:schemeClr val="bg1"/>
                </a:solidFill>
              </a:rPr>
              <a:t>Variable into which the translated value is stored</a:t>
            </a:r>
          </a:p>
        </p:txBody>
      </p:sp>
      <p:sp>
        <p:nvSpPr>
          <p:cNvPr id="53252" name="TextBox 4"/>
          <p:cNvSpPr txBox="1">
            <a:spLocks noChangeArrowheads="1"/>
          </p:cNvSpPr>
          <p:nvPr/>
        </p:nvSpPr>
        <p:spPr bwMode="auto">
          <a:xfrm>
            <a:off x="3439132" y="2392147"/>
            <a:ext cx="3321357" cy="849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46" dirty="0">
                <a:solidFill>
                  <a:srgbClr val="FFFF00"/>
                </a:solidFill>
              </a:rPr>
              <a:t>Input to Ultrasonic port #5</a:t>
            </a:r>
            <a:endParaRPr lang="en-US" altLang="en-US" sz="2646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30995" y="2050912"/>
            <a:ext cx="3657343" cy="1607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46" dirty="0">
                <a:solidFill>
                  <a:schemeClr val="bg1"/>
                </a:solidFill>
                <a:latin typeface="+mn-lt"/>
                <a:cs typeface="+mn-cs"/>
              </a:rPr>
              <a:t>The sensor is connected to output port # </a:t>
            </a:r>
            <a:r>
              <a:rPr lang="en-US" sz="2646" dirty="0">
                <a:solidFill>
                  <a:schemeClr val="bg1"/>
                </a:solidFill>
                <a:latin typeface="+mn-lt"/>
                <a:cs typeface="+mn-cs"/>
              </a:rPr>
              <a:t>6 </a:t>
            </a:r>
            <a:r>
              <a:rPr lang="en-US" sz="2646" dirty="0">
                <a:solidFill>
                  <a:schemeClr val="bg1"/>
                </a:solidFill>
                <a:latin typeface="+mn-lt"/>
                <a:cs typeface="+mn-cs"/>
              </a:rPr>
              <a:t>on the controller</a:t>
            </a:r>
          </a:p>
        </p:txBody>
      </p:sp>
      <p:sp>
        <p:nvSpPr>
          <p:cNvPr id="53254" name="Line 10"/>
          <p:cNvSpPr>
            <a:spLocks noChangeShapeType="1"/>
          </p:cNvSpPr>
          <p:nvPr/>
        </p:nvSpPr>
        <p:spPr bwMode="auto">
          <a:xfrm flipV="1">
            <a:off x="1808201" y="1777923"/>
            <a:ext cx="1007957" cy="3709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5" name="Line 11"/>
          <p:cNvSpPr>
            <a:spLocks noChangeShapeType="1"/>
          </p:cNvSpPr>
          <p:nvPr/>
        </p:nvSpPr>
        <p:spPr bwMode="auto">
          <a:xfrm flipV="1">
            <a:off x="6151516" y="1986165"/>
            <a:ext cx="652721" cy="489979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6" name="Line 12"/>
          <p:cNvSpPr>
            <a:spLocks noChangeShapeType="1"/>
          </p:cNvSpPr>
          <p:nvPr/>
        </p:nvSpPr>
        <p:spPr bwMode="auto">
          <a:xfrm flipH="1" flipV="1">
            <a:off x="7427209" y="1889919"/>
            <a:ext cx="799716" cy="3044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71844" indent="-2519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75815" indent="-2519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79787" indent="-2519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83758" indent="-2519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E18DA62-97D2-4854-9BCE-E7CB368670DF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Youssefi</a:t>
            </a:r>
            <a:endParaRPr lang="en-US" dirty="0"/>
          </a:p>
        </p:txBody>
      </p:sp>
      <p:sp>
        <p:nvSpPr>
          <p:cNvPr id="53259" name="Rectangle 3"/>
          <p:cNvSpPr>
            <a:spLocks noChangeArrowheads="1"/>
          </p:cNvSpPr>
          <p:nvPr/>
        </p:nvSpPr>
        <p:spPr bwMode="auto">
          <a:xfrm>
            <a:off x="238518" y="888961"/>
            <a:ext cx="9841577" cy="471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46">
                <a:latin typeface="Arial" panose="020B0604020202020204" pitchFamily="34" charset="0"/>
              </a:rPr>
              <a:t>The following statement is used to read a value from the sensor</a:t>
            </a:r>
          </a:p>
        </p:txBody>
      </p:sp>
      <p:sp>
        <p:nvSpPr>
          <p:cNvPr id="53260" name="Rectangle 4"/>
          <p:cNvSpPr>
            <a:spLocks noChangeArrowheads="1"/>
          </p:cNvSpPr>
          <p:nvPr/>
        </p:nvSpPr>
        <p:spPr bwMode="auto">
          <a:xfrm>
            <a:off x="2952653" y="1501435"/>
            <a:ext cx="4897495" cy="471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646" dirty="0">
                <a:solidFill>
                  <a:srgbClr val="FFFF00"/>
                </a:solidFill>
                <a:latin typeface="Arial" panose="020B0604020202020204" pitchFamily="34" charset="0"/>
              </a:rPr>
              <a:t>Range = </a:t>
            </a:r>
            <a:r>
              <a:rPr lang="en-US" altLang="en-US" sz="2646" dirty="0" err="1">
                <a:solidFill>
                  <a:srgbClr val="FFFF00"/>
                </a:solidFill>
                <a:latin typeface="Arial" panose="020B0604020202020204" pitchFamily="34" charset="0"/>
              </a:rPr>
              <a:t>GetUltrasonic</a:t>
            </a:r>
            <a:r>
              <a:rPr lang="en-US" altLang="en-US" sz="2646" dirty="0">
                <a:solidFill>
                  <a:srgbClr val="FFFF00"/>
                </a:solidFill>
                <a:latin typeface="Arial" panose="020B0604020202020204" pitchFamily="34" charset="0"/>
              </a:rPr>
              <a:t> ( </a:t>
            </a:r>
            <a:r>
              <a:rPr lang="en-US" altLang="en-US" sz="2646" dirty="0">
                <a:solidFill>
                  <a:srgbClr val="FFFF00"/>
                </a:solidFill>
                <a:latin typeface="Arial" panose="020B0604020202020204" pitchFamily="34" charset="0"/>
              </a:rPr>
              <a:t>5 </a:t>
            </a:r>
            <a:r>
              <a:rPr lang="en-US" altLang="en-US" sz="2646" dirty="0">
                <a:solidFill>
                  <a:srgbClr val="FFFF00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46" dirty="0">
                <a:solidFill>
                  <a:srgbClr val="FFFF00"/>
                </a:solidFill>
                <a:latin typeface="Arial" panose="020B0604020202020204" pitchFamily="34" charset="0"/>
              </a:rPr>
              <a:t>6 </a:t>
            </a:r>
            <a:r>
              <a:rPr lang="en-US" altLang="en-US" sz="2646" dirty="0">
                <a:solidFill>
                  <a:srgbClr val="FFFF00"/>
                </a:solidFill>
                <a:latin typeface="Arial" panose="020B0604020202020204" pitchFamily="34" charset="0"/>
              </a:rPr>
              <a:t>);</a:t>
            </a:r>
          </a:p>
        </p:txBody>
      </p:sp>
      <p:sp>
        <p:nvSpPr>
          <p:cNvPr id="7" name="Oval 6"/>
          <p:cNvSpPr/>
          <p:nvPr/>
        </p:nvSpPr>
        <p:spPr>
          <a:xfrm>
            <a:off x="6616995" y="3816585"/>
            <a:ext cx="607223" cy="295738"/>
          </a:xfrm>
          <a:prstGeom prst="ellipse">
            <a:avLst/>
          </a:prstGeom>
          <a:solidFill>
            <a:srgbClr val="4F81BD">
              <a:alpha val="2313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3263" name="TextBox 7"/>
          <p:cNvSpPr txBox="1">
            <a:spLocks noChangeArrowheads="1"/>
          </p:cNvSpPr>
          <p:nvPr/>
        </p:nvSpPr>
        <p:spPr bwMode="auto">
          <a:xfrm>
            <a:off x="7234718" y="3706341"/>
            <a:ext cx="2162907" cy="37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84">
                <a:latin typeface="Arial" panose="020B0604020202020204" pitchFamily="34" charset="0"/>
              </a:rPr>
              <a:t>Select Get option</a:t>
            </a:r>
          </a:p>
        </p:txBody>
      </p:sp>
      <p:sp>
        <p:nvSpPr>
          <p:cNvPr id="53264" name="TextBox 3"/>
          <p:cNvSpPr txBox="1">
            <a:spLocks noChangeArrowheads="1"/>
          </p:cNvSpPr>
          <p:nvPr/>
        </p:nvSpPr>
        <p:spPr bwMode="auto">
          <a:xfrm>
            <a:off x="653252" y="4357312"/>
            <a:ext cx="4224318" cy="471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46" dirty="0">
                <a:solidFill>
                  <a:srgbClr val="FFFF00"/>
                </a:solidFill>
                <a:latin typeface="Arial" panose="020B0604020202020204" pitchFamily="34" charset="0"/>
              </a:rPr>
              <a:t>D</a:t>
            </a:r>
            <a:r>
              <a:rPr lang="en-US" altLang="en-US" sz="2646" dirty="0">
                <a:solidFill>
                  <a:srgbClr val="FFFF00"/>
                </a:solidFill>
                <a:latin typeface="Arial" panose="020B0604020202020204" pitchFamily="34" charset="0"/>
              </a:rPr>
              <a:t>efine </a:t>
            </a:r>
            <a:r>
              <a:rPr lang="en-US" altLang="en-US" sz="2646" dirty="0">
                <a:solidFill>
                  <a:srgbClr val="FFFF00"/>
                </a:solidFill>
                <a:latin typeface="Arial" panose="020B0604020202020204" pitchFamily="34" charset="0"/>
              </a:rPr>
              <a:t>variable Range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046355" y="4966286"/>
            <a:ext cx="2714134" cy="48823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353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Hsu/Youssefi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71844" indent="-2519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75815" indent="-2519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79787" indent="-2519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83758" indent="-2519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A27FDC2-5691-48FB-A1C2-40A61DB983C3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2"/>
          <a:stretch/>
        </p:blipFill>
        <p:spPr bwMode="auto">
          <a:xfrm>
            <a:off x="135856" y="734969"/>
            <a:ext cx="5238793" cy="669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TextBox 3"/>
          <p:cNvSpPr txBox="1">
            <a:spLocks noChangeArrowheads="1"/>
          </p:cNvSpPr>
          <p:nvPr/>
        </p:nvSpPr>
        <p:spPr bwMode="auto">
          <a:xfrm>
            <a:off x="3468880" y="103246"/>
            <a:ext cx="4357313" cy="471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46">
                <a:latin typeface="Arial" panose="020B0604020202020204" pitchFamily="34" charset="0"/>
              </a:rPr>
              <a:t>Cortex Controller</a:t>
            </a:r>
          </a:p>
        </p:txBody>
      </p:sp>
      <p:pic>
        <p:nvPicPr>
          <p:cNvPr id="5632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269" y="727400"/>
            <a:ext cx="2640637" cy="66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7" name="TextBox 7"/>
          <p:cNvSpPr txBox="1">
            <a:spLocks noChangeArrowheads="1"/>
          </p:cNvSpPr>
          <p:nvPr/>
        </p:nvSpPr>
        <p:spPr bwMode="auto">
          <a:xfrm>
            <a:off x="8476081" y="5829369"/>
            <a:ext cx="1557433" cy="944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84" dirty="0">
                <a:solidFill>
                  <a:srgbClr val="FFFF00"/>
                </a:solidFill>
                <a:latin typeface="Arial" panose="020B0604020202020204" pitchFamily="34" charset="0"/>
              </a:rPr>
              <a:t>Digital ports taken by the IRB</a:t>
            </a:r>
          </a:p>
        </p:txBody>
      </p:sp>
      <p:sp>
        <p:nvSpPr>
          <p:cNvPr id="7" name="Rectangle 6"/>
          <p:cNvSpPr/>
          <p:nvPr/>
        </p:nvSpPr>
        <p:spPr>
          <a:xfrm>
            <a:off x="6243611" y="5733913"/>
            <a:ext cx="1147951" cy="1461187"/>
          </a:xfrm>
          <a:prstGeom prst="rect">
            <a:avLst/>
          </a:prstGeom>
          <a:solidFill>
            <a:srgbClr val="0000FF">
              <a:alpha val="23137"/>
            </a:srgb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6329" name="TextBox 10"/>
          <p:cNvSpPr txBox="1">
            <a:spLocks noChangeArrowheads="1"/>
          </p:cNvSpPr>
          <p:nvPr/>
        </p:nvSpPr>
        <p:spPr bwMode="auto">
          <a:xfrm>
            <a:off x="8213455" y="2683554"/>
            <a:ext cx="1999079" cy="1512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84" dirty="0">
                <a:solidFill>
                  <a:srgbClr val="FFFF00"/>
                </a:solidFill>
                <a:latin typeface="Arial" panose="020B0604020202020204" pitchFamily="34" charset="0"/>
              </a:rPr>
              <a:t>Change port 6 from input to output by clicking on the circle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7146924" y="4159251"/>
            <a:ext cx="1200448" cy="79971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60876" y="134004"/>
            <a:ext cx="7592133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Select </a:t>
            </a:r>
            <a:r>
              <a:rPr lang="en-US" sz="2400" dirty="0" err="1" smtClean="0">
                <a:solidFill>
                  <a:srgbClr val="FFFF00"/>
                </a:solidFill>
              </a:rPr>
              <a:t>Config</a:t>
            </a:r>
            <a:r>
              <a:rPr lang="en-US" sz="2400" dirty="0" smtClean="0">
                <a:solidFill>
                  <a:srgbClr val="FFFF00"/>
                </a:solidFill>
              </a:rPr>
              <a:t> to Change input port #6 to an output port</a:t>
            </a:r>
            <a:endParaRPr lang="en-US" sz="2400" dirty="0">
              <a:solidFill>
                <a:srgbClr val="FFFF00"/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15" b="49924"/>
          <a:stretch/>
        </p:blipFill>
        <p:spPr bwMode="auto">
          <a:xfrm>
            <a:off x="8279826" y="139723"/>
            <a:ext cx="1434651" cy="1662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365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Hsu/Youssefi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71844" indent="-2519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75815" indent="-2519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79787" indent="-2519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83758" indent="-2519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630DB67-24DD-4EAE-9FB7-AA5446C42459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8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012" y="-1"/>
            <a:ext cx="3869083" cy="1926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4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" y="785716"/>
            <a:ext cx="6737210" cy="6635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flipH="1">
            <a:off x="8478915" y="1601182"/>
            <a:ext cx="281737" cy="168867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6952980" y="1525934"/>
            <a:ext cx="740218" cy="65272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3542376" y="3424603"/>
            <a:ext cx="2771881" cy="50397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4195100" y="2533891"/>
            <a:ext cx="1023705" cy="66847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354" name="TextBox 5"/>
          <p:cNvSpPr txBox="1">
            <a:spLocks noChangeArrowheads="1"/>
          </p:cNvSpPr>
          <p:nvPr/>
        </p:nvSpPr>
        <p:spPr bwMode="auto">
          <a:xfrm>
            <a:off x="5278302" y="2164657"/>
            <a:ext cx="3319608" cy="944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84">
                <a:latin typeface="Arial" panose="020B0604020202020204" pitchFamily="34" charset="0"/>
              </a:rPr>
              <a:t>Input to Ultrasonic sensor connected to output port 6 on controller </a:t>
            </a:r>
          </a:p>
        </p:txBody>
      </p:sp>
      <p:sp>
        <p:nvSpPr>
          <p:cNvPr id="57355" name="TextBox 9"/>
          <p:cNvSpPr txBox="1">
            <a:spLocks noChangeArrowheads="1"/>
          </p:cNvSpPr>
          <p:nvPr/>
        </p:nvSpPr>
        <p:spPr bwMode="auto">
          <a:xfrm>
            <a:off x="6424503" y="3265360"/>
            <a:ext cx="3037869" cy="944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84">
                <a:latin typeface="Arial" panose="020B0604020202020204" pitchFamily="34" charset="0"/>
              </a:rPr>
              <a:t>Output from Ultrasonic sensor connected to input port 5 on controller </a:t>
            </a: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6081861" y="4589178"/>
            <a:ext cx="3947830" cy="723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05"/>
              <a:t>Checking if the obstacle is near or far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5399391" y="4625926"/>
            <a:ext cx="694377" cy="17674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07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"/>
        <a:cs typeface="Arial Unicode MS"/>
      </a:majorFont>
      <a:minorFont>
        <a:latin typeface="Times New Roman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294</Words>
  <Application>Microsoft Office PowerPoint</Application>
  <PresentationFormat>Custom</PresentationFormat>
  <Paragraphs>54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8</vt:i4>
      </vt:variant>
    </vt:vector>
  </HeadingPairs>
  <TitlesOfParts>
    <vt:vector size="21" baseType="lpstr">
      <vt:lpstr>Arial</vt:lpstr>
      <vt:lpstr>Arial Unicode MS</vt:lpstr>
      <vt:lpstr>Calibri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Vex Ultrasonic Sensor (US) Interfacing and Programming</vt:lpstr>
      <vt:lpstr>Ultrasonic Sensors</vt:lpstr>
      <vt:lpstr>The Vex Ultrasonic Sensor</vt:lpstr>
      <vt:lpstr>Connecting the sensor to the controller</vt:lpstr>
      <vt:lpstr>Ultrasonic Sensor Programming</vt:lpstr>
      <vt:lpstr>Ultrasonic Sensor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Vex Ultrasonic Sensor Interfacing and Programming</dc:title>
  <dc:creator>kyoussefi</dc:creator>
  <cp:lastModifiedBy>kyoussefi@aol.com</cp:lastModifiedBy>
  <cp:revision>39</cp:revision>
  <cp:lastPrinted>1601-01-01T00:00:00Z</cp:lastPrinted>
  <dcterms:created xsi:type="dcterms:W3CDTF">2012-11-02T18:26:43Z</dcterms:created>
  <dcterms:modified xsi:type="dcterms:W3CDTF">2017-10-28T01:45:50Z</dcterms:modified>
</cp:coreProperties>
</file>