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502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4DD6-13E0-4E0F-8955-B12456DE97F2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630C-F96A-4AD1-AEB9-A002464D4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98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4DD6-13E0-4E0F-8955-B12456DE97F2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630C-F96A-4AD1-AEB9-A002464D4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202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4DD6-13E0-4E0F-8955-B12456DE97F2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630C-F96A-4AD1-AEB9-A002464D4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590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4DD6-13E0-4E0F-8955-B12456DE97F2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630C-F96A-4AD1-AEB9-A002464D4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310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4DD6-13E0-4E0F-8955-B12456DE97F2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630C-F96A-4AD1-AEB9-A002464D4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84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4DD6-13E0-4E0F-8955-B12456DE97F2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630C-F96A-4AD1-AEB9-A002464D4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273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4DD6-13E0-4E0F-8955-B12456DE97F2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630C-F96A-4AD1-AEB9-A002464D4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172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4DD6-13E0-4E0F-8955-B12456DE97F2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630C-F96A-4AD1-AEB9-A002464D4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56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4DD6-13E0-4E0F-8955-B12456DE97F2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630C-F96A-4AD1-AEB9-A002464D4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91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4DD6-13E0-4E0F-8955-B12456DE97F2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630C-F96A-4AD1-AEB9-A002464D4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654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4DD6-13E0-4E0F-8955-B12456DE97F2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630C-F96A-4AD1-AEB9-A002464D4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619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14DD6-13E0-4E0F-8955-B12456DE97F2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C630C-F96A-4AD1-AEB9-A002464D4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7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72" y="235081"/>
            <a:ext cx="4461235" cy="33459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387" y="291641"/>
            <a:ext cx="4223993" cy="31679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336" y="3398952"/>
            <a:ext cx="4612064" cy="345904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54404" y="164969"/>
            <a:ext cx="13574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NOT </a:t>
            </a:r>
            <a:r>
              <a:rPr lang="en-US" b="1" dirty="0" smtClean="0">
                <a:solidFill>
                  <a:srgbClr val="FF0000"/>
                </a:solidFill>
              </a:rPr>
              <a:t>GOOD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09122" y="185392"/>
            <a:ext cx="13574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NOT </a:t>
            </a:r>
            <a:r>
              <a:rPr lang="en-US" b="1" dirty="0" smtClean="0">
                <a:solidFill>
                  <a:srgbClr val="FF0000"/>
                </a:solidFill>
              </a:rPr>
              <a:t>GOOD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41424" y="3539765"/>
            <a:ext cx="8248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FF"/>
                </a:solidFill>
              </a:rPr>
              <a:t>GOOD</a:t>
            </a:r>
            <a:endParaRPr lang="en-US" b="1" dirty="0">
              <a:solidFill>
                <a:srgbClr val="0066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89574" y="320511"/>
            <a:ext cx="18523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Too many pieces!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51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846"/>
          <a:stretch/>
        </p:blipFill>
        <p:spPr>
          <a:xfrm rot="16200000">
            <a:off x="1235957" y="-510183"/>
            <a:ext cx="4291844" cy="65659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354425" y="4029959"/>
            <a:ext cx="3714160" cy="27856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13902" y="37707"/>
            <a:ext cx="4062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66FF"/>
                </a:solidFill>
              </a:rPr>
              <a:t>What should be inside the box</a:t>
            </a:r>
            <a:endParaRPr lang="en-US" sz="2400" dirty="0">
              <a:solidFill>
                <a:srgbClr val="0066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3113" y="6123206"/>
            <a:ext cx="2934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 to 4 bags of screws, collars, nuts, washers, spacers, ….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11883" y="1032234"/>
            <a:ext cx="1941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</a:t>
            </a:r>
            <a:r>
              <a:rPr lang="en-US" dirty="0" smtClean="0"/>
              <a:t>etal structures and components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275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40397" y="45292"/>
            <a:ext cx="3213804" cy="42850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7"/>
          <a:stretch/>
        </p:blipFill>
        <p:spPr>
          <a:xfrm rot="16200000">
            <a:off x="5568593" y="-4419"/>
            <a:ext cx="2757931" cy="39168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7" b="22828"/>
          <a:stretch/>
        </p:blipFill>
        <p:spPr>
          <a:xfrm rot="10800000">
            <a:off x="381784" y="4001676"/>
            <a:ext cx="4322192" cy="21068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13" t="54006" r="27609" b="30297"/>
          <a:stretch/>
        </p:blipFill>
        <p:spPr>
          <a:xfrm rot="16200000">
            <a:off x="5620672" y="3202692"/>
            <a:ext cx="2616063" cy="33842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6759" y="6122115"/>
            <a:ext cx="255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 continuous motors or 2 cont. motors and a servo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879184" y="151805"/>
            <a:ext cx="2458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Wheels (one set of 4)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95893" y="167516"/>
            <a:ext cx="930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Gears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799760" y="894951"/>
            <a:ext cx="1644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120 teeth (2)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494960" y="3262650"/>
            <a:ext cx="1644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36 teeth (2)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-70701" y="2093726"/>
            <a:ext cx="1644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  <a:r>
              <a:rPr lang="en-US" dirty="0" smtClean="0"/>
              <a:t>0 teeth (2)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125038" y="6252998"/>
            <a:ext cx="3712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Limit switch (1) &amp; Bumper switch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115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69" r="25786"/>
          <a:stretch/>
        </p:blipFill>
        <p:spPr>
          <a:xfrm rot="16200000">
            <a:off x="1419325" y="-808349"/>
            <a:ext cx="1626125" cy="39969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8" r="19965"/>
          <a:stretch/>
        </p:blipFill>
        <p:spPr>
          <a:xfrm rot="5400000">
            <a:off x="1549824" y="1541674"/>
            <a:ext cx="1456441" cy="35484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1"/>
          <a:stretch/>
        </p:blipFill>
        <p:spPr>
          <a:xfrm rot="16200000">
            <a:off x="5119294" y="-272839"/>
            <a:ext cx="2980735" cy="42145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5" r="8683"/>
          <a:stretch/>
        </p:blipFill>
        <p:spPr>
          <a:xfrm rot="16200000">
            <a:off x="5397140" y="3492336"/>
            <a:ext cx="2614759" cy="33412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98" b="29218"/>
          <a:stretch/>
        </p:blipFill>
        <p:spPr>
          <a:xfrm>
            <a:off x="641024" y="4760535"/>
            <a:ext cx="3436070" cy="14375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20771" y="1984342"/>
            <a:ext cx="2295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Chassis bumper (2)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13295" y="4064523"/>
            <a:ext cx="3316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Angle long bar (2), any length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87226" y="6243686"/>
            <a:ext cx="275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Long bar (2), any length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759777" y="3261672"/>
            <a:ext cx="2295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Chassis rail (4)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473830" y="6416510"/>
            <a:ext cx="2963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Plate full size(1), half size (1)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572759" y="-98982"/>
            <a:ext cx="1677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66FF"/>
                </a:solidFill>
              </a:rPr>
              <a:t>Metal parts</a:t>
            </a:r>
            <a:endParaRPr lang="en-US" sz="2400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521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3566</TotalTime>
  <Words>116</Words>
  <Application>Microsoft Office PowerPoint</Application>
  <PresentationFormat>On-screen Show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 Youssefi</dc:creator>
  <cp:lastModifiedBy>Ken Youssefi</cp:lastModifiedBy>
  <cp:revision>21</cp:revision>
  <dcterms:created xsi:type="dcterms:W3CDTF">2019-04-20T19:01:03Z</dcterms:created>
  <dcterms:modified xsi:type="dcterms:W3CDTF">2019-04-23T06:31:31Z</dcterms:modified>
</cp:coreProperties>
</file>