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3" r:id="rId1"/>
    <p:sldMasterId id="2147483737" r:id="rId2"/>
    <p:sldMasterId id="2147483660" r:id="rId3"/>
    <p:sldMasterId id="2147483665" r:id="rId4"/>
    <p:sldMasterId id="2147483671" r:id="rId5"/>
    <p:sldMasterId id="2147483674" r:id="rId6"/>
    <p:sldMasterId id="2147483680" r:id="rId7"/>
    <p:sldMasterId id="2147483686" r:id="rId8"/>
    <p:sldMasterId id="2147483699" r:id="rId9"/>
  </p:sldMasterIdLst>
  <p:notesMasterIdLst>
    <p:notesMasterId r:id="rId11"/>
  </p:notesMasterIdLst>
  <p:sldIdLst>
    <p:sldId id="256" r:id="rId1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Helvetica Neue" panose="02000503000000020004" pitchFamily="2" charset="0"/>
      <p:regular r:id="rId16"/>
      <p:bold r:id="rId17"/>
      <p:italic r:id="rId18"/>
      <p:boldItalic r:id="rId19"/>
    </p:embeddedFont>
    <p:embeddedFont>
      <p:font typeface="SJSU Spartan Bold" panose="02000000000000000000" pitchFamily="2" charset="77"/>
      <p:regular r:id="rId20"/>
      <p:bold r:id="rId21"/>
    </p:embeddedFont>
    <p:embeddedFont>
      <p:font typeface="SJSU Spartan Regular" panose="02000000000000000000" pitchFamily="2" charset="77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6041" autoAdjust="0"/>
  </p:normalViewPr>
  <p:slideViewPr>
    <p:cSldViewPr snapToGrid="0">
      <p:cViewPr varScale="1">
        <p:scale>
          <a:sx n="118" d="100"/>
          <a:sy n="118" d="100"/>
        </p:scale>
        <p:origin x="1288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Master" Target="slideMasters/slideMaster7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2071407740701"/>
          <c:y val="0.12809294241554245"/>
          <c:w val="0.76808037884153368"/>
          <c:h val="0.4082827012621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7F-6140-B1BF-45FEA7DFC7A0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7F-6140-B1BF-45FEA7DFC7A0}"/>
              </c:ext>
            </c:extLst>
          </c:dPt>
          <c:dLbls>
            <c:dLbl>
              <c:idx val="0"/>
              <c:layout>
                <c:manualLayout>
                  <c:x val="-0.20851629657403936"/>
                  <c:y val="8.78906195933427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42800205527"/>
                      <c:h val="0.119132805171456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37F-6140-B1BF-45FEA7DFC7A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7F-6140-B1BF-45FEA7DFC7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0.26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7F-6140-B1BF-45FEA7DFC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74109824932283E-2"/>
          <c:y val="2.578124841404722E-2"/>
          <c:w val="0.92005178035013546"/>
          <c:h val="0.550705551752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53F82041-25B4-4F8D-8631-E111D1D47078}" type="VALUE">
                      <a:rPr lang="en-US" sz="1200">
                        <a:solidFill>
                          <a:schemeClr val="tx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0055A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755-3549-980C-27B11A051D0E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srgbClr val="0055A2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55-3549-980C-27B11A051D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14F705A0-E823-489B-B8F5-62BCC279C85A}" type="VALUE">
                      <a:rPr lang="en-US" sz="1200">
                        <a:solidFill>
                          <a:schemeClr val="accent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E5A82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755-3549-980C-27B11A051D0E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55-3549-980C-27B11A051D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DC79D22A-362C-4D1C-9704-7E20461E351C}" type="VALUE">
                      <a:rPr lang="en-US" sz="1200">
                        <a:ln>
                          <a:noFill/>
                        </a:ln>
                        <a:solidFill>
                          <a:schemeClr val="bg2"/>
                        </a:solidFill>
                        <a:latin typeface="SJSU Spartan Bold" panose="02000000000000000000" pitchFamily="2" charset="0"/>
                      </a:rPr>
                      <a:pPr>
                        <a:defRPr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755-3549-980C-27B11A051D0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55-3549-980C-27B11A051D0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99502752"/>
        <c:axId val="199500792"/>
      </c:barChart>
      <c:catAx>
        <c:axId val="199502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9500792"/>
        <c:crosses val="autoZero"/>
        <c:auto val="1"/>
        <c:lblAlgn val="ctr"/>
        <c:lblOffset val="100"/>
        <c:noMultiLvlLbl val="0"/>
      </c:catAx>
      <c:valAx>
        <c:axId val="199500792"/>
        <c:scaling>
          <c:orientation val="minMax"/>
          <c:max val="1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9950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77037972344536E-2"/>
          <c:y val="0.59813142235904149"/>
          <c:w val="0.89004506585363352"/>
          <c:h val="0.11827484508643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JSU Spartan Bold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74109824932283E-2"/>
          <c:y val="2.578124841404722E-2"/>
          <c:w val="0.92005178035013546"/>
          <c:h val="0.550705551752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53F82041-25B4-4F8D-8631-E111D1D47078}" type="VALUE">
                      <a:rPr lang="en-US" sz="1200">
                        <a:solidFill>
                          <a:schemeClr val="tx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0055A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302-4345-AA5F-2FCD10C912F0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srgbClr val="0055A2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02-4345-AA5F-2FCD10C912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14F705A0-E823-489B-B8F5-62BCC279C85A}" type="VALUE">
                      <a:rPr lang="en-US" sz="1200">
                        <a:solidFill>
                          <a:schemeClr val="accent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E5A82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302-4345-AA5F-2FCD10C912F0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02-4345-AA5F-2FCD10C912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DC79D22A-362C-4D1C-9704-7E20461E351C}" type="VALUE">
                      <a:rPr lang="en-US" sz="1200">
                        <a:ln>
                          <a:noFill/>
                        </a:ln>
                        <a:solidFill>
                          <a:schemeClr val="bg2"/>
                        </a:solidFill>
                        <a:latin typeface="SJSU Spartan Bold" panose="02000000000000000000" pitchFamily="2" charset="0"/>
                      </a:rPr>
                      <a:pPr>
                        <a:defRPr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302-4345-AA5F-2FCD10C912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302-4345-AA5F-2FCD10C912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99503144"/>
        <c:axId val="199501576"/>
      </c:barChart>
      <c:catAx>
        <c:axId val="199503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9501576"/>
        <c:crosses val="autoZero"/>
        <c:auto val="1"/>
        <c:lblAlgn val="ctr"/>
        <c:lblOffset val="100"/>
        <c:noMultiLvlLbl val="0"/>
      </c:catAx>
      <c:valAx>
        <c:axId val="199501576"/>
        <c:scaling>
          <c:orientation val="minMax"/>
          <c:max val="1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99503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77037972344536E-2"/>
          <c:y val="0.59813142235904149"/>
          <c:w val="0.89004506585363352"/>
          <c:h val="0.11827484508643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JSU Spartan Bold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Blue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200</c:v>
                </c:pt>
                <c:pt idx="1">
                  <c:v>140</c:v>
                </c:pt>
                <c:pt idx="2">
                  <c:v>190</c:v>
                </c:pt>
                <c:pt idx="3">
                  <c:v>180</c:v>
                </c:pt>
                <c:pt idx="4">
                  <c:v>210</c:v>
                </c:pt>
                <c:pt idx="5">
                  <c:v>260</c:v>
                </c:pt>
                <c:pt idx="6">
                  <c:v>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AC-CB4F-ADF4-0FC2C65F8E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150</c:v>
                </c:pt>
                <c:pt idx="1">
                  <c:v>225</c:v>
                </c:pt>
                <c:pt idx="2">
                  <c:v>140</c:v>
                </c:pt>
                <c:pt idx="3">
                  <c:v>200</c:v>
                </c:pt>
                <c:pt idx="4">
                  <c:v>100</c:v>
                </c:pt>
                <c:pt idx="5">
                  <c:v>225</c:v>
                </c:pt>
                <c:pt idx="6">
                  <c:v>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AC-CB4F-ADF4-0FC2C65F8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498832"/>
        <c:axId val="199497656"/>
      </c:lineChart>
      <c:catAx>
        <c:axId val="199498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66666"/>
                </a:solidFill>
                <a:latin typeface="SJSU Spartan Regular" panose="02000000000000000000" pitchFamily="2" charset="0"/>
                <a:ea typeface="+mn-ea"/>
                <a:cs typeface="+mn-cs"/>
              </a:defRPr>
            </a:pPr>
            <a:endParaRPr lang="en-US"/>
          </a:p>
        </c:txPr>
        <c:crossAx val="199497656"/>
        <c:crossesAt val="0"/>
        <c:auto val="1"/>
        <c:lblAlgn val="ctr"/>
        <c:lblOffset val="100"/>
        <c:noMultiLvlLbl val="0"/>
      </c:catAx>
      <c:valAx>
        <c:axId val="199497656"/>
        <c:scaling>
          <c:orientation val="minMax"/>
          <c:max val="30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66666"/>
                </a:solidFill>
                <a:latin typeface="SJSU Spartan Regular" panose="02000000000000000000" pitchFamily="2" charset="0"/>
                <a:ea typeface="+mn-ea"/>
                <a:cs typeface="+mn-cs"/>
              </a:defRPr>
            </a:pPr>
            <a:endParaRPr lang="en-US"/>
          </a:p>
        </c:txPr>
        <c:crossAx val="19949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8023719257315"/>
          <c:y val="0.1304366922713649"/>
          <c:w val="0.77689872099320922"/>
          <c:h val="0.4129702009737819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2007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E0-D147-AF1A-72594356FD72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7E0-D147-AF1A-72594356FD72}"/>
              </c:ext>
            </c:extLst>
          </c:dPt>
          <c:dLbls>
            <c:dLbl>
              <c:idx val="0"/>
              <c:layout>
                <c:manualLayout>
                  <c:x val="-0.24599425071866021"/>
                  <c:y val="-8.20293994814596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42800205527"/>
                      <c:h val="0.128507804594746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7E0-D147-AF1A-72594356FD7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E0-D147-AF1A-72594356FD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E0-D147-AF1A-72594356F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2071407740701"/>
          <c:y val="0.1304366922713649"/>
          <c:w val="0.79453540529656019"/>
          <c:h val="0.4223452003970718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2008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68-B540-BCCC-22EE877EA13D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68-B540-BCCC-22EE877EA13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468-B540-BCCC-22EE877EA13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468-B540-BCCC-22EE877EA13D}"/>
              </c:ext>
            </c:extLst>
          </c:dPt>
          <c:dLbls>
            <c:dLbl>
              <c:idx val="0"/>
              <c:layout>
                <c:manualLayout>
                  <c:x val="-0.13245809551583829"/>
                  <c:y val="-0.23906248529389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 sz="4400"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42800205527"/>
                      <c:h val="0.116789055315633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468-B540-BCCC-22EE877EA13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68-B540-BCCC-22EE877EA1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468-B540-BCCC-22EE877EA1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2071407740701"/>
          <c:y val="0.12809294241554245"/>
          <c:w val="0.76808037884153368"/>
          <c:h val="0.4082827012621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2E-E842-ABD0-6AC8B2790B28}"/>
              </c:ext>
            </c:extLst>
          </c:dPt>
          <c:dPt>
            <c:idx val="1"/>
            <c:bubble3D val="0"/>
            <c:spPr>
              <a:pattFill prst="dk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2E-E842-ABD0-6AC8B2790B28}"/>
              </c:ext>
            </c:extLst>
          </c:dPt>
          <c:dLbls>
            <c:dLbl>
              <c:idx val="0"/>
              <c:layout>
                <c:manualLayout>
                  <c:x val="-0.20851629657403936"/>
                  <c:y val="8.78906195933427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42800205527"/>
                      <c:h val="0.119132805171456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12E-E842-ABD0-6AC8B2790B2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2E-E842-ABD0-6AC8B2790B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0.26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2E-E842-ABD0-6AC8B2790B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8023719257315"/>
          <c:y val="0.1304366922713649"/>
          <c:w val="0.77689872099320922"/>
          <c:h val="0.4129702009737819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2007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D8-8F4C-B0EC-0AB5F535A505}"/>
              </c:ext>
            </c:extLst>
          </c:dPt>
          <c:dPt>
            <c:idx val="1"/>
            <c:bubble3D val="0"/>
            <c:spPr>
              <a:pattFill prst="dk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D8-8F4C-B0EC-0AB5F535A505}"/>
              </c:ext>
            </c:extLst>
          </c:dPt>
          <c:dLbls>
            <c:dLbl>
              <c:idx val="0"/>
              <c:layout>
                <c:manualLayout>
                  <c:x val="-0.24599425071866021"/>
                  <c:y val="-8.20293994814596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42800205527"/>
                      <c:h val="0.128507804594746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1D8-8F4C-B0EC-0AB5F535A50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D8-8F4C-B0EC-0AB5F535A5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D8-8F4C-B0EC-0AB5F535A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2071407740701"/>
          <c:y val="0.1304366922713649"/>
          <c:w val="0.79453540529656019"/>
          <c:h val="0.4223452003970718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2008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8C-A74C-9AA2-A135BB4A8997}"/>
              </c:ext>
            </c:extLst>
          </c:dPt>
          <c:dPt>
            <c:idx val="1"/>
            <c:bubble3D val="0"/>
            <c:spPr>
              <a:pattFill prst="dk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8C-A74C-9AA2-A135BB4A89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8C-A74C-9AA2-A135BB4A89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8C-A74C-9AA2-A135BB4A8997}"/>
              </c:ext>
            </c:extLst>
          </c:dPt>
          <c:dLbls>
            <c:dLbl>
              <c:idx val="0"/>
              <c:layout>
                <c:manualLayout>
                  <c:x val="-0.13245809551583829"/>
                  <c:y val="-0.23906248529389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 sz="4400"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42800205527"/>
                      <c:h val="0.116789055315633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8C-A74C-9AA2-A135BB4A89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8C-A74C-9AA2-A135BB4A89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8C-A74C-9AA2-A135BB4A8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29712550265527"/>
          <c:y val="0.16611742334415455"/>
          <c:w val="0.77442029647610955"/>
          <c:h val="0.452040141975877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9C-3D4F-BCBA-26F34834C35A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9C-3D4F-BCBA-26F34834C35A}"/>
              </c:ext>
            </c:extLst>
          </c:dPt>
          <c:dLbls>
            <c:dLbl>
              <c:idx val="0"/>
              <c:layout>
                <c:manualLayout>
                  <c:x val="-0.26913868147898501"/>
                  <c:y val="8.085937002587537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4177671941378832"/>
                      <c:h val="0.137882804018036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19C-3D4F-BCBA-26F34834C35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9C-3D4F-BCBA-26F34834C3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0.36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9C-3D4F-BCBA-26F34834C3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739254039575637"/>
          <c:y val="0.1734524376567152"/>
          <c:w val="0.7593624444981214"/>
          <c:h val="0.443251080016542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2009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44-EE4A-B287-6BC484F39C55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44-EE4A-B287-6BC484F39C55}"/>
              </c:ext>
            </c:extLst>
          </c:dPt>
          <c:dLbls>
            <c:dLbl>
              <c:idx val="0"/>
              <c:layout>
                <c:manualLayout>
                  <c:x val="-9.051390534677059E-2"/>
                  <c:y val="-0.2144531118077564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44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60159146767"/>
                      <c:h val="0.156632802864615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344-EE4A-B287-6BC484F39C5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44-EE4A-B287-6BC484F39C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0.92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44-EE4A-B287-6BC484F39C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74109824932283E-2"/>
          <c:y val="2.578124841404722E-2"/>
          <c:w val="0.92005178035013546"/>
          <c:h val="0.550705551752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53F82041-25B4-4F8D-8631-E111D1D47078}" type="VALUE">
                      <a:rPr lang="en-US" sz="1200">
                        <a:solidFill>
                          <a:schemeClr val="tx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0055A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3EA-7347-B573-09A8A2C8BDD8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srgbClr val="0055A2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A-7347-B573-09A8A2C8BD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14F705A0-E823-489B-B8F5-62BCC279C85A}" type="VALUE">
                      <a:rPr lang="en-US" sz="1200">
                        <a:solidFill>
                          <a:schemeClr val="accent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E5A82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3EA-7347-B573-09A8A2C8BDD8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EA-7347-B573-09A8A2C8BDD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DC79D22A-362C-4D1C-9704-7E20461E351C}" type="VALUE">
                      <a:rPr lang="en-US" sz="1200">
                        <a:ln>
                          <a:noFill/>
                        </a:ln>
                        <a:solidFill>
                          <a:schemeClr val="bg2"/>
                        </a:solidFill>
                        <a:latin typeface="SJSU Spartan Bold" panose="02000000000000000000" pitchFamily="2" charset="0"/>
                      </a:rPr>
                      <a:pPr>
                        <a:defRPr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D3EA-7347-B573-09A8A2C8BDD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EA-7347-B573-09A8A2C8BD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99496480"/>
        <c:axId val="199502360"/>
      </c:barChart>
      <c:catAx>
        <c:axId val="199496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9502360"/>
        <c:crosses val="autoZero"/>
        <c:auto val="1"/>
        <c:lblAlgn val="ctr"/>
        <c:lblOffset val="100"/>
        <c:noMultiLvlLbl val="0"/>
      </c:catAx>
      <c:valAx>
        <c:axId val="199502360"/>
        <c:scaling>
          <c:orientation val="minMax"/>
          <c:max val="1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9949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77037972344536E-2"/>
          <c:y val="0.59813142235904149"/>
          <c:w val="0.89004506585363352"/>
          <c:h val="0.11827484508643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JSU Spartan Bold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0.31977</cdr:x>
      <cdr:y>0.35304</cdr:y>
    </cdr:from>
    <cdr:to>
      <cdr:x>0.69834</cdr:x>
      <cdr:y>0.46049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921052" y="1913006"/>
          <a:ext cx="1090419" cy="58226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  <a:latin typeface="Helvetica Neue" panose="020B0604020202020204" pitchFamily="34" charset="0"/>
            </a:rPr>
            <a:t>Click</a:t>
          </a:r>
          <a:r>
            <a:rPr lang="en-US" sz="1000" baseline="0" dirty="0">
              <a:solidFill>
                <a:schemeClr val="bg1"/>
              </a:solidFill>
              <a:latin typeface="Helvetica Neue" panose="020B0604020202020204" pitchFamily="34" charset="0"/>
            </a:rPr>
            <a:t> here to enter descriptive text</a:t>
          </a:r>
          <a:endParaRPr lang="en-US" sz="1000" dirty="0">
            <a:solidFill>
              <a:schemeClr val="bg1"/>
            </a:solidFill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200" dirty="0">
              <a:latin typeface="Helvetica Neue" panose="020B0604020202020204" pitchFamily="34" charset="0"/>
            </a:rPr>
            <a:t>Lorem ipsum dolor sit </a:t>
          </a:r>
          <a:r>
            <a:rPr lang="en-US" sz="1200" dirty="0" err="1">
              <a:latin typeface="Helvetica Neue" panose="020B0604020202020204" pitchFamily="34" charset="0"/>
            </a:rPr>
            <a:t>amet</a:t>
          </a:r>
          <a:r>
            <a:rPr lang="en-US" sz="1200" dirty="0">
              <a:latin typeface="Helvetica Neue" panose="020B0604020202020204" pitchFamily="34" charset="0"/>
            </a:rPr>
            <a:t>, </a:t>
          </a:r>
          <a:r>
            <a:rPr lang="en-US" sz="1200" dirty="0" err="1">
              <a:latin typeface="Helvetica Neue" panose="020B0604020202020204" pitchFamily="34" charset="0"/>
            </a:rPr>
            <a:t>consectetur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adipiscing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elit</a:t>
          </a:r>
          <a:r>
            <a:rPr lang="en-US" sz="1200" dirty="0">
              <a:latin typeface="Helvetica Neue" panose="020B0604020202020204" pitchFamily="34" charset="0"/>
            </a:rPr>
            <a:t>. Nam ac </a:t>
          </a:r>
          <a:r>
            <a:rPr lang="en-US" sz="1200" dirty="0" err="1">
              <a:latin typeface="Helvetica Neue" panose="020B0604020202020204" pitchFamily="34" charset="0"/>
            </a:rPr>
            <a:t>tincidunt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turpis</a:t>
          </a:r>
          <a:r>
            <a:rPr lang="en-US" sz="1200" dirty="0">
              <a:latin typeface="Helvetica Neue" panose="020B0604020202020204" pitchFamily="34" charset="0"/>
            </a:rPr>
            <a:t>. </a:t>
          </a:r>
          <a:r>
            <a:rPr lang="en-US" sz="1200" dirty="0" err="1">
              <a:latin typeface="Helvetica Neue" panose="020B0604020202020204" pitchFamily="34" charset="0"/>
            </a:rPr>
            <a:t>Ut</a:t>
          </a:r>
          <a:r>
            <a:rPr lang="en-US" sz="1200" dirty="0">
              <a:latin typeface="Helvetica Neue" panose="020B0604020202020204" pitchFamily="34" charset="0"/>
            </a:rPr>
            <a:t> dui </a:t>
          </a:r>
          <a:r>
            <a:rPr lang="en-US" sz="1200" dirty="0" err="1">
              <a:latin typeface="Helvetica Neue" panose="020B0604020202020204" pitchFamily="34" charset="0"/>
            </a:rPr>
            <a:t>urna</a:t>
          </a:r>
          <a:r>
            <a:rPr lang="en-US" sz="1200" dirty="0">
              <a:latin typeface="Helvetica Neue" panose="020B0604020202020204" pitchFamily="34" charset="0"/>
            </a:rPr>
            <a:t>, </a:t>
          </a:r>
          <a:r>
            <a:rPr lang="en-US" sz="1200" dirty="0" err="1">
              <a:latin typeface="Helvetica Neue" panose="020B0604020202020204" pitchFamily="34" charset="0"/>
            </a:rPr>
            <a:t>tincidunt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quis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mauris</a:t>
          </a:r>
          <a:r>
            <a:rPr lang="en-US" sz="1200" dirty="0">
              <a:latin typeface="Helvetica Neue" panose="020B0604020202020204" pitchFamily="34" charset="0"/>
            </a:rPr>
            <a:t> id, </a:t>
          </a:r>
          <a:r>
            <a:rPr lang="en-US" sz="1200" dirty="0" err="1">
              <a:latin typeface="Helvetica Neue" panose="020B0604020202020204" pitchFamily="34" charset="0"/>
            </a:rPr>
            <a:t>egestas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egestas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tellus</a:t>
          </a:r>
          <a:r>
            <a:rPr lang="en-US" sz="1200" dirty="0">
              <a:latin typeface="Helvetica Neue" panose="020B0604020202020204" pitchFamily="34" charset="0"/>
            </a:rPr>
            <a:t>. </a:t>
          </a:r>
          <a:r>
            <a:rPr lang="en-US" sz="1200" dirty="0" err="1">
              <a:latin typeface="Helvetica Neue" panose="020B0604020202020204" pitchFamily="34" charset="0"/>
            </a:rPr>
            <a:t>Nulla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facilisi</a:t>
          </a:r>
          <a:r>
            <a:rPr lang="en-US" sz="1200" dirty="0">
              <a:latin typeface="Helvetica Neue" panose="020B0604020202020204" pitchFamily="34" charset="0"/>
            </a:rPr>
            <a:t>. Dui id </a:t>
          </a:r>
          <a:r>
            <a:rPr lang="en-US" sz="1200" dirty="0" err="1">
              <a:latin typeface="Helvetica Neue" panose="020B0604020202020204" pitchFamily="34" charset="0"/>
            </a:rPr>
            <a:t>lacinia</a:t>
          </a:r>
          <a:r>
            <a:rPr lang="en-US" sz="1200" dirty="0">
              <a:latin typeface="Helvetica Neue" panose="020B0604020202020204" pitchFamily="34" charset="0"/>
            </a:rPr>
            <a:t> vel.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0.04595</cdr:x>
      <cdr:y>0.7115</cdr:y>
    </cdr:from>
    <cdr:to>
      <cdr:x>0.95203</cdr:x>
      <cdr:y>0.77112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0948" y="3736126"/>
          <a:ext cx="2187757" cy="313052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>
              <a:solidFill>
                <a:schemeClr val="tx2"/>
              </a:solidFill>
              <a:latin typeface="SJSU Spartan Bold" panose="02000000000000000000" pitchFamily="2" charset="0"/>
            </a:rPr>
            <a:t>Assets 250,000</a:t>
          </a:r>
        </a:p>
      </cdr:txBody>
    </cdr:sp>
  </cdr:relSizeAnchor>
  <cdr:relSizeAnchor xmlns:cdr="http://schemas.openxmlformats.org/drawingml/2006/chartDrawing">
    <cdr:from>
      <cdr:x>0.04595</cdr:x>
      <cdr:y>0.80328</cdr:y>
    </cdr:from>
    <cdr:to>
      <cdr:x>0.9465</cdr:x>
      <cdr:y>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33427" y="4218067"/>
          <a:ext cx="2614863" cy="10329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tx1"/>
              </a:solidFill>
              <a:latin typeface="SJSU Spartan Regular" panose="02000000000000000000" pitchFamily="2" charset="0"/>
            </a:rPr>
            <a:t>Lorem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ipsum dolor sit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amet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,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conectetur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adipiscing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elit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Aliquam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non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sem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mauria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</a:t>
          </a:r>
          <a:endParaRPr lang="en-US" sz="1100" dirty="0">
            <a:solidFill>
              <a:schemeClr val="tx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0.04462</cdr:x>
      <cdr:y>0.7115</cdr:y>
    </cdr:from>
    <cdr:to>
      <cdr:x>0.9565</cdr:x>
      <cdr:y>0.77112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4273" y="3736125"/>
          <a:ext cx="3765905" cy="313053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>
              <a:solidFill>
                <a:schemeClr val="tx2"/>
              </a:solidFill>
              <a:latin typeface="SJSU Spartan Bold" panose="02000000000000000000" pitchFamily="2" charset="0"/>
            </a:rPr>
            <a:t>Assets 250,000</a:t>
          </a:r>
        </a:p>
      </cdr:txBody>
    </cdr:sp>
  </cdr:relSizeAnchor>
  <cdr:relSizeAnchor xmlns:cdr="http://schemas.openxmlformats.org/drawingml/2006/chartDrawing">
    <cdr:from>
      <cdr:x>0.04171</cdr:x>
      <cdr:y>0.80328</cdr:y>
    </cdr:from>
    <cdr:to>
      <cdr:x>0.95067</cdr:x>
      <cdr:y>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229681" y="4352707"/>
          <a:ext cx="5005136" cy="10659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tx1"/>
              </a:solidFill>
              <a:latin typeface="SJSU Spartan Regular" panose="02000000000000000000" pitchFamily="2" charset="0"/>
            </a:rPr>
            <a:t>Lorem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ipsum dolor sit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amet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,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conectetur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adipiscing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elit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Aliquam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non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sem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mauria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adipiacing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elit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Aliquam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non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sem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mauria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noborust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jaobroaibi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</a:t>
          </a:r>
          <a:endParaRPr lang="en-US" sz="1100" dirty="0">
            <a:solidFill>
              <a:schemeClr val="tx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200" dirty="0">
              <a:latin typeface="Helvetica Neue" panose="020B0604020202020204" pitchFamily="34" charset="0"/>
            </a:rPr>
            <a:t>Lorem ipsum dolor sit </a:t>
          </a:r>
          <a:r>
            <a:rPr lang="en-US" sz="1200" dirty="0" err="1">
              <a:latin typeface="Helvetica Neue" panose="020B0604020202020204" pitchFamily="34" charset="0"/>
            </a:rPr>
            <a:t>amet</a:t>
          </a:r>
          <a:r>
            <a:rPr lang="en-US" sz="1200" dirty="0">
              <a:latin typeface="Helvetica Neue" panose="020B0604020202020204" pitchFamily="34" charset="0"/>
            </a:rPr>
            <a:t>, </a:t>
          </a:r>
          <a:r>
            <a:rPr lang="en-US" sz="1200" dirty="0" err="1">
              <a:latin typeface="Helvetica Neue" panose="020B0604020202020204" pitchFamily="34" charset="0"/>
            </a:rPr>
            <a:t>consectetur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adipiscing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elit</a:t>
          </a:r>
          <a:r>
            <a:rPr lang="en-US" sz="1200" dirty="0">
              <a:latin typeface="Helvetica Neue" panose="020B0604020202020204" pitchFamily="34" charset="0"/>
            </a:rPr>
            <a:t>. Nam ac </a:t>
          </a:r>
          <a:r>
            <a:rPr lang="en-US" sz="1200" dirty="0" err="1">
              <a:latin typeface="Helvetica Neue" panose="020B0604020202020204" pitchFamily="34" charset="0"/>
            </a:rPr>
            <a:t>tincidunt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turpis</a:t>
          </a:r>
          <a:r>
            <a:rPr lang="en-US" sz="1200" dirty="0">
              <a:latin typeface="Helvetica Neue" panose="020B0604020202020204" pitchFamily="34" charset="0"/>
            </a:rPr>
            <a:t>. </a:t>
          </a:r>
          <a:r>
            <a:rPr lang="en-US" sz="1200" dirty="0" err="1">
              <a:latin typeface="Helvetica Neue" panose="020B0604020202020204" pitchFamily="34" charset="0"/>
            </a:rPr>
            <a:t>Ut</a:t>
          </a:r>
          <a:r>
            <a:rPr lang="en-US" sz="1200" dirty="0">
              <a:latin typeface="Helvetica Neue" panose="020B0604020202020204" pitchFamily="34" charset="0"/>
            </a:rPr>
            <a:t> dui </a:t>
          </a:r>
          <a:r>
            <a:rPr lang="en-US" sz="1200" dirty="0" err="1">
              <a:latin typeface="Helvetica Neue" panose="020B0604020202020204" pitchFamily="34" charset="0"/>
            </a:rPr>
            <a:t>urna</a:t>
          </a:r>
          <a:r>
            <a:rPr lang="en-US" sz="1200" dirty="0">
              <a:latin typeface="Helvetica Neue" panose="020B0604020202020204" pitchFamily="34" charset="0"/>
            </a:rPr>
            <a:t>, </a:t>
          </a:r>
          <a:r>
            <a:rPr lang="en-US" sz="1200" dirty="0" err="1">
              <a:latin typeface="Helvetica Neue" panose="020B0604020202020204" pitchFamily="34" charset="0"/>
            </a:rPr>
            <a:t>tincidunt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quis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mauris</a:t>
          </a:r>
          <a:r>
            <a:rPr lang="en-US" sz="1200" dirty="0">
              <a:latin typeface="Helvetica Neue" panose="020B0604020202020204" pitchFamily="34" charset="0"/>
            </a:rPr>
            <a:t> id, </a:t>
          </a:r>
          <a:r>
            <a:rPr lang="en-US" sz="1200" dirty="0" err="1">
              <a:latin typeface="Helvetica Neue" panose="020B0604020202020204" pitchFamily="34" charset="0"/>
            </a:rPr>
            <a:t>egestas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egestas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tellus</a:t>
          </a:r>
          <a:r>
            <a:rPr lang="en-US" sz="1200" dirty="0">
              <a:latin typeface="Helvetica Neue" panose="020B0604020202020204" pitchFamily="34" charset="0"/>
            </a:rPr>
            <a:t>. </a:t>
          </a:r>
          <a:r>
            <a:rPr lang="en-US" sz="1200" dirty="0" err="1">
              <a:latin typeface="Helvetica Neue" panose="020B0604020202020204" pitchFamily="34" charset="0"/>
            </a:rPr>
            <a:t>Nulla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facilisi</a:t>
          </a:r>
          <a:r>
            <a:rPr lang="en-US" sz="1200" dirty="0">
              <a:latin typeface="Helvetica Neue" panose="020B0604020202020204" pitchFamily="34" charset="0"/>
            </a:rPr>
            <a:t>. Dui id </a:t>
          </a:r>
          <a:r>
            <a:rPr lang="en-US" sz="1200" dirty="0" err="1">
              <a:latin typeface="Helvetica Neue" panose="020B0604020202020204" pitchFamily="34" charset="0"/>
            </a:rPr>
            <a:t>lacinia</a:t>
          </a:r>
          <a:r>
            <a:rPr lang="en-US" sz="1200" dirty="0">
              <a:latin typeface="Helvetica Neue" panose="020B0604020202020204" pitchFamily="34" charset="0"/>
            </a:rPr>
            <a:t> vel.</a:t>
          </a:r>
        </a:p>
      </cdr:txBody>
    </cdr:sp>
  </cdr:relSizeAnchor>
  <cdr:relSizeAnchor xmlns:cdr="http://schemas.openxmlformats.org/drawingml/2006/chartDrawing">
    <cdr:from>
      <cdr:x>0.31071</cdr:x>
      <cdr:y>0.36466</cdr:y>
    </cdr:from>
    <cdr:to>
      <cdr:x>0.68928</cdr:x>
      <cdr:y>0.47212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894969" y="1975998"/>
          <a:ext cx="1090419" cy="58226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  <a:latin typeface="Helvetica Neue" panose="020B0604020202020204" pitchFamily="34" charset="0"/>
            </a:rPr>
            <a:t>Click</a:t>
          </a:r>
          <a:r>
            <a:rPr lang="en-US" sz="1000" baseline="0" dirty="0">
              <a:solidFill>
                <a:schemeClr val="bg1"/>
              </a:solidFill>
              <a:latin typeface="Helvetica Neue" panose="020B0604020202020204" pitchFamily="34" charset="0"/>
            </a:rPr>
            <a:t> here to enter descriptive text</a:t>
          </a:r>
          <a:endParaRPr lang="en-US" sz="1000" dirty="0">
            <a:solidFill>
              <a:schemeClr val="bg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200" dirty="0">
              <a:latin typeface="Helvetica Neue" panose="020B0604020202020204" pitchFamily="34" charset="0"/>
            </a:rPr>
            <a:t>Lorem ipsum dolor sit </a:t>
          </a:r>
          <a:r>
            <a:rPr lang="en-US" sz="1200" dirty="0" err="1">
              <a:latin typeface="Helvetica Neue" panose="020B0604020202020204" pitchFamily="34" charset="0"/>
            </a:rPr>
            <a:t>amet</a:t>
          </a:r>
          <a:r>
            <a:rPr lang="en-US" sz="1200" dirty="0">
              <a:latin typeface="Helvetica Neue" panose="020B0604020202020204" pitchFamily="34" charset="0"/>
            </a:rPr>
            <a:t>, </a:t>
          </a:r>
          <a:r>
            <a:rPr lang="en-US" sz="1200" dirty="0" err="1">
              <a:latin typeface="Helvetica Neue" panose="020B0604020202020204" pitchFamily="34" charset="0"/>
            </a:rPr>
            <a:t>consectetur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adipiscing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elit</a:t>
          </a:r>
          <a:r>
            <a:rPr lang="en-US" sz="1200" dirty="0">
              <a:latin typeface="Helvetica Neue" panose="020B0604020202020204" pitchFamily="34" charset="0"/>
            </a:rPr>
            <a:t>. Nam ac </a:t>
          </a:r>
          <a:r>
            <a:rPr lang="en-US" sz="1200" dirty="0" err="1">
              <a:latin typeface="Helvetica Neue" panose="020B0604020202020204" pitchFamily="34" charset="0"/>
            </a:rPr>
            <a:t>tincidunt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turpis</a:t>
          </a:r>
          <a:r>
            <a:rPr lang="en-US" sz="1200" dirty="0">
              <a:latin typeface="Helvetica Neue" panose="020B0604020202020204" pitchFamily="34" charset="0"/>
            </a:rPr>
            <a:t>. </a:t>
          </a:r>
          <a:r>
            <a:rPr lang="en-US" sz="1200" dirty="0" err="1">
              <a:latin typeface="Helvetica Neue" panose="020B0604020202020204" pitchFamily="34" charset="0"/>
            </a:rPr>
            <a:t>Ut</a:t>
          </a:r>
          <a:r>
            <a:rPr lang="en-US" sz="1200" dirty="0">
              <a:latin typeface="Helvetica Neue" panose="020B0604020202020204" pitchFamily="34" charset="0"/>
            </a:rPr>
            <a:t> dui </a:t>
          </a:r>
          <a:r>
            <a:rPr lang="en-US" sz="1200" dirty="0" err="1">
              <a:latin typeface="Helvetica Neue" panose="020B0604020202020204" pitchFamily="34" charset="0"/>
            </a:rPr>
            <a:t>urna</a:t>
          </a:r>
          <a:r>
            <a:rPr lang="en-US" sz="1200" dirty="0">
              <a:latin typeface="Helvetica Neue" panose="020B0604020202020204" pitchFamily="34" charset="0"/>
            </a:rPr>
            <a:t>, </a:t>
          </a:r>
          <a:r>
            <a:rPr lang="en-US" sz="1200" dirty="0" err="1">
              <a:latin typeface="Helvetica Neue" panose="020B0604020202020204" pitchFamily="34" charset="0"/>
            </a:rPr>
            <a:t>tincidunt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quis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mauris</a:t>
          </a:r>
          <a:r>
            <a:rPr lang="en-US" sz="1200" dirty="0">
              <a:latin typeface="Helvetica Neue" panose="020B0604020202020204" pitchFamily="34" charset="0"/>
            </a:rPr>
            <a:t> id, </a:t>
          </a:r>
          <a:r>
            <a:rPr lang="en-US" sz="1200" dirty="0" err="1">
              <a:latin typeface="Helvetica Neue" panose="020B0604020202020204" pitchFamily="34" charset="0"/>
            </a:rPr>
            <a:t>egestas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egestas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tellus</a:t>
          </a:r>
          <a:r>
            <a:rPr lang="en-US" sz="1200" dirty="0">
              <a:latin typeface="Helvetica Neue" panose="020B0604020202020204" pitchFamily="34" charset="0"/>
            </a:rPr>
            <a:t>. </a:t>
          </a:r>
          <a:r>
            <a:rPr lang="en-US" sz="1200" dirty="0" err="1">
              <a:latin typeface="Helvetica Neue" panose="020B0604020202020204" pitchFamily="34" charset="0"/>
            </a:rPr>
            <a:t>Nulla</a:t>
          </a:r>
          <a:r>
            <a:rPr lang="en-US" sz="1200" dirty="0">
              <a:latin typeface="Helvetica Neue" panose="020B0604020202020204" pitchFamily="34" charset="0"/>
            </a:rPr>
            <a:t> </a:t>
          </a:r>
          <a:r>
            <a:rPr lang="en-US" sz="1200" dirty="0" err="1">
              <a:latin typeface="Helvetica Neue" panose="020B0604020202020204" pitchFamily="34" charset="0"/>
            </a:rPr>
            <a:t>facilisi</a:t>
          </a:r>
          <a:r>
            <a:rPr lang="en-US" sz="1200" dirty="0">
              <a:latin typeface="Helvetica Neue" panose="020B0604020202020204" pitchFamily="34" charset="0"/>
            </a:rPr>
            <a:t>. Dui</a:t>
          </a:r>
          <a:r>
            <a:rPr lang="en-US" sz="1200" baseline="0" dirty="0">
              <a:latin typeface="Helvetica Neue" panose="020B0604020202020204" pitchFamily="34" charset="0"/>
            </a:rPr>
            <a:t> id </a:t>
          </a:r>
          <a:r>
            <a:rPr lang="en-US" sz="1200" baseline="0" dirty="0" err="1">
              <a:latin typeface="Helvetica Neue" panose="020B0604020202020204" pitchFamily="34" charset="0"/>
            </a:rPr>
            <a:t>lacinia</a:t>
          </a:r>
          <a:r>
            <a:rPr lang="en-US" sz="1200" baseline="0" dirty="0">
              <a:latin typeface="Helvetica Neue" panose="020B0604020202020204" pitchFamily="34" charset="0"/>
            </a:rPr>
            <a:t> vel.</a:t>
          </a:r>
          <a:endParaRPr lang="en-US" sz="1200" dirty="0"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0.31071</cdr:x>
      <cdr:y>0.36954</cdr:y>
    </cdr:from>
    <cdr:to>
      <cdr:x>0.68929</cdr:x>
      <cdr:y>0.47699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894970" y="2002414"/>
          <a:ext cx="1090419" cy="58226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  <a:latin typeface="Helvetica Neue" panose="020B0604020202020204" pitchFamily="34" charset="0"/>
            </a:rPr>
            <a:t>Click</a:t>
          </a:r>
          <a:r>
            <a:rPr lang="en-US" sz="1000" baseline="0" dirty="0">
              <a:solidFill>
                <a:schemeClr val="bg1"/>
              </a:solidFill>
              <a:latin typeface="Helvetica Neue" panose="020B0604020202020204" pitchFamily="34" charset="0"/>
            </a:rPr>
            <a:t> here to enter descriptive text</a:t>
          </a:r>
          <a:endParaRPr lang="en-US" sz="1000" dirty="0">
            <a:solidFill>
              <a:schemeClr val="bg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0.31977</cdr:x>
      <cdr:y>0.35304</cdr:y>
    </cdr:from>
    <cdr:to>
      <cdr:x>0.69834</cdr:x>
      <cdr:y>0.46049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921052" y="1913006"/>
          <a:ext cx="1090419" cy="5822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tx1"/>
              </a:solidFill>
              <a:latin typeface="Helvetica Neue" panose="020B0604020202020204" pitchFamily="34" charset="0"/>
            </a:rPr>
            <a:t>Click</a:t>
          </a:r>
          <a:r>
            <a:rPr lang="en-US" sz="1000" baseline="0" dirty="0">
              <a:solidFill>
                <a:schemeClr val="tx1"/>
              </a:solidFill>
              <a:latin typeface="Helvetica Neue" panose="020B0604020202020204" pitchFamily="34" charset="0"/>
            </a:rPr>
            <a:t> here to enter descriptive text</a:t>
          </a:r>
          <a:endParaRPr lang="en-US" sz="1000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Lorem ipsum dolor sit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amet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consectetur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adipiscing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elit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Nam ac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turpis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Ut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dui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urna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quis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mauris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id,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tellus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Nulla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facilisi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Dui id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lacinia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vel.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Lorem ipsum dolor sit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amet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consectetur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adipiscing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elit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Nam ac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turpis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Ut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dui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urna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quis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mauris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id,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tellus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Nulla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facilisi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Dui id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lacinia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vel.</a:t>
          </a:r>
        </a:p>
      </cdr:txBody>
    </cdr:sp>
  </cdr:relSizeAnchor>
  <cdr:relSizeAnchor xmlns:cdr="http://schemas.openxmlformats.org/drawingml/2006/chartDrawing">
    <cdr:from>
      <cdr:x>0.31071</cdr:x>
      <cdr:y>0.36466</cdr:y>
    </cdr:from>
    <cdr:to>
      <cdr:x>0.68928</cdr:x>
      <cdr:y>0.47212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894969" y="1975998"/>
          <a:ext cx="1090419" cy="5822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 dirty="0">
              <a:solidFill>
                <a:schemeClr val="tx1"/>
              </a:solidFill>
              <a:latin typeface="Helvetica Neue" panose="020B0604020202020204" pitchFamily="34" charset="0"/>
            </a:rPr>
            <a:t>Click</a:t>
          </a:r>
          <a:r>
            <a:rPr lang="en-US" sz="1000" baseline="0" dirty="0">
              <a:solidFill>
                <a:schemeClr val="tx1"/>
              </a:solidFill>
              <a:latin typeface="Helvetica Neue" panose="020B0604020202020204" pitchFamily="34" charset="0"/>
            </a:rPr>
            <a:t> here to enter descriptive text</a:t>
          </a:r>
          <a:endParaRPr lang="en-US" sz="1000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Lorem ipsum dolor sit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amet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consectetur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adipiscing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elit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Nam ac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turpis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Ut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dui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urna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quis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mauris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id,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tellus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Nulla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Helvetica Neue" panose="020B0604020202020204" pitchFamily="34" charset="0"/>
            </a:rPr>
            <a:t>facilisi</a:t>
          </a:r>
          <a:r>
            <a:rPr lang="en-US" sz="1200" dirty="0">
              <a:solidFill>
                <a:schemeClr val="tx1"/>
              </a:solidFill>
              <a:latin typeface="Helvetica Neue" panose="020B0604020202020204" pitchFamily="34" charset="0"/>
            </a:rPr>
            <a:t>. Dui</a:t>
          </a:r>
          <a:r>
            <a:rPr lang="en-US" sz="1200" baseline="0" dirty="0">
              <a:solidFill>
                <a:schemeClr val="tx1"/>
              </a:solidFill>
              <a:latin typeface="Helvetica Neue" panose="020B0604020202020204" pitchFamily="34" charset="0"/>
            </a:rPr>
            <a:t> id </a:t>
          </a:r>
          <a:r>
            <a:rPr lang="en-US" sz="1200" baseline="0" dirty="0" err="1">
              <a:solidFill>
                <a:schemeClr val="tx1"/>
              </a:solidFill>
              <a:latin typeface="Helvetica Neue" panose="020B0604020202020204" pitchFamily="34" charset="0"/>
            </a:rPr>
            <a:t>lacinia</a:t>
          </a:r>
          <a:r>
            <a:rPr lang="en-US" sz="1200" baseline="0" dirty="0">
              <a:solidFill>
                <a:schemeClr val="tx1"/>
              </a:solidFill>
              <a:latin typeface="Helvetica Neue" panose="020B0604020202020204" pitchFamily="34" charset="0"/>
            </a:rPr>
            <a:t> vel.</a:t>
          </a:r>
          <a:endParaRPr lang="en-US" sz="1200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0.31071</cdr:x>
      <cdr:y>0.36954</cdr:y>
    </cdr:from>
    <cdr:to>
      <cdr:x>0.68929</cdr:x>
      <cdr:y>0.47699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894970" y="2002414"/>
          <a:ext cx="1090419" cy="5822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 dirty="0">
              <a:solidFill>
                <a:schemeClr val="tx1"/>
              </a:solidFill>
              <a:latin typeface="Helvetica Neue" panose="020B0604020202020204" pitchFamily="34" charset="0"/>
            </a:rPr>
            <a:t>Click</a:t>
          </a:r>
          <a:r>
            <a:rPr lang="en-US" sz="1000" baseline="0" dirty="0">
              <a:solidFill>
                <a:schemeClr val="tx1"/>
              </a:solidFill>
              <a:latin typeface="Helvetica Neue" panose="020B0604020202020204" pitchFamily="34" charset="0"/>
            </a:rPr>
            <a:t> here to enter descriptive text</a:t>
          </a:r>
          <a:endParaRPr lang="en-US" sz="1000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0.11581</cdr:x>
      <cdr:y>0.71522</cdr:y>
    </cdr:from>
    <cdr:to>
      <cdr:x>0.88419</cdr:x>
      <cdr:y>0.8695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366301" y="3875539"/>
          <a:ext cx="2430349" cy="835992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200" dirty="0">
              <a:solidFill>
                <a:schemeClr val="bg1"/>
              </a:solidFill>
              <a:latin typeface="SJSU Spartan Regular" panose="02000000000000000000" pitchFamily="2" charset="0"/>
            </a:rPr>
            <a:t>Click</a:t>
          </a:r>
          <a:r>
            <a:rPr lang="en-US" sz="1200" baseline="0" dirty="0">
              <a:solidFill>
                <a:schemeClr val="bg1"/>
              </a:solidFill>
              <a:latin typeface="SJSU Spartan Regular" panose="02000000000000000000" pitchFamily="2" charset="0"/>
            </a:rPr>
            <a:t> here to enter descriptive text about the chart</a:t>
          </a:r>
          <a:endParaRPr lang="en-US" sz="1200" dirty="0">
            <a:solidFill>
              <a:schemeClr val="bg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0.1158</cdr:x>
      <cdr:y>0.71972</cdr:y>
    </cdr:from>
    <cdr:to>
      <cdr:x>0.8842</cdr:x>
      <cdr:y>0.874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366286" y="3899923"/>
          <a:ext cx="2430384" cy="835992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>
              <a:solidFill>
                <a:schemeClr val="bg1"/>
              </a:solidFill>
              <a:latin typeface="SJSU Spartan Regular" panose="02000000000000000000" pitchFamily="2" charset="0"/>
            </a:rPr>
            <a:t>Click</a:t>
          </a:r>
          <a:r>
            <a:rPr lang="en-US" sz="1200" baseline="0" dirty="0">
              <a:solidFill>
                <a:schemeClr val="bg1"/>
              </a:solidFill>
              <a:latin typeface="SJSU Spartan Regular" panose="02000000000000000000" pitchFamily="2" charset="0"/>
            </a:rPr>
            <a:t> here to enter descriptive text about the chart</a:t>
          </a:r>
          <a:endParaRPr lang="en-US" sz="1200" dirty="0">
            <a:solidFill>
              <a:schemeClr val="bg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0.05082</cdr:x>
      <cdr:y>0.7115</cdr:y>
    </cdr:from>
    <cdr:to>
      <cdr:x>0.94774</cdr:x>
      <cdr:y>0.7688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9543" y="3736126"/>
          <a:ext cx="1580316" cy="300860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>
              <a:solidFill>
                <a:schemeClr val="tx2"/>
              </a:solidFill>
              <a:latin typeface="SJSU Spartan Bold" panose="02000000000000000000" pitchFamily="2" charset="0"/>
            </a:rPr>
            <a:t>Assets 250,000</a:t>
          </a:r>
        </a:p>
      </cdr:txBody>
    </cdr:sp>
  </cdr:relSizeAnchor>
  <cdr:relSizeAnchor xmlns:cdr="http://schemas.openxmlformats.org/drawingml/2006/chartDrawing">
    <cdr:from>
      <cdr:x>0.05082</cdr:x>
      <cdr:y>0.80328</cdr:y>
    </cdr:from>
    <cdr:to>
      <cdr:x>1</cdr:x>
      <cdr:y>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19400" y="4218058"/>
          <a:ext cx="2229854" cy="1032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tx1"/>
              </a:solidFill>
              <a:latin typeface="SJSU Spartan Regular" panose="02000000000000000000" pitchFamily="2" charset="0"/>
            </a:rPr>
            <a:t>Lorem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ipsum dolor sit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amet</a:t>
          </a:r>
          <a:r>
            <a:rPr lang="en-US" sz="1100" baseline="0" dirty="0">
              <a:solidFill>
                <a:schemeClr val="tx1"/>
              </a:solidFill>
              <a:latin typeface="SJSU Spartan Regular" panose="02000000000000000000" pitchFamily="2" charset="0"/>
            </a:rPr>
            <a:t>, </a:t>
          </a:r>
          <a:r>
            <a:rPr lang="en-US" sz="11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conectetur</a:t>
          </a:r>
          <a:endParaRPr lang="en-US" sz="1100" dirty="0">
            <a:solidFill>
              <a:schemeClr val="tx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E5585-5706-4A65-8753-B295ED1777B0}" type="datetimeFigureOut">
              <a:rPr lang="en-US" smtClean="0"/>
              <a:t>7/13/20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2C901-C54C-451E-83B0-7F578DB9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20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1.png"/><Relationship Id="rId4" Type="http://schemas.openxmlformats.org/officeDocument/2006/relationships/chart" Target="../charts/chart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1.png"/><Relationship Id="rId4" Type="http://schemas.openxmlformats.org/officeDocument/2006/relationships/chart" Target="../charts/chart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1.png"/><Relationship Id="rId4" Type="http://schemas.openxmlformats.org/officeDocument/2006/relationships/chart" Target="../charts/chart1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2.xml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Overview and Instruction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762217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Template Overview and Instructions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628649" y="1258615"/>
            <a:ext cx="5064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  <a:latin typeface="SJSU Spartan Regular" panose="02000000000000000000" pitchFamily="2" charset="0"/>
              </a:rPr>
              <a:t>Remember to delete this slide before giving your presentation.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28650" y="1535614"/>
            <a:ext cx="394335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In this SJSU PowerPoint template, you will find options for a variety of slides to help you make an impactful presentation.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Cover and Title Slides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Start your presentation with one of the title slides.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Bumpers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Use a bumper slide to signal a transition to a new section of your presentation.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Section Headers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Start a new topic or section of your presentation with a section header.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Content Slides (White and Blue Options)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Content slides allow you to present a combination of text, imagery and/or charts.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Image Slides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Let large, compelling images tell your story. Choose from provided image slides or use the university's photo library to find an image that supports your message.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Charts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Using the instructions below, create custom charts and graphs to present your data.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0" y="1535614"/>
            <a:ext cx="39410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How to customize your slides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: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To insert your lockup (departmental logo) in place of the SJSU primary mark/logo on a slide, right-click (or </a:t>
            </a:r>
            <a:r>
              <a:rPr lang="en-US" sz="1100" dirty="0" err="1">
                <a:solidFill>
                  <a:schemeClr val="bg1"/>
                </a:solidFill>
                <a:latin typeface="SJSU Spartan Regular" panose="02000000000000000000" pitchFamily="2" charset="0"/>
              </a:rPr>
              <a:t>Ctrl+click</a:t>
            </a:r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 on Mac) the image and select "Format Shape," then use the "File" button under “Fill – Insert Picture From." You may need to resize the lockup if its size differs from that of the primary mark. To resize, go to "Size/Position" and, under "Text Box,” select "Resize Shape to Fit Text."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To use the built-in charts, you will first need to edit the data for the chart on the Slide Master. Go to View &gt; Slide Master and then find the chart you’d like to edit. Right-click and select "Edit Data." When you are done editing, go back to the Home tab and insert a new slide based on that Slide Master.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For some slide layouts, you will need to manually turn on the footer and/or slide numbers.</a:t>
            </a:r>
          </a:p>
          <a:p>
            <a:endParaRPr lang="en-US" sz="11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For compelling SJSU imagery to use in your presentation, go to:</a:t>
            </a:r>
          </a:p>
          <a:p>
            <a:r>
              <a:rPr lang="en-US" sz="1100" dirty="0">
                <a:solidFill>
                  <a:schemeClr val="bg1"/>
                </a:solidFill>
                <a:latin typeface="SJSU Spartan Regular" panose="02000000000000000000" pitchFamily="2" charset="0"/>
              </a:rPr>
              <a:t>go.sjsu.edu/photography-library</a:t>
            </a:r>
          </a:p>
        </p:txBody>
      </p:sp>
    </p:spTree>
    <p:extLst>
      <p:ext uri="{BB962C8B-B14F-4D97-AF65-F5344CB8AC3E}">
        <p14:creationId xmlns:p14="http://schemas.microsoft.com/office/powerpoint/2010/main" val="12129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Gray Custo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9144000" cy="6858000"/>
          </a:xfrm>
        </p:spPr>
        <p:txBody>
          <a:bodyPr anchor="t" anchorCtr="0">
            <a:normAutofit/>
          </a:bodyPr>
          <a:lstStyle>
            <a:lvl1pPr algn="ctr"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To insert a custom background picture, do the following: On a PC, select the background by clicking outside the primary mark, then right-click and select “Bring to Front.” Click the image icon to select an image. Then, right-click and select “Send to Back.” On a Mac, select the background by right-clicking (or </a:t>
            </a:r>
            <a:r>
              <a:rPr lang="en-US" dirty="0" err="1"/>
              <a:t>Ctrl+click</a:t>
            </a:r>
            <a:r>
              <a:rPr lang="en-US" dirty="0"/>
              <a:t>), then select Format Shape – Fill – Picture or Texture – Choose Picture.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6618" y="2242052"/>
            <a:ext cx="807018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744" y="3191628"/>
            <a:ext cx="7745016" cy="2151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7" name="Text Placeholder 22" descr="SJSU Primary Mark" title="SJSU Primary Mark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059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lu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6461" y="4423779"/>
            <a:ext cx="8070182" cy="838033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4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8354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616411"/>
            <a:ext cx="7886700" cy="918243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Section Head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7200" y="6217920"/>
            <a:ext cx="566167" cy="365125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2695575"/>
            <a:ext cx="7886700" cy="22621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Section Subhead</a:t>
            </a:r>
          </a:p>
        </p:txBody>
      </p:sp>
      <p:sp>
        <p:nvSpPr>
          <p:cNvPr id="10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4055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702012"/>
            <a:ext cx="7886700" cy="517190"/>
          </a:xfrm>
        </p:spPr>
        <p:txBody>
          <a:bodyPr>
            <a:normAutofit/>
          </a:bodyPr>
          <a:lstStyle>
            <a:lvl1pPr>
              <a:defRPr sz="1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Small Header (less important or imagery is used)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7200" y="6217920"/>
            <a:ext cx="566167" cy="365125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576262" y="2073318"/>
            <a:ext cx="3991476" cy="226218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66666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in dui in,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. </a:t>
            </a:r>
          </a:p>
        </p:txBody>
      </p:sp>
      <p:sp>
        <p:nvSpPr>
          <p:cNvPr id="8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7713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204368"/>
            <a:ext cx="78867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7200" y="6217920"/>
            <a:ext cx="566166" cy="365125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78867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11733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0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2406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93559"/>
            <a:ext cx="78867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78867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35796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0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7047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wo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204368"/>
            <a:ext cx="78867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3823034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11733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4704347" y="3061847"/>
            <a:ext cx="3811002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6880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wo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3823034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4704347" y="3061847"/>
            <a:ext cx="3811002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93559"/>
            <a:ext cx="78867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35796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2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2273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204368"/>
            <a:ext cx="78867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2823412"/>
            <a:ext cx="2464464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11733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455066" y="2821216"/>
            <a:ext cx="2349166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/>
          </p:nvPr>
        </p:nvSpPr>
        <p:spPr>
          <a:xfrm>
            <a:off x="6166184" y="2821215"/>
            <a:ext cx="2349166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2" descr="SJSU Primary Mark" title="SJSU Primary Mark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7900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One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204368"/>
            <a:ext cx="78867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78867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11733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6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487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Blue with Primary M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JSU Primary Mark" title="SJSU Primary Mark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971" y="3264109"/>
            <a:ext cx="4834059" cy="90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06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One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93559"/>
            <a:ext cx="78867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78867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35796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6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8262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204368"/>
            <a:ext cx="78867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3823034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11733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4704347" y="3061847"/>
            <a:ext cx="3811002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1404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3061847"/>
            <a:ext cx="3823034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4704347" y="3061847"/>
            <a:ext cx="3811002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93559"/>
            <a:ext cx="78867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35796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2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2620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204368"/>
            <a:ext cx="78867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2823412"/>
            <a:ext cx="2464464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117333"/>
            <a:ext cx="78867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455066" y="2821216"/>
            <a:ext cx="2349166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/>
          </p:nvPr>
        </p:nvSpPr>
        <p:spPr>
          <a:xfrm>
            <a:off x="6166184" y="2821215"/>
            <a:ext cx="2349166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2" descr="SJSU Primary Mark" title="SJSU Primary Mark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8721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Click the image logo to insert a background image.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68492" y="4808789"/>
            <a:ext cx="78867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Is your image dark enough</a:t>
            </a:r>
            <a:br>
              <a:rPr lang="en-US" dirty="0"/>
            </a:br>
            <a:r>
              <a:rPr lang="en-US" dirty="0"/>
              <a:t>to read white type over it?</a:t>
            </a:r>
          </a:p>
        </p:txBody>
      </p:sp>
    </p:spTree>
    <p:extLst>
      <p:ext uri="{BB962C8B-B14F-4D97-AF65-F5344CB8AC3E}">
        <p14:creationId xmlns:p14="http://schemas.microsoft.com/office/powerpoint/2010/main" val="1726698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Walking on Camp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8492" y="4808789"/>
            <a:ext cx="78867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Is your image dark enough</a:t>
            </a:r>
            <a:br>
              <a:rPr lang="en-US" dirty="0"/>
            </a:br>
            <a:r>
              <a:rPr lang="en-US" dirty="0"/>
              <a:t>to read white type over it?</a:t>
            </a:r>
          </a:p>
        </p:txBody>
      </p:sp>
    </p:spTree>
    <p:extLst>
      <p:ext uri="{BB962C8B-B14F-4D97-AF65-F5344CB8AC3E}">
        <p14:creationId xmlns:p14="http://schemas.microsoft.com/office/powerpoint/2010/main" val="1690703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Blue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the image logo to insert a background image.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800600"/>
            <a:ext cx="9144000" cy="2057400"/>
          </a:xfrm>
          <a:gradFill flip="none" rotWithShape="1">
            <a:gsLst>
              <a:gs pos="0">
                <a:schemeClr val="tx2"/>
              </a:gs>
              <a:gs pos="55000">
                <a:schemeClr val="accent1">
                  <a:lumMod val="45000"/>
                  <a:lumOff val="55000"/>
                  <a:alpha val="90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914400" indent="0">
              <a:defRPr sz="3200"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365847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elebration with Blue Anim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800600"/>
            <a:ext cx="9144000" cy="2057400"/>
          </a:xfrm>
          <a:gradFill flip="none" rotWithShape="1">
            <a:gsLst>
              <a:gs pos="0">
                <a:schemeClr val="tx2"/>
              </a:gs>
              <a:gs pos="55000">
                <a:schemeClr val="accent1">
                  <a:lumMod val="45000"/>
                  <a:lumOff val="55000"/>
                  <a:alpha val="90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914400" indent="0">
              <a:defRPr sz="3200"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289475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Gra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the image logo to insert a background image.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800600"/>
            <a:ext cx="9144000" cy="2057400"/>
          </a:xfrm>
          <a:gradFill flip="none" rotWithShape="1">
            <a:gsLst>
              <a:gs pos="0">
                <a:schemeClr val="bg2"/>
              </a:gs>
              <a:gs pos="55000">
                <a:schemeClr val="bg2">
                  <a:alpha val="90000"/>
                  <a:lumMod val="45000"/>
                  <a:lumOff val="55000"/>
                </a:schemeClr>
              </a:gs>
              <a:gs pos="100000">
                <a:schemeClr val="bg2">
                  <a:alpha val="0"/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914400" indent="0">
              <a:defRPr sz="3200"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23811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elebration with Gray Anim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4800600"/>
            <a:ext cx="9144000" cy="2057400"/>
          </a:xfrm>
          <a:gradFill flip="none" rotWithShape="1">
            <a:gsLst>
              <a:gs pos="0">
                <a:schemeClr val="bg2"/>
              </a:gs>
              <a:gs pos="55000">
                <a:schemeClr val="bg2">
                  <a:alpha val="90000"/>
                  <a:lumMod val="45000"/>
                  <a:lumOff val="55000"/>
                </a:schemeClr>
              </a:gs>
              <a:gs pos="100000">
                <a:schemeClr val="bg2">
                  <a:alpha val="0"/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914400" indent="0">
              <a:defRPr sz="3200"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36337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Swimming with Primary M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JSU Primary Mark" title="SJSU Primary Mark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971" y="3264109"/>
            <a:ext cx="4834059" cy="904724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064328" y="783771"/>
            <a:ext cx="3015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 Neue" panose="02000503000000020004" pitchFamily="50"/>
              </a:rPr>
              <a:t>For compelling SJSU imagery:</a:t>
            </a:r>
          </a:p>
          <a:p>
            <a:r>
              <a:rPr lang="en-US" sz="1600" dirty="0" err="1">
                <a:solidFill>
                  <a:schemeClr val="bg1"/>
                </a:solidFill>
                <a:latin typeface="Helvetica Neue" panose="02000503000000020004" pitchFamily="50"/>
              </a:rPr>
              <a:t>go.sjsu.edu</a:t>
            </a:r>
            <a:r>
              <a:rPr lang="en-US" sz="1600" dirty="0">
                <a:solidFill>
                  <a:schemeClr val="bg1"/>
                </a:solidFill>
                <a:latin typeface="Helvetica Neue" panose="02000503000000020004" pitchFamily="50"/>
              </a:rPr>
              <a:t>/photography-library</a:t>
            </a:r>
          </a:p>
        </p:txBody>
      </p:sp>
    </p:spTree>
    <p:extLst>
      <p:ext uri="{BB962C8B-B14F-4D97-AF65-F5344CB8AC3E}">
        <p14:creationId xmlns:p14="http://schemas.microsoft.com/office/powerpoint/2010/main" val="2991707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Top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the image logo to insert a background image.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Single iconic shots work well</a:t>
            </a:r>
          </a:p>
        </p:txBody>
      </p:sp>
    </p:spTree>
    <p:extLst>
      <p:ext uri="{BB962C8B-B14F-4D97-AF65-F5344CB8AC3E}">
        <p14:creationId xmlns:p14="http://schemas.microsoft.com/office/powerpoint/2010/main" val="33206615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Tower H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Single iconic shots work well</a:t>
            </a:r>
          </a:p>
        </p:txBody>
      </p:sp>
    </p:spTree>
    <p:extLst>
      <p:ext uri="{BB962C8B-B14F-4D97-AF65-F5344CB8AC3E}">
        <p14:creationId xmlns:p14="http://schemas.microsoft.com/office/powerpoint/2010/main" val="2093532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lassroom with Centered Head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88104"/>
            <a:ext cx="9144000" cy="2609538"/>
          </a:xfrm>
          <a:prstGeom prst="rect">
            <a:avLst/>
          </a:prstGeom>
          <a:gradFill>
            <a:gsLst>
              <a:gs pos="0">
                <a:schemeClr val="tx2"/>
              </a:gs>
              <a:gs pos="44000">
                <a:schemeClr val="accent1">
                  <a:lumMod val="45000"/>
                  <a:lumOff val="55000"/>
                  <a:alpha val="87000"/>
                </a:schemeClr>
              </a:gs>
              <a:gs pos="100000">
                <a:schemeClr val="accent1">
                  <a:alpha val="0"/>
                  <a:lumMod val="0"/>
                  <a:lumOff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12693"/>
            <a:ext cx="9144000" cy="716570"/>
          </a:xfrm>
          <a:noFill/>
        </p:spPr>
        <p:txBody>
          <a:bodyPr>
            <a:normAutofit/>
          </a:bodyPr>
          <a:lstStyle>
            <a:lvl1pPr marL="914400" indent="0">
              <a:defRPr sz="3200"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Slide 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29264"/>
            <a:ext cx="9144000" cy="1668379"/>
          </a:xfrm>
          <a:prstGeom prst="rect">
            <a:avLst/>
          </a:prstGeom>
        </p:spPr>
        <p:txBody>
          <a:bodyPr/>
          <a:lstStyle>
            <a:lvl1pPr marL="914400" indent="0">
              <a:lnSpc>
                <a:spcPct val="100000"/>
              </a:lnSpc>
              <a:buFontTx/>
              <a:buNone/>
              <a:defRPr sz="1600" spc="3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</a:t>
            </a:r>
            <a:br>
              <a:rPr lang="en-US" dirty="0"/>
            </a:br>
            <a:r>
              <a:rPr lang="en-US" dirty="0"/>
              <a:t>body copy, use</a:t>
            </a:r>
            <a:br>
              <a:rPr lang="en-US" dirty="0"/>
            </a:br>
            <a:r>
              <a:rPr lang="en-US" dirty="0"/>
              <a:t>Shift + Enter for</a:t>
            </a:r>
            <a:br>
              <a:rPr lang="en-US" dirty="0"/>
            </a:br>
            <a:r>
              <a:rPr lang="en-US" dirty="0"/>
              <a:t>closer line-breaks.</a:t>
            </a:r>
          </a:p>
        </p:txBody>
      </p:sp>
    </p:spTree>
    <p:extLst>
      <p:ext uri="{BB962C8B-B14F-4D97-AF65-F5344CB8AC3E}">
        <p14:creationId xmlns:p14="http://schemas.microsoft.com/office/powerpoint/2010/main" val="105818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Centered Headli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To insert a custom background picture, do the following: On a PC, select the background by clicking outside the primary mark, then right-click and select “Bring to Front.” Click the image icon to select an image. Then, right-click and select “Send to Back.” On a Mac, select the background by right-clicking (or </a:t>
            </a:r>
            <a:r>
              <a:rPr lang="en-US" dirty="0" err="1"/>
              <a:t>Ctrl+click</a:t>
            </a:r>
            <a:r>
              <a:rPr lang="en-US" dirty="0"/>
              <a:t>), then select Format Shape – Fill – Picture or Texture – Choose Picture.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2588104"/>
            <a:ext cx="9144000" cy="2609538"/>
          </a:xfrm>
          <a:prstGeom prst="rect">
            <a:avLst/>
          </a:prstGeom>
          <a:gradFill>
            <a:gsLst>
              <a:gs pos="0">
                <a:schemeClr val="tx2"/>
              </a:gs>
              <a:gs pos="44000">
                <a:schemeClr val="accent1">
                  <a:lumMod val="45000"/>
                  <a:lumOff val="55000"/>
                  <a:alpha val="87000"/>
                </a:schemeClr>
              </a:gs>
              <a:gs pos="100000">
                <a:schemeClr val="accent1">
                  <a:alpha val="0"/>
                  <a:lumMod val="0"/>
                  <a:lumOff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12693"/>
            <a:ext cx="9144000" cy="716570"/>
          </a:xfrm>
          <a:noFill/>
        </p:spPr>
        <p:txBody>
          <a:bodyPr>
            <a:normAutofit/>
          </a:bodyPr>
          <a:lstStyle>
            <a:lvl1pPr marL="914400" indent="0">
              <a:defRPr sz="3200"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Slide 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29264"/>
            <a:ext cx="9144000" cy="1668379"/>
          </a:xfrm>
          <a:prstGeom prst="rect">
            <a:avLst/>
          </a:prstGeom>
        </p:spPr>
        <p:txBody>
          <a:bodyPr/>
          <a:lstStyle>
            <a:lvl1pPr marL="914400" indent="0">
              <a:lnSpc>
                <a:spcPct val="100000"/>
              </a:lnSpc>
              <a:buFontTx/>
              <a:buNone/>
              <a:defRPr sz="1600" spc="3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</a:t>
            </a:r>
            <a:br>
              <a:rPr lang="en-US" dirty="0"/>
            </a:br>
            <a:r>
              <a:rPr lang="en-US" dirty="0"/>
              <a:t>body copy, use</a:t>
            </a:r>
            <a:br>
              <a:rPr lang="en-US" dirty="0"/>
            </a:br>
            <a:r>
              <a:rPr lang="en-US" dirty="0"/>
              <a:t>Shift + Enter for</a:t>
            </a:r>
            <a:br>
              <a:rPr lang="en-US" dirty="0"/>
            </a:br>
            <a:r>
              <a:rPr lang="en-US" dirty="0"/>
              <a:t>closer line-breaks.</a:t>
            </a:r>
          </a:p>
        </p:txBody>
      </p:sp>
    </p:spTree>
    <p:extLst>
      <p:ext uri="{BB962C8B-B14F-4D97-AF65-F5344CB8AC3E}">
        <p14:creationId xmlns:p14="http://schemas.microsoft.com/office/powerpoint/2010/main" val="106694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Right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Click image logo to insert picture.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702009"/>
            <a:ext cx="5314950" cy="629487"/>
          </a:xfrm>
        </p:spPr>
        <p:txBody>
          <a:bodyPr/>
          <a:lstStyle>
            <a:lvl1pPr>
              <a:defRPr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1" y="1416385"/>
            <a:ext cx="5314949" cy="49262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2033504"/>
            <a:ext cx="3943350" cy="482449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 sz="1200"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 body copy</a:t>
            </a:r>
          </a:p>
        </p:txBody>
      </p:sp>
    </p:spTree>
    <p:extLst>
      <p:ext uri="{BB962C8B-B14F-4D97-AF65-F5344CB8AC3E}">
        <p14:creationId xmlns:p14="http://schemas.microsoft.com/office/powerpoint/2010/main" val="31789253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Left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Click image logo to insert picture.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600" y="702009"/>
            <a:ext cx="4138863" cy="629487"/>
          </a:xfrm>
        </p:spPr>
        <p:txBody>
          <a:bodyPr/>
          <a:lstStyle>
            <a:lvl1pPr>
              <a:defRPr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800601" y="1416385"/>
            <a:ext cx="4138863" cy="49262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800600" y="2033504"/>
            <a:ext cx="4138863" cy="482449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 sz="1200"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 body copy</a:t>
            </a:r>
          </a:p>
        </p:txBody>
      </p:sp>
    </p:spTree>
    <p:extLst>
      <p:ext uri="{BB962C8B-B14F-4D97-AF65-F5344CB8AC3E}">
        <p14:creationId xmlns:p14="http://schemas.microsoft.com/office/powerpoint/2010/main" val="812107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hree-Doughnut Comparis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bg2"/>
          </a:solidFill>
        </p:spPr>
        <p:txBody>
          <a:bodyPr/>
          <a:lstStyle>
            <a:lvl1pPr>
              <a:defRPr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543625441"/>
              </p:ext>
            </p:extLst>
          </p:nvPr>
        </p:nvGraphicFramePr>
        <p:xfrm>
          <a:off x="122129" y="711230"/>
          <a:ext cx="28803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 userDrawn="1">
            <p:extLst>
              <p:ext uri="{D42A27DB-BD31-4B8C-83A1-F6EECF244321}">
                <p14:modId xmlns:p14="http://schemas.microsoft.com/office/powerpoint/2010/main" val="413335830"/>
              </p:ext>
            </p:extLst>
          </p:nvPr>
        </p:nvGraphicFramePr>
        <p:xfrm>
          <a:off x="3144346" y="711230"/>
          <a:ext cx="28803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451365510"/>
              </p:ext>
            </p:extLst>
          </p:nvPr>
        </p:nvGraphicFramePr>
        <p:xfrm>
          <a:off x="6166563" y="711230"/>
          <a:ext cx="28803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Placeholder 22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3794846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- Three-Doughnut Comparis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2996127049"/>
              </p:ext>
            </p:extLst>
          </p:nvPr>
        </p:nvGraphicFramePr>
        <p:xfrm>
          <a:off x="122129" y="711230"/>
          <a:ext cx="28803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 userDrawn="1">
            <p:extLst>
              <p:ext uri="{D42A27DB-BD31-4B8C-83A1-F6EECF244321}">
                <p14:modId xmlns:p14="http://schemas.microsoft.com/office/powerpoint/2010/main" val="1856341872"/>
              </p:ext>
            </p:extLst>
          </p:nvPr>
        </p:nvGraphicFramePr>
        <p:xfrm>
          <a:off x="3144346" y="711230"/>
          <a:ext cx="28803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4216628881"/>
              </p:ext>
            </p:extLst>
          </p:nvPr>
        </p:nvGraphicFramePr>
        <p:xfrm>
          <a:off x="6166563" y="711230"/>
          <a:ext cx="28803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Placeholder 22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12929951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-Doughnut Comparis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bg2"/>
          </a:solidFill>
        </p:spPr>
        <p:txBody>
          <a:bodyPr/>
          <a:lstStyle>
            <a:lvl1pPr>
              <a:defRPr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4039942456"/>
              </p:ext>
            </p:extLst>
          </p:nvPr>
        </p:nvGraphicFramePr>
        <p:xfrm>
          <a:off x="122128" y="711230"/>
          <a:ext cx="316295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1447531141"/>
              </p:ext>
            </p:extLst>
          </p:nvPr>
        </p:nvGraphicFramePr>
        <p:xfrm>
          <a:off x="5883967" y="711230"/>
          <a:ext cx="3162956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285084" y="711229"/>
            <a:ext cx="2598884" cy="143841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  <a:latin typeface="SJSU Spartan Bold" panose="02000000000000000000" pitchFamily="2" charset="0"/>
              </a:defRPr>
            </a:lvl1pPr>
            <a:lvl2pPr marL="457200" indent="0">
              <a:buFontTx/>
              <a:buNone/>
              <a:defRPr sz="1800"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 sz="1600"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 sz="1400"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 sz="1400"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Subheading Line 1</a:t>
            </a:r>
            <a:br>
              <a:rPr lang="en-US" dirty="0"/>
            </a:br>
            <a:r>
              <a:rPr lang="en-US" dirty="0"/>
              <a:t>Subheading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3285083" y="1799342"/>
            <a:ext cx="2598884" cy="43305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spc="0" dirty="0">
                <a:latin typeface="Helvetica Neue" panose="020B0604020202020204" pitchFamily="34" charset="0"/>
              </a:rPr>
              <a:t>Lorem ipsum dolor sit </a:t>
            </a:r>
            <a:r>
              <a:rPr lang="en-US" sz="1200" spc="0" dirty="0" err="1">
                <a:latin typeface="Helvetica Neue" panose="020B0604020202020204" pitchFamily="34" charset="0"/>
              </a:rPr>
              <a:t>amet</a:t>
            </a:r>
            <a:r>
              <a:rPr lang="en-US" sz="1200" spc="0" dirty="0">
                <a:latin typeface="Helvetica Neue" panose="020B0604020202020204" pitchFamily="34" charset="0"/>
              </a:rPr>
              <a:t>, </a:t>
            </a:r>
            <a:r>
              <a:rPr lang="en-US" sz="1200" spc="0" dirty="0" err="1">
                <a:latin typeface="Helvetica Neue" panose="020B0604020202020204" pitchFamily="34" charset="0"/>
              </a:rPr>
              <a:t>consectetur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adipiscing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elit</a:t>
            </a:r>
            <a:r>
              <a:rPr lang="en-US" sz="1200" spc="0" dirty="0">
                <a:latin typeface="Helvetica Neue" panose="020B0604020202020204" pitchFamily="34" charset="0"/>
              </a:rPr>
              <a:t>, </a:t>
            </a:r>
            <a:r>
              <a:rPr lang="en-US" sz="1200" spc="0" dirty="0" err="1">
                <a:latin typeface="Helvetica Neue" panose="020B0604020202020204" pitchFamily="34" charset="0"/>
              </a:rPr>
              <a:t>sed</a:t>
            </a:r>
            <a:r>
              <a:rPr lang="en-US" sz="1200" spc="0" dirty="0">
                <a:latin typeface="Helvetica Neue" panose="020B0604020202020204" pitchFamily="34" charset="0"/>
              </a:rPr>
              <a:t> do </a:t>
            </a:r>
            <a:r>
              <a:rPr lang="en-US" sz="1200" spc="0" dirty="0" err="1">
                <a:latin typeface="Helvetica Neue" panose="020B0604020202020204" pitchFamily="34" charset="0"/>
              </a:rPr>
              <a:t>eiusmod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tempor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incididunt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ut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labore</a:t>
            </a:r>
            <a:r>
              <a:rPr lang="en-US" sz="1200" spc="0" dirty="0">
                <a:latin typeface="Helvetica Neue" panose="020B0604020202020204" pitchFamily="34" charset="0"/>
              </a:rPr>
              <a:t> et </a:t>
            </a:r>
            <a:r>
              <a:rPr lang="en-US" sz="1200" spc="0" dirty="0" err="1">
                <a:latin typeface="Helvetica Neue" panose="020B0604020202020204" pitchFamily="34" charset="0"/>
              </a:rPr>
              <a:t>dolore</a:t>
            </a:r>
            <a:r>
              <a:rPr lang="en-US" sz="1200" spc="0" dirty="0">
                <a:latin typeface="Helvetica Neue" panose="020B0604020202020204" pitchFamily="34" charset="0"/>
              </a:rPr>
              <a:t> magna </a:t>
            </a:r>
            <a:r>
              <a:rPr lang="en-US" sz="1200" spc="0" dirty="0" err="1">
                <a:latin typeface="Helvetica Neue" panose="020B0604020202020204" pitchFamily="34" charset="0"/>
              </a:rPr>
              <a:t>aliqua</a:t>
            </a:r>
            <a:r>
              <a:rPr lang="en-US" sz="1200" spc="0" dirty="0">
                <a:latin typeface="Helvetica Neue" panose="020B0604020202020204" pitchFamily="34" charset="0"/>
              </a:rPr>
              <a:t>. </a:t>
            </a:r>
            <a:r>
              <a:rPr lang="en-US" sz="1200" spc="0" dirty="0" err="1">
                <a:latin typeface="Helvetica Neue" panose="020B0604020202020204" pitchFamily="34" charset="0"/>
              </a:rPr>
              <a:t>Ut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enim</a:t>
            </a:r>
            <a:r>
              <a:rPr lang="en-US" sz="1200" spc="0" dirty="0">
                <a:latin typeface="Helvetica Neue" panose="020B0604020202020204" pitchFamily="34" charset="0"/>
              </a:rPr>
              <a:t> ad minim </a:t>
            </a:r>
            <a:r>
              <a:rPr lang="en-US" sz="1200" spc="0" dirty="0" err="1">
                <a:latin typeface="Helvetica Neue" panose="020B0604020202020204" pitchFamily="34" charset="0"/>
              </a:rPr>
              <a:t>veniam</a:t>
            </a:r>
            <a:r>
              <a:rPr lang="en-US" sz="1200" spc="0" dirty="0">
                <a:latin typeface="Helvetica Neue" panose="020B0604020202020204" pitchFamily="34" charset="0"/>
              </a:rPr>
              <a:t>, </a:t>
            </a:r>
            <a:r>
              <a:rPr lang="en-US" sz="1200" spc="0" dirty="0" err="1">
                <a:latin typeface="Helvetica Neue" panose="020B0604020202020204" pitchFamily="34" charset="0"/>
              </a:rPr>
              <a:t>quis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nostrud</a:t>
            </a:r>
            <a:r>
              <a:rPr lang="en-US" sz="1200" spc="0" dirty="0">
                <a:latin typeface="Helvetica Neue" panose="020B0604020202020204" pitchFamily="34" charset="0"/>
              </a:rPr>
              <a:t> exercitation </a:t>
            </a:r>
            <a:r>
              <a:rPr lang="en-US" sz="1200" spc="0" dirty="0" err="1">
                <a:latin typeface="Helvetica Neue" panose="020B0604020202020204" pitchFamily="34" charset="0"/>
              </a:rPr>
              <a:t>ullamco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laboris</a:t>
            </a:r>
            <a:r>
              <a:rPr lang="en-US" sz="1200" spc="0" dirty="0">
                <a:latin typeface="Helvetica Neue" panose="020B0604020202020204" pitchFamily="34" charset="0"/>
              </a:rPr>
              <a:t> nisi </a:t>
            </a:r>
            <a:r>
              <a:rPr lang="en-US" sz="1200" spc="0" dirty="0" err="1">
                <a:latin typeface="Helvetica Neue" panose="020B0604020202020204" pitchFamily="34" charset="0"/>
              </a:rPr>
              <a:t>ut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aliquip</a:t>
            </a:r>
            <a:r>
              <a:rPr lang="en-US" sz="1200" spc="0" dirty="0">
                <a:latin typeface="Helvetica Neue" panose="020B0604020202020204" pitchFamily="34" charset="0"/>
              </a:rPr>
              <a:t> ex </a:t>
            </a:r>
            <a:r>
              <a:rPr lang="en-US" sz="1200" spc="0" dirty="0" err="1">
                <a:latin typeface="Helvetica Neue" panose="020B0604020202020204" pitchFamily="34" charset="0"/>
              </a:rPr>
              <a:t>ea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commodo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consequat</a:t>
            </a:r>
            <a:r>
              <a:rPr lang="en-US" sz="1200" spc="0" dirty="0">
                <a:latin typeface="Helvetica Neue" panose="020B0604020202020204" pitchFamily="34" charset="0"/>
              </a:rPr>
              <a:t>. </a:t>
            </a:r>
            <a:r>
              <a:rPr lang="en-US" sz="1200" spc="0" dirty="0" err="1">
                <a:latin typeface="Helvetica Neue" panose="020B0604020202020204" pitchFamily="34" charset="0"/>
              </a:rPr>
              <a:t>Duis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aute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irure</a:t>
            </a:r>
            <a:r>
              <a:rPr lang="en-US" sz="1200" spc="0" dirty="0">
                <a:latin typeface="Helvetica Neue" panose="020B0604020202020204" pitchFamily="34" charset="0"/>
              </a:rPr>
              <a:t> dolor in </a:t>
            </a:r>
            <a:r>
              <a:rPr lang="en-US" sz="1200" spc="0" dirty="0" err="1">
                <a:latin typeface="Helvetica Neue" panose="020B0604020202020204" pitchFamily="34" charset="0"/>
              </a:rPr>
              <a:t>reprehenderit</a:t>
            </a:r>
            <a:r>
              <a:rPr lang="en-US" sz="1200" spc="0" dirty="0">
                <a:latin typeface="Helvetica Neue" panose="020B0604020202020204" pitchFamily="34" charset="0"/>
              </a:rPr>
              <a:t> in </a:t>
            </a:r>
            <a:r>
              <a:rPr lang="en-US" sz="1200" spc="0" dirty="0" err="1">
                <a:latin typeface="Helvetica Neue" panose="020B0604020202020204" pitchFamily="34" charset="0"/>
              </a:rPr>
              <a:t>voluptate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velit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esse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cillum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dolore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eu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fugiat</a:t>
            </a:r>
            <a:r>
              <a:rPr lang="en-US" sz="1200" spc="0" dirty="0">
                <a:latin typeface="Helvetica Neue" panose="020B0604020202020204" pitchFamily="34" charset="0"/>
              </a:rPr>
              <a:t> </a:t>
            </a:r>
            <a:r>
              <a:rPr lang="en-US" sz="1200" spc="0" dirty="0" err="1">
                <a:latin typeface="Helvetica Neue" panose="020B0604020202020204" pitchFamily="34" charset="0"/>
              </a:rPr>
              <a:t>nulla</a:t>
            </a:r>
            <a:r>
              <a:rPr lang="en-US" sz="1200" spc="0" dirty="0">
                <a:latin typeface="Helvetica Neue" panose="020B0604020202020204" pitchFamily="34" charset="0"/>
              </a:rPr>
              <a:t>.</a:t>
            </a:r>
          </a:p>
        </p:txBody>
      </p:sp>
      <p:sp>
        <p:nvSpPr>
          <p:cNvPr id="11" name="Text Placeholder 22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38687994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12" name="Chart 11"/>
          <p:cNvGraphicFramePr/>
          <p:nvPr userDrawn="1">
            <p:extLst>
              <p:ext uri="{D42A27DB-BD31-4B8C-83A1-F6EECF244321}">
                <p14:modId xmlns:p14="http://schemas.microsoft.com/office/powerpoint/2010/main" val="1480934478"/>
              </p:ext>
            </p:extLst>
          </p:nvPr>
        </p:nvGraphicFramePr>
        <p:xfrm>
          <a:off x="475934" y="925158"/>
          <a:ext cx="1761941" cy="5251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 userDrawn="1">
            <p:extLst>
              <p:ext uri="{D42A27DB-BD31-4B8C-83A1-F6EECF244321}">
                <p14:modId xmlns:p14="http://schemas.microsoft.com/office/powerpoint/2010/main" val="453936038"/>
              </p:ext>
            </p:extLst>
          </p:nvPr>
        </p:nvGraphicFramePr>
        <p:xfrm>
          <a:off x="2502569" y="925158"/>
          <a:ext cx="2414530" cy="5251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 userDrawn="1">
            <p:extLst>
              <p:ext uri="{D42A27DB-BD31-4B8C-83A1-F6EECF244321}">
                <p14:modId xmlns:p14="http://schemas.microsoft.com/office/powerpoint/2010/main" val="2747769721"/>
              </p:ext>
            </p:extLst>
          </p:nvPr>
        </p:nvGraphicFramePr>
        <p:xfrm>
          <a:off x="4917099" y="925158"/>
          <a:ext cx="4129825" cy="5251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Placeholder 22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117858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Custom with Primary M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To insert a custom background picture, do the following: On a PC, select the background by clicking outside the primary mark, then right-click and select “Bring to Front.” Click the image icon to select an image. Then, right-click and select “Send to Back.” On a Mac, select the background by right-clicking (or </a:t>
            </a:r>
            <a:r>
              <a:rPr lang="en-US" dirty="0" err="1"/>
              <a:t>Ctrl+click</a:t>
            </a:r>
            <a:r>
              <a:rPr lang="en-US" dirty="0"/>
              <a:t>), then select Format Shape – Fill – Picture or Texture – Choose Picture. For compelling SJSU imagery: </a:t>
            </a:r>
            <a:r>
              <a:rPr lang="en-US" dirty="0" err="1"/>
              <a:t>go.sjsu.edu</a:t>
            </a:r>
            <a:r>
              <a:rPr lang="en-US" dirty="0"/>
              <a:t>/photography-library</a:t>
            </a:r>
          </a:p>
        </p:txBody>
      </p:sp>
      <p:sp>
        <p:nvSpPr>
          <p:cNvPr id="6" name="Title 1" descr="SJSU Primary Mark" title="SJSU Primary Mark"/>
          <p:cNvSpPr>
            <a:spLocks noGrp="1"/>
          </p:cNvSpPr>
          <p:nvPr>
            <p:ph type="title" hasCustomPrompt="1"/>
          </p:nvPr>
        </p:nvSpPr>
        <p:spPr>
          <a:xfrm>
            <a:off x="2157984" y="3264408"/>
            <a:ext cx="4837176" cy="90525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92782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d 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17" name="Chart 16"/>
          <p:cNvGraphicFramePr/>
          <p:nvPr userDrawn="1">
            <p:extLst>
              <p:ext uri="{D42A27DB-BD31-4B8C-83A1-F6EECF244321}">
                <p14:modId xmlns:p14="http://schemas.microsoft.com/office/powerpoint/2010/main" val="3496389544"/>
              </p:ext>
            </p:extLst>
          </p:nvPr>
        </p:nvGraphicFramePr>
        <p:xfrm>
          <a:off x="122129" y="962200"/>
          <a:ext cx="5123640" cy="5167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 userDrawn="1"/>
        </p:nvSpPr>
        <p:spPr>
          <a:xfrm>
            <a:off x="6220326" y="1426173"/>
            <a:ext cx="2826597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US" sz="7200" dirty="0">
                <a:solidFill>
                  <a:schemeClr val="tx2"/>
                </a:solidFill>
                <a:latin typeface="SJSU Spartan Bold" panose="02000000000000000000" pitchFamily="2" charset="0"/>
              </a:rPr>
              <a:t>36%</a:t>
            </a:r>
          </a:p>
          <a:p>
            <a:pPr>
              <a:lnSpc>
                <a:spcPts val="4800"/>
              </a:lnSpc>
            </a:pPr>
            <a:r>
              <a:rPr lang="en-US" sz="4000" dirty="0">
                <a:solidFill>
                  <a:srgbClr val="666666"/>
                </a:solidFill>
                <a:latin typeface="SJSU Spartan Bold" panose="02000000000000000000" pitchFamily="2" charset="0"/>
              </a:rPr>
              <a:t>Increase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6220326" y="2755768"/>
            <a:ext cx="2446902" cy="83099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1200" dirty="0">
                <a:latin typeface="SJSU Spartan Regular" panose="02000000000000000000" pitchFamily="2" charset="0"/>
              </a:rPr>
              <a:t>Blue Total</a:t>
            </a:r>
          </a:p>
          <a:p>
            <a:r>
              <a:rPr lang="en-US" sz="1200" dirty="0">
                <a:solidFill>
                  <a:srgbClr val="666666"/>
                </a:solidFill>
                <a:latin typeface="SJSU Spartan Regular" panose="02000000000000000000" pitchFamily="2" charset="0"/>
              </a:rPr>
              <a:t>250,000</a:t>
            </a:r>
          </a:p>
          <a:p>
            <a:endParaRPr lang="en-US" sz="1200" dirty="0">
              <a:latin typeface="SJSU Spartan Regular" panose="02000000000000000000" pitchFamily="2" charset="0"/>
            </a:endParaRPr>
          </a:p>
          <a:p>
            <a:endParaRPr lang="en-US" sz="1200" dirty="0">
              <a:latin typeface="SJSU Spartan Regular" panose="02000000000000000000" pitchFamily="2" charset="0"/>
            </a:endParaRPr>
          </a:p>
          <a:p>
            <a:pPr marL="280988" indent="0"/>
            <a:r>
              <a:rPr lang="en-US" sz="1200" dirty="0">
                <a:latin typeface="SJSU Spartan Regular" panose="02000000000000000000" pitchFamily="2" charset="0"/>
              </a:rPr>
              <a:t>Gold</a:t>
            </a:r>
            <a:r>
              <a:rPr lang="en-US" sz="1200" baseline="0" dirty="0">
                <a:latin typeface="SJSU Spartan Regular" panose="02000000000000000000" pitchFamily="2" charset="0"/>
              </a:rPr>
              <a:t> Total</a:t>
            </a:r>
            <a:endParaRPr lang="en-US" sz="1200" dirty="0">
              <a:latin typeface="SJSU Spartan Regular" panose="02000000000000000000" pitchFamily="2" charset="0"/>
            </a:endParaRPr>
          </a:p>
          <a:p>
            <a:pPr marL="465138" indent="0"/>
            <a:r>
              <a:rPr lang="en-US" sz="1200" dirty="0">
                <a:solidFill>
                  <a:srgbClr val="666666"/>
                </a:solidFill>
                <a:latin typeface="SJSU Spartan Regular" panose="02000000000000000000" pitchFamily="2" charset="0"/>
              </a:rPr>
              <a:t>250,000</a:t>
            </a:r>
          </a:p>
          <a:p>
            <a:pPr marL="465138" indent="0"/>
            <a:endParaRPr lang="en-US" sz="1200" dirty="0">
              <a:latin typeface="SJSU Spartan Regular" panose="02000000000000000000" pitchFamily="2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20326" y="3586765"/>
            <a:ext cx="2446902" cy="584775"/>
          </a:xfrm>
          <a:prstGeom prst="rect">
            <a:avLst/>
          </a:prstGeom>
          <a:solidFill>
            <a:schemeClr val="tx2"/>
          </a:solidFill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Total End of the Year Values</a:t>
            </a:r>
          </a:p>
          <a:p>
            <a:r>
              <a:rPr lang="en-US" sz="20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148</a:t>
            </a:r>
            <a:r>
              <a:rPr lang="en-US" sz="2000" b="1" baseline="0" dirty="0">
                <a:solidFill>
                  <a:schemeClr val="bg1"/>
                </a:solidFill>
                <a:latin typeface="SJSU Spartan Regular" panose="02000000000000000000" pitchFamily="2" charset="0"/>
              </a:rPr>
              <a:t> Million</a:t>
            </a:r>
            <a:endParaRPr lang="en-US" sz="2000" b="1" dirty="0">
              <a:solidFill>
                <a:schemeClr val="bg1"/>
              </a:solidFill>
              <a:latin typeface="SJSU Spartan Regular" panose="02000000000000000000" pitchFamily="2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6220325" y="4211100"/>
            <a:ext cx="2826597" cy="136191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Lorem ipsum dolor sit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amet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,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consectetur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adipiscing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elit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.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Vestibulum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elementum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nulla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sit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amet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tincidunt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rhoncus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.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Cras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eget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purus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lacinia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nisl</a:t>
            </a:r>
            <a:r>
              <a:rPr lang="en-US" sz="1100" dirty="0">
                <a:solidFill>
                  <a:schemeClr val="tx1"/>
                </a:solidFill>
                <a:latin typeface="SJSU Spartan Regular" panose="02000000000000000000" pitchFamily="2" charset="0"/>
              </a:rPr>
              <a:t>.</a:t>
            </a:r>
          </a:p>
        </p:txBody>
      </p:sp>
      <p:sp>
        <p:nvSpPr>
          <p:cNvPr id="10" name="Text Placeholder 22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205346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lu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07004" y="1219599"/>
            <a:ext cx="5440487" cy="500507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907364" y="1865944"/>
            <a:ext cx="5440127" cy="4966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Subtitle of Presentation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93805" y="2498790"/>
            <a:ext cx="5440127" cy="4966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Month 00, 2015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93801" y="3118721"/>
            <a:ext cx="5440127" cy="4966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901010" y="3869974"/>
            <a:ext cx="5440127" cy="2848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2898220" y="4187249"/>
            <a:ext cx="5440127" cy="34680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Presenter’s Title</a:t>
            </a:r>
          </a:p>
        </p:txBody>
      </p:sp>
      <p:sp>
        <p:nvSpPr>
          <p:cNvPr id="23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1765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162602" y="1611064"/>
            <a:ext cx="5438921" cy="36194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Tx/>
              <a:buNone/>
              <a:defRPr sz="2800" baseline="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Agenda Line 1</a:t>
            </a:r>
            <a:br>
              <a:rPr lang="en-US" dirty="0"/>
            </a:br>
            <a:r>
              <a:rPr lang="en-US" dirty="0"/>
              <a:t>Agenda Line 2</a:t>
            </a:r>
            <a:br>
              <a:rPr lang="en-US" dirty="0"/>
            </a:br>
            <a:r>
              <a:rPr lang="en-US" dirty="0"/>
              <a:t>Agenda Line 3</a:t>
            </a:r>
            <a:br>
              <a:rPr lang="en-US" dirty="0"/>
            </a:br>
            <a:r>
              <a:rPr lang="en-US" dirty="0"/>
              <a:t>Agenda Line 4</a:t>
            </a:r>
          </a:p>
        </p:txBody>
      </p:sp>
    </p:spTree>
    <p:extLst>
      <p:ext uri="{BB962C8B-B14F-4D97-AF65-F5344CB8AC3E}">
        <p14:creationId xmlns:p14="http://schemas.microsoft.com/office/powerpoint/2010/main" val="44802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Gray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6618" y="2242052"/>
            <a:ext cx="807018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744" y="3191628"/>
            <a:ext cx="7745016" cy="2151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5" name="Text Placeholder 22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220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White Image"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6618" y="2242052"/>
            <a:ext cx="807018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744" y="3191628"/>
            <a:ext cx="7745016" cy="21510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5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657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Gray Pla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6618" y="2242052"/>
            <a:ext cx="807018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744" y="3191628"/>
            <a:ext cx="7745016" cy="2151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5" name="Text Placeholder 22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5943600" y="6217920"/>
            <a:ext cx="2349470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7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29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0903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875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4039"/>
            <a:ext cx="7886700" cy="768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Section Head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72769"/>
            <a:ext cx="788670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Section Subhead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7734" y="6217920"/>
            <a:ext cx="3748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217920"/>
            <a:ext cx="566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5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rgbClr val="666666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4400" kern="1200">
          <a:solidFill>
            <a:schemeClr val="tx2"/>
          </a:solidFill>
          <a:latin typeface="Helvetica Neue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04368"/>
            <a:ext cx="7886700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217920"/>
            <a:ext cx="5661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3061406"/>
            <a:ext cx="7886700" cy="279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38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76" r:id="rId3"/>
    <p:sldLayoutId id="2147483679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2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04368"/>
            <a:ext cx="7886700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3061406"/>
            <a:ext cx="7886700" cy="279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015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bg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55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90" r:id="rId3"/>
    <p:sldLayoutId id="2147483689" r:id="rId4"/>
    <p:sldLayoutId id="2147483691" r:id="rId5"/>
    <p:sldLayoutId id="2147483692" r:id="rId6"/>
    <p:sldLayoutId id="2147483694" r:id="rId7"/>
    <p:sldLayoutId id="2147483693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Helvetica Neue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128" y="0"/>
            <a:ext cx="8924795" cy="49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217920"/>
            <a:ext cx="512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3321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301334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20" r:id="rId2"/>
    <p:sldLayoutId id="2147483702" r:id="rId3"/>
    <p:sldLayoutId id="2147483703" r:id="rId4"/>
    <p:sldLayoutId id="214748370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04794"/>
      </p:ext>
    </p:extLst>
  </p:cSld>
  <p:clrMapOvr>
    <a:masterClrMapping/>
  </p:clrMapOvr>
</p:sld>
</file>

<file path=ppt/theme/theme1.xml><?xml version="1.0" encoding="utf-8"?>
<a:theme xmlns:a="http://schemas.openxmlformats.org/drawingml/2006/main" name="SJSU - Standard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0DB126CB-D441-464B-B99B-340F3E68FEA0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7B5C3B03-1458-4E66-964B-19136E2BB492}"/>
    </a:ext>
  </a:extLst>
</a:theme>
</file>

<file path=ppt/theme/theme3.xml><?xml version="1.0" encoding="utf-8"?>
<a:theme xmlns:a="http://schemas.openxmlformats.org/drawingml/2006/main" name="Title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A99606CA-E4DD-4A7E-ADE3-38754EF64503}"/>
    </a:ext>
  </a:extLst>
</a:theme>
</file>

<file path=ppt/theme/theme4.xml><?xml version="1.0" encoding="utf-8"?>
<a:theme xmlns:a="http://schemas.openxmlformats.org/drawingml/2006/main" name="Bumper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5B6FD638-AF11-4110-A98B-52A30CAD40C6}"/>
    </a:ext>
  </a:extLst>
</a:theme>
</file>

<file path=ppt/theme/theme5.xml><?xml version="1.0" encoding="utf-8"?>
<a:theme xmlns:a="http://schemas.openxmlformats.org/drawingml/2006/main" name="Section Header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7B92B18D-2067-401C-8110-0CCB6A0E47FC}"/>
    </a:ext>
  </a:extLst>
</a:theme>
</file>

<file path=ppt/theme/theme6.xml><?xml version="1.0" encoding="utf-8"?>
<a:theme xmlns:a="http://schemas.openxmlformats.org/drawingml/2006/main" name="White Content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304BAEE5-2FC4-42BA-9CBC-59F25EDAC538}"/>
    </a:ext>
  </a:extLst>
</a:theme>
</file>

<file path=ppt/theme/theme7.xml><?xml version="1.0" encoding="utf-8"?>
<a:theme xmlns:a="http://schemas.openxmlformats.org/drawingml/2006/main" name="Blue Content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038E574D-EE11-4760-836B-ADD15C9B1572}"/>
    </a:ext>
  </a:extLst>
</a:theme>
</file>

<file path=ppt/theme/theme8.xml><?xml version="1.0" encoding="utf-8"?>
<a:theme xmlns:a="http://schemas.openxmlformats.org/drawingml/2006/main" name="Image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2FA2181D-B5FB-4A35-83F1-4BE74620503A}"/>
    </a:ext>
  </a:extLst>
</a:theme>
</file>

<file path=ppt/theme/theme9.xml><?xml version="1.0" encoding="utf-8"?>
<a:theme xmlns:a="http://schemas.openxmlformats.org/drawingml/2006/main" name="Chart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Standard - Draft 5.potx" id="{36E5E114-1A42-43F1-917F-B66C68889A8F}" vid="{A280AFC1-4B8A-4049-87F8-E60A0114FF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SJSU - Standard</Template>
  <TotalTime>45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</vt:i4>
      </vt:variant>
    </vt:vector>
  </HeadingPairs>
  <TitlesOfParts>
    <vt:vector size="15" baseType="lpstr">
      <vt:lpstr>SJSU Spartan Regular</vt:lpstr>
      <vt:lpstr>Calibri</vt:lpstr>
      <vt:lpstr>SJSU Spartan Bold</vt:lpstr>
      <vt:lpstr>Arial</vt:lpstr>
      <vt:lpstr>Helvetica Neue</vt:lpstr>
      <vt:lpstr>SJSU - Standard</vt:lpstr>
      <vt:lpstr>Cover Slides</vt:lpstr>
      <vt:lpstr>Title Slides</vt:lpstr>
      <vt:lpstr>Bumper Slides</vt:lpstr>
      <vt:lpstr>Section Headers</vt:lpstr>
      <vt:lpstr>White Content Slides</vt:lpstr>
      <vt:lpstr>Blue Content Slides</vt:lpstr>
      <vt:lpstr>Image Slides</vt:lpstr>
      <vt:lpstr>Charts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 Goshev</dc:creator>
  <cp:lastModifiedBy>Roman Goshev</cp:lastModifiedBy>
  <cp:revision>3</cp:revision>
  <dcterms:created xsi:type="dcterms:W3CDTF">2020-07-13T16:48:01Z</dcterms:created>
  <dcterms:modified xsi:type="dcterms:W3CDTF">2020-07-13T17:47:47Z</dcterms:modified>
</cp:coreProperties>
</file>