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5"/>
  </p:notesMasterIdLst>
  <p:sldIdLst>
    <p:sldId id="256" r:id="rId4"/>
  </p:sldIdLst>
  <p:sldSz cx="43891200" cy="32918400"/>
  <p:notesSz cx="7010400" cy="9296400"/>
  <p:embeddedFontLst>
    <p:embeddedFont>
      <p:font typeface="Arial Black" panose="020B0A04020102020204" pitchFamily="34" charset="0"/>
      <p:regular r:id="rId6"/>
      <p:bold r:id="rId7"/>
    </p:embeddedFont>
    <p:embeddedFont>
      <p:font typeface="Arial Narrow" panose="020B0606020202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552">
          <p15:clr>
            <a:srgbClr val="A4A3A4"/>
          </p15:clr>
        </p15:guide>
        <p15:guide id="2" orient="horz" pos="20285">
          <p15:clr>
            <a:srgbClr val="A4A3A4"/>
          </p15:clr>
        </p15:guide>
        <p15:guide id="3" pos="437">
          <p15:clr>
            <a:srgbClr val="A4A3A4"/>
          </p15:clr>
        </p15:guide>
        <p15:guide id="4" pos="6725">
          <p15:clr>
            <a:srgbClr val="A4A3A4"/>
          </p15:clr>
        </p15:guide>
        <p15:guide id="5" pos="7239">
          <p15:clr>
            <a:srgbClr val="A4A3A4"/>
          </p15:clr>
        </p15:guide>
        <p15:guide id="6" pos="13527">
          <p15:clr>
            <a:srgbClr val="A4A3A4"/>
          </p15:clr>
        </p15:guide>
        <p15:guide id="7" pos="14031">
          <p15:clr>
            <a:srgbClr val="A4A3A4"/>
          </p15:clr>
        </p15:guide>
        <p15:guide id="8" pos="20319">
          <p15:clr>
            <a:srgbClr val="A4A3A4"/>
          </p15:clr>
        </p15:guide>
        <p15:guide id="9" pos="20837">
          <p15:clr>
            <a:srgbClr val="A4A3A4"/>
          </p15:clr>
        </p15:guide>
        <p15:guide id="10" pos="27125">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gojPLK5mSpdUkxO05A7aYuP0ny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793244-DE03-4848-B150-DBA92ED2B980}">
  <a:tblStyle styleId="{51793244-DE03-4848-B150-DBA92ED2B98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2" d="100"/>
          <a:sy n="22" d="100"/>
        </p:scale>
        <p:origin x="1050" y="102"/>
      </p:cViewPr>
      <p:guideLst>
        <p:guide orient="horz" pos="3552"/>
        <p:guide orient="horz" pos="20285"/>
        <p:guide pos="437"/>
        <p:guide pos="6725"/>
        <p:guide pos="7239"/>
        <p:guide pos="13527"/>
        <p:guide pos="14031"/>
        <p:guide pos="20319"/>
        <p:guide pos="20837"/>
        <p:guide pos="2712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customschemas.google.com/relationships/presentationmetadata" Target="metadata"/><Relationship Id="rId10" Type="http://schemas.openxmlformats.org/officeDocument/2006/relationships/font" Target="fonts/font5.fntdata"/><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font" Target="fonts/font4.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16T01:51:57.995"/>
    </inkml:context>
    <inkml:brush xml:id="br0">
      <inkml:brushProperty name="width" value="0.35" units="cm"/>
      <inkml:brushProperty name="height" value="0.35" units="cm"/>
      <inkml:brushProperty name="color" value="#AABAC9"/>
    </inkml:brush>
  </inkml:definitions>
  <inkml:trace contextRef="#ctx0" brushRef="#br0">0 392 24575,'2083'0'0,"-1977"-5"0,-1-5 0,104-23 0,-141 22 0,21 1 0,1 3 0,134 9 0,-69 1 0,1482-3 0,-1824-4 0,-204-32 0,-414-31 0,722 62 0,0-3 0,1-3 0,-115-33 0,72 18 0,-86-24 0,142 31 0,0 3 0,-2 3 0,-121-7 0,-220 19 0,196 4 0,85-5 0,-148 5 0,169 14 0,72-10 0,-67 5 0,-492-11 84,287-3-1533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2pPr>
            <a:lvl3pPr marR="0" lvl="2"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3pPr>
            <a:lvl4pPr marR="0" lvl="3"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4pPr>
            <a:lvl5pPr marR="0" lvl="4"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5pPr>
            <a:lvl6pPr marR="0" lvl="5"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6pPr>
            <a:lvl7pPr marR="0" lvl="6"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7pPr>
            <a:lvl8pPr marR="0" lvl="7"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8pPr>
            <a:lvl9pPr marR="0" lvl="8"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2pPr>
            <a:lvl3pPr marR="0" lvl="2"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3pPr>
            <a:lvl4pPr marR="0" lvl="3"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4pPr>
            <a:lvl5pPr marR="0" lvl="4"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5pPr>
            <a:lvl6pPr marR="0" lvl="5"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6pPr>
            <a:lvl7pPr marR="0" lvl="6"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7pPr>
            <a:lvl8pPr marR="0" lvl="7"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8pPr>
            <a:lvl9pPr marR="0" lvl="8"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2pPr>
            <a:lvl3pPr marR="0" lvl="2"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3pPr>
            <a:lvl4pPr marR="0" lvl="3"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4pPr>
            <a:lvl5pPr marR="0" lvl="4"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5pPr>
            <a:lvl6pPr marR="0" lvl="5"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6pPr>
            <a:lvl7pPr marR="0" lvl="6"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7pPr>
            <a:lvl8pPr marR="0" lvl="7"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8pPr>
            <a:lvl9pPr marR="0" lvl="8" algn="l" rtl="0">
              <a:spcBef>
                <a:spcPts val="0"/>
              </a:spcBef>
              <a:spcAft>
                <a:spcPts val="0"/>
              </a:spcAft>
              <a:buSzPts val="1400"/>
              <a:buNone/>
              <a:defRPr sz="2880" b="0" i="0" u="none" strike="noStrike" cap="none">
                <a:solidFill>
                  <a:schemeClr val="dk1"/>
                </a:solidFill>
                <a:latin typeface="Arial Narrow"/>
                <a:ea typeface="Arial Narrow"/>
                <a:cs typeface="Arial Narrow"/>
                <a:sym typeface="Arial Narrow"/>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148" name="Google Shape;148;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3292477" y="10226676"/>
            <a:ext cx="37306252" cy="70548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3"/>
          <p:cNvSpPr txBox="1">
            <a:spLocks noGrp="1"/>
          </p:cNvSpPr>
          <p:nvPr>
            <p:ph type="subTitle" idx="1"/>
          </p:nvPr>
        </p:nvSpPr>
        <p:spPr>
          <a:xfrm>
            <a:off x="6583365" y="18653127"/>
            <a:ext cx="30724475" cy="8413749"/>
          </a:xfrm>
          <a:prstGeom prst="rect">
            <a:avLst/>
          </a:prstGeom>
          <a:noFill/>
          <a:ln>
            <a:noFill/>
          </a:ln>
        </p:spPr>
        <p:txBody>
          <a:bodyPr spcFirstLastPara="1" wrap="square" lIns="380325" tIns="380325" rIns="380325" bIns="380325" anchor="t" anchorCtr="0">
            <a:noAutofit/>
          </a:bodyPr>
          <a:lstStyle>
            <a:lvl1pPr lvl="0" algn="ctr">
              <a:spcBef>
                <a:spcPts val="512"/>
              </a:spcBef>
              <a:spcAft>
                <a:spcPts val="0"/>
              </a:spcAft>
              <a:buClr>
                <a:schemeClr val="dk1"/>
              </a:buClr>
              <a:buSzPts val="2560"/>
              <a:buFont typeface="Arial"/>
              <a:buNone/>
              <a:defRPr/>
            </a:lvl1pPr>
            <a:lvl2pPr lvl="1" algn="ctr">
              <a:spcBef>
                <a:spcPts val="512"/>
              </a:spcBef>
              <a:spcAft>
                <a:spcPts val="0"/>
              </a:spcAft>
              <a:buClr>
                <a:schemeClr val="dk1"/>
              </a:buClr>
              <a:buSzPts val="2560"/>
              <a:buFont typeface="Arial"/>
              <a:buNone/>
              <a:defRPr/>
            </a:lvl2pPr>
            <a:lvl3pPr lvl="2" algn="ctr">
              <a:spcBef>
                <a:spcPts val="427"/>
              </a:spcBef>
              <a:spcAft>
                <a:spcPts val="0"/>
              </a:spcAft>
              <a:buClr>
                <a:schemeClr val="dk1"/>
              </a:buClr>
              <a:buSzPts val="2133"/>
              <a:buFont typeface="Arial"/>
              <a:buNone/>
              <a:defRPr/>
            </a:lvl3pPr>
            <a:lvl4pPr lvl="3" algn="ctr">
              <a:spcBef>
                <a:spcPts val="341"/>
              </a:spcBef>
              <a:spcAft>
                <a:spcPts val="0"/>
              </a:spcAft>
              <a:buClr>
                <a:schemeClr val="dk1"/>
              </a:buClr>
              <a:buSzPts val="1707"/>
              <a:buFont typeface="Arial"/>
              <a:buNone/>
              <a:defRPr/>
            </a:lvl4pPr>
            <a:lvl5pPr lvl="4" algn="ctr">
              <a:spcBef>
                <a:spcPts val="341"/>
              </a:spcBef>
              <a:spcAft>
                <a:spcPts val="0"/>
              </a:spcAft>
              <a:buClr>
                <a:schemeClr val="dk1"/>
              </a:buClr>
              <a:buSzPts val="1707"/>
              <a:buFont typeface="Arial"/>
              <a:buNone/>
              <a:defRPr/>
            </a:lvl5pPr>
            <a:lvl6pPr lvl="5" algn="ctr">
              <a:spcBef>
                <a:spcPts val="341"/>
              </a:spcBef>
              <a:spcAft>
                <a:spcPts val="0"/>
              </a:spcAft>
              <a:buClr>
                <a:schemeClr val="dk1"/>
              </a:buClr>
              <a:buSzPts val="1707"/>
              <a:buFont typeface="Arial"/>
              <a:buNone/>
              <a:defRPr/>
            </a:lvl6pPr>
            <a:lvl7pPr lvl="6" algn="ctr">
              <a:spcBef>
                <a:spcPts val="341"/>
              </a:spcBef>
              <a:spcAft>
                <a:spcPts val="0"/>
              </a:spcAft>
              <a:buClr>
                <a:schemeClr val="dk1"/>
              </a:buClr>
              <a:buSzPts val="1707"/>
              <a:buFont typeface="Arial"/>
              <a:buNone/>
              <a:defRPr/>
            </a:lvl7pPr>
            <a:lvl8pPr lvl="7" algn="ctr">
              <a:spcBef>
                <a:spcPts val="341"/>
              </a:spcBef>
              <a:spcAft>
                <a:spcPts val="0"/>
              </a:spcAft>
              <a:buClr>
                <a:schemeClr val="dk1"/>
              </a:buClr>
              <a:buSzPts val="1707"/>
              <a:buFont typeface="Arial"/>
              <a:buNone/>
              <a:defRPr/>
            </a:lvl8pPr>
            <a:lvl9pPr lvl="8" algn="ctr">
              <a:spcBef>
                <a:spcPts val="341"/>
              </a:spcBef>
              <a:spcAft>
                <a:spcPts val="0"/>
              </a:spcAft>
              <a:buClr>
                <a:schemeClr val="dk1"/>
              </a:buClr>
              <a:buSzPts val="1707"/>
              <a:buFont typeface="Arial"/>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0"/>
        <p:cNvGrpSpPr/>
        <p:nvPr/>
      </p:nvGrpSpPr>
      <p:grpSpPr>
        <a:xfrm>
          <a:off x="0" y="0"/>
          <a:ext cx="0" cy="0"/>
          <a:chOff x="0" y="0"/>
          <a:chExt cx="0" cy="0"/>
        </a:xfrm>
      </p:grpSpPr>
      <p:sp>
        <p:nvSpPr>
          <p:cNvPr id="51" name="Google Shape;51;p12"/>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12"/>
          <p:cNvSpPr txBox="1">
            <a:spLocks noGrp="1"/>
          </p:cNvSpPr>
          <p:nvPr>
            <p:ph type="body" idx="1"/>
          </p:nvPr>
        </p:nvSpPr>
        <p:spPr>
          <a:xfrm rot="5400000">
            <a:off x="-7600949" y="13933170"/>
            <a:ext cx="26563320" cy="997458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rot="5400000">
            <a:off x="22146421" y="11464134"/>
            <a:ext cx="30929264" cy="105473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13"/>
          <p:cNvSpPr txBox="1">
            <a:spLocks noGrp="1"/>
          </p:cNvSpPr>
          <p:nvPr>
            <p:ph type="body" idx="1"/>
          </p:nvPr>
        </p:nvSpPr>
        <p:spPr>
          <a:xfrm rot="5400000">
            <a:off x="974727" y="992189"/>
            <a:ext cx="30929264" cy="31491239"/>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a:off x="3292477" y="10226676"/>
            <a:ext cx="37306252" cy="70548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15"/>
          <p:cNvSpPr txBox="1">
            <a:spLocks noGrp="1"/>
          </p:cNvSpPr>
          <p:nvPr>
            <p:ph type="subTitle" idx="1"/>
          </p:nvPr>
        </p:nvSpPr>
        <p:spPr>
          <a:xfrm>
            <a:off x="6583365" y="18653127"/>
            <a:ext cx="30724475" cy="8413749"/>
          </a:xfrm>
          <a:prstGeom prst="rect">
            <a:avLst/>
          </a:prstGeom>
          <a:noFill/>
          <a:ln>
            <a:noFill/>
          </a:ln>
        </p:spPr>
        <p:txBody>
          <a:bodyPr spcFirstLastPara="1" wrap="square" lIns="380325" tIns="380325" rIns="380325" bIns="380325" anchor="t" anchorCtr="0">
            <a:noAutofit/>
          </a:bodyPr>
          <a:lstStyle>
            <a:lvl1pPr lvl="0" algn="ctr">
              <a:spcBef>
                <a:spcPts val="512"/>
              </a:spcBef>
              <a:spcAft>
                <a:spcPts val="0"/>
              </a:spcAft>
              <a:buClr>
                <a:schemeClr val="dk1"/>
              </a:buClr>
              <a:buSzPts val="2560"/>
              <a:buFont typeface="Arial"/>
              <a:buNone/>
              <a:defRPr/>
            </a:lvl1pPr>
            <a:lvl2pPr lvl="1" algn="ctr">
              <a:spcBef>
                <a:spcPts val="512"/>
              </a:spcBef>
              <a:spcAft>
                <a:spcPts val="0"/>
              </a:spcAft>
              <a:buClr>
                <a:schemeClr val="dk1"/>
              </a:buClr>
              <a:buSzPts val="2560"/>
              <a:buFont typeface="Arial"/>
              <a:buNone/>
              <a:defRPr/>
            </a:lvl2pPr>
            <a:lvl3pPr lvl="2" algn="ctr">
              <a:spcBef>
                <a:spcPts val="427"/>
              </a:spcBef>
              <a:spcAft>
                <a:spcPts val="0"/>
              </a:spcAft>
              <a:buClr>
                <a:schemeClr val="dk1"/>
              </a:buClr>
              <a:buSzPts val="2133"/>
              <a:buFont typeface="Arial"/>
              <a:buNone/>
              <a:defRPr/>
            </a:lvl3pPr>
            <a:lvl4pPr lvl="3" algn="ctr">
              <a:spcBef>
                <a:spcPts val="341"/>
              </a:spcBef>
              <a:spcAft>
                <a:spcPts val="0"/>
              </a:spcAft>
              <a:buClr>
                <a:schemeClr val="dk1"/>
              </a:buClr>
              <a:buSzPts val="1707"/>
              <a:buFont typeface="Arial"/>
              <a:buNone/>
              <a:defRPr/>
            </a:lvl4pPr>
            <a:lvl5pPr lvl="4" algn="ctr">
              <a:spcBef>
                <a:spcPts val="341"/>
              </a:spcBef>
              <a:spcAft>
                <a:spcPts val="0"/>
              </a:spcAft>
              <a:buClr>
                <a:schemeClr val="dk1"/>
              </a:buClr>
              <a:buSzPts val="1707"/>
              <a:buFont typeface="Arial"/>
              <a:buNone/>
              <a:defRPr/>
            </a:lvl5pPr>
            <a:lvl6pPr lvl="5" algn="ctr">
              <a:spcBef>
                <a:spcPts val="341"/>
              </a:spcBef>
              <a:spcAft>
                <a:spcPts val="0"/>
              </a:spcAft>
              <a:buClr>
                <a:schemeClr val="dk1"/>
              </a:buClr>
              <a:buSzPts val="1707"/>
              <a:buFont typeface="Arial"/>
              <a:buNone/>
              <a:defRPr/>
            </a:lvl6pPr>
            <a:lvl7pPr lvl="6" algn="ctr">
              <a:spcBef>
                <a:spcPts val="341"/>
              </a:spcBef>
              <a:spcAft>
                <a:spcPts val="0"/>
              </a:spcAft>
              <a:buClr>
                <a:schemeClr val="dk1"/>
              </a:buClr>
              <a:buSzPts val="1707"/>
              <a:buFont typeface="Arial"/>
              <a:buNone/>
              <a:defRPr/>
            </a:lvl7pPr>
            <a:lvl8pPr lvl="7" algn="ctr">
              <a:spcBef>
                <a:spcPts val="341"/>
              </a:spcBef>
              <a:spcAft>
                <a:spcPts val="0"/>
              </a:spcAft>
              <a:buClr>
                <a:schemeClr val="dk1"/>
              </a:buClr>
              <a:buSzPts val="1707"/>
              <a:buFont typeface="Arial"/>
              <a:buNone/>
              <a:defRPr/>
            </a:lvl8pPr>
            <a:lvl9pPr lvl="8" algn="ctr">
              <a:spcBef>
                <a:spcPts val="341"/>
              </a:spcBef>
              <a:spcAft>
                <a:spcPts val="0"/>
              </a:spcAft>
              <a:buClr>
                <a:schemeClr val="dk1"/>
              </a:buClr>
              <a:buSzPts val="1707"/>
              <a:buFont typeface="Arial"/>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 name="Google Shape;71;p16"/>
          <p:cNvSpPr txBox="1">
            <a:spLocks noGrp="1"/>
          </p:cNvSpPr>
          <p:nvPr>
            <p:ph type="body" idx="1"/>
          </p:nvPr>
        </p:nvSpPr>
        <p:spPr>
          <a:xfrm>
            <a:off x="693421" y="5638800"/>
            <a:ext cx="9974580" cy="2656332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3467103" y="21153440"/>
            <a:ext cx="37307839" cy="6537326"/>
          </a:xfrm>
          <a:prstGeom prst="rect">
            <a:avLst/>
          </a:prstGeom>
          <a:noFill/>
          <a:ln>
            <a:noFill/>
          </a:ln>
        </p:spPr>
        <p:txBody>
          <a:bodyPr spcFirstLastPara="1" wrap="square" lIns="76050" tIns="38000" rIns="76050" bIns="38000" anchor="t" anchorCtr="0">
            <a:noAutofit/>
          </a:bodyPr>
          <a:lstStyle>
            <a:lvl1pPr lvl="0" algn="l">
              <a:spcBef>
                <a:spcPts val="0"/>
              </a:spcBef>
              <a:spcAft>
                <a:spcPts val="0"/>
              </a:spcAft>
              <a:buSzPts val="1400"/>
              <a:buNone/>
              <a:defRPr sz="352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7"/>
          <p:cNvSpPr txBox="1">
            <a:spLocks noGrp="1"/>
          </p:cNvSpPr>
          <p:nvPr>
            <p:ph type="body" idx="1"/>
          </p:nvPr>
        </p:nvSpPr>
        <p:spPr>
          <a:xfrm>
            <a:off x="3467103" y="13952538"/>
            <a:ext cx="37307839" cy="7200900"/>
          </a:xfrm>
          <a:prstGeom prst="rect">
            <a:avLst/>
          </a:prstGeom>
          <a:noFill/>
          <a:ln>
            <a:noFill/>
          </a:ln>
        </p:spPr>
        <p:txBody>
          <a:bodyPr spcFirstLastPara="1" wrap="square" lIns="380325" tIns="380325" rIns="380325" bIns="380325" anchor="b" anchorCtr="0">
            <a:noAutofit/>
          </a:bodyPr>
          <a:lstStyle>
            <a:lvl1pPr marL="457200" lvl="0" indent="-228600" algn="l">
              <a:spcBef>
                <a:spcPts val="363"/>
              </a:spcBef>
              <a:spcAft>
                <a:spcPts val="0"/>
              </a:spcAft>
              <a:buClr>
                <a:schemeClr val="dk1"/>
              </a:buClr>
              <a:buSzPts val="1813"/>
              <a:buFont typeface="Arial"/>
              <a:buNone/>
              <a:defRPr sz="1812"/>
            </a:lvl1pPr>
            <a:lvl2pPr marL="914400" lvl="1" indent="-228600" algn="l">
              <a:spcBef>
                <a:spcPts val="320"/>
              </a:spcBef>
              <a:spcAft>
                <a:spcPts val="0"/>
              </a:spcAft>
              <a:buClr>
                <a:schemeClr val="dk1"/>
              </a:buClr>
              <a:buSzPts val="1600"/>
              <a:buFont typeface="Arial"/>
              <a:buNone/>
              <a:defRPr sz="1600"/>
            </a:lvl2pPr>
            <a:lvl3pPr marL="1371600" lvl="2" indent="-228600" algn="l">
              <a:spcBef>
                <a:spcPts val="277"/>
              </a:spcBef>
              <a:spcAft>
                <a:spcPts val="0"/>
              </a:spcAft>
              <a:buClr>
                <a:schemeClr val="dk1"/>
              </a:buClr>
              <a:buSzPts val="1387"/>
              <a:buFont typeface="Arial"/>
              <a:buNone/>
              <a:defRPr sz="1387"/>
            </a:lvl3pPr>
            <a:lvl4pPr marL="1828800" lvl="3" indent="-228600" algn="l">
              <a:spcBef>
                <a:spcPts val="256"/>
              </a:spcBef>
              <a:spcAft>
                <a:spcPts val="0"/>
              </a:spcAft>
              <a:buClr>
                <a:schemeClr val="dk1"/>
              </a:buClr>
              <a:buSzPts val="1280"/>
              <a:buFont typeface="Arial"/>
              <a:buNone/>
              <a:defRPr sz="1280"/>
            </a:lvl4pPr>
            <a:lvl5pPr marL="2286000" lvl="4" indent="-228600" algn="l">
              <a:spcBef>
                <a:spcPts val="256"/>
              </a:spcBef>
              <a:spcAft>
                <a:spcPts val="0"/>
              </a:spcAft>
              <a:buClr>
                <a:schemeClr val="dk1"/>
              </a:buClr>
              <a:buSzPts val="1280"/>
              <a:buFont typeface="Arial"/>
              <a:buNone/>
              <a:defRPr sz="1280"/>
            </a:lvl5pPr>
            <a:lvl6pPr marL="2743200" lvl="5" indent="-228600" algn="l">
              <a:spcBef>
                <a:spcPts val="256"/>
              </a:spcBef>
              <a:spcAft>
                <a:spcPts val="0"/>
              </a:spcAft>
              <a:buClr>
                <a:schemeClr val="dk1"/>
              </a:buClr>
              <a:buSzPts val="1280"/>
              <a:buFont typeface="Arial"/>
              <a:buNone/>
              <a:defRPr sz="1280"/>
            </a:lvl6pPr>
            <a:lvl7pPr marL="3200400" lvl="6" indent="-228600" algn="l">
              <a:spcBef>
                <a:spcPts val="256"/>
              </a:spcBef>
              <a:spcAft>
                <a:spcPts val="0"/>
              </a:spcAft>
              <a:buClr>
                <a:schemeClr val="dk1"/>
              </a:buClr>
              <a:buSzPts val="1280"/>
              <a:buFont typeface="Arial"/>
              <a:buNone/>
              <a:defRPr sz="1280"/>
            </a:lvl7pPr>
            <a:lvl8pPr marL="3657600" lvl="7" indent="-228600" algn="l">
              <a:spcBef>
                <a:spcPts val="256"/>
              </a:spcBef>
              <a:spcAft>
                <a:spcPts val="0"/>
              </a:spcAft>
              <a:buClr>
                <a:schemeClr val="dk1"/>
              </a:buClr>
              <a:buSzPts val="1280"/>
              <a:buFont typeface="Arial"/>
              <a:buNone/>
              <a:defRPr sz="1280"/>
            </a:lvl8pPr>
            <a:lvl9pPr marL="4114800" lvl="8" indent="-228600" algn="l">
              <a:spcBef>
                <a:spcPts val="256"/>
              </a:spcBef>
              <a:spcAft>
                <a:spcPts val="0"/>
              </a:spcAft>
              <a:buClr>
                <a:schemeClr val="dk1"/>
              </a:buClr>
              <a:buSzPts val="1280"/>
              <a:buFont typeface="Arial"/>
              <a:buNone/>
              <a:defRPr sz="128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 name="Google Shape;77;p18"/>
          <p:cNvSpPr txBox="1">
            <a:spLocks noGrp="1"/>
          </p:cNvSpPr>
          <p:nvPr>
            <p:ph type="body" idx="1"/>
          </p:nvPr>
        </p:nvSpPr>
        <p:spPr>
          <a:xfrm>
            <a:off x="693739" y="5638802"/>
            <a:ext cx="4910137"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78" name="Google Shape;78;p18"/>
          <p:cNvSpPr txBox="1">
            <a:spLocks noGrp="1"/>
          </p:cNvSpPr>
          <p:nvPr>
            <p:ph type="body" idx="2"/>
          </p:nvPr>
        </p:nvSpPr>
        <p:spPr>
          <a:xfrm>
            <a:off x="5756275" y="5638802"/>
            <a:ext cx="4911725"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9"/>
        <p:cNvGrpSpPr/>
        <p:nvPr/>
      </p:nvGrpSpPr>
      <p:grpSpPr>
        <a:xfrm>
          <a:off x="0" y="0"/>
          <a:ext cx="0" cy="0"/>
          <a:chOff x="0" y="0"/>
          <a:chExt cx="0" cy="0"/>
        </a:xfrm>
      </p:grpSpPr>
      <p:sp>
        <p:nvSpPr>
          <p:cNvPr id="80" name="Google Shape;80;p19"/>
          <p:cNvSpPr txBox="1">
            <a:spLocks noGrp="1"/>
          </p:cNvSpPr>
          <p:nvPr>
            <p:ph type="title"/>
          </p:nvPr>
        </p:nvSpPr>
        <p:spPr>
          <a:xfrm>
            <a:off x="2193926" y="1317626"/>
            <a:ext cx="39503351" cy="548640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1" name="Google Shape;81;p19"/>
          <p:cNvSpPr txBox="1">
            <a:spLocks noGrp="1"/>
          </p:cNvSpPr>
          <p:nvPr>
            <p:ph type="body" idx="1"/>
          </p:nvPr>
        </p:nvSpPr>
        <p:spPr>
          <a:xfrm>
            <a:off x="2193926" y="7369178"/>
            <a:ext cx="19392901"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82" name="Google Shape;82;p19"/>
          <p:cNvSpPr txBox="1">
            <a:spLocks noGrp="1"/>
          </p:cNvSpPr>
          <p:nvPr>
            <p:ph type="body" idx="2"/>
          </p:nvPr>
        </p:nvSpPr>
        <p:spPr>
          <a:xfrm>
            <a:off x="2193926" y="10439402"/>
            <a:ext cx="19392901"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
        <p:nvSpPr>
          <p:cNvPr id="83" name="Google Shape;83;p19"/>
          <p:cNvSpPr txBox="1">
            <a:spLocks noGrp="1"/>
          </p:cNvSpPr>
          <p:nvPr>
            <p:ph type="body" idx="3"/>
          </p:nvPr>
        </p:nvSpPr>
        <p:spPr>
          <a:xfrm>
            <a:off x="22296440" y="7369178"/>
            <a:ext cx="19400837"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84" name="Google Shape;84;p19"/>
          <p:cNvSpPr txBox="1">
            <a:spLocks noGrp="1"/>
          </p:cNvSpPr>
          <p:nvPr>
            <p:ph type="body" idx="4"/>
          </p:nvPr>
        </p:nvSpPr>
        <p:spPr>
          <a:xfrm>
            <a:off x="22296440" y="10439402"/>
            <a:ext cx="19400837"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8"/>
        <p:cNvGrpSpPr/>
        <p:nvPr/>
      </p:nvGrpSpPr>
      <p:grpSpPr>
        <a:xfrm>
          <a:off x="0" y="0"/>
          <a:ext cx="0" cy="0"/>
          <a:chOff x="0" y="0"/>
          <a:chExt cx="0" cy="0"/>
        </a:xfrm>
      </p:grpSpPr>
      <p:sp>
        <p:nvSpPr>
          <p:cNvPr id="89" name="Google Shape;89;p22"/>
          <p:cNvSpPr txBox="1">
            <a:spLocks noGrp="1"/>
          </p:cNvSpPr>
          <p:nvPr>
            <p:ph type="title"/>
          </p:nvPr>
        </p:nvSpPr>
        <p:spPr>
          <a:xfrm>
            <a:off x="2193926" y="1311276"/>
            <a:ext cx="14439901" cy="5576889"/>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0" name="Google Shape;90;p22"/>
          <p:cNvSpPr txBox="1">
            <a:spLocks noGrp="1"/>
          </p:cNvSpPr>
          <p:nvPr>
            <p:ph type="body" idx="1"/>
          </p:nvPr>
        </p:nvSpPr>
        <p:spPr>
          <a:xfrm>
            <a:off x="17160875" y="1311276"/>
            <a:ext cx="24536400" cy="28093989"/>
          </a:xfrm>
          <a:prstGeom prst="rect">
            <a:avLst/>
          </a:prstGeom>
          <a:noFill/>
          <a:ln>
            <a:noFill/>
          </a:ln>
        </p:spPr>
        <p:txBody>
          <a:bodyPr spcFirstLastPara="1" wrap="square" lIns="380325" tIns="380325" rIns="380325" bIns="380325" anchor="t" anchorCtr="0">
            <a:noAutofit/>
          </a:bodyPr>
          <a:lstStyle>
            <a:lvl1pPr marL="457200" lvl="0" indent="-411480" algn="l">
              <a:spcBef>
                <a:spcPts val="576"/>
              </a:spcBef>
              <a:spcAft>
                <a:spcPts val="0"/>
              </a:spcAft>
              <a:buClr>
                <a:schemeClr val="dk1"/>
              </a:buClr>
              <a:buSzPts val="2880"/>
              <a:buFont typeface="Arial"/>
              <a:buChar char="•"/>
              <a:defRPr sz="2880"/>
            </a:lvl1pPr>
            <a:lvl2pPr marL="914400" lvl="1" indent="-384365" algn="l">
              <a:spcBef>
                <a:spcPts val="491"/>
              </a:spcBef>
              <a:spcAft>
                <a:spcPts val="0"/>
              </a:spcAft>
              <a:buClr>
                <a:schemeClr val="dk1"/>
              </a:buClr>
              <a:buSzPts val="2453"/>
              <a:buFont typeface="Arial"/>
              <a:buChar char="–"/>
              <a:defRPr sz="2453"/>
            </a:lvl2pPr>
            <a:lvl3pPr marL="1371600" lvl="2" indent="-364045" algn="l">
              <a:spcBef>
                <a:spcPts val="427"/>
              </a:spcBef>
              <a:spcAft>
                <a:spcPts val="0"/>
              </a:spcAft>
              <a:buClr>
                <a:schemeClr val="dk1"/>
              </a:buClr>
              <a:buSzPts val="2133"/>
              <a:buFont typeface="Arial"/>
              <a:buChar char="•"/>
              <a:defRPr sz="2133"/>
            </a:lvl3pPr>
            <a:lvl4pPr marL="1828800" lvl="3" indent="-343725" algn="l">
              <a:spcBef>
                <a:spcPts val="363"/>
              </a:spcBef>
              <a:spcAft>
                <a:spcPts val="0"/>
              </a:spcAft>
              <a:buClr>
                <a:schemeClr val="dk1"/>
              </a:buClr>
              <a:buSzPts val="1813"/>
              <a:buFont typeface="Arial"/>
              <a:buChar char="–"/>
              <a:defRPr sz="1812"/>
            </a:lvl4pPr>
            <a:lvl5pPr marL="2286000" lvl="4" indent="-343725" algn="l">
              <a:spcBef>
                <a:spcPts val="363"/>
              </a:spcBef>
              <a:spcAft>
                <a:spcPts val="0"/>
              </a:spcAft>
              <a:buClr>
                <a:schemeClr val="dk1"/>
              </a:buClr>
              <a:buSzPts val="1813"/>
              <a:buFont typeface="Arial"/>
              <a:buChar char="»"/>
              <a:defRPr sz="1812"/>
            </a:lvl5pPr>
            <a:lvl6pPr marL="2743200" lvl="5" indent="-343725" algn="l">
              <a:spcBef>
                <a:spcPts val="363"/>
              </a:spcBef>
              <a:spcAft>
                <a:spcPts val="0"/>
              </a:spcAft>
              <a:buClr>
                <a:schemeClr val="dk1"/>
              </a:buClr>
              <a:buSzPts val="1813"/>
              <a:buFont typeface="Arial"/>
              <a:buChar char="»"/>
              <a:defRPr sz="1812"/>
            </a:lvl6pPr>
            <a:lvl7pPr marL="3200400" lvl="6" indent="-343725" algn="l">
              <a:spcBef>
                <a:spcPts val="363"/>
              </a:spcBef>
              <a:spcAft>
                <a:spcPts val="0"/>
              </a:spcAft>
              <a:buClr>
                <a:schemeClr val="dk1"/>
              </a:buClr>
              <a:buSzPts val="1813"/>
              <a:buFont typeface="Arial"/>
              <a:buChar char="»"/>
              <a:defRPr sz="1812"/>
            </a:lvl7pPr>
            <a:lvl8pPr marL="3657600" lvl="7" indent="-343725" algn="l">
              <a:spcBef>
                <a:spcPts val="363"/>
              </a:spcBef>
              <a:spcAft>
                <a:spcPts val="0"/>
              </a:spcAft>
              <a:buClr>
                <a:schemeClr val="dk1"/>
              </a:buClr>
              <a:buSzPts val="1813"/>
              <a:buFont typeface="Arial"/>
              <a:buChar char="»"/>
              <a:defRPr sz="1812"/>
            </a:lvl8pPr>
            <a:lvl9pPr marL="4114800" lvl="8" indent="-343725" algn="l">
              <a:spcBef>
                <a:spcPts val="363"/>
              </a:spcBef>
              <a:spcAft>
                <a:spcPts val="0"/>
              </a:spcAft>
              <a:buClr>
                <a:schemeClr val="dk1"/>
              </a:buClr>
              <a:buSzPts val="1813"/>
              <a:buFont typeface="Arial"/>
              <a:buChar char="»"/>
              <a:defRPr sz="1812"/>
            </a:lvl9pPr>
          </a:lstStyle>
          <a:p>
            <a:endParaRPr/>
          </a:p>
        </p:txBody>
      </p:sp>
      <p:sp>
        <p:nvSpPr>
          <p:cNvPr id="91" name="Google Shape;91;p22"/>
          <p:cNvSpPr txBox="1">
            <a:spLocks noGrp="1"/>
          </p:cNvSpPr>
          <p:nvPr>
            <p:ph type="body" idx="2"/>
          </p:nvPr>
        </p:nvSpPr>
        <p:spPr>
          <a:xfrm>
            <a:off x="2193926" y="6888164"/>
            <a:ext cx="14439901" cy="22517100"/>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693421" y="5638800"/>
            <a:ext cx="9974580" cy="2656332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
        <p:cNvGrpSpPr/>
        <p:nvPr/>
      </p:nvGrpSpPr>
      <p:grpSpPr>
        <a:xfrm>
          <a:off x="0" y="0"/>
          <a:ext cx="0" cy="0"/>
          <a:chOff x="0" y="0"/>
          <a:chExt cx="0" cy="0"/>
        </a:xfrm>
      </p:grpSpPr>
      <p:sp>
        <p:nvSpPr>
          <p:cNvPr id="93" name="Google Shape;93;p23"/>
          <p:cNvSpPr txBox="1">
            <a:spLocks noGrp="1"/>
          </p:cNvSpPr>
          <p:nvPr>
            <p:ph type="title"/>
          </p:nvPr>
        </p:nvSpPr>
        <p:spPr>
          <a:xfrm>
            <a:off x="8602664" y="23042566"/>
            <a:ext cx="26335037" cy="2720975"/>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4" name="Google Shape;94;p23"/>
          <p:cNvSpPr>
            <a:spLocks noGrp="1"/>
          </p:cNvSpPr>
          <p:nvPr>
            <p:ph type="pic" idx="2"/>
          </p:nvPr>
        </p:nvSpPr>
        <p:spPr>
          <a:xfrm>
            <a:off x="8602664" y="2941640"/>
            <a:ext cx="26335037" cy="19750088"/>
          </a:xfrm>
          <a:prstGeom prst="rect">
            <a:avLst/>
          </a:prstGeom>
          <a:noFill/>
          <a:ln>
            <a:noFill/>
          </a:ln>
        </p:spPr>
      </p:sp>
      <p:sp>
        <p:nvSpPr>
          <p:cNvPr id="95" name="Google Shape;95;p23"/>
          <p:cNvSpPr txBox="1">
            <a:spLocks noGrp="1"/>
          </p:cNvSpPr>
          <p:nvPr>
            <p:ph type="body" idx="1"/>
          </p:nvPr>
        </p:nvSpPr>
        <p:spPr>
          <a:xfrm>
            <a:off x="8602664" y="25763540"/>
            <a:ext cx="26335037" cy="3862388"/>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8" name="Google Shape;98;p24"/>
          <p:cNvSpPr txBox="1">
            <a:spLocks noGrp="1"/>
          </p:cNvSpPr>
          <p:nvPr>
            <p:ph type="body" idx="1"/>
          </p:nvPr>
        </p:nvSpPr>
        <p:spPr>
          <a:xfrm rot="5400000">
            <a:off x="-7600949" y="13933170"/>
            <a:ext cx="26563320" cy="997458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rot="5400000">
            <a:off x="22146421" y="11464134"/>
            <a:ext cx="30929264" cy="105473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1" name="Google Shape;101;p25"/>
          <p:cNvSpPr txBox="1">
            <a:spLocks noGrp="1"/>
          </p:cNvSpPr>
          <p:nvPr>
            <p:ph type="body" idx="1"/>
          </p:nvPr>
        </p:nvSpPr>
        <p:spPr>
          <a:xfrm rot="5400000">
            <a:off x="974727" y="992189"/>
            <a:ext cx="30929264" cy="31491239"/>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292477" y="10226676"/>
            <a:ext cx="37306252" cy="70548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2" name="Google Shape;112;p27"/>
          <p:cNvSpPr txBox="1">
            <a:spLocks noGrp="1"/>
          </p:cNvSpPr>
          <p:nvPr>
            <p:ph type="subTitle" idx="1"/>
          </p:nvPr>
        </p:nvSpPr>
        <p:spPr>
          <a:xfrm>
            <a:off x="6583365" y="18653127"/>
            <a:ext cx="30724475" cy="8413749"/>
          </a:xfrm>
          <a:prstGeom prst="rect">
            <a:avLst/>
          </a:prstGeom>
          <a:noFill/>
          <a:ln>
            <a:noFill/>
          </a:ln>
        </p:spPr>
        <p:txBody>
          <a:bodyPr spcFirstLastPara="1" wrap="square" lIns="380325" tIns="380325" rIns="380325" bIns="380325" anchor="t" anchorCtr="0">
            <a:noAutofit/>
          </a:bodyPr>
          <a:lstStyle>
            <a:lvl1pPr lvl="0" algn="ctr">
              <a:spcBef>
                <a:spcPts val="512"/>
              </a:spcBef>
              <a:spcAft>
                <a:spcPts val="0"/>
              </a:spcAft>
              <a:buClr>
                <a:schemeClr val="dk1"/>
              </a:buClr>
              <a:buSzPts val="2560"/>
              <a:buFont typeface="Arial"/>
              <a:buNone/>
              <a:defRPr/>
            </a:lvl1pPr>
            <a:lvl2pPr lvl="1" algn="ctr">
              <a:spcBef>
                <a:spcPts val="512"/>
              </a:spcBef>
              <a:spcAft>
                <a:spcPts val="0"/>
              </a:spcAft>
              <a:buClr>
                <a:schemeClr val="dk1"/>
              </a:buClr>
              <a:buSzPts val="2560"/>
              <a:buFont typeface="Arial"/>
              <a:buNone/>
              <a:defRPr/>
            </a:lvl2pPr>
            <a:lvl3pPr lvl="2" algn="ctr">
              <a:spcBef>
                <a:spcPts val="427"/>
              </a:spcBef>
              <a:spcAft>
                <a:spcPts val="0"/>
              </a:spcAft>
              <a:buClr>
                <a:schemeClr val="dk1"/>
              </a:buClr>
              <a:buSzPts val="2133"/>
              <a:buFont typeface="Arial"/>
              <a:buNone/>
              <a:defRPr/>
            </a:lvl3pPr>
            <a:lvl4pPr lvl="3" algn="ctr">
              <a:spcBef>
                <a:spcPts val="341"/>
              </a:spcBef>
              <a:spcAft>
                <a:spcPts val="0"/>
              </a:spcAft>
              <a:buClr>
                <a:schemeClr val="dk1"/>
              </a:buClr>
              <a:buSzPts val="1707"/>
              <a:buFont typeface="Arial"/>
              <a:buNone/>
              <a:defRPr/>
            </a:lvl4pPr>
            <a:lvl5pPr lvl="4" algn="ctr">
              <a:spcBef>
                <a:spcPts val="341"/>
              </a:spcBef>
              <a:spcAft>
                <a:spcPts val="0"/>
              </a:spcAft>
              <a:buClr>
                <a:schemeClr val="dk1"/>
              </a:buClr>
              <a:buSzPts val="1707"/>
              <a:buFont typeface="Arial"/>
              <a:buNone/>
              <a:defRPr/>
            </a:lvl5pPr>
            <a:lvl6pPr lvl="5" algn="ctr">
              <a:spcBef>
                <a:spcPts val="341"/>
              </a:spcBef>
              <a:spcAft>
                <a:spcPts val="0"/>
              </a:spcAft>
              <a:buClr>
                <a:schemeClr val="dk1"/>
              </a:buClr>
              <a:buSzPts val="1707"/>
              <a:buFont typeface="Arial"/>
              <a:buNone/>
              <a:defRPr/>
            </a:lvl6pPr>
            <a:lvl7pPr lvl="6" algn="ctr">
              <a:spcBef>
                <a:spcPts val="341"/>
              </a:spcBef>
              <a:spcAft>
                <a:spcPts val="0"/>
              </a:spcAft>
              <a:buClr>
                <a:schemeClr val="dk1"/>
              </a:buClr>
              <a:buSzPts val="1707"/>
              <a:buFont typeface="Arial"/>
              <a:buNone/>
              <a:defRPr/>
            </a:lvl7pPr>
            <a:lvl8pPr lvl="7" algn="ctr">
              <a:spcBef>
                <a:spcPts val="341"/>
              </a:spcBef>
              <a:spcAft>
                <a:spcPts val="0"/>
              </a:spcAft>
              <a:buClr>
                <a:schemeClr val="dk1"/>
              </a:buClr>
              <a:buSzPts val="1707"/>
              <a:buFont typeface="Arial"/>
              <a:buNone/>
              <a:defRPr/>
            </a:lvl8pPr>
            <a:lvl9pPr lvl="8" algn="ctr">
              <a:spcBef>
                <a:spcPts val="341"/>
              </a:spcBef>
              <a:spcAft>
                <a:spcPts val="0"/>
              </a:spcAft>
              <a:buClr>
                <a:schemeClr val="dk1"/>
              </a:buClr>
              <a:buSzPts val="1707"/>
              <a:buFont typeface="Arial"/>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p28"/>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5" name="Google Shape;115;p28"/>
          <p:cNvSpPr txBox="1">
            <a:spLocks noGrp="1"/>
          </p:cNvSpPr>
          <p:nvPr>
            <p:ph type="body" idx="1"/>
          </p:nvPr>
        </p:nvSpPr>
        <p:spPr>
          <a:xfrm>
            <a:off x="693421" y="5638800"/>
            <a:ext cx="42191940" cy="2656332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6"/>
        <p:cNvGrpSpPr/>
        <p:nvPr/>
      </p:nvGrpSpPr>
      <p:grpSpPr>
        <a:xfrm>
          <a:off x="0" y="0"/>
          <a:ext cx="0" cy="0"/>
          <a:chOff x="0" y="0"/>
          <a:chExt cx="0" cy="0"/>
        </a:xfrm>
      </p:grpSpPr>
      <p:sp>
        <p:nvSpPr>
          <p:cNvPr id="117" name="Google Shape;117;p29"/>
          <p:cNvSpPr txBox="1">
            <a:spLocks noGrp="1"/>
          </p:cNvSpPr>
          <p:nvPr>
            <p:ph type="title"/>
          </p:nvPr>
        </p:nvSpPr>
        <p:spPr>
          <a:xfrm>
            <a:off x="3467103" y="21153440"/>
            <a:ext cx="37307839" cy="6537326"/>
          </a:xfrm>
          <a:prstGeom prst="rect">
            <a:avLst/>
          </a:prstGeom>
          <a:noFill/>
          <a:ln>
            <a:noFill/>
          </a:ln>
        </p:spPr>
        <p:txBody>
          <a:bodyPr spcFirstLastPara="1" wrap="square" lIns="76050" tIns="38000" rIns="76050" bIns="38000" anchor="t" anchorCtr="0">
            <a:noAutofit/>
          </a:bodyPr>
          <a:lstStyle>
            <a:lvl1pPr lvl="0" algn="l">
              <a:spcBef>
                <a:spcPts val="0"/>
              </a:spcBef>
              <a:spcAft>
                <a:spcPts val="0"/>
              </a:spcAft>
              <a:buSzPts val="1400"/>
              <a:buNone/>
              <a:defRPr sz="352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8" name="Google Shape;118;p29"/>
          <p:cNvSpPr txBox="1">
            <a:spLocks noGrp="1"/>
          </p:cNvSpPr>
          <p:nvPr>
            <p:ph type="body" idx="1"/>
          </p:nvPr>
        </p:nvSpPr>
        <p:spPr>
          <a:xfrm>
            <a:off x="3467103" y="13952538"/>
            <a:ext cx="37307839" cy="7200900"/>
          </a:xfrm>
          <a:prstGeom prst="rect">
            <a:avLst/>
          </a:prstGeom>
          <a:noFill/>
          <a:ln>
            <a:noFill/>
          </a:ln>
        </p:spPr>
        <p:txBody>
          <a:bodyPr spcFirstLastPara="1" wrap="square" lIns="380325" tIns="380325" rIns="380325" bIns="380325" anchor="b" anchorCtr="0">
            <a:noAutofit/>
          </a:bodyPr>
          <a:lstStyle>
            <a:lvl1pPr marL="457200" lvl="0" indent="-228600" algn="l">
              <a:spcBef>
                <a:spcPts val="363"/>
              </a:spcBef>
              <a:spcAft>
                <a:spcPts val="0"/>
              </a:spcAft>
              <a:buClr>
                <a:schemeClr val="dk1"/>
              </a:buClr>
              <a:buSzPts val="1813"/>
              <a:buFont typeface="Arial"/>
              <a:buNone/>
              <a:defRPr sz="1812"/>
            </a:lvl1pPr>
            <a:lvl2pPr marL="914400" lvl="1" indent="-228600" algn="l">
              <a:spcBef>
                <a:spcPts val="320"/>
              </a:spcBef>
              <a:spcAft>
                <a:spcPts val="0"/>
              </a:spcAft>
              <a:buClr>
                <a:schemeClr val="dk1"/>
              </a:buClr>
              <a:buSzPts val="1600"/>
              <a:buFont typeface="Arial"/>
              <a:buNone/>
              <a:defRPr sz="1600"/>
            </a:lvl2pPr>
            <a:lvl3pPr marL="1371600" lvl="2" indent="-228600" algn="l">
              <a:spcBef>
                <a:spcPts val="277"/>
              </a:spcBef>
              <a:spcAft>
                <a:spcPts val="0"/>
              </a:spcAft>
              <a:buClr>
                <a:schemeClr val="dk1"/>
              </a:buClr>
              <a:buSzPts val="1387"/>
              <a:buFont typeface="Arial"/>
              <a:buNone/>
              <a:defRPr sz="1387"/>
            </a:lvl3pPr>
            <a:lvl4pPr marL="1828800" lvl="3" indent="-228600" algn="l">
              <a:spcBef>
                <a:spcPts val="256"/>
              </a:spcBef>
              <a:spcAft>
                <a:spcPts val="0"/>
              </a:spcAft>
              <a:buClr>
                <a:schemeClr val="dk1"/>
              </a:buClr>
              <a:buSzPts val="1280"/>
              <a:buFont typeface="Arial"/>
              <a:buNone/>
              <a:defRPr sz="1280"/>
            </a:lvl4pPr>
            <a:lvl5pPr marL="2286000" lvl="4" indent="-228600" algn="l">
              <a:spcBef>
                <a:spcPts val="256"/>
              </a:spcBef>
              <a:spcAft>
                <a:spcPts val="0"/>
              </a:spcAft>
              <a:buClr>
                <a:schemeClr val="dk1"/>
              </a:buClr>
              <a:buSzPts val="1280"/>
              <a:buFont typeface="Arial"/>
              <a:buNone/>
              <a:defRPr sz="1280"/>
            </a:lvl5pPr>
            <a:lvl6pPr marL="2743200" lvl="5" indent="-228600" algn="l">
              <a:spcBef>
                <a:spcPts val="256"/>
              </a:spcBef>
              <a:spcAft>
                <a:spcPts val="0"/>
              </a:spcAft>
              <a:buClr>
                <a:schemeClr val="dk1"/>
              </a:buClr>
              <a:buSzPts val="1280"/>
              <a:buFont typeface="Arial"/>
              <a:buNone/>
              <a:defRPr sz="1280"/>
            </a:lvl6pPr>
            <a:lvl7pPr marL="3200400" lvl="6" indent="-228600" algn="l">
              <a:spcBef>
                <a:spcPts val="256"/>
              </a:spcBef>
              <a:spcAft>
                <a:spcPts val="0"/>
              </a:spcAft>
              <a:buClr>
                <a:schemeClr val="dk1"/>
              </a:buClr>
              <a:buSzPts val="1280"/>
              <a:buFont typeface="Arial"/>
              <a:buNone/>
              <a:defRPr sz="1280"/>
            </a:lvl7pPr>
            <a:lvl8pPr marL="3657600" lvl="7" indent="-228600" algn="l">
              <a:spcBef>
                <a:spcPts val="256"/>
              </a:spcBef>
              <a:spcAft>
                <a:spcPts val="0"/>
              </a:spcAft>
              <a:buClr>
                <a:schemeClr val="dk1"/>
              </a:buClr>
              <a:buSzPts val="1280"/>
              <a:buFont typeface="Arial"/>
              <a:buNone/>
              <a:defRPr sz="1280"/>
            </a:lvl8pPr>
            <a:lvl9pPr marL="4114800" lvl="8" indent="-228600" algn="l">
              <a:spcBef>
                <a:spcPts val="256"/>
              </a:spcBef>
              <a:spcAft>
                <a:spcPts val="0"/>
              </a:spcAft>
              <a:buClr>
                <a:schemeClr val="dk1"/>
              </a:buClr>
              <a:buSzPts val="1280"/>
              <a:buFont typeface="Arial"/>
              <a:buNone/>
              <a:defRPr sz="128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1" name="Google Shape;121;p30"/>
          <p:cNvSpPr txBox="1">
            <a:spLocks noGrp="1"/>
          </p:cNvSpPr>
          <p:nvPr>
            <p:ph type="body" idx="1"/>
          </p:nvPr>
        </p:nvSpPr>
        <p:spPr>
          <a:xfrm>
            <a:off x="693742" y="5638802"/>
            <a:ext cx="21018500"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122" name="Google Shape;122;p30"/>
          <p:cNvSpPr txBox="1">
            <a:spLocks noGrp="1"/>
          </p:cNvSpPr>
          <p:nvPr>
            <p:ph type="body" idx="2"/>
          </p:nvPr>
        </p:nvSpPr>
        <p:spPr>
          <a:xfrm>
            <a:off x="21864641" y="5638802"/>
            <a:ext cx="21020087"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3"/>
        <p:cNvGrpSpPr/>
        <p:nvPr/>
      </p:nvGrpSpPr>
      <p:grpSpPr>
        <a:xfrm>
          <a:off x="0" y="0"/>
          <a:ext cx="0" cy="0"/>
          <a:chOff x="0" y="0"/>
          <a:chExt cx="0" cy="0"/>
        </a:xfrm>
      </p:grpSpPr>
      <p:sp>
        <p:nvSpPr>
          <p:cNvPr id="124" name="Google Shape;124;p31"/>
          <p:cNvSpPr txBox="1">
            <a:spLocks noGrp="1"/>
          </p:cNvSpPr>
          <p:nvPr>
            <p:ph type="title"/>
          </p:nvPr>
        </p:nvSpPr>
        <p:spPr>
          <a:xfrm>
            <a:off x="2193926" y="1317626"/>
            <a:ext cx="39503351" cy="548640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5" name="Google Shape;125;p31"/>
          <p:cNvSpPr txBox="1">
            <a:spLocks noGrp="1"/>
          </p:cNvSpPr>
          <p:nvPr>
            <p:ph type="body" idx="1"/>
          </p:nvPr>
        </p:nvSpPr>
        <p:spPr>
          <a:xfrm>
            <a:off x="2193926" y="7369178"/>
            <a:ext cx="19392901"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126" name="Google Shape;126;p31"/>
          <p:cNvSpPr txBox="1">
            <a:spLocks noGrp="1"/>
          </p:cNvSpPr>
          <p:nvPr>
            <p:ph type="body" idx="2"/>
          </p:nvPr>
        </p:nvSpPr>
        <p:spPr>
          <a:xfrm>
            <a:off x="2193926" y="10439402"/>
            <a:ext cx="19392901"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
        <p:nvSpPr>
          <p:cNvPr id="127" name="Google Shape;127;p31"/>
          <p:cNvSpPr txBox="1">
            <a:spLocks noGrp="1"/>
          </p:cNvSpPr>
          <p:nvPr>
            <p:ph type="body" idx="3"/>
          </p:nvPr>
        </p:nvSpPr>
        <p:spPr>
          <a:xfrm>
            <a:off x="22296440" y="7369178"/>
            <a:ext cx="19400837"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128" name="Google Shape;128;p31"/>
          <p:cNvSpPr txBox="1">
            <a:spLocks noGrp="1"/>
          </p:cNvSpPr>
          <p:nvPr>
            <p:ph type="body" idx="4"/>
          </p:nvPr>
        </p:nvSpPr>
        <p:spPr>
          <a:xfrm>
            <a:off x="22296440" y="10439402"/>
            <a:ext cx="19400837"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9"/>
        <p:cNvGrpSpPr/>
        <p:nvPr/>
      </p:nvGrpSpPr>
      <p:grpSpPr>
        <a:xfrm>
          <a:off x="0" y="0"/>
          <a:ext cx="0" cy="0"/>
          <a:chOff x="0" y="0"/>
          <a:chExt cx="0" cy="0"/>
        </a:xfrm>
      </p:grpSpPr>
      <p:sp>
        <p:nvSpPr>
          <p:cNvPr id="130" name="Google Shape;130;p32"/>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3467103" y="21153440"/>
            <a:ext cx="37307839" cy="6537326"/>
          </a:xfrm>
          <a:prstGeom prst="rect">
            <a:avLst/>
          </a:prstGeom>
          <a:noFill/>
          <a:ln>
            <a:noFill/>
          </a:ln>
        </p:spPr>
        <p:txBody>
          <a:bodyPr spcFirstLastPara="1" wrap="square" lIns="76050" tIns="38000" rIns="76050" bIns="38000" anchor="t" anchorCtr="0">
            <a:noAutofit/>
          </a:bodyPr>
          <a:lstStyle>
            <a:lvl1pPr lvl="0" algn="l">
              <a:spcBef>
                <a:spcPts val="0"/>
              </a:spcBef>
              <a:spcAft>
                <a:spcPts val="0"/>
              </a:spcAft>
              <a:buSzPts val="1400"/>
              <a:buNone/>
              <a:defRPr sz="352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3467103" y="13952538"/>
            <a:ext cx="37307839" cy="7200900"/>
          </a:xfrm>
          <a:prstGeom prst="rect">
            <a:avLst/>
          </a:prstGeom>
          <a:noFill/>
          <a:ln>
            <a:noFill/>
          </a:ln>
        </p:spPr>
        <p:txBody>
          <a:bodyPr spcFirstLastPara="1" wrap="square" lIns="380325" tIns="380325" rIns="380325" bIns="380325" anchor="b" anchorCtr="0">
            <a:noAutofit/>
          </a:bodyPr>
          <a:lstStyle>
            <a:lvl1pPr marL="457200" lvl="0" indent="-228600" algn="l">
              <a:spcBef>
                <a:spcPts val="363"/>
              </a:spcBef>
              <a:spcAft>
                <a:spcPts val="0"/>
              </a:spcAft>
              <a:buClr>
                <a:schemeClr val="dk1"/>
              </a:buClr>
              <a:buSzPts val="1813"/>
              <a:buFont typeface="Arial"/>
              <a:buNone/>
              <a:defRPr sz="1812"/>
            </a:lvl1pPr>
            <a:lvl2pPr marL="914400" lvl="1" indent="-228600" algn="l">
              <a:spcBef>
                <a:spcPts val="320"/>
              </a:spcBef>
              <a:spcAft>
                <a:spcPts val="0"/>
              </a:spcAft>
              <a:buClr>
                <a:schemeClr val="dk1"/>
              </a:buClr>
              <a:buSzPts val="1600"/>
              <a:buFont typeface="Arial"/>
              <a:buNone/>
              <a:defRPr sz="1600"/>
            </a:lvl2pPr>
            <a:lvl3pPr marL="1371600" lvl="2" indent="-228600" algn="l">
              <a:spcBef>
                <a:spcPts val="277"/>
              </a:spcBef>
              <a:spcAft>
                <a:spcPts val="0"/>
              </a:spcAft>
              <a:buClr>
                <a:schemeClr val="dk1"/>
              </a:buClr>
              <a:buSzPts val="1387"/>
              <a:buFont typeface="Arial"/>
              <a:buNone/>
              <a:defRPr sz="1387"/>
            </a:lvl3pPr>
            <a:lvl4pPr marL="1828800" lvl="3" indent="-228600" algn="l">
              <a:spcBef>
                <a:spcPts val="256"/>
              </a:spcBef>
              <a:spcAft>
                <a:spcPts val="0"/>
              </a:spcAft>
              <a:buClr>
                <a:schemeClr val="dk1"/>
              </a:buClr>
              <a:buSzPts val="1280"/>
              <a:buFont typeface="Arial"/>
              <a:buNone/>
              <a:defRPr sz="1280"/>
            </a:lvl4pPr>
            <a:lvl5pPr marL="2286000" lvl="4" indent="-228600" algn="l">
              <a:spcBef>
                <a:spcPts val="256"/>
              </a:spcBef>
              <a:spcAft>
                <a:spcPts val="0"/>
              </a:spcAft>
              <a:buClr>
                <a:schemeClr val="dk1"/>
              </a:buClr>
              <a:buSzPts val="1280"/>
              <a:buFont typeface="Arial"/>
              <a:buNone/>
              <a:defRPr sz="1280"/>
            </a:lvl5pPr>
            <a:lvl6pPr marL="2743200" lvl="5" indent="-228600" algn="l">
              <a:spcBef>
                <a:spcPts val="256"/>
              </a:spcBef>
              <a:spcAft>
                <a:spcPts val="0"/>
              </a:spcAft>
              <a:buClr>
                <a:schemeClr val="dk1"/>
              </a:buClr>
              <a:buSzPts val="1280"/>
              <a:buFont typeface="Arial"/>
              <a:buNone/>
              <a:defRPr sz="1280"/>
            </a:lvl6pPr>
            <a:lvl7pPr marL="3200400" lvl="6" indent="-228600" algn="l">
              <a:spcBef>
                <a:spcPts val="256"/>
              </a:spcBef>
              <a:spcAft>
                <a:spcPts val="0"/>
              </a:spcAft>
              <a:buClr>
                <a:schemeClr val="dk1"/>
              </a:buClr>
              <a:buSzPts val="1280"/>
              <a:buFont typeface="Arial"/>
              <a:buNone/>
              <a:defRPr sz="1280"/>
            </a:lvl7pPr>
            <a:lvl8pPr marL="3657600" lvl="7" indent="-228600" algn="l">
              <a:spcBef>
                <a:spcPts val="256"/>
              </a:spcBef>
              <a:spcAft>
                <a:spcPts val="0"/>
              </a:spcAft>
              <a:buClr>
                <a:schemeClr val="dk1"/>
              </a:buClr>
              <a:buSzPts val="1280"/>
              <a:buFont typeface="Arial"/>
              <a:buNone/>
              <a:defRPr sz="1280"/>
            </a:lvl8pPr>
            <a:lvl9pPr marL="4114800" lvl="8" indent="-228600" algn="l">
              <a:spcBef>
                <a:spcPts val="256"/>
              </a:spcBef>
              <a:spcAft>
                <a:spcPts val="0"/>
              </a:spcAft>
              <a:buClr>
                <a:schemeClr val="dk1"/>
              </a:buClr>
              <a:buSzPts val="1280"/>
              <a:buFont typeface="Arial"/>
              <a:buNone/>
              <a:defRPr sz="128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2"/>
        <p:cNvGrpSpPr/>
        <p:nvPr/>
      </p:nvGrpSpPr>
      <p:grpSpPr>
        <a:xfrm>
          <a:off x="0" y="0"/>
          <a:ext cx="0" cy="0"/>
          <a:chOff x="0" y="0"/>
          <a:chExt cx="0" cy="0"/>
        </a:xfrm>
      </p:grpSpPr>
      <p:sp>
        <p:nvSpPr>
          <p:cNvPr id="133" name="Google Shape;133;p34"/>
          <p:cNvSpPr txBox="1">
            <a:spLocks noGrp="1"/>
          </p:cNvSpPr>
          <p:nvPr>
            <p:ph type="title"/>
          </p:nvPr>
        </p:nvSpPr>
        <p:spPr>
          <a:xfrm>
            <a:off x="2193926" y="1311276"/>
            <a:ext cx="14439901" cy="5576889"/>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4" name="Google Shape;134;p34"/>
          <p:cNvSpPr txBox="1">
            <a:spLocks noGrp="1"/>
          </p:cNvSpPr>
          <p:nvPr>
            <p:ph type="body" idx="1"/>
          </p:nvPr>
        </p:nvSpPr>
        <p:spPr>
          <a:xfrm>
            <a:off x="17160875" y="1311276"/>
            <a:ext cx="24536400" cy="28093989"/>
          </a:xfrm>
          <a:prstGeom prst="rect">
            <a:avLst/>
          </a:prstGeom>
          <a:noFill/>
          <a:ln>
            <a:noFill/>
          </a:ln>
        </p:spPr>
        <p:txBody>
          <a:bodyPr spcFirstLastPara="1" wrap="square" lIns="380325" tIns="380325" rIns="380325" bIns="380325" anchor="t" anchorCtr="0">
            <a:noAutofit/>
          </a:bodyPr>
          <a:lstStyle>
            <a:lvl1pPr marL="457200" lvl="0" indent="-411480" algn="l">
              <a:spcBef>
                <a:spcPts val="576"/>
              </a:spcBef>
              <a:spcAft>
                <a:spcPts val="0"/>
              </a:spcAft>
              <a:buClr>
                <a:schemeClr val="dk1"/>
              </a:buClr>
              <a:buSzPts val="2880"/>
              <a:buFont typeface="Arial"/>
              <a:buChar char="•"/>
              <a:defRPr sz="2880"/>
            </a:lvl1pPr>
            <a:lvl2pPr marL="914400" lvl="1" indent="-384365" algn="l">
              <a:spcBef>
                <a:spcPts val="491"/>
              </a:spcBef>
              <a:spcAft>
                <a:spcPts val="0"/>
              </a:spcAft>
              <a:buClr>
                <a:schemeClr val="dk1"/>
              </a:buClr>
              <a:buSzPts val="2453"/>
              <a:buFont typeface="Arial"/>
              <a:buChar char="–"/>
              <a:defRPr sz="2453"/>
            </a:lvl2pPr>
            <a:lvl3pPr marL="1371600" lvl="2" indent="-364045" algn="l">
              <a:spcBef>
                <a:spcPts val="427"/>
              </a:spcBef>
              <a:spcAft>
                <a:spcPts val="0"/>
              </a:spcAft>
              <a:buClr>
                <a:schemeClr val="dk1"/>
              </a:buClr>
              <a:buSzPts val="2133"/>
              <a:buFont typeface="Arial"/>
              <a:buChar char="•"/>
              <a:defRPr sz="2133"/>
            </a:lvl3pPr>
            <a:lvl4pPr marL="1828800" lvl="3" indent="-343725" algn="l">
              <a:spcBef>
                <a:spcPts val="363"/>
              </a:spcBef>
              <a:spcAft>
                <a:spcPts val="0"/>
              </a:spcAft>
              <a:buClr>
                <a:schemeClr val="dk1"/>
              </a:buClr>
              <a:buSzPts val="1813"/>
              <a:buFont typeface="Arial"/>
              <a:buChar char="–"/>
              <a:defRPr sz="1812"/>
            </a:lvl4pPr>
            <a:lvl5pPr marL="2286000" lvl="4" indent="-343725" algn="l">
              <a:spcBef>
                <a:spcPts val="363"/>
              </a:spcBef>
              <a:spcAft>
                <a:spcPts val="0"/>
              </a:spcAft>
              <a:buClr>
                <a:schemeClr val="dk1"/>
              </a:buClr>
              <a:buSzPts val="1813"/>
              <a:buFont typeface="Arial"/>
              <a:buChar char="»"/>
              <a:defRPr sz="1812"/>
            </a:lvl5pPr>
            <a:lvl6pPr marL="2743200" lvl="5" indent="-343725" algn="l">
              <a:spcBef>
                <a:spcPts val="363"/>
              </a:spcBef>
              <a:spcAft>
                <a:spcPts val="0"/>
              </a:spcAft>
              <a:buClr>
                <a:schemeClr val="dk1"/>
              </a:buClr>
              <a:buSzPts val="1813"/>
              <a:buFont typeface="Arial"/>
              <a:buChar char="»"/>
              <a:defRPr sz="1812"/>
            </a:lvl6pPr>
            <a:lvl7pPr marL="3200400" lvl="6" indent="-343725" algn="l">
              <a:spcBef>
                <a:spcPts val="363"/>
              </a:spcBef>
              <a:spcAft>
                <a:spcPts val="0"/>
              </a:spcAft>
              <a:buClr>
                <a:schemeClr val="dk1"/>
              </a:buClr>
              <a:buSzPts val="1813"/>
              <a:buFont typeface="Arial"/>
              <a:buChar char="»"/>
              <a:defRPr sz="1812"/>
            </a:lvl7pPr>
            <a:lvl8pPr marL="3657600" lvl="7" indent="-343725" algn="l">
              <a:spcBef>
                <a:spcPts val="363"/>
              </a:spcBef>
              <a:spcAft>
                <a:spcPts val="0"/>
              </a:spcAft>
              <a:buClr>
                <a:schemeClr val="dk1"/>
              </a:buClr>
              <a:buSzPts val="1813"/>
              <a:buFont typeface="Arial"/>
              <a:buChar char="»"/>
              <a:defRPr sz="1812"/>
            </a:lvl8pPr>
            <a:lvl9pPr marL="4114800" lvl="8" indent="-343725" algn="l">
              <a:spcBef>
                <a:spcPts val="363"/>
              </a:spcBef>
              <a:spcAft>
                <a:spcPts val="0"/>
              </a:spcAft>
              <a:buClr>
                <a:schemeClr val="dk1"/>
              </a:buClr>
              <a:buSzPts val="1813"/>
              <a:buFont typeface="Arial"/>
              <a:buChar char="»"/>
              <a:defRPr sz="1812"/>
            </a:lvl9pPr>
          </a:lstStyle>
          <a:p>
            <a:endParaRPr/>
          </a:p>
        </p:txBody>
      </p:sp>
      <p:sp>
        <p:nvSpPr>
          <p:cNvPr id="135" name="Google Shape;135;p34"/>
          <p:cNvSpPr txBox="1">
            <a:spLocks noGrp="1"/>
          </p:cNvSpPr>
          <p:nvPr>
            <p:ph type="body" idx="2"/>
          </p:nvPr>
        </p:nvSpPr>
        <p:spPr>
          <a:xfrm>
            <a:off x="2193926" y="6888164"/>
            <a:ext cx="14439901" cy="22517100"/>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35"/>
          <p:cNvSpPr txBox="1">
            <a:spLocks noGrp="1"/>
          </p:cNvSpPr>
          <p:nvPr>
            <p:ph type="title"/>
          </p:nvPr>
        </p:nvSpPr>
        <p:spPr>
          <a:xfrm>
            <a:off x="8602664" y="23042566"/>
            <a:ext cx="26335037" cy="2720975"/>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8" name="Google Shape;138;p35"/>
          <p:cNvSpPr>
            <a:spLocks noGrp="1"/>
          </p:cNvSpPr>
          <p:nvPr>
            <p:ph type="pic" idx="2"/>
          </p:nvPr>
        </p:nvSpPr>
        <p:spPr>
          <a:xfrm>
            <a:off x="8602664" y="2941640"/>
            <a:ext cx="26335037" cy="19750088"/>
          </a:xfrm>
          <a:prstGeom prst="rect">
            <a:avLst/>
          </a:prstGeom>
          <a:noFill/>
          <a:ln>
            <a:noFill/>
          </a:ln>
        </p:spPr>
      </p:sp>
      <p:sp>
        <p:nvSpPr>
          <p:cNvPr id="139" name="Google Shape;139;p35"/>
          <p:cNvSpPr txBox="1">
            <a:spLocks noGrp="1"/>
          </p:cNvSpPr>
          <p:nvPr>
            <p:ph type="body" idx="1"/>
          </p:nvPr>
        </p:nvSpPr>
        <p:spPr>
          <a:xfrm>
            <a:off x="8602664" y="25763540"/>
            <a:ext cx="26335037" cy="3862388"/>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0"/>
        <p:cNvGrpSpPr/>
        <p:nvPr/>
      </p:nvGrpSpPr>
      <p:grpSpPr>
        <a:xfrm>
          <a:off x="0" y="0"/>
          <a:ext cx="0" cy="0"/>
          <a:chOff x="0" y="0"/>
          <a:chExt cx="0" cy="0"/>
        </a:xfrm>
      </p:grpSpPr>
      <p:sp>
        <p:nvSpPr>
          <p:cNvPr id="141" name="Google Shape;141;p36"/>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2" name="Google Shape;142;p36"/>
          <p:cNvSpPr txBox="1">
            <a:spLocks noGrp="1"/>
          </p:cNvSpPr>
          <p:nvPr>
            <p:ph type="body" idx="1"/>
          </p:nvPr>
        </p:nvSpPr>
        <p:spPr>
          <a:xfrm rot="5400000">
            <a:off x="8507731" y="-2175510"/>
            <a:ext cx="26563320" cy="42191940"/>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rot="5400000">
            <a:off x="22146421" y="11464134"/>
            <a:ext cx="30929264" cy="10547351"/>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5" name="Google Shape;145;p37"/>
          <p:cNvSpPr txBox="1">
            <a:spLocks noGrp="1"/>
          </p:cNvSpPr>
          <p:nvPr>
            <p:ph type="body" idx="1"/>
          </p:nvPr>
        </p:nvSpPr>
        <p:spPr>
          <a:xfrm rot="5400000">
            <a:off x="974727" y="992189"/>
            <a:ext cx="30929264" cy="31491239"/>
          </a:xfrm>
          <a:prstGeom prst="rect">
            <a:avLst/>
          </a:prstGeom>
          <a:noFill/>
          <a:ln>
            <a:noFill/>
          </a:ln>
        </p:spPr>
        <p:txBody>
          <a:bodyPr spcFirstLastPara="1" wrap="square" lIns="380325" tIns="380325" rIns="380325" bIns="3803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693739" y="5638802"/>
            <a:ext cx="4910137"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2" name="Google Shape;32;p6"/>
          <p:cNvSpPr txBox="1">
            <a:spLocks noGrp="1"/>
          </p:cNvSpPr>
          <p:nvPr>
            <p:ph type="body" idx="2"/>
          </p:nvPr>
        </p:nvSpPr>
        <p:spPr>
          <a:xfrm>
            <a:off x="5756275" y="5638802"/>
            <a:ext cx="4911725" cy="26563638"/>
          </a:xfrm>
          <a:prstGeom prst="rect">
            <a:avLst/>
          </a:prstGeom>
          <a:noFill/>
          <a:ln>
            <a:noFill/>
          </a:ln>
        </p:spPr>
        <p:txBody>
          <a:bodyPr spcFirstLastPara="1" wrap="square" lIns="380325" tIns="380325" rIns="380325" bIns="380325" anchor="t" anchorCtr="0">
            <a:noAutofit/>
          </a:bodyPr>
          <a:lstStyle>
            <a:lvl1pPr marL="457200" lvl="0" indent="-384365" algn="l">
              <a:spcBef>
                <a:spcPts val="491"/>
              </a:spcBef>
              <a:spcAft>
                <a:spcPts val="0"/>
              </a:spcAft>
              <a:buClr>
                <a:schemeClr val="dk1"/>
              </a:buClr>
              <a:buSzPts val="2453"/>
              <a:buFont typeface="Arial"/>
              <a:buChar char="•"/>
              <a:defRPr sz="2453"/>
            </a:lvl1pPr>
            <a:lvl2pPr marL="914400" lvl="1" indent="-364045" algn="l">
              <a:spcBef>
                <a:spcPts val="427"/>
              </a:spcBef>
              <a:spcAft>
                <a:spcPts val="0"/>
              </a:spcAft>
              <a:buClr>
                <a:schemeClr val="dk1"/>
              </a:buClr>
              <a:buSzPts val="2133"/>
              <a:buFont typeface="Arial"/>
              <a:buChar char="–"/>
              <a:defRPr sz="2133"/>
            </a:lvl2pPr>
            <a:lvl3pPr marL="1371600" lvl="2" indent="-343725" algn="l">
              <a:spcBef>
                <a:spcPts val="363"/>
              </a:spcBef>
              <a:spcAft>
                <a:spcPts val="0"/>
              </a:spcAft>
              <a:buClr>
                <a:schemeClr val="dk1"/>
              </a:buClr>
              <a:buSzPts val="1813"/>
              <a:buFont typeface="Arial"/>
              <a:buChar char="•"/>
              <a:defRPr sz="1812"/>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2193926" y="1317626"/>
            <a:ext cx="39503351" cy="548640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2193926" y="7369178"/>
            <a:ext cx="19392901"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36" name="Google Shape;36;p7"/>
          <p:cNvSpPr txBox="1">
            <a:spLocks noGrp="1"/>
          </p:cNvSpPr>
          <p:nvPr>
            <p:ph type="body" idx="2"/>
          </p:nvPr>
        </p:nvSpPr>
        <p:spPr>
          <a:xfrm>
            <a:off x="2193926" y="10439402"/>
            <a:ext cx="19392901"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
        <p:nvSpPr>
          <p:cNvPr id="37" name="Google Shape;37;p7"/>
          <p:cNvSpPr txBox="1">
            <a:spLocks noGrp="1"/>
          </p:cNvSpPr>
          <p:nvPr>
            <p:ph type="body" idx="3"/>
          </p:nvPr>
        </p:nvSpPr>
        <p:spPr>
          <a:xfrm>
            <a:off x="22296440" y="7369178"/>
            <a:ext cx="19400837" cy="3070226"/>
          </a:xfrm>
          <a:prstGeom prst="rect">
            <a:avLst/>
          </a:prstGeom>
          <a:noFill/>
          <a:ln>
            <a:noFill/>
          </a:ln>
        </p:spPr>
        <p:txBody>
          <a:bodyPr spcFirstLastPara="1" wrap="square" lIns="380325" tIns="380325" rIns="380325" bIns="380325" anchor="b" anchorCtr="0">
            <a:noAutofit/>
          </a:bodyPr>
          <a:lstStyle>
            <a:lvl1pPr marL="457200" lvl="0" indent="-228600" algn="l">
              <a:spcBef>
                <a:spcPts val="427"/>
              </a:spcBef>
              <a:spcAft>
                <a:spcPts val="0"/>
              </a:spcAft>
              <a:buClr>
                <a:schemeClr val="dk1"/>
              </a:buClr>
              <a:buSzPts val="2133"/>
              <a:buFont typeface="Arial"/>
              <a:buNone/>
              <a:defRPr sz="2133" b="1"/>
            </a:lvl1pPr>
            <a:lvl2pPr marL="914400" lvl="1" indent="-228600" algn="l">
              <a:spcBef>
                <a:spcPts val="363"/>
              </a:spcBef>
              <a:spcAft>
                <a:spcPts val="0"/>
              </a:spcAft>
              <a:buClr>
                <a:schemeClr val="dk1"/>
              </a:buClr>
              <a:buSzPts val="1813"/>
              <a:buFont typeface="Arial"/>
              <a:buNone/>
              <a:defRPr sz="1812" b="1"/>
            </a:lvl2pPr>
            <a:lvl3pPr marL="1371600" lvl="2" indent="-228600" algn="l">
              <a:spcBef>
                <a:spcPts val="320"/>
              </a:spcBef>
              <a:spcAft>
                <a:spcPts val="0"/>
              </a:spcAft>
              <a:buClr>
                <a:schemeClr val="dk1"/>
              </a:buClr>
              <a:buSzPts val="1600"/>
              <a:buFont typeface="Arial"/>
              <a:buNone/>
              <a:defRPr sz="1600" b="1"/>
            </a:lvl3pPr>
            <a:lvl4pPr marL="1828800" lvl="3" indent="-228600" algn="l">
              <a:spcBef>
                <a:spcPts val="277"/>
              </a:spcBef>
              <a:spcAft>
                <a:spcPts val="0"/>
              </a:spcAft>
              <a:buClr>
                <a:schemeClr val="dk1"/>
              </a:buClr>
              <a:buSzPts val="1387"/>
              <a:buFont typeface="Arial"/>
              <a:buNone/>
              <a:defRPr sz="1387" b="1"/>
            </a:lvl4pPr>
            <a:lvl5pPr marL="2286000" lvl="4" indent="-228600" algn="l">
              <a:spcBef>
                <a:spcPts val="277"/>
              </a:spcBef>
              <a:spcAft>
                <a:spcPts val="0"/>
              </a:spcAft>
              <a:buClr>
                <a:schemeClr val="dk1"/>
              </a:buClr>
              <a:buSzPts val="1387"/>
              <a:buFont typeface="Arial"/>
              <a:buNone/>
              <a:defRPr sz="1387" b="1"/>
            </a:lvl5pPr>
            <a:lvl6pPr marL="2743200" lvl="5" indent="-228600" algn="l">
              <a:spcBef>
                <a:spcPts val="277"/>
              </a:spcBef>
              <a:spcAft>
                <a:spcPts val="0"/>
              </a:spcAft>
              <a:buClr>
                <a:schemeClr val="dk1"/>
              </a:buClr>
              <a:buSzPts val="1387"/>
              <a:buFont typeface="Arial"/>
              <a:buNone/>
              <a:defRPr sz="1387" b="1"/>
            </a:lvl6pPr>
            <a:lvl7pPr marL="3200400" lvl="6" indent="-228600" algn="l">
              <a:spcBef>
                <a:spcPts val="277"/>
              </a:spcBef>
              <a:spcAft>
                <a:spcPts val="0"/>
              </a:spcAft>
              <a:buClr>
                <a:schemeClr val="dk1"/>
              </a:buClr>
              <a:buSzPts val="1387"/>
              <a:buFont typeface="Arial"/>
              <a:buNone/>
              <a:defRPr sz="1387" b="1"/>
            </a:lvl7pPr>
            <a:lvl8pPr marL="3657600" lvl="7" indent="-228600" algn="l">
              <a:spcBef>
                <a:spcPts val="277"/>
              </a:spcBef>
              <a:spcAft>
                <a:spcPts val="0"/>
              </a:spcAft>
              <a:buClr>
                <a:schemeClr val="dk1"/>
              </a:buClr>
              <a:buSzPts val="1387"/>
              <a:buFont typeface="Arial"/>
              <a:buNone/>
              <a:defRPr sz="1387" b="1"/>
            </a:lvl8pPr>
            <a:lvl9pPr marL="4114800" lvl="8" indent="-228600" algn="l">
              <a:spcBef>
                <a:spcPts val="277"/>
              </a:spcBef>
              <a:spcAft>
                <a:spcPts val="0"/>
              </a:spcAft>
              <a:buClr>
                <a:schemeClr val="dk1"/>
              </a:buClr>
              <a:buSzPts val="1387"/>
              <a:buFont typeface="Arial"/>
              <a:buNone/>
              <a:defRPr sz="1387" b="1"/>
            </a:lvl9pPr>
          </a:lstStyle>
          <a:p>
            <a:endParaRPr/>
          </a:p>
        </p:txBody>
      </p:sp>
      <p:sp>
        <p:nvSpPr>
          <p:cNvPr id="38" name="Google Shape;38;p7"/>
          <p:cNvSpPr txBox="1">
            <a:spLocks noGrp="1"/>
          </p:cNvSpPr>
          <p:nvPr>
            <p:ph type="body" idx="4"/>
          </p:nvPr>
        </p:nvSpPr>
        <p:spPr>
          <a:xfrm>
            <a:off x="22296440" y="10439402"/>
            <a:ext cx="19400837" cy="18965864"/>
          </a:xfrm>
          <a:prstGeom prst="rect">
            <a:avLst/>
          </a:prstGeom>
          <a:noFill/>
          <a:ln>
            <a:noFill/>
          </a:ln>
        </p:spPr>
        <p:txBody>
          <a:bodyPr spcFirstLastPara="1" wrap="square" lIns="380325" tIns="380325" rIns="380325" bIns="380325" anchor="t" anchorCtr="0">
            <a:noAutofit/>
          </a:bodyPr>
          <a:lstStyle>
            <a:lvl1pPr marL="457200" lvl="0" indent="-364045" algn="l">
              <a:spcBef>
                <a:spcPts val="427"/>
              </a:spcBef>
              <a:spcAft>
                <a:spcPts val="0"/>
              </a:spcAft>
              <a:buClr>
                <a:schemeClr val="dk1"/>
              </a:buClr>
              <a:buSzPts val="2133"/>
              <a:buFont typeface="Arial"/>
              <a:buChar char="•"/>
              <a:defRPr sz="2133"/>
            </a:lvl1pPr>
            <a:lvl2pPr marL="914400" lvl="1" indent="-343725" algn="l">
              <a:spcBef>
                <a:spcPts val="363"/>
              </a:spcBef>
              <a:spcAft>
                <a:spcPts val="0"/>
              </a:spcAft>
              <a:buClr>
                <a:schemeClr val="dk1"/>
              </a:buClr>
              <a:buSzPts val="1813"/>
              <a:buFont typeface="Arial"/>
              <a:buChar char="–"/>
              <a:defRPr sz="1812"/>
            </a:lvl2pPr>
            <a:lvl3pPr marL="1371600" lvl="2" indent="-330200" algn="l">
              <a:spcBef>
                <a:spcPts val="320"/>
              </a:spcBef>
              <a:spcAft>
                <a:spcPts val="0"/>
              </a:spcAft>
              <a:buClr>
                <a:schemeClr val="dk1"/>
              </a:buClr>
              <a:buSzPts val="1600"/>
              <a:buFont typeface="Arial"/>
              <a:buChar char="•"/>
              <a:defRPr sz="1600"/>
            </a:lvl3pPr>
            <a:lvl4pPr marL="1828800" lvl="3" indent="-316674" algn="l">
              <a:spcBef>
                <a:spcPts val="277"/>
              </a:spcBef>
              <a:spcAft>
                <a:spcPts val="0"/>
              </a:spcAft>
              <a:buClr>
                <a:schemeClr val="dk1"/>
              </a:buClr>
              <a:buSzPts val="1387"/>
              <a:buFont typeface="Arial"/>
              <a:buChar char="–"/>
              <a:defRPr sz="1387"/>
            </a:lvl4pPr>
            <a:lvl5pPr marL="2286000" lvl="4" indent="-316674" algn="l">
              <a:spcBef>
                <a:spcPts val="277"/>
              </a:spcBef>
              <a:spcAft>
                <a:spcPts val="0"/>
              </a:spcAft>
              <a:buClr>
                <a:schemeClr val="dk1"/>
              </a:buClr>
              <a:buSzPts val="1387"/>
              <a:buFont typeface="Arial"/>
              <a:buChar char="»"/>
              <a:defRPr sz="1387"/>
            </a:lvl5pPr>
            <a:lvl6pPr marL="2743200" lvl="5" indent="-316674" algn="l">
              <a:spcBef>
                <a:spcPts val="277"/>
              </a:spcBef>
              <a:spcAft>
                <a:spcPts val="0"/>
              </a:spcAft>
              <a:buClr>
                <a:schemeClr val="dk1"/>
              </a:buClr>
              <a:buSzPts val="1387"/>
              <a:buFont typeface="Arial"/>
              <a:buChar char="»"/>
              <a:defRPr sz="1387"/>
            </a:lvl6pPr>
            <a:lvl7pPr marL="3200400" lvl="6" indent="-316674" algn="l">
              <a:spcBef>
                <a:spcPts val="277"/>
              </a:spcBef>
              <a:spcAft>
                <a:spcPts val="0"/>
              </a:spcAft>
              <a:buClr>
                <a:schemeClr val="dk1"/>
              </a:buClr>
              <a:buSzPts val="1387"/>
              <a:buFont typeface="Arial"/>
              <a:buChar char="»"/>
              <a:defRPr sz="1387"/>
            </a:lvl7pPr>
            <a:lvl8pPr marL="3657600" lvl="7" indent="-316674" algn="l">
              <a:spcBef>
                <a:spcPts val="277"/>
              </a:spcBef>
              <a:spcAft>
                <a:spcPts val="0"/>
              </a:spcAft>
              <a:buClr>
                <a:schemeClr val="dk1"/>
              </a:buClr>
              <a:buSzPts val="1387"/>
              <a:buFont typeface="Arial"/>
              <a:buChar char="»"/>
              <a:defRPr sz="1387"/>
            </a:lvl8pPr>
            <a:lvl9pPr marL="4114800" lvl="8" indent="-316674" algn="l">
              <a:spcBef>
                <a:spcPts val="277"/>
              </a:spcBef>
              <a:spcAft>
                <a:spcPts val="0"/>
              </a:spcAft>
              <a:buClr>
                <a:schemeClr val="dk1"/>
              </a:buClr>
              <a:buSzPts val="1387"/>
              <a:buFont typeface="Arial"/>
              <a:buChar char="»"/>
              <a:defRPr sz="1387"/>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2193926" y="1311276"/>
            <a:ext cx="14439901" cy="5576889"/>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 name="Google Shape;44;p10"/>
          <p:cNvSpPr txBox="1">
            <a:spLocks noGrp="1"/>
          </p:cNvSpPr>
          <p:nvPr>
            <p:ph type="body" idx="1"/>
          </p:nvPr>
        </p:nvSpPr>
        <p:spPr>
          <a:xfrm>
            <a:off x="17160875" y="1311276"/>
            <a:ext cx="24536400" cy="28093989"/>
          </a:xfrm>
          <a:prstGeom prst="rect">
            <a:avLst/>
          </a:prstGeom>
          <a:noFill/>
          <a:ln>
            <a:noFill/>
          </a:ln>
        </p:spPr>
        <p:txBody>
          <a:bodyPr spcFirstLastPara="1" wrap="square" lIns="380325" tIns="380325" rIns="380325" bIns="380325" anchor="t" anchorCtr="0">
            <a:noAutofit/>
          </a:bodyPr>
          <a:lstStyle>
            <a:lvl1pPr marL="457200" lvl="0" indent="-411480" algn="l">
              <a:spcBef>
                <a:spcPts val="576"/>
              </a:spcBef>
              <a:spcAft>
                <a:spcPts val="0"/>
              </a:spcAft>
              <a:buClr>
                <a:schemeClr val="dk1"/>
              </a:buClr>
              <a:buSzPts val="2880"/>
              <a:buFont typeface="Arial"/>
              <a:buChar char="•"/>
              <a:defRPr sz="2880"/>
            </a:lvl1pPr>
            <a:lvl2pPr marL="914400" lvl="1" indent="-384365" algn="l">
              <a:spcBef>
                <a:spcPts val="491"/>
              </a:spcBef>
              <a:spcAft>
                <a:spcPts val="0"/>
              </a:spcAft>
              <a:buClr>
                <a:schemeClr val="dk1"/>
              </a:buClr>
              <a:buSzPts val="2453"/>
              <a:buFont typeface="Arial"/>
              <a:buChar char="–"/>
              <a:defRPr sz="2453"/>
            </a:lvl2pPr>
            <a:lvl3pPr marL="1371600" lvl="2" indent="-364045" algn="l">
              <a:spcBef>
                <a:spcPts val="427"/>
              </a:spcBef>
              <a:spcAft>
                <a:spcPts val="0"/>
              </a:spcAft>
              <a:buClr>
                <a:schemeClr val="dk1"/>
              </a:buClr>
              <a:buSzPts val="2133"/>
              <a:buFont typeface="Arial"/>
              <a:buChar char="•"/>
              <a:defRPr sz="2133"/>
            </a:lvl3pPr>
            <a:lvl4pPr marL="1828800" lvl="3" indent="-343725" algn="l">
              <a:spcBef>
                <a:spcPts val="363"/>
              </a:spcBef>
              <a:spcAft>
                <a:spcPts val="0"/>
              </a:spcAft>
              <a:buClr>
                <a:schemeClr val="dk1"/>
              </a:buClr>
              <a:buSzPts val="1813"/>
              <a:buFont typeface="Arial"/>
              <a:buChar char="–"/>
              <a:defRPr sz="1812"/>
            </a:lvl4pPr>
            <a:lvl5pPr marL="2286000" lvl="4" indent="-343725" algn="l">
              <a:spcBef>
                <a:spcPts val="363"/>
              </a:spcBef>
              <a:spcAft>
                <a:spcPts val="0"/>
              </a:spcAft>
              <a:buClr>
                <a:schemeClr val="dk1"/>
              </a:buClr>
              <a:buSzPts val="1813"/>
              <a:buFont typeface="Arial"/>
              <a:buChar char="»"/>
              <a:defRPr sz="1812"/>
            </a:lvl5pPr>
            <a:lvl6pPr marL="2743200" lvl="5" indent="-343725" algn="l">
              <a:spcBef>
                <a:spcPts val="363"/>
              </a:spcBef>
              <a:spcAft>
                <a:spcPts val="0"/>
              </a:spcAft>
              <a:buClr>
                <a:schemeClr val="dk1"/>
              </a:buClr>
              <a:buSzPts val="1813"/>
              <a:buFont typeface="Arial"/>
              <a:buChar char="»"/>
              <a:defRPr sz="1812"/>
            </a:lvl6pPr>
            <a:lvl7pPr marL="3200400" lvl="6" indent="-343725" algn="l">
              <a:spcBef>
                <a:spcPts val="363"/>
              </a:spcBef>
              <a:spcAft>
                <a:spcPts val="0"/>
              </a:spcAft>
              <a:buClr>
                <a:schemeClr val="dk1"/>
              </a:buClr>
              <a:buSzPts val="1813"/>
              <a:buFont typeface="Arial"/>
              <a:buChar char="»"/>
              <a:defRPr sz="1812"/>
            </a:lvl7pPr>
            <a:lvl8pPr marL="3657600" lvl="7" indent="-343725" algn="l">
              <a:spcBef>
                <a:spcPts val="363"/>
              </a:spcBef>
              <a:spcAft>
                <a:spcPts val="0"/>
              </a:spcAft>
              <a:buClr>
                <a:schemeClr val="dk1"/>
              </a:buClr>
              <a:buSzPts val="1813"/>
              <a:buFont typeface="Arial"/>
              <a:buChar char="»"/>
              <a:defRPr sz="1812"/>
            </a:lvl8pPr>
            <a:lvl9pPr marL="4114800" lvl="8" indent="-343725" algn="l">
              <a:spcBef>
                <a:spcPts val="363"/>
              </a:spcBef>
              <a:spcAft>
                <a:spcPts val="0"/>
              </a:spcAft>
              <a:buClr>
                <a:schemeClr val="dk1"/>
              </a:buClr>
              <a:buSzPts val="1813"/>
              <a:buFont typeface="Arial"/>
              <a:buChar char="»"/>
              <a:defRPr sz="1812"/>
            </a:lvl9pPr>
          </a:lstStyle>
          <a:p>
            <a:endParaRPr/>
          </a:p>
        </p:txBody>
      </p:sp>
      <p:sp>
        <p:nvSpPr>
          <p:cNvPr id="45" name="Google Shape;45;p10"/>
          <p:cNvSpPr txBox="1">
            <a:spLocks noGrp="1"/>
          </p:cNvSpPr>
          <p:nvPr>
            <p:ph type="body" idx="2"/>
          </p:nvPr>
        </p:nvSpPr>
        <p:spPr>
          <a:xfrm>
            <a:off x="2193926" y="6888164"/>
            <a:ext cx="14439901" cy="22517100"/>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8602664" y="23042566"/>
            <a:ext cx="26335037" cy="2720975"/>
          </a:xfrm>
          <a:prstGeom prst="rect">
            <a:avLst/>
          </a:prstGeom>
          <a:noFill/>
          <a:ln>
            <a:noFill/>
          </a:ln>
        </p:spPr>
        <p:txBody>
          <a:bodyPr spcFirstLastPara="1" wrap="square" lIns="76050" tIns="38000" rIns="76050" bIns="38000" anchor="b" anchorCtr="0">
            <a:noAutofit/>
          </a:bodyPr>
          <a:lstStyle>
            <a:lvl1pPr lvl="0" algn="l">
              <a:spcBef>
                <a:spcPts val="0"/>
              </a:spcBef>
              <a:spcAft>
                <a:spcPts val="0"/>
              </a:spcAft>
              <a:buSzPts val="1400"/>
              <a:buNone/>
              <a:defRPr sz="1812"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 name="Google Shape;48;p11"/>
          <p:cNvSpPr>
            <a:spLocks noGrp="1"/>
          </p:cNvSpPr>
          <p:nvPr>
            <p:ph type="pic" idx="2"/>
          </p:nvPr>
        </p:nvSpPr>
        <p:spPr>
          <a:xfrm>
            <a:off x="8602664" y="2941640"/>
            <a:ext cx="26335037" cy="19750088"/>
          </a:xfrm>
          <a:prstGeom prst="rect">
            <a:avLst/>
          </a:prstGeom>
          <a:noFill/>
          <a:ln>
            <a:noFill/>
          </a:ln>
        </p:spPr>
      </p:sp>
      <p:sp>
        <p:nvSpPr>
          <p:cNvPr id="49" name="Google Shape;49;p11"/>
          <p:cNvSpPr txBox="1">
            <a:spLocks noGrp="1"/>
          </p:cNvSpPr>
          <p:nvPr>
            <p:ph type="body" idx="1"/>
          </p:nvPr>
        </p:nvSpPr>
        <p:spPr>
          <a:xfrm>
            <a:off x="8602664" y="25763540"/>
            <a:ext cx="26335037" cy="3862388"/>
          </a:xfrm>
          <a:prstGeom prst="rect">
            <a:avLst/>
          </a:prstGeom>
          <a:noFill/>
          <a:ln>
            <a:noFill/>
          </a:ln>
        </p:spPr>
        <p:txBody>
          <a:bodyPr spcFirstLastPara="1" wrap="square" lIns="380325" tIns="380325" rIns="380325" bIns="380325" anchor="t" anchorCtr="0">
            <a:noAutofit/>
          </a:bodyPr>
          <a:lstStyle>
            <a:lvl1pPr marL="457200" lvl="0" indent="-228600" algn="l">
              <a:spcBef>
                <a:spcPts val="256"/>
              </a:spcBef>
              <a:spcAft>
                <a:spcPts val="0"/>
              </a:spcAft>
              <a:buClr>
                <a:schemeClr val="dk1"/>
              </a:buClr>
              <a:buSzPts val="1280"/>
              <a:buFont typeface="Arial"/>
              <a:buNone/>
              <a:defRPr sz="1280"/>
            </a:lvl1pPr>
            <a:lvl2pPr marL="914400" lvl="1" indent="-228600" algn="l">
              <a:spcBef>
                <a:spcPts val="213"/>
              </a:spcBef>
              <a:spcAft>
                <a:spcPts val="0"/>
              </a:spcAft>
              <a:buClr>
                <a:schemeClr val="dk1"/>
              </a:buClr>
              <a:buSzPts val="1067"/>
              <a:buFont typeface="Arial"/>
              <a:buNone/>
              <a:defRPr sz="1067"/>
            </a:lvl2pPr>
            <a:lvl3pPr marL="1371600" lvl="2" indent="-228600" algn="l">
              <a:spcBef>
                <a:spcPts val="171"/>
              </a:spcBef>
              <a:spcAft>
                <a:spcPts val="0"/>
              </a:spcAft>
              <a:buClr>
                <a:schemeClr val="dk1"/>
              </a:buClr>
              <a:buSzPts val="853"/>
              <a:buFont typeface="Arial"/>
              <a:buNone/>
              <a:defRPr sz="853"/>
            </a:lvl3pPr>
            <a:lvl4pPr marL="1828800" lvl="3" indent="-228600" algn="l">
              <a:spcBef>
                <a:spcPts val="149"/>
              </a:spcBef>
              <a:spcAft>
                <a:spcPts val="0"/>
              </a:spcAft>
              <a:buClr>
                <a:schemeClr val="dk1"/>
              </a:buClr>
              <a:buSzPts val="747"/>
              <a:buFont typeface="Arial"/>
              <a:buNone/>
              <a:defRPr sz="747"/>
            </a:lvl4pPr>
            <a:lvl5pPr marL="2286000" lvl="4" indent="-228600" algn="l">
              <a:spcBef>
                <a:spcPts val="149"/>
              </a:spcBef>
              <a:spcAft>
                <a:spcPts val="0"/>
              </a:spcAft>
              <a:buClr>
                <a:schemeClr val="dk1"/>
              </a:buClr>
              <a:buSzPts val="747"/>
              <a:buFont typeface="Arial"/>
              <a:buNone/>
              <a:defRPr sz="747"/>
            </a:lvl5pPr>
            <a:lvl6pPr marL="2743200" lvl="5" indent="-228600" algn="l">
              <a:spcBef>
                <a:spcPts val="149"/>
              </a:spcBef>
              <a:spcAft>
                <a:spcPts val="0"/>
              </a:spcAft>
              <a:buClr>
                <a:schemeClr val="dk1"/>
              </a:buClr>
              <a:buSzPts val="747"/>
              <a:buFont typeface="Arial"/>
              <a:buNone/>
              <a:defRPr sz="747"/>
            </a:lvl6pPr>
            <a:lvl7pPr marL="3200400" lvl="6" indent="-228600" algn="l">
              <a:spcBef>
                <a:spcPts val="149"/>
              </a:spcBef>
              <a:spcAft>
                <a:spcPts val="0"/>
              </a:spcAft>
              <a:buClr>
                <a:schemeClr val="dk1"/>
              </a:buClr>
              <a:buSzPts val="747"/>
              <a:buFont typeface="Arial"/>
              <a:buNone/>
              <a:defRPr sz="747"/>
            </a:lvl7pPr>
            <a:lvl8pPr marL="3657600" lvl="7" indent="-228600" algn="l">
              <a:spcBef>
                <a:spcPts val="149"/>
              </a:spcBef>
              <a:spcAft>
                <a:spcPts val="0"/>
              </a:spcAft>
              <a:buClr>
                <a:schemeClr val="dk1"/>
              </a:buClr>
              <a:buSzPts val="747"/>
              <a:buFont typeface="Arial"/>
              <a:buNone/>
              <a:defRPr sz="747"/>
            </a:lvl8pPr>
            <a:lvl9pPr marL="4114800" lvl="8" indent="-228600" algn="l">
              <a:spcBef>
                <a:spcPts val="149"/>
              </a:spcBef>
              <a:spcAft>
                <a:spcPts val="0"/>
              </a:spcAft>
              <a:buClr>
                <a:schemeClr val="dk1"/>
              </a:buClr>
              <a:buSzPts val="747"/>
              <a:buFont typeface="Arial"/>
              <a:buNone/>
              <a:defRPr sz="747"/>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43891200" cy="4800600"/>
          </a:xfrm>
          <a:prstGeom prst="rect">
            <a:avLst/>
          </a:prstGeom>
          <a:solidFill>
            <a:schemeClr val="accent2"/>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1" name="Google Shape;11;p2"/>
          <p:cNvSpPr/>
          <p:nvPr/>
        </p:nvSpPr>
        <p:spPr>
          <a:xfrm>
            <a:off x="693421" y="5638800"/>
            <a:ext cx="9974580" cy="26563320"/>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2" name="Google Shape;12;p2"/>
          <p:cNvSpPr/>
          <p:nvPr/>
        </p:nvSpPr>
        <p:spPr>
          <a:xfrm>
            <a:off x="0" y="4800600"/>
            <a:ext cx="43891200" cy="129540"/>
          </a:xfrm>
          <a:prstGeom prst="rect">
            <a:avLst/>
          </a:prstGeom>
          <a:solidFill>
            <a:srgbClr val="660000"/>
          </a:solidFill>
          <a:ln w="152400" cap="flat" cmpd="sng">
            <a:solidFill>
              <a:srgbClr val="FF9900"/>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3" name="Google Shape;13;p2"/>
          <p:cNvSpPr txBox="1"/>
          <p:nvPr/>
        </p:nvSpPr>
        <p:spPr>
          <a:xfrm>
            <a:off x="609600" y="32445961"/>
            <a:ext cx="2514600" cy="275603"/>
          </a:xfrm>
          <a:prstGeom prst="rect">
            <a:avLst/>
          </a:prstGeom>
          <a:noFill/>
          <a:ln>
            <a:noFill/>
          </a:ln>
        </p:spPr>
        <p:txBody>
          <a:bodyPr spcFirstLastPara="1" wrap="square" lIns="81100" tIns="40550" rIns="81100" bIns="40550" anchor="t" anchorCtr="0">
            <a:spAutoFit/>
          </a:bodyPr>
          <a:lstStyle/>
          <a:p>
            <a:pPr marL="0" marR="0" lvl="0" indent="0" algn="l" rtl="0">
              <a:lnSpc>
                <a:spcPct val="65000"/>
              </a:lnSpc>
              <a:spcBef>
                <a:spcPts val="0"/>
              </a:spcBef>
              <a:spcAft>
                <a:spcPts val="0"/>
              </a:spcAft>
              <a:buNone/>
            </a:pPr>
            <a:r>
              <a:rPr lang="en-US" sz="427" b="1" i="0" u="none" strike="noStrike" cap="none">
                <a:solidFill>
                  <a:schemeClr val="lt2"/>
                </a:solidFill>
                <a:latin typeface="Arial"/>
                <a:ea typeface="Arial"/>
                <a:cs typeface="Arial"/>
                <a:sym typeface="Arial"/>
              </a:rPr>
              <a:t>TEMPLATE DESIGN © 2008</a:t>
            </a:r>
            <a:endParaRPr/>
          </a:p>
          <a:p>
            <a:pPr marL="0" marR="0" lvl="0" indent="0" algn="l" rtl="0">
              <a:lnSpc>
                <a:spcPct val="65000"/>
              </a:lnSpc>
              <a:spcBef>
                <a:spcPts val="427"/>
              </a:spcBef>
              <a:spcAft>
                <a:spcPts val="0"/>
              </a:spcAft>
              <a:buNone/>
            </a:pPr>
            <a:r>
              <a:rPr lang="en-US" sz="853" b="1" i="0" u="none" strike="noStrike" cap="none">
                <a:solidFill>
                  <a:schemeClr val="lt2"/>
                </a:solidFill>
                <a:latin typeface="Arial"/>
                <a:ea typeface="Arial"/>
                <a:cs typeface="Arial"/>
                <a:sym typeface="Arial"/>
              </a:rPr>
              <a:t>www.PosterPresentations.com</a:t>
            </a:r>
            <a:endParaRPr/>
          </a:p>
        </p:txBody>
      </p:sp>
      <p:sp>
        <p:nvSpPr>
          <p:cNvPr id="14" name="Google Shape;14;p2"/>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marR="0" lvl="0"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1pPr>
            <a:lvl2pPr marR="0" lvl="1"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2pPr>
            <a:lvl3pPr marR="0" lvl="2"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3pPr>
            <a:lvl4pPr marR="0" lvl="3"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4pPr>
            <a:lvl5pPr marR="0" lvl="4"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5pPr>
            <a:lvl6pPr marR="0" lvl="5"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6pPr>
            <a:lvl7pPr marR="0" lvl="6"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7pPr>
            <a:lvl8pPr marR="0" lvl="7"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8pPr>
            <a:lvl9pPr marR="0" lvl="8" algn="ctr" rtl="0">
              <a:spcBef>
                <a:spcPts val="0"/>
              </a:spcBef>
              <a:spcAft>
                <a:spcPts val="0"/>
              </a:spcAft>
              <a:buSzPts val="1400"/>
              <a:buNone/>
              <a:defRPr sz="7680" b="0" i="0" u="none" strike="noStrike" cap="none">
                <a:solidFill>
                  <a:srgbClr val="FFFFFF"/>
                </a:solidFill>
                <a:latin typeface="Arial Black"/>
                <a:ea typeface="Arial Black"/>
                <a:cs typeface="Arial Black"/>
                <a:sym typeface="Arial Black"/>
              </a:defRPr>
            </a:lvl9pPr>
          </a:lstStyle>
          <a:p>
            <a:endParaRPr/>
          </a:p>
        </p:txBody>
      </p:sp>
      <p:sp>
        <p:nvSpPr>
          <p:cNvPr id="15" name="Google Shape;15;p2"/>
          <p:cNvSpPr txBox="1">
            <a:spLocks noGrp="1"/>
          </p:cNvSpPr>
          <p:nvPr>
            <p:ph type="body" idx="1"/>
          </p:nvPr>
        </p:nvSpPr>
        <p:spPr>
          <a:xfrm>
            <a:off x="693421" y="5638800"/>
            <a:ext cx="9974580" cy="26563320"/>
          </a:xfrm>
          <a:prstGeom prst="rect">
            <a:avLst/>
          </a:prstGeom>
          <a:noFill/>
          <a:ln>
            <a:noFill/>
          </a:ln>
        </p:spPr>
        <p:txBody>
          <a:bodyPr spcFirstLastPara="1" wrap="square" lIns="380325" tIns="380325" rIns="380325" bIns="380325" anchor="t" anchorCtr="0">
            <a:noAutofit/>
          </a:bodyPr>
          <a:lstStyle>
            <a:lvl1pPr marL="457200" marR="0" lvl="0"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1pPr>
            <a:lvl2pPr marL="914400" marR="0" lvl="1"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2pPr>
            <a:lvl3pPr marL="1371600" marR="0" lvl="2" indent="-364045" algn="l" rtl="0">
              <a:spcBef>
                <a:spcPts val="427"/>
              </a:spcBef>
              <a:spcAft>
                <a:spcPts val="0"/>
              </a:spcAft>
              <a:buClr>
                <a:schemeClr val="dk1"/>
              </a:buClr>
              <a:buSzPts val="2133"/>
              <a:buFont typeface="Arial"/>
              <a:buChar char="•"/>
              <a:defRPr sz="2133" b="0" i="0" u="none" strike="noStrike" cap="none">
                <a:solidFill>
                  <a:schemeClr val="dk1"/>
                </a:solidFill>
                <a:latin typeface="Arial"/>
                <a:ea typeface="Arial"/>
                <a:cs typeface="Arial"/>
                <a:sym typeface="Arial"/>
              </a:defRPr>
            </a:lvl3pPr>
            <a:lvl4pPr marL="1828800" marR="0" lvl="3"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4pPr>
            <a:lvl5pPr marL="2286000" marR="0" lvl="4"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5pPr>
            <a:lvl6pPr marL="2743200" marR="0" lvl="5"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6pPr>
            <a:lvl7pPr marL="3200400" marR="0" lvl="6"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7pPr>
            <a:lvl8pPr marL="3657600" marR="0" lvl="7"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8pPr>
            <a:lvl9pPr marL="4114800" marR="0" lvl="8"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9pPr>
          </a:lstStyle>
          <a:p>
            <a:endParaRPr/>
          </a:p>
        </p:txBody>
      </p:sp>
      <p:sp>
        <p:nvSpPr>
          <p:cNvPr id="16" name="Google Shape;16;p2"/>
          <p:cNvSpPr/>
          <p:nvPr/>
        </p:nvSpPr>
        <p:spPr>
          <a:xfrm>
            <a:off x="0" y="0"/>
            <a:ext cx="43891200" cy="32918400"/>
          </a:xfrm>
          <a:prstGeom prst="rect">
            <a:avLst/>
          </a:prstGeom>
          <a:noFill/>
          <a:ln w="9525" cap="flat" cmpd="sng">
            <a:solidFill>
              <a:schemeClr val="dk2"/>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7" name="Google Shape;17;p2"/>
          <p:cNvSpPr/>
          <p:nvPr/>
        </p:nvSpPr>
        <p:spPr>
          <a:xfrm>
            <a:off x="11490960" y="5638800"/>
            <a:ext cx="9982200" cy="26563320"/>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8" name="Google Shape;18;p2"/>
          <p:cNvSpPr/>
          <p:nvPr/>
        </p:nvSpPr>
        <p:spPr>
          <a:xfrm>
            <a:off x="22273260" y="5638800"/>
            <a:ext cx="9982200" cy="26563320"/>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
        <p:nvSpPr>
          <p:cNvPr id="19" name="Google Shape;19;p2"/>
          <p:cNvSpPr/>
          <p:nvPr/>
        </p:nvSpPr>
        <p:spPr>
          <a:xfrm>
            <a:off x="33078420" y="5638800"/>
            <a:ext cx="9982200" cy="26563320"/>
          </a:xfrm>
          <a:prstGeom prst="rect">
            <a:avLst/>
          </a:prstGeom>
          <a:solidFill>
            <a:srgbClr val="FFFFFF"/>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b="0" i="0" u="none" strike="noStrike" cap="none">
              <a:solidFill>
                <a:schemeClr val="dk1"/>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Google Shape;57;p14"/>
          <p:cNvSpPr/>
          <p:nvPr/>
        </p:nvSpPr>
        <p:spPr>
          <a:xfrm>
            <a:off x="0" y="0"/>
            <a:ext cx="43891200" cy="48006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58" name="Google Shape;58;p14"/>
          <p:cNvSpPr/>
          <p:nvPr/>
        </p:nvSpPr>
        <p:spPr>
          <a:xfrm>
            <a:off x="693421" y="5638800"/>
            <a:ext cx="9974580" cy="2656332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59" name="Google Shape;59;p14"/>
          <p:cNvSpPr/>
          <p:nvPr/>
        </p:nvSpPr>
        <p:spPr>
          <a:xfrm>
            <a:off x="0" y="4800600"/>
            <a:ext cx="43891200" cy="129540"/>
          </a:xfrm>
          <a:prstGeom prst="rect">
            <a:avLst/>
          </a:prstGeom>
          <a:solidFill>
            <a:srgbClr val="660000"/>
          </a:solidFill>
          <a:ln>
            <a:noFill/>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60" name="Google Shape;60;p14"/>
          <p:cNvSpPr txBox="1"/>
          <p:nvPr/>
        </p:nvSpPr>
        <p:spPr>
          <a:xfrm>
            <a:off x="609600" y="32445961"/>
            <a:ext cx="2514600" cy="275603"/>
          </a:xfrm>
          <a:prstGeom prst="rect">
            <a:avLst/>
          </a:prstGeom>
          <a:noFill/>
          <a:ln>
            <a:noFill/>
          </a:ln>
        </p:spPr>
        <p:txBody>
          <a:bodyPr spcFirstLastPara="1" wrap="square" lIns="81100" tIns="40550" rIns="81100" bIns="40550" anchor="t" anchorCtr="0">
            <a:spAutoFit/>
          </a:bodyPr>
          <a:lstStyle/>
          <a:p>
            <a:pPr marL="0" marR="0" lvl="0" indent="0" algn="l" rtl="0">
              <a:lnSpc>
                <a:spcPct val="65000"/>
              </a:lnSpc>
              <a:spcBef>
                <a:spcPts val="0"/>
              </a:spcBef>
              <a:spcAft>
                <a:spcPts val="0"/>
              </a:spcAft>
              <a:buNone/>
            </a:pPr>
            <a:r>
              <a:rPr lang="en-US" sz="427" b="1">
                <a:solidFill>
                  <a:schemeClr val="lt2"/>
                </a:solidFill>
                <a:latin typeface="Arial"/>
                <a:ea typeface="Arial"/>
                <a:cs typeface="Arial"/>
                <a:sym typeface="Arial"/>
              </a:rPr>
              <a:t>POSTER TEMPLATE BY:</a:t>
            </a:r>
            <a:endParaRPr/>
          </a:p>
          <a:p>
            <a:pPr marL="0" marR="0" lvl="0" indent="0" algn="l" rtl="0">
              <a:lnSpc>
                <a:spcPct val="65000"/>
              </a:lnSpc>
              <a:spcBef>
                <a:spcPts val="427"/>
              </a:spcBef>
              <a:spcAft>
                <a:spcPts val="0"/>
              </a:spcAft>
              <a:buNone/>
            </a:pPr>
            <a:r>
              <a:rPr lang="en-US" sz="853" b="1">
                <a:solidFill>
                  <a:schemeClr val="lt2"/>
                </a:solidFill>
                <a:latin typeface="Arial"/>
                <a:ea typeface="Arial"/>
                <a:cs typeface="Arial"/>
                <a:sym typeface="Arial"/>
              </a:rPr>
              <a:t>www.PosterPresentations.com</a:t>
            </a:r>
            <a:endParaRPr/>
          </a:p>
        </p:txBody>
      </p:sp>
      <p:sp>
        <p:nvSpPr>
          <p:cNvPr id="61" name="Google Shape;61;p14"/>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marR="0" lvl="0"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1pPr>
            <a:lvl2pPr marR="0" lvl="1"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2pPr>
            <a:lvl3pPr marR="0" lvl="2"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3pPr>
            <a:lvl4pPr marR="0" lvl="3"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4pPr>
            <a:lvl5pPr marR="0" lvl="4"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5pPr>
            <a:lvl6pPr marR="0" lvl="5"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6pPr>
            <a:lvl7pPr marR="0" lvl="6"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7pPr>
            <a:lvl8pPr marR="0" lvl="7"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8pPr>
            <a:lvl9pPr marR="0" lvl="8"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9pPr>
          </a:lstStyle>
          <a:p>
            <a:endParaRPr/>
          </a:p>
        </p:txBody>
      </p:sp>
      <p:sp>
        <p:nvSpPr>
          <p:cNvPr id="62" name="Google Shape;62;p14"/>
          <p:cNvSpPr txBox="1">
            <a:spLocks noGrp="1"/>
          </p:cNvSpPr>
          <p:nvPr>
            <p:ph type="body" idx="1"/>
          </p:nvPr>
        </p:nvSpPr>
        <p:spPr>
          <a:xfrm>
            <a:off x="693421" y="5638800"/>
            <a:ext cx="9974580" cy="26563320"/>
          </a:xfrm>
          <a:prstGeom prst="rect">
            <a:avLst/>
          </a:prstGeom>
          <a:noFill/>
          <a:ln>
            <a:noFill/>
          </a:ln>
        </p:spPr>
        <p:txBody>
          <a:bodyPr spcFirstLastPara="1" wrap="square" lIns="380325" tIns="380325" rIns="380325" bIns="380325" anchor="t" anchorCtr="0">
            <a:noAutofit/>
          </a:bodyPr>
          <a:lstStyle>
            <a:lvl1pPr marL="457200" marR="0" lvl="0"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1pPr>
            <a:lvl2pPr marL="914400" marR="0" lvl="1"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2pPr>
            <a:lvl3pPr marL="1371600" marR="0" lvl="2" indent="-364045" algn="l" rtl="0">
              <a:spcBef>
                <a:spcPts val="427"/>
              </a:spcBef>
              <a:spcAft>
                <a:spcPts val="0"/>
              </a:spcAft>
              <a:buClr>
                <a:schemeClr val="dk1"/>
              </a:buClr>
              <a:buSzPts val="2133"/>
              <a:buFont typeface="Arial"/>
              <a:buChar char="•"/>
              <a:defRPr sz="2133" b="0" i="0" u="none" strike="noStrike" cap="none">
                <a:solidFill>
                  <a:schemeClr val="dk1"/>
                </a:solidFill>
                <a:latin typeface="Arial"/>
                <a:ea typeface="Arial"/>
                <a:cs typeface="Arial"/>
                <a:sym typeface="Arial"/>
              </a:defRPr>
            </a:lvl3pPr>
            <a:lvl4pPr marL="1828800" marR="0" lvl="3"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4pPr>
            <a:lvl5pPr marL="2286000" marR="0" lvl="4"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5pPr>
            <a:lvl6pPr marL="2743200" marR="0" lvl="5"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6pPr>
            <a:lvl7pPr marL="3200400" marR="0" lvl="6"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7pPr>
            <a:lvl8pPr marL="3657600" marR="0" lvl="7"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8pPr>
            <a:lvl9pPr marL="4114800" marR="0" lvl="8"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9pPr>
          </a:lstStyle>
          <a:p>
            <a:endParaRPr/>
          </a:p>
        </p:txBody>
      </p:sp>
      <p:sp>
        <p:nvSpPr>
          <p:cNvPr id="63" name="Google Shape;63;p14"/>
          <p:cNvSpPr/>
          <p:nvPr/>
        </p:nvSpPr>
        <p:spPr>
          <a:xfrm>
            <a:off x="0" y="0"/>
            <a:ext cx="43891200" cy="32918400"/>
          </a:xfrm>
          <a:prstGeom prst="rect">
            <a:avLst/>
          </a:prstGeom>
          <a:noFill/>
          <a:ln w="9525" cap="flat" cmpd="sng">
            <a:solidFill>
              <a:schemeClr val="dk2"/>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64" name="Google Shape;64;p14"/>
          <p:cNvSpPr/>
          <p:nvPr/>
        </p:nvSpPr>
        <p:spPr>
          <a:xfrm>
            <a:off x="11490961" y="5638800"/>
            <a:ext cx="20764500" cy="2656332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65" name="Google Shape;65;p14"/>
          <p:cNvSpPr/>
          <p:nvPr/>
        </p:nvSpPr>
        <p:spPr>
          <a:xfrm>
            <a:off x="33078420" y="5638800"/>
            <a:ext cx="9982200" cy="2656332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26"/>
          <p:cNvSpPr/>
          <p:nvPr/>
        </p:nvSpPr>
        <p:spPr>
          <a:xfrm>
            <a:off x="0" y="0"/>
            <a:ext cx="43891200" cy="48006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104" name="Google Shape;104;p26"/>
          <p:cNvSpPr/>
          <p:nvPr/>
        </p:nvSpPr>
        <p:spPr>
          <a:xfrm>
            <a:off x="693420" y="5638800"/>
            <a:ext cx="42367200" cy="2656332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105" name="Google Shape;105;p26"/>
          <p:cNvSpPr/>
          <p:nvPr/>
        </p:nvSpPr>
        <p:spPr>
          <a:xfrm>
            <a:off x="0" y="4800600"/>
            <a:ext cx="43891200" cy="129540"/>
          </a:xfrm>
          <a:prstGeom prst="rect">
            <a:avLst/>
          </a:prstGeom>
          <a:solidFill>
            <a:srgbClr val="660000"/>
          </a:solidFill>
          <a:ln>
            <a:noFill/>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
        <p:nvSpPr>
          <p:cNvPr id="106" name="Google Shape;106;p26"/>
          <p:cNvSpPr txBox="1"/>
          <p:nvPr/>
        </p:nvSpPr>
        <p:spPr>
          <a:xfrm>
            <a:off x="609600" y="32445961"/>
            <a:ext cx="2514600" cy="275603"/>
          </a:xfrm>
          <a:prstGeom prst="rect">
            <a:avLst/>
          </a:prstGeom>
          <a:noFill/>
          <a:ln>
            <a:noFill/>
          </a:ln>
        </p:spPr>
        <p:txBody>
          <a:bodyPr spcFirstLastPara="1" wrap="square" lIns="81100" tIns="40550" rIns="81100" bIns="40550" anchor="t" anchorCtr="0">
            <a:spAutoFit/>
          </a:bodyPr>
          <a:lstStyle/>
          <a:p>
            <a:pPr marL="0" marR="0" lvl="0" indent="0" algn="l" rtl="0">
              <a:lnSpc>
                <a:spcPct val="65000"/>
              </a:lnSpc>
              <a:spcBef>
                <a:spcPts val="0"/>
              </a:spcBef>
              <a:spcAft>
                <a:spcPts val="0"/>
              </a:spcAft>
              <a:buNone/>
            </a:pPr>
            <a:r>
              <a:rPr lang="en-US" sz="427" b="1">
                <a:solidFill>
                  <a:schemeClr val="lt2"/>
                </a:solidFill>
                <a:latin typeface="Arial"/>
                <a:ea typeface="Arial"/>
                <a:cs typeface="Arial"/>
                <a:sym typeface="Arial"/>
              </a:rPr>
              <a:t>POSTER TEMPLATE BY:</a:t>
            </a:r>
            <a:endParaRPr/>
          </a:p>
          <a:p>
            <a:pPr marL="0" marR="0" lvl="0" indent="0" algn="l" rtl="0">
              <a:lnSpc>
                <a:spcPct val="65000"/>
              </a:lnSpc>
              <a:spcBef>
                <a:spcPts val="427"/>
              </a:spcBef>
              <a:spcAft>
                <a:spcPts val="0"/>
              </a:spcAft>
              <a:buNone/>
            </a:pPr>
            <a:r>
              <a:rPr lang="en-US" sz="853" b="1">
                <a:solidFill>
                  <a:schemeClr val="lt2"/>
                </a:solidFill>
                <a:latin typeface="Arial"/>
                <a:ea typeface="Arial"/>
                <a:cs typeface="Arial"/>
                <a:sym typeface="Arial"/>
              </a:rPr>
              <a:t>www.PosterPresentations.com</a:t>
            </a:r>
            <a:endParaRPr/>
          </a:p>
        </p:txBody>
      </p:sp>
      <p:sp>
        <p:nvSpPr>
          <p:cNvPr id="107" name="Google Shape;107;p26"/>
          <p:cNvSpPr txBox="1">
            <a:spLocks noGrp="1"/>
          </p:cNvSpPr>
          <p:nvPr>
            <p:ph type="title"/>
          </p:nvPr>
        </p:nvSpPr>
        <p:spPr>
          <a:xfrm>
            <a:off x="960120" y="1272540"/>
            <a:ext cx="41925240" cy="2202180"/>
          </a:xfrm>
          <a:prstGeom prst="rect">
            <a:avLst/>
          </a:prstGeom>
          <a:noFill/>
          <a:ln>
            <a:noFill/>
          </a:ln>
        </p:spPr>
        <p:txBody>
          <a:bodyPr spcFirstLastPara="1" wrap="square" lIns="76050" tIns="38000" rIns="76050" bIns="38000" anchor="ctr" anchorCtr="0">
            <a:noAutofit/>
          </a:bodyPr>
          <a:lstStyle>
            <a:lvl1pPr marR="0" lvl="0"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1pPr>
            <a:lvl2pPr marR="0" lvl="1"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2pPr>
            <a:lvl3pPr marR="0" lvl="2"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3pPr>
            <a:lvl4pPr marR="0" lvl="3"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4pPr>
            <a:lvl5pPr marR="0" lvl="4"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5pPr>
            <a:lvl6pPr marR="0" lvl="5"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6pPr>
            <a:lvl7pPr marR="0" lvl="6"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7pPr>
            <a:lvl8pPr marR="0" lvl="7"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8pPr>
            <a:lvl9pPr marR="0" lvl="8" algn="ctr" rtl="0">
              <a:spcBef>
                <a:spcPts val="0"/>
              </a:spcBef>
              <a:spcAft>
                <a:spcPts val="0"/>
              </a:spcAft>
              <a:buSzPts val="1400"/>
              <a:buNone/>
              <a:defRPr sz="7680" b="0" i="0" u="none" strike="noStrike" cap="none">
                <a:solidFill>
                  <a:schemeClr val="dk2"/>
                </a:solidFill>
                <a:latin typeface="Arial Black"/>
                <a:ea typeface="Arial Black"/>
                <a:cs typeface="Arial Black"/>
                <a:sym typeface="Arial Black"/>
              </a:defRPr>
            </a:lvl9pPr>
          </a:lstStyle>
          <a:p>
            <a:endParaRPr/>
          </a:p>
        </p:txBody>
      </p:sp>
      <p:sp>
        <p:nvSpPr>
          <p:cNvPr id="108" name="Google Shape;108;p26"/>
          <p:cNvSpPr txBox="1">
            <a:spLocks noGrp="1"/>
          </p:cNvSpPr>
          <p:nvPr>
            <p:ph type="body" idx="1"/>
          </p:nvPr>
        </p:nvSpPr>
        <p:spPr>
          <a:xfrm>
            <a:off x="693421" y="5638800"/>
            <a:ext cx="42191940" cy="26563320"/>
          </a:xfrm>
          <a:prstGeom prst="rect">
            <a:avLst/>
          </a:prstGeom>
          <a:noFill/>
          <a:ln>
            <a:noFill/>
          </a:ln>
        </p:spPr>
        <p:txBody>
          <a:bodyPr spcFirstLastPara="1" wrap="square" lIns="380325" tIns="380325" rIns="380325" bIns="380325" anchor="t" anchorCtr="0">
            <a:noAutofit/>
          </a:bodyPr>
          <a:lstStyle>
            <a:lvl1pPr marL="457200" marR="0" lvl="0"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1pPr>
            <a:lvl2pPr marL="914400" marR="0" lvl="1" indent="-391160" algn="l" rtl="0">
              <a:spcBef>
                <a:spcPts val="512"/>
              </a:spcBef>
              <a:spcAft>
                <a:spcPts val="0"/>
              </a:spcAft>
              <a:buClr>
                <a:schemeClr val="dk1"/>
              </a:buClr>
              <a:buSzPts val="2560"/>
              <a:buFont typeface="Arial"/>
              <a:buChar char="–"/>
              <a:defRPr sz="2560" b="0" i="0" u="none" strike="noStrike" cap="none">
                <a:solidFill>
                  <a:schemeClr val="dk1"/>
                </a:solidFill>
                <a:latin typeface="Arial"/>
                <a:ea typeface="Arial"/>
                <a:cs typeface="Arial"/>
                <a:sym typeface="Arial"/>
              </a:defRPr>
            </a:lvl2pPr>
            <a:lvl3pPr marL="1371600" marR="0" lvl="2" indent="-364045" algn="l" rtl="0">
              <a:spcBef>
                <a:spcPts val="427"/>
              </a:spcBef>
              <a:spcAft>
                <a:spcPts val="0"/>
              </a:spcAft>
              <a:buClr>
                <a:schemeClr val="dk1"/>
              </a:buClr>
              <a:buSzPts val="2133"/>
              <a:buFont typeface="Arial"/>
              <a:buChar char="•"/>
              <a:defRPr sz="2133" b="0" i="0" u="none" strike="noStrike" cap="none">
                <a:solidFill>
                  <a:schemeClr val="dk1"/>
                </a:solidFill>
                <a:latin typeface="Arial"/>
                <a:ea typeface="Arial"/>
                <a:cs typeface="Arial"/>
                <a:sym typeface="Arial"/>
              </a:defRPr>
            </a:lvl3pPr>
            <a:lvl4pPr marL="1828800" marR="0" lvl="3"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4pPr>
            <a:lvl5pPr marL="2286000" marR="0" lvl="4"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5pPr>
            <a:lvl6pPr marL="2743200" marR="0" lvl="5"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6pPr>
            <a:lvl7pPr marL="3200400" marR="0" lvl="6"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7pPr>
            <a:lvl8pPr marL="3657600" marR="0" lvl="7"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8pPr>
            <a:lvl9pPr marL="4114800" marR="0" lvl="8" indent="-336994" algn="l" rtl="0">
              <a:spcBef>
                <a:spcPts val="341"/>
              </a:spcBef>
              <a:spcAft>
                <a:spcPts val="0"/>
              </a:spcAft>
              <a:buClr>
                <a:schemeClr val="dk1"/>
              </a:buClr>
              <a:buSzPts val="1707"/>
              <a:buFont typeface="Arial"/>
              <a:buChar char="»"/>
              <a:defRPr sz="1707" b="0" i="0" u="none" strike="noStrike" cap="none">
                <a:solidFill>
                  <a:schemeClr val="dk1"/>
                </a:solidFill>
                <a:latin typeface="Arial"/>
                <a:ea typeface="Arial"/>
                <a:cs typeface="Arial"/>
                <a:sym typeface="Arial"/>
              </a:defRPr>
            </a:lvl9pPr>
          </a:lstStyle>
          <a:p>
            <a:endParaRPr/>
          </a:p>
        </p:txBody>
      </p:sp>
      <p:sp>
        <p:nvSpPr>
          <p:cNvPr id="109" name="Google Shape;109;p26"/>
          <p:cNvSpPr/>
          <p:nvPr/>
        </p:nvSpPr>
        <p:spPr>
          <a:xfrm>
            <a:off x="0" y="0"/>
            <a:ext cx="43891200" cy="32918400"/>
          </a:xfrm>
          <a:prstGeom prst="rect">
            <a:avLst/>
          </a:prstGeom>
          <a:noFill/>
          <a:ln w="9525" cap="flat" cmpd="sng">
            <a:solidFill>
              <a:schemeClr val="dk2"/>
            </a:solidFill>
            <a:prstDash val="solid"/>
            <a:miter lim="800000"/>
            <a:headEnd type="none" w="sm" len="sm"/>
            <a:tailEnd type="none" w="sm" len="sm"/>
          </a:ln>
        </p:spPr>
        <p:txBody>
          <a:bodyPr spcFirstLastPara="1" wrap="square" lIns="81275" tIns="40625" rIns="81275" bIns="40625" anchor="ctr" anchorCtr="0">
            <a:noAutofit/>
          </a:bodyPr>
          <a:lstStyle/>
          <a:p>
            <a:pPr marL="0" marR="0" lvl="0" indent="0" algn="l" rtl="0">
              <a:spcBef>
                <a:spcPts val="0"/>
              </a:spcBef>
              <a:spcAft>
                <a:spcPts val="0"/>
              </a:spcAft>
              <a:buNone/>
            </a:pPr>
            <a:endParaRPr sz="2195">
              <a:solidFill>
                <a:schemeClr val="dk1"/>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customXml" Target="../ink/ink1.xm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txBox="1"/>
          <p:nvPr/>
        </p:nvSpPr>
        <p:spPr>
          <a:xfrm>
            <a:off x="33568640" y="17294015"/>
            <a:ext cx="8873067" cy="955457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[1]  Lorem ipsum dolor sit amet, consectetur adipiscing elit, sed do eiusmod tempor incididunt ut labore et dolore </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[2] Lorem ipsum dolor sit amet, consectetur adipiscing elit, sed do eiusmod tempor incididunt ut labore et dolore </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[3] Lorem ipsum dolor sit amet, consectetur adipiscing elit, sed do eiusmod tempor incididunt ut labore et dolore </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[4] Lorem ipsum dolor sit amet, consectetur adipiscing elit, sed do eiusmod tempor incididunt ut labore et dolore</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[5] Lorem ipsum dolor sit amet, consectetur adipiscing elit, sed do eiusmod tempor incididunt ut labore et dolore</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[6] Lorem ipsum dolor sit amet, consectetur adipiscing elit, sed do eiusmod tempor incididunt ut labore et dolore</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p:txBody>
      </p:sp>
      <p:sp>
        <p:nvSpPr>
          <p:cNvPr id="152" name="Google Shape;152;p1"/>
          <p:cNvSpPr txBox="1"/>
          <p:nvPr/>
        </p:nvSpPr>
        <p:spPr>
          <a:xfrm>
            <a:off x="33458655" y="5725399"/>
            <a:ext cx="8839200" cy="633683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a:p>
            <a:pPr marL="0" marR="0" lvl="0"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a:p>
            <a:pPr marL="0" marR="0" lvl="0"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p:txBody>
      </p:sp>
      <p:sp>
        <p:nvSpPr>
          <p:cNvPr id="153" name="Google Shape;153;p1"/>
          <p:cNvSpPr txBox="1"/>
          <p:nvPr/>
        </p:nvSpPr>
        <p:spPr>
          <a:xfrm>
            <a:off x="11879599" y="22941057"/>
            <a:ext cx="8873067" cy="311909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p:txBody>
      </p:sp>
      <p:sp>
        <p:nvSpPr>
          <p:cNvPr id="155" name="Google Shape;155;p1"/>
          <p:cNvSpPr txBox="1"/>
          <p:nvPr/>
        </p:nvSpPr>
        <p:spPr>
          <a:xfrm>
            <a:off x="698501" y="5656121"/>
            <a:ext cx="9969500"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a:solidFill>
                  <a:srgbClr val="F8F8F8"/>
                </a:solidFill>
                <a:latin typeface="Arial Narrow"/>
                <a:ea typeface="Arial Narrow"/>
                <a:cs typeface="Arial Narrow"/>
                <a:sym typeface="Arial Narrow"/>
              </a:rPr>
              <a:t>Introduction</a:t>
            </a:r>
            <a:endParaRPr/>
          </a:p>
        </p:txBody>
      </p:sp>
      <p:sp>
        <p:nvSpPr>
          <p:cNvPr id="156" name="Google Shape;156;p1"/>
          <p:cNvSpPr txBox="1"/>
          <p:nvPr/>
        </p:nvSpPr>
        <p:spPr>
          <a:xfrm>
            <a:off x="1243498" y="6312008"/>
            <a:ext cx="8873067" cy="6993485"/>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reprehenderit</a:t>
            </a:r>
            <a:r>
              <a:rPr lang="en-US" sz="2987" b="0" i="0" u="none" strike="noStrike" cap="none" dirty="0">
                <a:solidFill>
                  <a:schemeClr val="dk1"/>
                </a:solidFill>
                <a:latin typeface="Arial Narrow"/>
                <a:ea typeface="Arial Narrow"/>
                <a:cs typeface="Arial Narrow"/>
                <a:sym typeface="Arial Narrow"/>
              </a:rPr>
              <a:t> in </a:t>
            </a:r>
            <a:r>
              <a:rPr lang="en-US" sz="2987" b="0" i="0" u="none" strike="noStrike" cap="none" dirty="0" err="1">
                <a:solidFill>
                  <a:schemeClr val="dk1"/>
                </a:solidFill>
                <a:latin typeface="Arial Narrow"/>
                <a:ea typeface="Arial Narrow"/>
                <a:cs typeface="Arial Narrow"/>
                <a:sym typeface="Arial Narrow"/>
              </a:rPr>
              <a:t>voluptate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velit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esse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cillum</a:t>
            </a:r>
            <a:r>
              <a:rPr lang="en-US" sz="2987" b="0" i="0" u="none" strike="noStrike" cap="none" dirty="0">
                <a:solidFill>
                  <a:schemeClr val="dk1"/>
                </a:solidFill>
                <a:latin typeface="Arial Narrow"/>
                <a:ea typeface="Arial Narrow"/>
                <a:cs typeface="Arial Narrow"/>
                <a:sym typeface="Arial Narrow"/>
              </a:rPr>
              <a:t> dolore </a:t>
            </a:r>
            <a:r>
              <a:rPr lang="en-US" sz="2987" b="0" i="0" u="none" strike="noStrike" cap="none" dirty="0" err="1">
                <a:solidFill>
                  <a:schemeClr val="dk1"/>
                </a:solidFill>
                <a:latin typeface="Arial Narrow"/>
                <a:ea typeface="Arial Narrow"/>
                <a:cs typeface="Arial Narrow"/>
                <a:sym typeface="Arial Narrow"/>
              </a:rPr>
              <a:t>eu</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fugiat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nulla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pariatur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Excepteur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sint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occaecat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cupidatat</a:t>
            </a:r>
            <a:r>
              <a:rPr lang="en-US" sz="2987" b="0" i="0" u="none" strike="noStrike" cap="none" dirty="0">
                <a:solidFill>
                  <a:schemeClr val="dk1"/>
                </a:solidFill>
                <a:latin typeface="Arial Narrow"/>
                <a:ea typeface="Arial Narrow"/>
                <a:cs typeface="Arial Narrow"/>
                <a:sym typeface="Arial Narrow"/>
              </a:rPr>
              <a:t> non </a:t>
            </a:r>
            <a:r>
              <a:rPr lang="en-US" sz="2987" b="0" i="0" u="none" strike="noStrike" cap="none" dirty="0" err="1">
                <a:solidFill>
                  <a:schemeClr val="dk1"/>
                </a:solidFill>
                <a:latin typeface="Arial Narrow"/>
                <a:ea typeface="Arial Narrow"/>
                <a:cs typeface="Arial Narrow"/>
                <a:sym typeface="Arial Narrow"/>
              </a:rPr>
              <a:t>proident</a:t>
            </a:r>
            <a:r>
              <a:rPr lang="en-US" sz="2987" b="0" i="0" u="none" strike="noStrike" cap="none" dirty="0">
                <a:solidFill>
                  <a:schemeClr val="dk1"/>
                </a:solidFill>
                <a:latin typeface="Arial Narrow"/>
                <a:ea typeface="Arial Narrow"/>
                <a:cs typeface="Arial Narrow"/>
                <a:sym typeface="Arial Narrow"/>
              </a:rPr>
              <a:t>, sunt in culpa qui </a:t>
            </a:r>
            <a:r>
              <a:rPr lang="en-US" sz="2987" b="0" i="0" u="none" strike="noStrike" cap="none" dirty="0" err="1">
                <a:solidFill>
                  <a:schemeClr val="dk1"/>
                </a:solidFill>
                <a:latin typeface="Arial Narrow"/>
                <a:ea typeface="Arial Narrow"/>
                <a:cs typeface="Arial Narrow"/>
                <a:sym typeface="Arial Narrow"/>
              </a:rPr>
              <a:t>officia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deserunt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mollit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anim</a:t>
            </a:r>
            <a:r>
              <a:rPr lang="en-US" sz="2987" b="0" i="0" u="none" strike="noStrike" cap="none" dirty="0">
                <a:solidFill>
                  <a:schemeClr val="dk1"/>
                </a:solidFill>
                <a:latin typeface="Arial Narrow"/>
                <a:ea typeface="Arial Narrow"/>
                <a:cs typeface="Arial Narrow"/>
                <a:sym typeface="Arial Narrow"/>
              </a:rPr>
              <a:t> id </a:t>
            </a:r>
            <a:r>
              <a:rPr lang="en-US" sz="2987" b="0" i="0" u="none" strike="noStrike" cap="none" dirty="0" err="1">
                <a:solidFill>
                  <a:schemeClr val="dk1"/>
                </a:solidFill>
                <a:latin typeface="Arial Narrow"/>
                <a:ea typeface="Arial Narrow"/>
                <a:cs typeface="Arial Narrow"/>
                <a:sym typeface="Arial Narrow"/>
              </a:rPr>
              <a:t>est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laborum</a:t>
            </a:r>
            <a:r>
              <a:rPr lang="en-US" sz="2987" b="0" i="0" u="none" strike="noStrike" cap="none" dirty="0">
                <a:solidFill>
                  <a:schemeClr val="dk1"/>
                </a:solidFill>
                <a:latin typeface="Arial Narrow"/>
                <a:ea typeface="Arial Narrow"/>
                <a:cs typeface="Arial Narrow"/>
                <a:sym typeface="Arial Narrow"/>
              </a:rPr>
              <a:t>.</a:t>
            </a:r>
            <a:endParaRPr dirty="0"/>
          </a:p>
          <a:p>
            <a:pPr marL="0" marR="0" lvl="0" indent="0" algn="l" rtl="0">
              <a:spcBef>
                <a:spcPts val="0"/>
              </a:spcBef>
              <a:spcAft>
                <a:spcPts val="0"/>
              </a:spcAft>
              <a:buNone/>
            </a:pPr>
            <a:endParaRPr sz="1280" b="0" i="0" u="none" strike="noStrike" cap="none"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sz="2667" b="1" i="0" u="none" strike="noStrike" cap="none" dirty="0">
              <a:solidFill>
                <a:schemeClr val="dk1"/>
              </a:solidFill>
              <a:latin typeface="Arial Narrow"/>
              <a:ea typeface="Arial Narrow"/>
              <a:cs typeface="Arial Narrow"/>
              <a:sym typeface="Arial Narrow"/>
            </a:endParaRPr>
          </a:p>
        </p:txBody>
      </p:sp>
      <p:sp>
        <p:nvSpPr>
          <p:cNvPr id="157" name="Google Shape;157;p1"/>
          <p:cNvSpPr txBox="1"/>
          <p:nvPr/>
        </p:nvSpPr>
        <p:spPr>
          <a:xfrm>
            <a:off x="697980" y="17635265"/>
            <a:ext cx="9969500"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dirty="0">
                <a:solidFill>
                  <a:srgbClr val="F8F8F8"/>
                </a:solidFill>
                <a:latin typeface="Arial Narrow"/>
                <a:ea typeface="Arial Narrow"/>
                <a:cs typeface="Arial Narrow"/>
                <a:sym typeface="Arial Narrow"/>
              </a:rPr>
              <a:t>Methodology</a:t>
            </a:r>
            <a:endParaRPr dirty="0"/>
          </a:p>
        </p:txBody>
      </p:sp>
      <p:sp>
        <p:nvSpPr>
          <p:cNvPr id="158" name="Google Shape;158;p1"/>
          <p:cNvSpPr txBox="1"/>
          <p:nvPr/>
        </p:nvSpPr>
        <p:spPr>
          <a:xfrm>
            <a:off x="22318132" y="5714586"/>
            <a:ext cx="9982200"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dirty="0">
                <a:solidFill>
                  <a:srgbClr val="F8F8F8"/>
                </a:solidFill>
                <a:latin typeface="Arial Narrow"/>
                <a:ea typeface="Arial Narrow"/>
                <a:cs typeface="Arial Narrow"/>
                <a:sym typeface="Arial Narrow"/>
              </a:rPr>
              <a:t>Economic Analysis</a:t>
            </a:r>
            <a:endParaRPr dirty="0"/>
          </a:p>
        </p:txBody>
      </p:sp>
      <p:sp>
        <p:nvSpPr>
          <p:cNvPr id="159" name="Google Shape;159;p1"/>
          <p:cNvSpPr txBox="1"/>
          <p:nvPr/>
        </p:nvSpPr>
        <p:spPr>
          <a:xfrm>
            <a:off x="33077152" y="11904133"/>
            <a:ext cx="9975849"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dirty="0">
                <a:solidFill>
                  <a:srgbClr val="F8F8F8"/>
                </a:solidFill>
                <a:latin typeface="Arial Narrow"/>
                <a:ea typeface="Arial Narrow"/>
                <a:cs typeface="Arial Narrow"/>
                <a:sym typeface="Arial Narrow"/>
              </a:rPr>
              <a:t>Conclusions and Recommended Future Work</a:t>
            </a:r>
            <a:endParaRPr dirty="0"/>
          </a:p>
        </p:txBody>
      </p:sp>
      <p:sp>
        <p:nvSpPr>
          <p:cNvPr id="160" name="Google Shape;160;p1"/>
          <p:cNvSpPr txBox="1"/>
          <p:nvPr/>
        </p:nvSpPr>
        <p:spPr>
          <a:xfrm>
            <a:off x="33077152" y="17520921"/>
            <a:ext cx="9975849"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a:solidFill>
                  <a:srgbClr val="F8F8F8"/>
                </a:solidFill>
                <a:latin typeface="Arial Narrow"/>
                <a:ea typeface="Arial Narrow"/>
                <a:cs typeface="Arial Narrow"/>
                <a:sym typeface="Arial Narrow"/>
              </a:rPr>
              <a:t>Key References</a:t>
            </a:r>
            <a:endParaRPr/>
          </a:p>
        </p:txBody>
      </p:sp>
      <p:sp>
        <p:nvSpPr>
          <p:cNvPr id="162" name="Google Shape;162;p1"/>
          <p:cNvSpPr txBox="1"/>
          <p:nvPr/>
        </p:nvSpPr>
        <p:spPr>
          <a:xfrm>
            <a:off x="33568640" y="12261429"/>
            <a:ext cx="8873067" cy="5417476"/>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Lorem ipsum dolor sit amet, consectetur adipiscing elit, sed do eiusmod tempor incididunt ut labore et dolore magna aliqua. Ut enim ad minim veniam, quis nostrud exercitation ullamco laboris nisi ut aliquip ex ea commodo consequat.  </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a:solidFill>
                  <a:schemeClr val="dk1"/>
                </a:solidFill>
                <a:latin typeface="Arial Narrow"/>
                <a:ea typeface="Arial Narrow"/>
                <a:cs typeface="Arial Narrow"/>
                <a:sym typeface="Arial Narrow"/>
              </a:rPr>
              <a:t>Lorem ipsum dolor sit amet, consectetur adipiscing elit, sed do eiusmod tempor incididunt ut labore et dolore magna aliqua. Ut enim ad minim veniam, quis nostrud.  </a:t>
            </a:r>
            <a:endParaRPr/>
          </a:p>
          <a:p>
            <a:pPr marL="0" marR="0" lvl="0" indent="0" algn="l" rtl="0">
              <a:spcBef>
                <a:spcPts val="0"/>
              </a:spcBef>
              <a:spcAft>
                <a:spcPts val="0"/>
              </a:spcAft>
              <a:buNone/>
            </a:pPr>
            <a:endParaRPr sz="2987" b="0" i="0" u="none" strike="noStrike" cap="none">
              <a:solidFill>
                <a:schemeClr val="dk1"/>
              </a:solidFill>
              <a:latin typeface="Arial Narrow"/>
              <a:ea typeface="Arial Narrow"/>
              <a:cs typeface="Arial Narrow"/>
              <a:sym typeface="Arial Narrow"/>
            </a:endParaRPr>
          </a:p>
        </p:txBody>
      </p:sp>
      <p:sp>
        <p:nvSpPr>
          <p:cNvPr id="164" name="Google Shape;164;p1"/>
          <p:cNvSpPr txBox="1"/>
          <p:nvPr/>
        </p:nvSpPr>
        <p:spPr>
          <a:xfrm>
            <a:off x="1188577" y="12881639"/>
            <a:ext cx="8873067" cy="4501713"/>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90" b="0" i="0" u="none" strike="noStrike" cap="none" dirty="0">
                <a:solidFill>
                  <a:srgbClr val="333333"/>
                </a:solidFill>
                <a:latin typeface="Arial Narrow"/>
                <a:ea typeface="Arial Narrow"/>
                <a:cs typeface="Arial Narrow"/>
                <a:sym typeface="Arial Narrow"/>
              </a:rPr>
              <a:t>Lorem ipsum dolor sit </a:t>
            </a:r>
            <a:r>
              <a:rPr lang="en-US" sz="2990" b="0" i="0" u="none" strike="noStrike" cap="none" dirty="0" err="1">
                <a:solidFill>
                  <a:srgbClr val="333333"/>
                </a:solidFill>
                <a:latin typeface="Arial Narrow"/>
                <a:ea typeface="Arial Narrow"/>
                <a:cs typeface="Arial Narrow"/>
                <a:sym typeface="Arial Narrow"/>
              </a:rPr>
              <a:t>amet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consectetur</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adipiscing</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elit</a:t>
            </a:r>
            <a:r>
              <a:rPr lang="en-US" sz="2990" b="0" i="0" u="none" strike="noStrike" cap="none" dirty="0">
                <a:solidFill>
                  <a:srgbClr val="333333"/>
                </a:solidFill>
                <a:latin typeface="Arial Narrow"/>
                <a:ea typeface="Arial Narrow"/>
                <a:cs typeface="Arial Narrow"/>
                <a:sym typeface="Arial Narrow"/>
              </a:rPr>
              <a:t>, sed do </a:t>
            </a:r>
            <a:r>
              <a:rPr lang="en-US" sz="2990" b="0" i="0" u="none" strike="noStrike" cap="none" dirty="0" err="1">
                <a:solidFill>
                  <a:srgbClr val="333333"/>
                </a:solidFill>
                <a:latin typeface="Arial Narrow"/>
                <a:ea typeface="Arial Narrow"/>
                <a:cs typeface="Arial Narrow"/>
                <a:sym typeface="Arial Narrow"/>
              </a:rPr>
              <a:t>eiusmod</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tempor</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incididunt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ut</a:t>
            </a:r>
            <a:r>
              <a:rPr lang="en-US" sz="2990" b="0" i="0" u="none" strike="noStrike" cap="none" dirty="0">
                <a:solidFill>
                  <a:srgbClr val="333333"/>
                </a:solidFill>
                <a:latin typeface="Arial Narrow"/>
                <a:ea typeface="Arial Narrow"/>
                <a:cs typeface="Arial Narrow"/>
                <a:sym typeface="Arial Narrow"/>
              </a:rPr>
              <a:t> labore et dolore magna </a:t>
            </a:r>
            <a:r>
              <a:rPr lang="en-US" sz="2990" b="0" i="0" u="none" strike="noStrike" cap="none" dirty="0" err="1">
                <a:solidFill>
                  <a:srgbClr val="333333"/>
                </a:solidFill>
                <a:latin typeface="Arial Narrow"/>
                <a:ea typeface="Arial Narrow"/>
                <a:cs typeface="Arial Narrow"/>
                <a:sym typeface="Arial Narrow"/>
              </a:rPr>
              <a:t>aliqua</a:t>
            </a:r>
            <a:r>
              <a:rPr lang="en-US" sz="2990" b="0" i="0" u="none" strike="noStrike" cap="none" dirty="0">
                <a:solidFill>
                  <a:srgbClr val="333333"/>
                </a:solidFill>
                <a:latin typeface="Arial Narrow"/>
                <a:ea typeface="Arial Narrow"/>
                <a:cs typeface="Arial Narrow"/>
                <a:sym typeface="Arial Narrow"/>
              </a:rPr>
              <a:t>. Ut </a:t>
            </a:r>
            <a:r>
              <a:rPr lang="en-US" sz="2990" b="0" i="0" u="none" strike="noStrike" cap="none" dirty="0" err="1">
                <a:solidFill>
                  <a:srgbClr val="333333"/>
                </a:solidFill>
                <a:latin typeface="Arial Narrow"/>
                <a:ea typeface="Arial Narrow"/>
                <a:cs typeface="Arial Narrow"/>
                <a:sym typeface="Arial Narrow"/>
              </a:rPr>
              <a:t>enim</a:t>
            </a:r>
            <a:r>
              <a:rPr lang="en-US" sz="2990" b="0" i="0" u="none" strike="noStrike" cap="none" dirty="0">
                <a:solidFill>
                  <a:srgbClr val="333333"/>
                </a:solidFill>
                <a:latin typeface="Arial Narrow"/>
                <a:ea typeface="Arial Narrow"/>
                <a:cs typeface="Arial Narrow"/>
                <a:sym typeface="Arial Narrow"/>
              </a:rPr>
              <a:t> ad minim </a:t>
            </a:r>
            <a:r>
              <a:rPr lang="en-US" sz="2990" b="0" i="0" u="none" strike="noStrike" cap="none" dirty="0" err="1">
                <a:solidFill>
                  <a:srgbClr val="333333"/>
                </a:solidFill>
                <a:latin typeface="Arial Narrow"/>
                <a:ea typeface="Arial Narrow"/>
                <a:cs typeface="Arial Narrow"/>
                <a:sym typeface="Arial Narrow"/>
              </a:rPr>
              <a:t>veniam</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quis</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nostrud</a:t>
            </a:r>
            <a:r>
              <a:rPr lang="en-US" sz="2990" b="0" i="0" u="none" strike="noStrike" cap="none" dirty="0">
                <a:solidFill>
                  <a:srgbClr val="333333"/>
                </a:solidFill>
                <a:latin typeface="Arial Narrow"/>
                <a:ea typeface="Arial Narrow"/>
                <a:cs typeface="Arial Narrow"/>
                <a:sym typeface="Arial Narrow"/>
              </a:rPr>
              <a:t> exercitation </a:t>
            </a:r>
            <a:r>
              <a:rPr lang="en-US" sz="2990" b="0" i="0" u="none" strike="noStrike" cap="none" dirty="0" err="1">
                <a:solidFill>
                  <a:srgbClr val="333333"/>
                </a:solidFill>
                <a:latin typeface="Arial Narrow"/>
                <a:ea typeface="Arial Narrow"/>
                <a:cs typeface="Arial Narrow"/>
                <a:sym typeface="Arial Narrow"/>
              </a:rPr>
              <a:t>ullamco</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laboris</a:t>
            </a:r>
            <a:r>
              <a:rPr lang="en-US" sz="2990" b="0" i="0" u="none" strike="noStrike" cap="none" dirty="0">
                <a:solidFill>
                  <a:srgbClr val="333333"/>
                </a:solidFill>
                <a:latin typeface="Arial Narrow"/>
                <a:ea typeface="Arial Narrow"/>
                <a:cs typeface="Arial Narrow"/>
                <a:sym typeface="Arial Narrow"/>
              </a:rPr>
              <a:t> nisi </a:t>
            </a:r>
            <a:r>
              <a:rPr lang="en-US" sz="2990" b="0" i="0" u="none" strike="noStrike" cap="none" dirty="0" err="1">
                <a:solidFill>
                  <a:srgbClr val="333333"/>
                </a:solidFill>
                <a:latin typeface="Arial Narrow"/>
                <a:ea typeface="Arial Narrow"/>
                <a:cs typeface="Arial Narrow"/>
                <a:sym typeface="Arial Narrow"/>
              </a:rPr>
              <a:t>ut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aliquip</a:t>
            </a:r>
            <a:r>
              <a:rPr lang="en-US" sz="2990" b="0" i="0" u="none" strike="noStrike" cap="none" dirty="0">
                <a:solidFill>
                  <a:srgbClr val="333333"/>
                </a:solidFill>
                <a:latin typeface="Arial Narrow"/>
                <a:ea typeface="Arial Narrow"/>
                <a:cs typeface="Arial Narrow"/>
                <a:sym typeface="Arial Narrow"/>
              </a:rPr>
              <a:t> ex </a:t>
            </a:r>
            <a:r>
              <a:rPr lang="en-US" sz="2990" b="0" i="0" u="none" strike="noStrike" cap="none" dirty="0" err="1">
                <a:solidFill>
                  <a:srgbClr val="333333"/>
                </a:solidFill>
                <a:latin typeface="Arial Narrow"/>
                <a:ea typeface="Arial Narrow"/>
                <a:cs typeface="Arial Narrow"/>
                <a:sym typeface="Arial Narrow"/>
              </a:rPr>
              <a:t>ea</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commodo</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consequat</a:t>
            </a:r>
            <a:r>
              <a:rPr lang="en-US" sz="2990" b="0" i="0" u="none" strike="noStrike" cap="none" dirty="0">
                <a:solidFill>
                  <a:srgbClr val="333333"/>
                </a:solidFill>
                <a:latin typeface="Arial Narrow"/>
                <a:ea typeface="Arial Narrow"/>
                <a:cs typeface="Arial Narrow"/>
                <a:sym typeface="Arial Narrow"/>
              </a:rPr>
              <a:t>. Duis </a:t>
            </a:r>
            <a:r>
              <a:rPr lang="en-US" sz="2990" b="0" i="0" u="none" strike="noStrike" cap="none" dirty="0" err="1">
                <a:solidFill>
                  <a:srgbClr val="333333"/>
                </a:solidFill>
                <a:latin typeface="Arial Narrow"/>
                <a:ea typeface="Arial Narrow"/>
                <a:cs typeface="Arial Narrow"/>
                <a:sym typeface="Arial Narrow"/>
              </a:rPr>
              <a:t>aute</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irure</a:t>
            </a:r>
            <a:r>
              <a:rPr lang="en-US" sz="2990" b="0" i="0" u="none" strike="noStrike" cap="none" dirty="0">
                <a:solidFill>
                  <a:srgbClr val="333333"/>
                </a:solidFill>
                <a:latin typeface="Arial Narrow"/>
                <a:ea typeface="Arial Narrow"/>
                <a:cs typeface="Arial Narrow"/>
                <a:sym typeface="Arial Narrow"/>
              </a:rPr>
              <a:t> dolor in </a:t>
            </a:r>
            <a:r>
              <a:rPr lang="en-US" sz="2990" b="0" i="0" u="none" strike="noStrike" cap="none" dirty="0" err="1">
                <a:solidFill>
                  <a:srgbClr val="333333"/>
                </a:solidFill>
                <a:latin typeface="Arial Narrow"/>
                <a:ea typeface="Arial Narrow"/>
                <a:cs typeface="Arial Narrow"/>
                <a:sym typeface="Arial Narrow"/>
              </a:rPr>
              <a:t>reprehenderit</a:t>
            </a:r>
            <a:r>
              <a:rPr lang="en-US" sz="2990" b="0" i="0" u="none" strike="noStrike" cap="none" dirty="0">
                <a:solidFill>
                  <a:srgbClr val="333333"/>
                </a:solidFill>
                <a:latin typeface="Arial Narrow"/>
                <a:ea typeface="Arial Narrow"/>
                <a:cs typeface="Arial Narrow"/>
                <a:sym typeface="Arial Narrow"/>
              </a:rPr>
              <a:t> in </a:t>
            </a:r>
            <a:r>
              <a:rPr lang="en-US" sz="2990" b="0" i="0" u="none" strike="noStrike" cap="none" dirty="0" err="1">
                <a:solidFill>
                  <a:srgbClr val="333333"/>
                </a:solidFill>
                <a:latin typeface="Arial Narrow"/>
                <a:ea typeface="Arial Narrow"/>
                <a:cs typeface="Arial Narrow"/>
                <a:sym typeface="Arial Narrow"/>
              </a:rPr>
              <a:t>voluptate</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velit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esse</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cillum</a:t>
            </a:r>
            <a:r>
              <a:rPr lang="en-US" sz="2990" b="0" i="0" u="none" strike="noStrike" cap="none" dirty="0">
                <a:solidFill>
                  <a:srgbClr val="333333"/>
                </a:solidFill>
                <a:latin typeface="Arial Narrow"/>
                <a:ea typeface="Arial Narrow"/>
                <a:cs typeface="Arial Narrow"/>
                <a:sym typeface="Arial Narrow"/>
              </a:rPr>
              <a:t> dolore </a:t>
            </a:r>
            <a:r>
              <a:rPr lang="en-US" sz="2990" b="0" i="0" u="none" strike="noStrike" cap="none" dirty="0" err="1">
                <a:solidFill>
                  <a:srgbClr val="333333"/>
                </a:solidFill>
                <a:latin typeface="Arial Narrow"/>
                <a:ea typeface="Arial Narrow"/>
                <a:cs typeface="Arial Narrow"/>
                <a:sym typeface="Arial Narrow"/>
              </a:rPr>
              <a:t>eu</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fugiat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nulla</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pariatur</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Excepteur</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sint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occaecat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cupidatat</a:t>
            </a:r>
            <a:r>
              <a:rPr lang="en-US" sz="2990" b="0" i="0" u="none" strike="noStrike" cap="none" dirty="0">
                <a:solidFill>
                  <a:srgbClr val="333333"/>
                </a:solidFill>
                <a:latin typeface="Arial Narrow"/>
                <a:ea typeface="Arial Narrow"/>
                <a:cs typeface="Arial Narrow"/>
                <a:sym typeface="Arial Narrow"/>
              </a:rPr>
              <a:t> non </a:t>
            </a:r>
            <a:r>
              <a:rPr lang="en-US" sz="2990" b="0" i="0" u="none" strike="noStrike" cap="none" dirty="0" err="1">
                <a:solidFill>
                  <a:srgbClr val="333333"/>
                </a:solidFill>
                <a:latin typeface="Arial Narrow"/>
                <a:ea typeface="Arial Narrow"/>
                <a:cs typeface="Arial Narrow"/>
                <a:sym typeface="Arial Narrow"/>
              </a:rPr>
              <a:t>proident</a:t>
            </a:r>
            <a:r>
              <a:rPr lang="en-US" sz="2990" b="0" i="0" u="none" strike="noStrike" cap="none" dirty="0">
                <a:solidFill>
                  <a:srgbClr val="333333"/>
                </a:solidFill>
                <a:latin typeface="Arial Narrow"/>
                <a:ea typeface="Arial Narrow"/>
                <a:cs typeface="Arial Narrow"/>
                <a:sym typeface="Arial Narrow"/>
              </a:rPr>
              <a:t>, sunt in culpa qui </a:t>
            </a:r>
            <a:r>
              <a:rPr lang="en-US" sz="2990" b="0" i="0" u="none" strike="noStrike" cap="none" dirty="0" err="1">
                <a:solidFill>
                  <a:srgbClr val="333333"/>
                </a:solidFill>
                <a:latin typeface="Arial Narrow"/>
                <a:ea typeface="Arial Narrow"/>
                <a:cs typeface="Arial Narrow"/>
                <a:sym typeface="Arial Narrow"/>
              </a:rPr>
              <a:t>officia</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deserunt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mollit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anim</a:t>
            </a:r>
            <a:r>
              <a:rPr lang="en-US" sz="2990" b="0" i="0" u="none" strike="noStrike" cap="none" dirty="0">
                <a:solidFill>
                  <a:srgbClr val="333333"/>
                </a:solidFill>
                <a:latin typeface="Arial Narrow"/>
                <a:ea typeface="Arial Narrow"/>
                <a:cs typeface="Arial Narrow"/>
                <a:sym typeface="Arial Narrow"/>
              </a:rPr>
              <a:t> id </a:t>
            </a:r>
            <a:r>
              <a:rPr lang="en-US" sz="2990" b="0" i="0" u="none" strike="noStrike" cap="none" dirty="0" err="1">
                <a:solidFill>
                  <a:srgbClr val="333333"/>
                </a:solidFill>
                <a:latin typeface="Arial Narrow"/>
                <a:ea typeface="Arial Narrow"/>
                <a:cs typeface="Arial Narrow"/>
                <a:sym typeface="Arial Narrow"/>
              </a:rPr>
              <a:t>est</a:t>
            </a:r>
            <a:r>
              <a:rPr lang="en-US" sz="2990" b="0" i="0" u="none" strike="noStrike" cap="none" dirty="0">
                <a:solidFill>
                  <a:srgbClr val="333333"/>
                </a:solidFill>
                <a:latin typeface="Arial Narrow"/>
                <a:ea typeface="Arial Narrow"/>
                <a:cs typeface="Arial Narrow"/>
                <a:sym typeface="Arial Narrow"/>
              </a:rPr>
              <a:t> </a:t>
            </a:r>
            <a:r>
              <a:rPr lang="en-US" sz="2990" b="0" i="0" u="none" strike="noStrike" cap="none" dirty="0" err="1">
                <a:solidFill>
                  <a:srgbClr val="333333"/>
                </a:solidFill>
                <a:latin typeface="Arial Narrow"/>
                <a:ea typeface="Arial Narrow"/>
                <a:cs typeface="Arial Narrow"/>
                <a:sym typeface="Arial Narrow"/>
              </a:rPr>
              <a:t>laborum</a:t>
            </a:r>
            <a:r>
              <a:rPr lang="en-US" sz="2990" b="0" i="0" u="none" strike="noStrike" cap="none" dirty="0">
                <a:solidFill>
                  <a:srgbClr val="333333"/>
                </a:solidFill>
                <a:latin typeface="Arial Narrow"/>
                <a:ea typeface="Arial Narrow"/>
                <a:cs typeface="Arial Narrow"/>
                <a:sym typeface="Arial Narrow"/>
              </a:rPr>
              <a:t>.</a:t>
            </a:r>
            <a:endParaRPr dirty="0"/>
          </a:p>
        </p:txBody>
      </p:sp>
      <p:sp>
        <p:nvSpPr>
          <p:cNvPr id="165" name="Google Shape;165;p1"/>
          <p:cNvSpPr txBox="1"/>
          <p:nvPr/>
        </p:nvSpPr>
        <p:spPr>
          <a:xfrm>
            <a:off x="1243497" y="18615384"/>
            <a:ext cx="8873067" cy="3119073"/>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p:txBody>
      </p:sp>
      <p:sp>
        <p:nvSpPr>
          <p:cNvPr id="166" name="Google Shape;166;p1"/>
          <p:cNvSpPr txBox="1"/>
          <p:nvPr/>
        </p:nvSpPr>
        <p:spPr>
          <a:xfrm>
            <a:off x="1160457" y="24384124"/>
            <a:ext cx="8873067" cy="7256185"/>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a:p>
            <a:pPr marL="0" marR="0" lvl="0"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reprehenderit</a:t>
            </a:r>
            <a:r>
              <a:rPr lang="en-US" sz="2987" b="0" i="0" u="none" strike="noStrike" cap="none" dirty="0">
                <a:solidFill>
                  <a:schemeClr val="dk1"/>
                </a:solidFill>
                <a:latin typeface="Arial Narrow"/>
                <a:ea typeface="Arial Narrow"/>
                <a:cs typeface="Arial Narrow"/>
                <a:sym typeface="Arial Narrow"/>
              </a:rPr>
              <a:t> in </a:t>
            </a:r>
            <a:r>
              <a:rPr lang="en-US" sz="2987" b="0" i="0" u="none" strike="noStrike" cap="none" dirty="0" err="1">
                <a:solidFill>
                  <a:schemeClr val="dk1"/>
                </a:solidFill>
                <a:latin typeface="Arial Narrow"/>
                <a:ea typeface="Arial Narrow"/>
                <a:cs typeface="Arial Narrow"/>
                <a:sym typeface="Arial Narrow"/>
              </a:rPr>
              <a:t>voluptate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velit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esse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cillum</a:t>
            </a:r>
            <a:r>
              <a:rPr lang="en-US" sz="2987" b="0" i="0" u="none" strike="noStrike" cap="none" dirty="0">
                <a:solidFill>
                  <a:schemeClr val="dk1"/>
                </a:solidFill>
                <a:latin typeface="Arial Narrow"/>
                <a:ea typeface="Arial Narrow"/>
                <a:cs typeface="Arial Narrow"/>
                <a:sym typeface="Arial Narrow"/>
              </a:rPr>
              <a:t> dolore </a:t>
            </a:r>
            <a:r>
              <a:rPr lang="en-US" sz="2987" b="0" i="0" u="none" strike="noStrike" cap="none" dirty="0" err="1">
                <a:solidFill>
                  <a:schemeClr val="dk1"/>
                </a:solidFill>
                <a:latin typeface="Arial Narrow"/>
                <a:ea typeface="Arial Narrow"/>
                <a:cs typeface="Arial Narrow"/>
                <a:sym typeface="Arial Narrow"/>
              </a:rPr>
              <a:t>eu</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fugiat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nulla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pariatur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Excepteur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sint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occaecat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cupidatat</a:t>
            </a:r>
            <a:r>
              <a:rPr lang="en-US" sz="2987" b="0" i="0" u="none" strike="noStrike" cap="none" dirty="0">
                <a:solidFill>
                  <a:schemeClr val="dk1"/>
                </a:solidFill>
                <a:latin typeface="Arial Narrow"/>
                <a:ea typeface="Arial Narrow"/>
                <a:cs typeface="Arial Narrow"/>
                <a:sym typeface="Arial Narrow"/>
              </a:rPr>
              <a:t> non </a:t>
            </a:r>
            <a:r>
              <a:rPr lang="en-US" sz="2987" b="0" i="0" u="none" strike="noStrike" cap="none" dirty="0" err="1">
                <a:solidFill>
                  <a:schemeClr val="dk1"/>
                </a:solidFill>
                <a:latin typeface="Arial Narrow"/>
                <a:ea typeface="Arial Narrow"/>
                <a:cs typeface="Arial Narrow"/>
                <a:sym typeface="Arial Narrow"/>
              </a:rPr>
              <a:t>proident</a:t>
            </a:r>
            <a:r>
              <a:rPr lang="en-US" sz="2987" b="0" i="0" u="none" strike="noStrike" cap="none" dirty="0">
                <a:solidFill>
                  <a:schemeClr val="dk1"/>
                </a:solidFill>
                <a:latin typeface="Arial Narrow"/>
                <a:ea typeface="Arial Narrow"/>
                <a:cs typeface="Arial Narrow"/>
                <a:sym typeface="Arial Narrow"/>
              </a:rPr>
              <a:t>, sunt in culpa qui </a:t>
            </a:r>
            <a:r>
              <a:rPr lang="en-US" sz="2987" b="0" i="0" u="none" strike="noStrike" cap="none" dirty="0" err="1">
                <a:solidFill>
                  <a:schemeClr val="dk1"/>
                </a:solidFill>
                <a:latin typeface="Arial Narrow"/>
                <a:ea typeface="Arial Narrow"/>
                <a:cs typeface="Arial Narrow"/>
                <a:sym typeface="Arial Narrow"/>
              </a:rPr>
              <a:t>officia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deserunt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mollit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anim</a:t>
            </a:r>
            <a:r>
              <a:rPr lang="en-US" sz="2987" b="0" i="0" u="none" strike="noStrike" cap="none" dirty="0">
                <a:solidFill>
                  <a:schemeClr val="dk1"/>
                </a:solidFill>
                <a:latin typeface="Arial Narrow"/>
                <a:ea typeface="Arial Narrow"/>
                <a:cs typeface="Arial Narrow"/>
                <a:sym typeface="Arial Narrow"/>
              </a:rPr>
              <a:t> id </a:t>
            </a:r>
            <a:r>
              <a:rPr lang="en-US" sz="2987" b="0" i="0" u="none" strike="noStrike" cap="none" dirty="0" err="1">
                <a:solidFill>
                  <a:schemeClr val="dk1"/>
                </a:solidFill>
                <a:latin typeface="Arial Narrow"/>
                <a:ea typeface="Arial Narrow"/>
                <a:cs typeface="Arial Narrow"/>
                <a:sym typeface="Arial Narrow"/>
              </a:rPr>
              <a:t>est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laborum</a:t>
            </a:r>
            <a:r>
              <a:rPr lang="en-US" sz="2987" b="0" i="0" u="none" strike="noStrike" cap="none" dirty="0">
                <a:solidFill>
                  <a:schemeClr val="dk1"/>
                </a:solidFill>
                <a:latin typeface="Arial Narrow"/>
                <a:ea typeface="Arial Narrow"/>
                <a:cs typeface="Arial Narrow"/>
                <a:sym typeface="Arial Narrow"/>
              </a:rPr>
              <a:t>.</a:t>
            </a:r>
            <a:endParaRPr dirty="0"/>
          </a:p>
        </p:txBody>
      </p:sp>
      <p:pic>
        <p:nvPicPr>
          <p:cNvPr id="167" name="Google Shape;167;p1" descr="eds_hf.png"/>
          <p:cNvPicPr preferRelativeResize="0"/>
          <p:nvPr/>
        </p:nvPicPr>
        <p:blipFill rotWithShape="1">
          <a:blip r:embed="rId3">
            <a:alphaModFix/>
          </a:blip>
          <a:srcRect/>
          <a:stretch/>
        </p:blipFill>
        <p:spPr>
          <a:xfrm>
            <a:off x="12247666" y="26531501"/>
            <a:ext cx="3422227" cy="1906693"/>
          </a:xfrm>
          <a:prstGeom prst="rect">
            <a:avLst/>
          </a:prstGeom>
          <a:noFill/>
          <a:ln>
            <a:noFill/>
          </a:ln>
        </p:spPr>
      </p:pic>
      <p:pic>
        <p:nvPicPr>
          <p:cNvPr id="168" name="Google Shape;168;p1" descr="eds_quant.png"/>
          <p:cNvPicPr preferRelativeResize="0"/>
          <p:nvPr/>
        </p:nvPicPr>
        <p:blipFill rotWithShape="1">
          <a:blip r:embed="rId4">
            <a:alphaModFix/>
          </a:blip>
          <a:srcRect/>
          <a:stretch/>
        </p:blipFill>
        <p:spPr>
          <a:xfrm>
            <a:off x="17608276" y="26552007"/>
            <a:ext cx="2272453" cy="1358053"/>
          </a:xfrm>
          <a:prstGeom prst="rect">
            <a:avLst/>
          </a:prstGeom>
          <a:noFill/>
          <a:ln>
            <a:noFill/>
          </a:ln>
        </p:spPr>
      </p:pic>
      <p:sp>
        <p:nvSpPr>
          <p:cNvPr id="169" name="Google Shape;169;p1"/>
          <p:cNvSpPr txBox="1"/>
          <p:nvPr/>
        </p:nvSpPr>
        <p:spPr>
          <a:xfrm>
            <a:off x="22744853" y="13995402"/>
            <a:ext cx="8873067" cy="311909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p:txBody>
      </p:sp>
      <p:sp>
        <p:nvSpPr>
          <p:cNvPr id="170" name="Google Shape;170;p1"/>
          <p:cNvSpPr txBox="1"/>
          <p:nvPr/>
        </p:nvSpPr>
        <p:spPr>
          <a:xfrm>
            <a:off x="11911214" y="28693430"/>
            <a:ext cx="8873067" cy="311909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p:txBody>
      </p:sp>
      <p:pic>
        <p:nvPicPr>
          <p:cNvPr id="171" name="Google Shape;171;p1" descr="HfO_cv.png"/>
          <p:cNvPicPr preferRelativeResize="0"/>
          <p:nvPr/>
        </p:nvPicPr>
        <p:blipFill rotWithShape="1">
          <a:blip r:embed="rId5">
            <a:alphaModFix/>
          </a:blip>
          <a:srcRect/>
          <a:stretch/>
        </p:blipFill>
        <p:spPr>
          <a:xfrm>
            <a:off x="24881840" y="16778277"/>
            <a:ext cx="4248573" cy="2081107"/>
          </a:xfrm>
          <a:prstGeom prst="rect">
            <a:avLst/>
          </a:prstGeom>
          <a:noFill/>
          <a:ln>
            <a:noFill/>
          </a:ln>
        </p:spPr>
      </p:pic>
      <p:sp>
        <p:nvSpPr>
          <p:cNvPr id="172" name="Google Shape;172;p1"/>
          <p:cNvSpPr txBox="1"/>
          <p:nvPr/>
        </p:nvSpPr>
        <p:spPr>
          <a:xfrm>
            <a:off x="1160458" y="21734457"/>
            <a:ext cx="8873067" cy="311909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p:txBody>
      </p:sp>
      <p:sp>
        <p:nvSpPr>
          <p:cNvPr id="173" name="Google Shape;173;p1"/>
          <p:cNvSpPr txBox="1"/>
          <p:nvPr/>
        </p:nvSpPr>
        <p:spPr>
          <a:xfrm>
            <a:off x="11510433" y="5651887"/>
            <a:ext cx="9965267"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dirty="0">
                <a:solidFill>
                  <a:srgbClr val="F8F8F8"/>
                </a:solidFill>
                <a:latin typeface="Arial Narrow"/>
                <a:ea typeface="Arial Narrow"/>
                <a:cs typeface="Arial Narrow"/>
                <a:sym typeface="Arial Narrow"/>
              </a:rPr>
              <a:t>Analysis and Results</a:t>
            </a:r>
            <a:endParaRPr lang="en-US" dirty="0"/>
          </a:p>
        </p:txBody>
      </p:sp>
      <p:pic>
        <p:nvPicPr>
          <p:cNvPr id="174" name="Google Shape;174;p1" descr="caps.png"/>
          <p:cNvPicPr preferRelativeResize="0"/>
          <p:nvPr/>
        </p:nvPicPr>
        <p:blipFill rotWithShape="1">
          <a:blip r:embed="rId6">
            <a:alphaModFix/>
          </a:blip>
          <a:srcRect/>
          <a:stretch/>
        </p:blipFill>
        <p:spPr>
          <a:xfrm>
            <a:off x="27523442" y="23648853"/>
            <a:ext cx="2755053" cy="2221653"/>
          </a:xfrm>
          <a:prstGeom prst="rect">
            <a:avLst/>
          </a:prstGeom>
          <a:noFill/>
          <a:ln>
            <a:noFill/>
          </a:ln>
        </p:spPr>
      </p:pic>
      <p:pic>
        <p:nvPicPr>
          <p:cNvPr id="175" name="Google Shape;175;p1" descr="interfacial.png"/>
          <p:cNvPicPr preferRelativeResize="0"/>
          <p:nvPr/>
        </p:nvPicPr>
        <p:blipFill rotWithShape="1">
          <a:blip r:embed="rId7">
            <a:alphaModFix/>
          </a:blip>
          <a:srcRect/>
          <a:stretch/>
        </p:blipFill>
        <p:spPr>
          <a:xfrm>
            <a:off x="23581360" y="24190720"/>
            <a:ext cx="2756747" cy="1551093"/>
          </a:xfrm>
          <a:prstGeom prst="rect">
            <a:avLst/>
          </a:prstGeom>
          <a:noFill/>
          <a:ln>
            <a:noFill/>
          </a:ln>
        </p:spPr>
      </p:pic>
      <p:sp>
        <p:nvSpPr>
          <p:cNvPr id="176" name="Google Shape;176;p1"/>
          <p:cNvSpPr txBox="1"/>
          <p:nvPr/>
        </p:nvSpPr>
        <p:spPr>
          <a:xfrm>
            <a:off x="11951404" y="6648334"/>
            <a:ext cx="8873067" cy="15599423"/>
          </a:xfrm>
          <a:prstGeom prst="rect">
            <a:avLst/>
          </a:prstGeom>
          <a:noFill/>
          <a:ln>
            <a:noFill/>
          </a:ln>
        </p:spPr>
        <p:txBody>
          <a:bodyPr spcFirstLastPara="1" wrap="square" lIns="91425" tIns="45700" rIns="91425" bIns="45700" anchor="t" anchorCtr="0">
            <a:spAutoFit/>
          </a:bodyPr>
          <a:lstStyle/>
          <a:p>
            <a:pPr marL="406390" marR="0" lvl="2"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a:t>
            </a:r>
            <a:r>
              <a:rPr lang="en-US" sz="2987" b="0" i="0" u="none" strike="noStrike" cap="none" dirty="0">
                <a:solidFill>
                  <a:schemeClr val="dk1"/>
                </a:solidFill>
                <a:latin typeface="Arial Narrow"/>
                <a:ea typeface="Arial Narrow"/>
                <a:cs typeface="Arial Narrow"/>
                <a:sym typeface="Arial Narrow"/>
              </a:rPr>
              <a:t> 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a:t>
            </a:r>
            <a:endParaRPr dirty="0"/>
          </a:p>
          <a:p>
            <a:pPr marL="406390" marR="0" lvl="2" indent="0" algn="l" rtl="0">
              <a:spcBef>
                <a:spcPts val="0"/>
              </a:spcBef>
              <a:spcAft>
                <a:spcPts val="0"/>
              </a:spcAft>
              <a:buNone/>
            </a:pPr>
            <a:endParaRPr lang="en-US"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b="1"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endParaRPr lang="en-US"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reprehenderit</a:t>
            </a:r>
            <a:r>
              <a:rPr lang="en-US" sz="2987" b="0" i="0" u="none" strike="noStrike" cap="none" dirty="0">
                <a:solidFill>
                  <a:schemeClr val="dk1"/>
                </a:solidFill>
                <a:latin typeface="Arial Narrow"/>
                <a:ea typeface="Arial Narrow"/>
                <a:cs typeface="Arial Narrow"/>
                <a:sym typeface="Arial Narrow"/>
              </a:rPr>
              <a:t> in </a:t>
            </a:r>
            <a:r>
              <a:rPr lang="en-US" sz="2987" b="0" i="0" u="none" strike="noStrike" cap="none" dirty="0" err="1">
                <a:solidFill>
                  <a:schemeClr val="dk1"/>
                </a:solidFill>
                <a:latin typeface="Arial Narrow"/>
                <a:ea typeface="Arial Narrow"/>
                <a:cs typeface="Arial Narrow"/>
                <a:sym typeface="Arial Narrow"/>
              </a:rPr>
              <a:t>voluptate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velit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esse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cillum</a:t>
            </a:r>
            <a:r>
              <a:rPr lang="en-US" sz="2987" b="0" i="0" u="none" strike="noStrike" cap="none" dirty="0">
                <a:solidFill>
                  <a:schemeClr val="dk1"/>
                </a:solidFill>
                <a:latin typeface="Arial Narrow"/>
                <a:ea typeface="Arial Narrow"/>
                <a:cs typeface="Arial Narrow"/>
                <a:sym typeface="Arial Narrow"/>
              </a:rPr>
              <a:t> dolore </a:t>
            </a:r>
            <a:r>
              <a:rPr lang="en-US" sz="2987" b="0" i="0" u="none" strike="noStrike" cap="none" dirty="0" err="1">
                <a:solidFill>
                  <a:schemeClr val="dk1"/>
                </a:solidFill>
                <a:latin typeface="Arial Narrow"/>
                <a:ea typeface="Arial Narrow"/>
                <a:cs typeface="Arial Narrow"/>
                <a:sym typeface="Arial Narrow"/>
              </a:rPr>
              <a:t>eu</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fugiat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nulla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pariatur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Excepteur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sint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occaecat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cupidatat</a:t>
            </a:r>
            <a:r>
              <a:rPr lang="en-US" sz="2987" b="0" i="0" u="none" strike="noStrike" cap="none" dirty="0">
                <a:solidFill>
                  <a:schemeClr val="dk1"/>
                </a:solidFill>
                <a:latin typeface="Arial Narrow"/>
                <a:ea typeface="Arial Narrow"/>
                <a:cs typeface="Arial Narrow"/>
                <a:sym typeface="Arial Narrow"/>
              </a:rPr>
              <a:t> non </a:t>
            </a:r>
            <a:r>
              <a:rPr lang="en-US" sz="2987" b="0" i="0" u="none" strike="noStrike" cap="none" dirty="0" err="1">
                <a:solidFill>
                  <a:schemeClr val="dk1"/>
                </a:solidFill>
                <a:latin typeface="Arial Narrow"/>
                <a:ea typeface="Arial Narrow"/>
                <a:cs typeface="Arial Narrow"/>
                <a:sym typeface="Arial Narrow"/>
              </a:rPr>
              <a:t>proident</a:t>
            </a:r>
            <a:r>
              <a:rPr lang="en-US" sz="2987" b="0" i="0" u="none" strike="noStrike" cap="none" dirty="0">
                <a:solidFill>
                  <a:schemeClr val="dk1"/>
                </a:solidFill>
                <a:latin typeface="Arial Narrow"/>
                <a:ea typeface="Arial Narrow"/>
                <a:cs typeface="Arial Narrow"/>
                <a:sym typeface="Arial Narrow"/>
              </a:rPr>
              <a:t>, sunt in culpa qui </a:t>
            </a:r>
            <a:r>
              <a:rPr lang="en-US" sz="2987" b="0" i="0" u="none" strike="noStrike" cap="none" dirty="0" err="1">
                <a:solidFill>
                  <a:schemeClr val="dk1"/>
                </a:solidFill>
                <a:latin typeface="Arial Narrow"/>
                <a:ea typeface="Arial Narrow"/>
                <a:cs typeface="Arial Narrow"/>
                <a:sym typeface="Arial Narrow"/>
              </a:rPr>
              <a:t>officia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deserunt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mollit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anim</a:t>
            </a:r>
            <a:r>
              <a:rPr lang="en-US" sz="2987" b="0" i="0" u="none" strike="noStrike" cap="none" dirty="0">
                <a:solidFill>
                  <a:schemeClr val="dk1"/>
                </a:solidFill>
                <a:latin typeface="Arial Narrow"/>
                <a:ea typeface="Arial Narrow"/>
                <a:cs typeface="Arial Narrow"/>
                <a:sym typeface="Arial Narrow"/>
              </a:rPr>
              <a:t> id </a:t>
            </a:r>
            <a:r>
              <a:rPr lang="en-US" sz="2987" b="0" i="0" u="none" strike="noStrike" cap="none" dirty="0" err="1">
                <a:solidFill>
                  <a:schemeClr val="dk1"/>
                </a:solidFill>
                <a:latin typeface="Arial Narrow"/>
                <a:ea typeface="Arial Narrow"/>
                <a:cs typeface="Arial Narrow"/>
                <a:sym typeface="Arial Narrow"/>
              </a:rPr>
              <a:t>est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laborum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henderit</a:t>
            </a:r>
            <a:r>
              <a:rPr lang="en-US" sz="2987" b="0" i="0" u="none" strike="noStrike" cap="none" dirty="0">
                <a:solidFill>
                  <a:schemeClr val="dk1"/>
                </a:solidFill>
                <a:latin typeface="Arial Narrow"/>
                <a:ea typeface="Arial Narrow"/>
                <a:cs typeface="Arial Narrow"/>
                <a:sym typeface="Arial Narrow"/>
              </a:rPr>
              <a:t> in </a:t>
            </a:r>
            <a:r>
              <a:rPr lang="en-US" sz="2987" b="0" i="0" u="none" strike="noStrike" cap="none" dirty="0" err="1">
                <a:solidFill>
                  <a:schemeClr val="dk1"/>
                </a:solidFill>
                <a:latin typeface="Arial Narrow"/>
                <a:ea typeface="Arial Narrow"/>
                <a:cs typeface="Arial Narrow"/>
                <a:sym typeface="Arial Narrow"/>
              </a:rPr>
              <a:t>voluptate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velit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esse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cillum</a:t>
            </a:r>
            <a:r>
              <a:rPr lang="en-US" sz="2987" b="0" i="0" u="none" strike="noStrike" cap="none" dirty="0">
                <a:solidFill>
                  <a:schemeClr val="dk1"/>
                </a:solidFill>
                <a:latin typeface="Arial Narrow"/>
                <a:ea typeface="Arial Narrow"/>
                <a:cs typeface="Arial Narrow"/>
                <a:sym typeface="Arial Narrow"/>
              </a:rPr>
              <a:t> dolore </a:t>
            </a:r>
            <a:r>
              <a:rPr lang="en-US" sz="2987" b="0" i="0" u="none" strike="noStrike" cap="none" dirty="0" err="1">
                <a:solidFill>
                  <a:schemeClr val="dk1"/>
                </a:solidFill>
                <a:latin typeface="Arial Narrow"/>
                <a:ea typeface="Arial Narrow"/>
                <a:cs typeface="Arial Narrow"/>
                <a:sym typeface="Arial Narrow"/>
              </a:rPr>
              <a:t>eu</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fugiat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nulla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pariatur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Excepteur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sint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occaecat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cupidatat</a:t>
            </a:r>
            <a:r>
              <a:rPr lang="en-US" sz="2987" b="0" i="0" u="none" strike="noStrike" cap="none" dirty="0">
                <a:solidFill>
                  <a:schemeClr val="dk1"/>
                </a:solidFill>
                <a:latin typeface="Arial Narrow"/>
                <a:ea typeface="Arial Narrow"/>
                <a:cs typeface="Arial Narrow"/>
                <a:sym typeface="Arial Narrow"/>
              </a:rPr>
              <a:t> non </a:t>
            </a:r>
            <a:r>
              <a:rPr lang="en-US" sz="2987" b="0" i="0" u="none" strike="noStrike" cap="none" dirty="0" err="1">
                <a:solidFill>
                  <a:schemeClr val="dk1"/>
                </a:solidFill>
                <a:latin typeface="Arial Narrow"/>
                <a:ea typeface="Arial Narrow"/>
                <a:cs typeface="Arial Narrow"/>
                <a:sym typeface="Arial Narrow"/>
              </a:rPr>
              <a:t>proident</a:t>
            </a:r>
            <a:r>
              <a:rPr lang="en-US" sz="2987" b="0" i="0" u="none" strike="noStrike" cap="none" dirty="0">
                <a:solidFill>
                  <a:schemeClr val="dk1"/>
                </a:solidFill>
                <a:latin typeface="Arial Narrow"/>
                <a:ea typeface="Arial Narrow"/>
                <a:cs typeface="Arial Narrow"/>
                <a:sym typeface="Arial Narrow"/>
              </a:rPr>
              <a:t>, sunt in culpa qui </a:t>
            </a:r>
            <a:r>
              <a:rPr lang="en-US" sz="2987" b="0" i="0" u="none" strike="noStrike" cap="none" dirty="0" err="1">
                <a:solidFill>
                  <a:schemeClr val="dk1"/>
                </a:solidFill>
                <a:latin typeface="Arial Narrow"/>
                <a:ea typeface="Arial Narrow"/>
                <a:cs typeface="Arial Narrow"/>
                <a:sym typeface="Arial Narrow"/>
              </a:rPr>
              <a:t>officia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deserunt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mollit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anim</a:t>
            </a:r>
            <a:r>
              <a:rPr lang="en-US" sz="2987" b="0" i="0" u="none" strike="noStrike" cap="none" dirty="0">
                <a:solidFill>
                  <a:schemeClr val="dk1"/>
                </a:solidFill>
                <a:latin typeface="Arial Narrow"/>
                <a:ea typeface="Arial Narrow"/>
                <a:cs typeface="Arial Narrow"/>
                <a:sym typeface="Arial Narrow"/>
              </a:rPr>
              <a:t> id </a:t>
            </a:r>
            <a:r>
              <a:rPr lang="en-US" sz="2987" b="0" i="0" u="none" strike="noStrike" cap="none" dirty="0" err="1">
                <a:solidFill>
                  <a:schemeClr val="dk1"/>
                </a:solidFill>
                <a:latin typeface="Arial Narrow"/>
                <a:ea typeface="Arial Narrow"/>
                <a:cs typeface="Arial Narrow"/>
                <a:sym typeface="Arial Narrow"/>
              </a:rPr>
              <a:t>est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laborum</a:t>
            </a:r>
            <a:r>
              <a:rPr lang="en-US" sz="2987" b="0" i="0" u="none" strike="noStrike" cap="none" dirty="0">
                <a:solidFill>
                  <a:schemeClr val="dk1"/>
                </a:solidFill>
                <a:latin typeface="Arial Narrow"/>
                <a:ea typeface="Arial Narrow"/>
                <a:cs typeface="Arial Narrow"/>
                <a:sym typeface="Arial Narrow"/>
              </a:rPr>
              <a:t>.</a:t>
            </a:r>
            <a:endParaRPr lang="en-US" dirty="0"/>
          </a:p>
          <a:p>
            <a:pPr marL="406390" marR="0" lvl="2"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a:p>
            <a:pPr marL="406390" marR="0" lvl="2"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a:t>
            </a:r>
            <a:r>
              <a:rPr lang="en-US" sz="2987" b="0" i="0" u="none" strike="noStrike" cap="none" dirty="0">
                <a:solidFill>
                  <a:schemeClr val="dk1"/>
                </a:solidFill>
                <a:latin typeface="Arial Narrow"/>
                <a:ea typeface="Arial Narrow"/>
                <a:cs typeface="Arial Narrow"/>
                <a:sym typeface="Arial Narrow"/>
              </a:rPr>
              <a:t> 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a:t>
            </a:r>
            <a:endParaRPr dirty="0"/>
          </a:p>
          <a:p>
            <a:pPr marL="0" marR="0" lvl="0" indent="0" algn="l" rtl="0">
              <a:spcBef>
                <a:spcPts val="0"/>
              </a:spcBef>
              <a:spcAft>
                <a:spcPts val="0"/>
              </a:spcAft>
              <a:buNone/>
            </a:pPr>
            <a:endParaRPr sz="2195" dirty="0">
              <a:solidFill>
                <a:schemeClr val="dk1"/>
              </a:solidFill>
              <a:latin typeface="Arial Narrow"/>
              <a:ea typeface="Arial Narrow"/>
              <a:cs typeface="Arial Narrow"/>
              <a:sym typeface="Arial Narrow"/>
            </a:endParaRPr>
          </a:p>
        </p:txBody>
      </p:sp>
      <p:sp>
        <p:nvSpPr>
          <p:cNvPr id="177" name="Google Shape;177;p1"/>
          <p:cNvSpPr txBox="1"/>
          <p:nvPr/>
        </p:nvSpPr>
        <p:spPr>
          <a:xfrm>
            <a:off x="22744853" y="18976950"/>
            <a:ext cx="8873067" cy="4957800"/>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a:solidFill>
                  <a:schemeClr val="dk1"/>
                </a:solidFill>
                <a:latin typeface="Arial Narrow"/>
                <a:ea typeface="Arial Narrow"/>
                <a:cs typeface="Arial Narrow"/>
                <a:sym typeface="Arial Narrow"/>
              </a:rPr>
              <a:t>Lorem ipsum dolor sit amet, consectetur adipiscing elit, sed do eiusmod tempor incididunt ut labore et dolore magna aliqua. </a:t>
            </a:r>
            <a:endParaRPr/>
          </a:p>
          <a:p>
            <a:pPr marL="0" marR="0" lvl="0" indent="0" algn="l" rtl="0">
              <a:spcBef>
                <a:spcPts val="0"/>
              </a:spcBef>
              <a:spcAft>
                <a:spcPts val="0"/>
              </a:spcAft>
              <a:buNone/>
            </a:pPr>
            <a:endParaRPr sz="2987">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a:solidFill>
                  <a:schemeClr val="dk1"/>
                </a:solidFill>
                <a:latin typeface="Arial Narrow"/>
                <a:ea typeface="Arial Narrow"/>
                <a:cs typeface="Arial Narrow"/>
                <a:sym typeface="Arial Narrow"/>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178" name="Google Shape;178;p1"/>
          <p:cNvSpPr txBox="1"/>
          <p:nvPr/>
        </p:nvSpPr>
        <p:spPr>
          <a:xfrm>
            <a:off x="22744853" y="25829383"/>
            <a:ext cx="8873067" cy="3119091"/>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a:solidFill>
                  <a:schemeClr val="dk1"/>
                </a:solidFill>
                <a:latin typeface="Arial Narrow"/>
                <a:ea typeface="Arial Narrow"/>
                <a:cs typeface="Arial Narrow"/>
                <a:sym typeface="Arial Narrow"/>
              </a:rPr>
              <a:t>Lorem ipsum dolor sit amet, consectetur adipiscing elit, sed do eiusmod tempor incididunt ut labore et dolore magna aliqua. Ut enim ad minim veniam, quis nostrud exercitation ullamco laboris nisi ut aliquip ex ea commodo consequat.  </a:t>
            </a:r>
            <a:endParaRPr/>
          </a:p>
        </p:txBody>
      </p:sp>
      <p:pic>
        <p:nvPicPr>
          <p:cNvPr id="179" name="Google Shape;179;p1" descr="cv-ct-testing.png"/>
          <p:cNvPicPr preferRelativeResize="0"/>
          <p:nvPr/>
        </p:nvPicPr>
        <p:blipFill rotWithShape="1">
          <a:blip r:embed="rId8">
            <a:alphaModFix/>
          </a:blip>
          <a:srcRect/>
          <a:stretch/>
        </p:blipFill>
        <p:spPr>
          <a:xfrm>
            <a:off x="22971760" y="28772157"/>
            <a:ext cx="4270587" cy="2907453"/>
          </a:xfrm>
          <a:prstGeom prst="rect">
            <a:avLst/>
          </a:prstGeom>
          <a:noFill/>
          <a:ln>
            <a:noFill/>
          </a:ln>
        </p:spPr>
      </p:pic>
      <p:pic>
        <p:nvPicPr>
          <p:cNvPr id="180" name="Google Shape;180;p1" descr="CT-testing.png"/>
          <p:cNvPicPr preferRelativeResize="0"/>
          <p:nvPr/>
        </p:nvPicPr>
        <p:blipFill rotWithShape="1">
          <a:blip r:embed="rId9">
            <a:alphaModFix/>
          </a:blip>
          <a:srcRect/>
          <a:stretch/>
        </p:blipFill>
        <p:spPr>
          <a:xfrm>
            <a:off x="27337173" y="28831423"/>
            <a:ext cx="3972560" cy="2843107"/>
          </a:xfrm>
          <a:prstGeom prst="rect">
            <a:avLst/>
          </a:prstGeom>
          <a:noFill/>
          <a:ln>
            <a:noFill/>
          </a:ln>
        </p:spPr>
      </p:pic>
      <p:pic>
        <p:nvPicPr>
          <p:cNvPr id="181" name="Google Shape;181;p1" descr="conductance.png"/>
          <p:cNvPicPr preferRelativeResize="0"/>
          <p:nvPr/>
        </p:nvPicPr>
        <p:blipFill rotWithShape="1">
          <a:blip r:embed="rId10">
            <a:alphaModFix/>
          </a:blip>
          <a:srcRect/>
          <a:stretch/>
        </p:blipFill>
        <p:spPr>
          <a:xfrm>
            <a:off x="37998400" y="8445180"/>
            <a:ext cx="4412827" cy="2636520"/>
          </a:xfrm>
          <a:prstGeom prst="rect">
            <a:avLst/>
          </a:prstGeom>
          <a:noFill/>
          <a:ln>
            <a:noFill/>
          </a:ln>
        </p:spPr>
      </p:pic>
      <p:pic>
        <p:nvPicPr>
          <p:cNvPr id="188" name="Google Shape;188;p1" descr="Related image"/>
          <p:cNvPicPr preferRelativeResize="0"/>
          <p:nvPr/>
        </p:nvPicPr>
        <p:blipFill rotWithShape="1">
          <a:blip r:embed="rId11">
            <a:alphaModFix/>
          </a:blip>
          <a:srcRect/>
          <a:stretch/>
        </p:blipFill>
        <p:spPr>
          <a:xfrm>
            <a:off x="12354053" y="12148949"/>
            <a:ext cx="8420511" cy="1978820"/>
          </a:xfrm>
          <a:prstGeom prst="rect">
            <a:avLst/>
          </a:prstGeom>
          <a:noFill/>
          <a:ln>
            <a:noFill/>
          </a:ln>
        </p:spPr>
      </p:pic>
      <p:sp>
        <p:nvSpPr>
          <p:cNvPr id="2" name="Google Shape;154;p37">
            <a:extLst>
              <a:ext uri="{FF2B5EF4-FFF2-40B4-BE49-F238E27FC236}">
                <a16:creationId xmlns:a16="http://schemas.microsoft.com/office/drawing/2014/main" id="{CD8A28FA-18DE-33DE-06E4-F018FA9F6151}"/>
              </a:ext>
            </a:extLst>
          </p:cNvPr>
          <p:cNvSpPr/>
          <p:nvPr/>
        </p:nvSpPr>
        <p:spPr>
          <a:xfrm>
            <a:off x="11510300" y="195637"/>
            <a:ext cx="20747700" cy="4378900"/>
          </a:xfrm>
          <a:prstGeom prst="rect">
            <a:avLst/>
          </a:prstGeom>
          <a:noFill/>
          <a:ln>
            <a:noFill/>
          </a:ln>
        </p:spPr>
        <p:txBody>
          <a:bodyPr spcFirstLastPara="1" wrap="square" lIns="81100" tIns="40525" rIns="81100" bIns="405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7680" b="1" dirty="0">
                <a:solidFill>
                  <a:srgbClr val="FFFFFF"/>
                </a:solidFill>
              </a:rPr>
              <a:t>Your Product Name</a:t>
            </a:r>
            <a:endParaRPr lang="en-US" sz="1200" dirty="0">
              <a:solidFill>
                <a:srgbClr val="FFFFFF"/>
              </a:solidFill>
            </a:endParaRPr>
          </a:p>
          <a:p>
            <a:pPr marL="0" marR="0" lvl="0" indent="0" algn="ctr" rtl="0">
              <a:spcBef>
                <a:spcPts val="0"/>
              </a:spcBef>
              <a:spcAft>
                <a:spcPts val="0"/>
              </a:spcAft>
              <a:buNone/>
            </a:pPr>
            <a:r>
              <a:rPr lang="en-US" sz="7680" b="1" i="0" u="none" strike="noStrike" cap="none" dirty="0">
                <a:solidFill>
                  <a:srgbClr val="FFFFFF"/>
                </a:solidFill>
                <a:latin typeface="Arial"/>
                <a:ea typeface="Arial"/>
                <a:cs typeface="Arial"/>
                <a:sym typeface="Arial"/>
              </a:rPr>
              <a:t> </a:t>
            </a:r>
            <a:r>
              <a:rPr lang="en-US" sz="5400" b="1" dirty="0">
                <a:solidFill>
                  <a:srgbClr val="FFFFFF"/>
                </a:solidFill>
              </a:rPr>
              <a:t>Your </a:t>
            </a:r>
            <a:r>
              <a:rPr lang="en-US" sz="5400" b="1" i="0" u="none" strike="noStrike" cap="none" dirty="0">
                <a:solidFill>
                  <a:srgbClr val="FFFFFF"/>
                </a:solidFill>
                <a:latin typeface="Arial"/>
                <a:ea typeface="Arial"/>
                <a:cs typeface="Arial"/>
                <a:sym typeface="Arial"/>
              </a:rPr>
              <a:t>Company Name</a:t>
            </a:r>
          </a:p>
          <a:p>
            <a:pPr marL="0" marR="0" lvl="0" indent="0" algn="ctr" rtl="0">
              <a:spcBef>
                <a:spcPts val="0"/>
              </a:spcBef>
              <a:spcAft>
                <a:spcPts val="0"/>
              </a:spcAft>
              <a:buNone/>
            </a:pPr>
            <a:endParaRPr sz="5400" dirty="0"/>
          </a:p>
          <a:p>
            <a:pPr marL="0" marR="0" lvl="0" indent="0" algn="ctr" rtl="0">
              <a:lnSpc>
                <a:spcPct val="100000"/>
              </a:lnSpc>
              <a:spcBef>
                <a:spcPts val="0"/>
              </a:spcBef>
              <a:spcAft>
                <a:spcPts val="0"/>
              </a:spcAft>
              <a:buNone/>
            </a:pPr>
            <a:r>
              <a:rPr lang="en-US" sz="4800" b="1" dirty="0">
                <a:solidFill>
                  <a:srgbClr val="FFFFFF"/>
                </a:solidFill>
              </a:rPr>
              <a:t>Project Advisor:  </a:t>
            </a:r>
            <a:r>
              <a:rPr lang="en-US" sz="4800" b="1" dirty="0" err="1">
                <a:solidFill>
                  <a:srgbClr val="FFFFFF"/>
                </a:solidFill>
              </a:rPr>
              <a:t>FirstN</a:t>
            </a:r>
            <a:r>
              <a:rPr lang="en-US" sz="4800" b="1" dirty="0">
                <a:solidFill>
                  <a:srgbClr val="FFFFFF"/>
                </a:solidFill>
              </a:rPr>
              <a:t> </a:t>
            </a:r>
            <a:r>
              <a:rPr lang="en-US" sz="4800" b="1" dirty="0" err="1">
                <a:solidFill>
                  <a:srgbClr val="FFFFFF"/>
                </a:solidFill>
              </a:rPr>
              <a:t>LastN</a:t>
            </a:r>
            <a:endParaRPr sz="4800" b="1" dirty="0">
              <a:solidFill>
                <a:srgbClr val="FFFFFF"/>
              </a:solidFill>
            </a:endParaRPr>
          </a:p>
        </p:txBody>
      </p:sp>
      <p:sp>
        <p:nvSpPr>
          <p:cNvPr id="3" name="Google Shape;174;p37">
            <a:extLst>
              <a:ext uri="{FF2B5EF4-FFF2-40B4-BE49-F238E27FC236}">
                <a16:creationId xmlns:a16="http://schemas.microsoft.com/office/drawing/2014/main" id="{33CF55E7-652C-BDF4-B39A-357BA92A2B17}"/>
              </a:ext>
            </a:extLst>
          </p:cNvPr>
          <p:cNvSpPr/>
          <p:nvPr/>
        </p:nvSpPr>
        <p:spPr>
          <a:xfrm>
            <a:off x="33077151" y="311125"/>
            <a:ext cx="9975849" cy="4263411"/>
          </a:xfrm>
          <a:prstGeom prst="rect">
            <a:avLst/>
          </a:prstGeom>
          <a:noFill/>
          <a:ln>
            <a:noFill/>
          </a:ln>
        </p:spPr>
        <p:txBody>
          <a:bodyPr spcFirstLastPara="1" wrap="square" lIns="81100" tIns="40525" rIns="81100" bIns="405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SzPts val="1100"/>
              <a:buNone/>
            </a:pPr>
            <a:r>
              <a:rPr lang="en-US" sz="3000" b="1" dirty="0">
                <a:solidFill>
                  <a:srgbClr val="FFFFFF"/>
                </a:solidFill>
              </a:rPr>
              <a:t>LastN1 FirstN1 – Position1</a:t>
            </a:r>
            <a:br>
              <a:rPr lang="en-US" sz="3000" b="1" dirty="0">
                <a:solidFill>
                  <a:srgbClr val="FFFFFF"/>
                </a:solidFill>
              </a:rPr>
            </a:br>
            <a:r>
              <a:rPr lang="en-US" sz="3000" b="1" dirty="0">
                <a:solidFill>
                  <a:srgbClr val="FFFFFF"/>
                </a:solidFill>
                <a:latin typeface="Arial"/>
                <a:ea typeface="Arial"/>
                <a:cs typeface="Arial"/>
                <a:sym typeface="Arial"/>
              </a:rPr>
              <a:t>(BSET, Computer Network System Management)</a:t>
            </a:r>
            <a:endParaRPr sz="3000" b="1" dirty="0">
              <a:solidFill>
                <a:srgbClr val="FFFFFF"/>
              </a:solidFill>
            </a:endParaRPr>
          </a:p>
          <a:p>
            <a:pPr marL="0" marR="0" lvl="0" indent="0" algn="l" rtl="0">
              <a:spcBef>
                <a:spcPts val="1000"/>
              </a:spcBef>
              <a:spcAft>
                <a:spcPts val="0"/>
              </a:spcAft>
              <a:buSzPts val="1100"/>
              <a:buNone/>
            </a:pPr>
            <a:r>
              <a:rPr lang="en-US" sz="3000" b="1" dirty="0">
                <a:solidFill>
                  <a:srgbClr val="FFFFFF"/>
                </a:solidFill>
              </a:rPr>
              <a:t>LastN2 FirstN2 – Postion2</a:t>
            </a:r>
            <a:br>
              <a:rPr lang="en-US" sz="3000" b="1" dirty="0">
                <a:solidFill>
                  <a:srgbClr val="FFFFFF"/>
                </a:solidFill>
              </a:rPr>
            </a:br>
            <a:r>
              <a:rPr lang="en-US" sz="3000" b="1" dirty="0">
                <a:solidFill>
                  <a:srgbClr val="FFFFFF"/>
                </a:solidFill>
              </a:rPr>
              <a:t>(</a:t>
            </a:r>
            <a:r>
              <a:rPr lang="en-US" sz="3000" b="1" dirty="0">
                <a:solidFill>
                  <a:srgbClr val="FFFFFF"/>
                </a:solidFill>
                <a:latin typeface="Arial"/>
                <a:ea typeface="Arial"/>
                <a:cs typeface="Arial"/>
                <a:sym typeface="Arial"/>
              </a:rPr>
              <a:t>BSET, Computer Network System Management</a:t>
            </a:r>
            <a:r>
              <a:rPr lang="en-US" sz="3000" b="1" dirty="0">
                <a:solidFill>
                  <a:srgbClr val="FFFFFF"/>
                </a:solidFill>
              </a:rPr>
              <a:t>)</a:t>
            </a:r>
          </a:p>
          <a:p>
            <a:pPr marL="0" marR="0" lvl="0" indent="0" algn="l" rtl="0">
              <a:spcBef>
                <a:spcPts val="1000"/>
              </a:spcBef>
              <a:spcAft>
                <a:spcPts val="0"/>
              </a:spcAft>
              <a:buNone/>
            </a:pPr>
            <a:r>
              <a:rPr lang="en-US" sz="3000" b="1" dirty="0">
                <a:solidFill>
                  <a:srgbClr val="FFFFFF"/>
                </a:solidFill>
              </a:rPr>
              <a:t>LastN3 FirstN3 – Position3</a:t>
            </a:r>
            <a:br>
              <a:rPr lang="en-US" sz="3000" b="1" dirty="0">
                <a:solidFill>
                  <a:srgbClr val="FFFFFF"/>
                </a:solidFill>
              </a:rPr>
            </a:br>
            <a:r>
              <a:rPr lang="en-US" sz="3000" b="1" dirty="0">
                <a:solidFill>
                  <a:srgbClr val="FFFFFF"/>
                </a:solidFill>
              </a:rPr>
              <a:t>(</a:t>
            </a:r>
            <a:r>
              <a:rPr lang="en-US" sz="3000" b="1" dirty="0">
                <a:solidFill>
                  <a:srgbClr val="FFFFFF"/>
                </a:solidFill>
                <a:latin typeface="Arial"/>
                <a:ea typeface="Arial"/>
                <a:cs typeface="Arial"/>
                <a:sym typeface="Arial"/>
              </a:rPr>
              <a:t>BSET, Manufacturing Systems</a:t>
            </a:r>
            <a:r>
              <a:rPr lang="en-US" sz="3000" b="1" dirty="0">
                <a:solidFill>
                  <a:srgbClr val="FFFFFF"/>
                </a:solidFill>
              </a:rPr>
              <a:t>)</a:t>
            </a:r>
            <a:endParaRPr sz="3000" b="1" dirty="0">
              <a:solidFill>
                <a:srgbClr val="FFFFFF"/>
              </a:solidFill>
            </a:endParaRPr>
          </a:p>
          <a:p>
            <a:pPr marL="0" marR="0" lvl="0" indent="0" algn="l" rtl="0">
              <a:spcBef>
                <a:spcPts val="1000"/>
              </a:spcBef>
              <a:spcAft>
                <a:spcPts val="0"/>
              </a:spcAft>
              <a:buNone/>
            </a:pPr>
            <a:r>
              <a:rPr lang="en-US" sz="3000" b="1" dirty="0">
                <a:solidFill>
                  <a:srgbClr val="FFFFFF"/>
                </a:solidFill>
              </a:rPr>
              <a:t>LastN4 FirstN4 – Position4</a:t>
            </a:r>
            <a:br>
              <a:rPr lang="en-US" sz="3000" b="1" dirty="0">
                <a:solidFill>
                  <a:srgbClr val="FFFFFF"/>
                </a:solidFill>
              </a:rPr>
            </a:br>
            <a:r>
              <a:rPr lang="en-US" sz="3000" b="1" dirty="0">
                <a:solidFill>
                  <a:srgbClr val="FFFFFF"/>
                </a:solidFill>
              </a:rPr>
              <a:t>(</a:t>
            </a:r>
            <a:r>
              <a:rPr lang="en-US" sz="3000" b="1" dirty="0">
                <a:solidFill>
                  <a:srgbClr val="FFFFFF"/>
                </a:solidFill>
                <a:latin typeface="Arial"/>
                <a:ea typeface="Arial"/>
                <a:cs typeface="Arial"/>
                <a:sym typeface="Arial"/>
              </a:rPr>
              <a:t>BSET, Manufacturing Systems</a:t>
            </a:r>
            <a:r>
              <a:rPr lang="en-US" sz="3000" b="1" dirty="0">
                <a:solidFill>
                  <a:srgbClr val="FFFFFF"/>
                </a:solidFill>
              </a:rPr>
              <a:t>)</a:t>
            </a:r>
            <a:endParaRPr sz="3000" b="1" dirty="0">
              <a:solidFill>
                <a:srgbClr val="FFFFFF"/>
              </a:solidFill>
            </a:endParaRPr>
          </a:p>
        </p:txBody>
      </p:sp>
      <p:pic>
        <p:nvPicPr>
          <p:cNvPr id="5" name="Picture 4">
            <a:extLst>
              <a:ext uri="{FF2B5EF4-FFF2-40B4-BE49-F238E27FC236}">
                <a16:creationId xmlns:a16="http://schemas.microsoft.com/office/drawing/2014/main" id="{30EF3A6F-2627-25DF-984C-E45B4666176B}"/>
              </a:ext>
            </a:extLst>
          </p:cNvPr>
          <p:cNvPicPr>
            <a:picLocks noChangeAspect="1"/>
          </p:cNvPicPr>
          <p:nvPr/>
        </p:nvPicPr>
        <p:blipFill>
          <a:blip r:embed="rId12"/>
          <a:stretch>
            <a:fillRect/>
          </a:stretch>
        </p:blipFill>
        <p:spPr>
          <a:xfrm>
            <a:off x="34290284" y="30835903"/>
            <a:ext cx="7549582" cy="804406"/>
          </a:xfrm>
          <a:prstGeom prst="rect">
            <a:avLst/>
          </a:prstGeom>
        </p:spPr>
      </p:pic>
      <p:sp>
        <p:nvSpPr>
          <p:cNvPr id="6" name="Google Shape;174;p37">
            <a:extLst>
              <a:ext uri="{FF2B5EF4-FFF2-40B4-BE49-F238E27FC236}">
                <a16:creationId xmlns:a16="http://schemas.microsoft.com/office/drawing/2014/main" id="{DB9810E4-EF79-382E-2EE1-68DB6641CEDD}"/>
              </a:ext>
            </a:extLst>
          </p:cNvPr>
          <p:cNvSpPr/>
          <p:nvPr/>
        </p:nvSpPr>
        <p:spPr>
          <a:xfrm>
            <a:off x="5967983" y="125170"/>
            <a:ext cx="6570190" cy="4581883"/>
          </a:xfrm>
          <a:prstGeom prst="rect">
            <a:avLst/>
          </a:prstGeom>
          <a:noFill/>
          <a:ln>
            <a:noFill/>
          </a:ln>
        </p:spPr>
        <p:txBody>
          <a:bodyPr spcFirstLastPara="1" wrap="square" lIns="81100" tIns="40525" rIns="81100" bIns="405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SzPts val="1100"/>
              <a:buNone/>
            </a:pPr>
            <a:r>
              <a:rPr lang="en-US" sz="8800" b="1" dirty="0">
                <a:solidFill>
                  <a:srgbClr val="FFFFFF"/>
                </a:solidFill>
              </a:rPr>
              <a:t>Your Company Logo</a:t>
            </a:r>
            <a:endParaRPr sz="8800" b="1" dirty="0">
              <a:solidFill>
                <a:srgbClr val="FFFFFF"/>
              </a:solidFill>
            </a:endParaRPr>
          </a:p>
        </p:txBody>
      </p:sp>
      <mc:AlternateContent xmlns:mc="http://schemas.openxmlformats.org/markup-compatibility/2006">
        <mc:Choice xmlns:p14="http://schemas.microsoft.com/office/powerpoint/2010/main" Requires="p14">
          <p:contentPart p14:bwMode="auto" r:id="rId13">
            <p14:nvContentPartPr>
              <p14:cNvPr id="8" name="Ink 7">
                <a:extLst>
                  <a:ext uri="{FF2B5EF4-FFF2-40B4-BE49-F238E27FC236}">
                    <a16:creationId xmlns:a16="http://schemas.microsoft.com/office/drawing/2014/main" id="{57AE7FE4-19E1-AA13-62CC-F78E7D9807C2}"/>
                  </a:ext>
                </a:extLst>
              </p14:cNvPr>
              <p14:cNvContentPartPr/>
              <p14:nvPr/>
            </p14:nvContentPartPr>
            <p14:xfrm>
              <a:off x="697980" y="32472120"/>
              <a:ext cx="1716120" cy="141120"/>
            </p14:xfrm>
          </p:contentPart>
        </mc:Choice>
        <mc:Fallback>
          <p:pic>
            <p:nvPicPr>
              <p:cNvPr id="8" name="Ink 7">
                <a:extLst>
                  <a:ext uri="{FF2B5EF4-FFF2-40B4-BE49-F238E27FC236}">
                    <a16:creationId xmlns:a16="http://schemas.microsoft.com/office/drawing/2014/main" id="{57AE7FE4-19E1-AA13-62CC-F78E7D9807C2}"/>
                  </a:ext>
                </a:extLst>
              </p:cNvPr>
              <p:cNvPicPr/>
              <p:nvPr/>
            </p:nvPicPr>
            <p:blipFill>
              <a:blip r:embed="rId14"/>
              <a:stretch>
                <a:fillRect/>
              </a:stretch>
            </p:blipFill>
            <p:spPr>
              <a:xfrm>
                <a:off x="634980" y="32409480"/>
                <a:ext cx="1841760" cy="266760"/>
              </a:xfrm>
              <a:prstGeom prst="rect">
                <a:avLst/>
              </a:prstGeom>
            </p:spPr>
          </p:pic>
        </mc:Fallback>
      </mc:AlternateContent>
      <p:pic>
        <p:nvPicPr>
          <p:cNvPr id="1028" name="Picture 4" descr="Sponsors | People | San Jose State University">
            <a:extLst>
              <a:ext uri="{FF2B5EF4-FFF2-40B4-BE49-F238E27FC236}">
                <a16:creationId xmlns:a16="http://schemas.microsoft.com/office/drawing/2014/main" id="{05615AD7-F329-8E25-426D-AD6885E0F36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446248" y="27015321"/>
            <a:ext cx="3237654" cy="32376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white letter on a black background&#10;&#10;Description automatically generated">
            <a:extLst>
              <a:ext uri="{FF2B5EF4-FFF2-40B4-BE49-F238E27FC236}">
                <a16:creationId xmlns:a16="http://schemas.microsoft.com/office/drawing/2014/main" id="{1E38C26A-D619-A64D-D946-FC0300FFBA93}"/>
              </a:ext>
            </a:extLst>
          </p:cNvPr>
          <p:cNvPicPr>
            <a:picLocks noChangeAspect="1"/>
          </p:cNvPicPr>
          <p:nvPr/>
        </p:nvPicPr>
        <p:blipFill>
          <a:blip r:embed="rId16"/>
          <a:stretch>
            <a:fillRect/>
          </a:stretch>
        </p:blipFill>
        <p:spPr>
          <a:xfrm>
            <a:off x="1323452" y="1535666"/>
            <a:ext cx="4491454" cy="1861862"/>
          </a:xfrm>
          <a:prstGeom prst="rect">
            <a:avLst/>
          </a:prstGeom>
        </p:spPr>
      </p:pic>
      <p:sp>
        <p:nvSpPr>
          <p:cNvPr id="12" name="Google Shape;158;p1">
            <a:extLst>
              <a:ext uri="{FF2B5EF4-FFF2-40B4-BE49-F238E27FC236}">
                <a16:creationId xmlns:a16="http://schemas.microsoft.com/office/drawing/2014/main" id="{CF69DA71-1219-8F9D-6B24-5597F7C0638E}"/>
              </a:ext>
            </a:extLst>
          </p:cNvPr>
          <p:cNvSpPr txBox="1"/>
          <p:nvPr/>
        </p:nvSpPr>
        <p:spPr>
          <a:xfrm>
            <a:off x="11526509" y="22078558"/>
            <a:ext cx="9982200" cy="525094"/>
          </a:xfrm>
          <a:prstGeom prst="rect">
            <a:avLst/>
          </a:prstGeom>
          <a:solidFill>
            <a:schemeClr val="accent2"/>
          </a:solidFill>
          <a:ln>
            <a:noFill/>
          </a:ln>
        </p:spPr>
        <p:txBody>
          <a:bodyPr spcFirstLastPara="1" wrap="square" lIns="81100" tIns="40550" rIns="81100" bIns="40550" anchor="t" anchorCtr="0">
            <a:spAutoFit/>
          </a:bodyPr>
          <a:lstStyle/>
          <a:p>
            <a:pPr marL="0" marR="0" lvl="0" indent="0" algn="ctr" rtl="0">
              <a:spcBef>
                <a:spcPts val="0"/>
              </a:spcBef>
              <a:spcAft>
                <a:spcPts val="0"/>
              </a:spcAft>
              <a:buNone/>
            </a:pPr>
            <a:r>
              <a:rPr lang="en-US" sz="2880" b="1" i="0" u="none" strike="noStrike" cap="none" dirty="0">
                <a:solidFill>
                  <a:srgbClr val="F8F8F8"/>
                </a:solidFill>
                <a:latin typeface="Arial Narrow"/>
                <a:ea typeface="Arial Narrow"/>
                <a:cs typeface="Arial Narrow"/>
                <a:sym typeface="Arial Narrow"/>
              </a:rPr>
              <a:t>Result and Discussion</a:t>
            </a:r>
            <a:endParaRPr dirty="0"/>
          </a:p>
        </p:txBody>
      </p:sp>
      <p:sp>
        <p:nvSpPr>
          <p:cNvPr id="13" name="Google Shape;166;p1">
            <a:extLst>
              <a:ext uri="{FF2B5EF4-FFF2-40B4-BE49-F238E27FC236}">
                <a16:creationId xmlns:a16="http://schemas.microsoft.com/office/drawing/2014/main" id="{A649E6E1-AF24-DF32-B3E3-FC1EA00AF333}"/>
              </a:ext>
            </a:extLst>
          </p:cNvPr>
          <p:cNvSpPr txBox="1"/>
          <p:nvPr/>
        </p:nvSpPr>
        <p:spPr>
          <a:xfrm>
            <a:off x="22805813" y="6685265"/>
            <a:ext cx="8873067" cy="7256185"/>
          </a:xfrm>
          <a:prstGeom prst="rect">
            <a:avLst/>
          </a:prstGeom>
          <a:noFill/>
          <a:ln>
            <a:noFill/>
          </a:ln>
        </p:spPr>
        <p:txBody>
          <a:bodyPr spcFirstLastPara="1" wrap="square" lIns="406375" tIns="406375" rIns="406375" bIns="406375" anchor="t" anchorCtr="0">
            <a:spAutoFit/>
          </a:bodyPr>
          <a:lstStyle/>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a:t>
            </a:r>
            <a:endParaRPr dirty="0"/>
          </a:p>
          <a:p>
            <a:pPr marL="0" marR="0" lvl="0" indent="0" algn="l" rtl="0">
              <a:spcBef>
                <a:spcPts val="0"/>
              </a:spcBef>
              <a:spcAft>
                <a:spcPts val="0"/>
              </a:spcAft>
              <a:buNone/>
            </a:pPr>
            <a:endParaRPr sz="2987" b="0" i="0" u="none" strike="noStrike" cap="none"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n-US" sz="2987" b="0" i="0" u="none" strike="noStrike" cap="none" dirty="0">
                <a:solidFill>
                  <a:schemeClr val="dk1"/>
                </a:solidFill>
                <a:latin typeface="Arial Narrow"/>
                <a:ea typeface="Arial Narrow"/>
                <a:cs typeface="Arial Narrow"/>
                <a:sym typeface="Arial Narrow"/>
              </a:rPr>
              <a:t>Lorem ipsum dolor sit </a:t>
            </a:r>
            <a:r>
              <a:rPr lang="en-US" sz="2987" b="0" i="0" u="none" strike="noStrike" cap="none" dirty="0" err="1">
                <a:solidFill>
                  <a:schemeClr val="dk1"/>
                </a:solidFill>
                <a:latin typeface="Arial Narrow"/>
                <a:ea typeface="Arial Narrow"/>
                <a:cs typeface="Arial Narrow"/>
                <a:sym typeface="Arial Narrow"/>
              </a:rPr>
              <a:t>amet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consectetur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adipiscing</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elit</a:t>
            </a:r>
            <a:r>
              <a:rPr lang="en-US" sz="2987" b="0" i="0" u="none" strike="noStrike" cap="none" dirty="0">
                <a:solidFill>
                  <a:schemeClr val="dk1"/>
                </a:solidFill>
                <a:latin typeface="Arial Narrow"/>
                <a:ea typeface="Arial Narrow"/>
                <a:cs typeface="Arial Narrow"/>
                <a:sym typeface="Arial Narrow"/>
              </a:rPr>
              <a:t>, sed do </a:t>
            </a:r>
            <a:r>
              <a:rPr lang="en-US" sz="2987" b="0" i="0" u="none" strike="noStrike" cap="none" dirty="0" err="1">
                <a:solidFill>
                  <a:schemeClr val="dk1"/>
                </a:solidFill>
                <a:latin typeface="Arial Narrow"/>
                <a:ea typeface="Arial Narrow"/>
                <a:cs typeface="Arial Narrow"/>
                <a:sym typeface="Arial Narrow"/>
              </a:rPr>
              <a:t>eiusmod</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tempor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incididunt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labore et dolore magna </a:t>
            </a:r>
            <a:r>
              <a:rPr lang="en-US" sz="2987" b="0" i="0" u="none" strike="noStrike" cap="none" dirty="0" err="1">
                <a:solidFill>
                  <a:schemeClr val="dk1"/>
                </a:solidFill>
                <a:latin typeface="Arial Narrow"/>
                <a:ea typeface="Arial Narrow"/>
                <a:cs typeface="Arial Narrow"/>
                <a:sym typeface="Arial Narrow"/>
              </a:rPr>
              <a:t>aliqua</a:t>
            </a:r>
            <a:r>
              <a:rPr lang="en-US" sz="2987" b="0" i="0" u="none" strike="noStrike" cap="none" dirty="0">
                <a:solidFill>
                  <a:schemeClr val="dk1"/>
                </a:solidFill>
                <a:latin typeface="Arial Narrow"/>
                <a:ea typeface="Arial Narrow"/>
                <a:cs typeface="Arial Narrow"/>
                <a:sym typeface="Arial Narrow"/>
              </a:rPr>
              <a:t>. Ut </a:t>
            </a:r>
            <a:r>
              <a:rPr lang="en-US" sz="2987" b="0" i="0" u="none" strike="noStrike" cap="none" dirty="0" err="1">
                <a:solidFill>
                  <a:schemeClr val="dk1"/>
                </a:solidFill>
                <a:latin typeface="Arial Narrow"/>
                <a:ea typeface="Arial Narrow"/>
                <a:cs typeface="Arial Narrow"/>
                <a:sym typeface="Arial Narrow"/>
              </a:rPr>
              <a:t>enim</a:t>
            </a:r>
            <a:r>
              <a:rPr lang="en-US" sz="2987" b="0" i="0" u="none" strike="noStrike" cap="none" dirty="0">
                <a:solidFill>
                  <a:schemeClr val="dk1"/>
                </a:solidFill>
                <a:latin typeface="Arial Narrow"/>
                <a:ea typeface="Arial Narrow"/>
                <a:cs typeface="Arial Narrow"/>
                <a:sym typeface="Arial Narrow"/>
              </a:rPr>
              <a:t> ad minim </a:t>
            </a:r>
            <a:r>
              <a:rPr lang="en-US" sz="2987" b="0" i="0" u="none" strike="noStrike" cap="none" dirty="0" err="1">
                <a:solidFill>
                  <a:schemeClr val="dk1"/>
                </a:solidFill>
                <a:latin typeface="Arial Narrow"/>
                <a:ea typeface="Arial Narrow"/>
                <a:cs typeface="Arial Narrow"/>
                <a:sym typeface="Arial Narrow"/>
              </a:rPr>
              <a:t>veniam</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quis</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nostrud</a:t>
            </a:r>
            <a:r>
              <a:rPr lang="en-US" sz="2987" b="0" i="0" u="none" strike="noStrike" cap="none" dirty="0">
                <a:solidFill>
                  <a:schemeClr val="dk1"/>
                </a:solidFill>
                <a:latin typeface="Arial Narrow"/>
                <a:ea typeface="Arial Narrow"/>
                <a:cs typeface="Arial Narrow"/>
                <a:sym typeface="Arial Narrow"/>
              </a:rPr>
              <a:t> exercitation </a:t>
            </a:r>
            <a:r>
              <a:rPr lang="en-US" sz="2987" b="0" i="0" u="none" strike="noStrike" cap="none" dirty="0" err="1">
                <a:solidFill>
                  <a:schemeClr val="dk1"/>
                </a:solidFill>
                <a:latin typeface="Arial Narrow"/>
                <a:ea typeface="Arial Narrow"/>
                <a:cs typeface="Arial Narrow"/>
                <a:sym typeface="Arial Narrow"/>
              </a:rPr>
              <a:t>ullamco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laboris</a:t>
            </a:r>
            <a:r>
              <a:rPr lang="en-US" sz="2987" b="0" i="0" u="none" strike="noStrike" cap="none" dirty="0">
                <a:solidFill>
                  <a:schemeClr val="dk1"/>
                </a:solidFill>
                <a:latin typeface="Arial Narrow"/>
                <a:ea typeface="Arial Narrow"/>
                <a:cs typeface="Arial Narrow"/>
                <a:sym typeface="Arial Narrow"/>
              </a:rPr>
              <a:t> nisi </a:t>
            </a:r>
            <a:r>
              <a:rPr lang="en-US" sz="2987" b="0" i="0" u="none" strike="noStrike" cap="none" dirty="0" err="1">
                <a:solidFill>
                  <a:schemeClr val="dk1"/>
                </a:solidFill>
                <a:latin typeface="Arial Narrow"/>
                <a:ea typeface="Arial Narrow"/>
                <a:cs typeface="Arial Narrow"/>
                <a:sym typeface="Arial Narrow"/>
              </a:rPr>
              <a:t>ut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aliquip</a:t>
            </a:r>
            <a:r>
              <a:rPr lang="en-US" sz="2987" b="0" i="0" u="none" strike="noStrike" cap="none" dirty="0">
                <a:solidFill>
                  <a:schemeClr val="dk1"/>
                </a:solidFill>
                <a:latin typeface="Arial Narrow"/>
                <a:ea typeface="Arial Narrow"/>
                <a:cs typeface="Arial Narrow"/>
                <a:sym typeface="Arial Narrow"/>
              </a:rPr>
              <a:t> ex </a:t>
            </a:r>
            <a:r>
              <a:rPr lang="en-US" sz="2987" b="0" i="0" u="none" strike="noStrike" cap="none" dirty="0" err="1">
                <a:solidFill>
                  <a:schemeClr val="dk1"/>
                </a:solidFill>
                <a:latin typeface="Arial Narrow"/>
                <a:ea typeface="Arial Narrow"/>
                <a:cs typeface="Arial Narrow"/>
                <a:sym typeface="Arial Narrow"/>
              </a:rPr>
              <a:t>ea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commodo</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consequat</a:t>
            </a:r>
            <a:r>
              <a:rPr lang="en-US" sz="2987" b="0" i="0" u="none" strike="noStrike" cap="none" dirty="0">
                <a:solidFill>
                  <a:schemeClr val="dk1"/>
                </a:solidFill>
                <a:latin typeface="Arial Narrow"/>
                <a:ea typeface="Arial Narrow"/>
                <a:cs typeface="Arial Narrow"/>
                <a:sym typeface="Arial Narrow"/>
              </a:rPr>
              <a:t>. Duis </a:t>
            </a:r>
            <a:r>
              <a:rPr lang="en-US" sz="2987" b="0" i="0" u="none" strike="noStrike" cap="none" dirty="0" err="1">
                <a:solidFill>
                  <a:schemeClr val="dk1"/>
                </a:solidFill>
                <a:latin typeface="Arial Narrow"/>
                <a:ea typeface="Arial Narrow"/>
                <a:cs typeface="Arial Narrow"/>
                <a:sym typeface="Arial Narrow"/>
              </a:rPr>
              <a:t>aute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irure</a:t>
            </a:r>
            <a:r>
              <a:rPr lang="en-US" sz="2987" b="0" i="0" u="none" strike="noStrike" cap="none" dirty="0">
                <a:solidFill>
                  <a:schemeClr val="dk1"/>
                </a:solidFill>
                <a:latin typeface="Arial Narrow"/>
                <a:ea typeface="Arial Narrow"/>
                <a:cs typeface="Arial Narrow"/>
                <a:sym typeface="Arial Narrow"/>
              </a:rPr>
              <a:t> dolor in </a:t>
            </a:r>
            <a:r>
              <a:rPr lang="en-US" sz="2987" b="0" i="0" u="none" strike="noStrike" cap="none" dirty="0" err="1">
                <a:solidFill>
                  <a:schemeClr val="dk1"/>
                </a:solidFill>
                <a:latin typeface="Arial Narrow"/>
                <a:ea typeface="Arial Narrow"/>
                <a:cs typeface="Arial Narrow"/>
                <a:sym typeface="Arial Narrow"/>
              </a:rPr>
              <a:t>reprehenderit</a:t>
            </a:r>
            <a:r>
              <a:rPr lang="en-US" sz="2987" b="0" i="0" u="none" strike="noStrike" cap="none" dirty="0">
                <a:solidFill>
                  <a:schemeClr val="dk1"/>
                </a:solidFill>
                <a:latin typeface="Arial Narrow"/>
                <a:ea typeface="Arial Narrow"/>
                <a:cs typeface="Arial Narrow"/>
                <a:sym typeface="Arial Narrow"/>
              </a:rPr>
              <a:t> in </a:t>
            </a:r>
            <a:r>
              <a:rPr lang="en-US" sz="2987" b="0" i="0" u="none" strike="noStrike" cap="none" dirty="0" err="1">
                <a:solidFill>
                  <a:schemeClr val="dk1"/>
                </a:solidFill>
                <a:latin typeface="Arial Narrow"/>
                <a:ea typeface="Arial Narrow"/>
                <a:cs typeface="Arial Narrow"/>
                <a:sym typeface="Arial Narrow"/>
              </a:rPr>
              <a:t>voluptate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velit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esse</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cillum</a:t>
            </a:r>
            <a:r>
              <a:rPr lang="en-US" sz="2987" b="0" i="0" u="none" strike="noStrike" cap="none" dirty="0">
                <a:solidFill>
                  <a:schemeClr val="dk1"/>
                </a:solidFill>
                <a:latin typeface="Arial Narrow"/>
                <a:ea typeface="Arial Narrow"/>
                <a:cs typeface="Arial Narrow"/>
                <a:sym typeface="Arial Narrow"/>
              </a:rPr>
              <a:t> dolore </a:t>
            </a:r>
            <a:r>
              <a:rPr lang="en-US" sz="2987" b="0" i="0" u="none" strike="noStrike" cap="none" dirty="0" err="1">
                <a:solidFill>
                  <a:schemeClr val="dk1"/>
                </a:solidFill>
                <a:latin typeface="Arial Narrow"/>
                <a:ea typeface="Arial Narrow"/>
                <a:cs typeface="Arial Narrow"/>
                <a:sym typeface="Arial Narrow"/>
              </a:rPr>
              <a:t>eu</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fugiat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nulla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pariatur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Excepteur</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sint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occaecat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cupidatat</a:t>
            </a:r>
            <a:r>
              <a:rPr lang="en-US" sz="2987" b="0" i="0" u="none" strike="noStrike" cap="none" dirty="0">
                <a:solidFill>
                  <a:schemeClr val="dk1"/>
                </a:solidFill>
                <a:latin typeface="Arial Narrow"/>
                <a:ea typeface="Arial Narrow"/>
                <a:cs typeface="Arial Narrow"/>
                <a:sym typeface="Arial Narrow"/>
              </a:rPr>
              <a:t> non </a:t>
            </a:r>
            <a:r>
              <a:rPr lang="en-US" sz="2987" b="0" i="0" u="none" strike="noStrike" cap="none" dirty="0" err="1">
                <a:solidFill>
                  <a:schemeClr val="dk1"/>
                </a:solidFill>
                <a:latin typeface="Arial Narrow"/>
                <a:ea typeface="Arial Narrow"/>
                <a:cs typeface="Arial Narrow"/>
                <a:sym typeface="Arial Narrow"/>
              </a:rPr>
              <a:t>proident</a:t>
            </a:r>
            <a:r>
              <a:rPr lang="en-US" sz="2987" b="0" i="0" u="none" strike="noStrike" cap="none" dirty="0">
                <a:solidFill>
                  <a:schemeClr val="dk1"/>
                </a:solidFill>
                <a:latin typeface="Arial Narrow"/>
                <a:ea typeface="Arial Narrow"/>
                <a:cs typeface="Arial Narrow"/>
                <a:sym typeface="Arial Narrow"/>
              </a:rPr>
              <a:t>, sunt in culpa qui </a:t>
            </a:r>
            <a:r>
              <a:rPr lang="en-US" sz="2987" b="0" i="0" u="none" strike="noStrike" cap="none" dirty="0" err="1">
                <a:solidFill>
                  <a:schemeClr val="dk1"/>
                </a:solidFill>
                <a:latin typeface="Arial Narrow"/>
                <a:ea typeface="Arial Narrow"/>
                <a:cs typeface="Arial Narrow"/>
                <a:sym typeface="Arial Narrow"/>
              </a:rPr>
              <a:t>officia</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deserunt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mollit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anim</a:t>
            </a:r>
            <a:r>
              <a:rPr lang="en-US" sz="2987" b="0" i="0" u="none" strike="noStrike" cap="none" dirty="0">
                <a:solidFill>
                  <a:schemeClr val="dk1"/>
                </a:solidFill>
                <a:latin typeface="Arial Narrow"/>
                <a:ea typeface="Arial Narrow"/>
                <a:cs typeface="Arial Narrow"/>
                <a:sym typeface="Arial Narrow"/>
              </a:rPr>
              <a:t> id </a:t>
            </a:r>
            <a:r>
              <a:rPr lang="en-US" sz="2987" b="0" i="0" u="none" strike="noStrike" cap="none" dirty="0" err="1">
                <a:solidFill>
                  <a:schemeClr val="dk1"/>
                </a:solidFill>
                <a:latin typeface="Arial Narrow"/>
                <a:ea typeface="Arial Narrow"/>
                <a:cs typeface="Arial Narrow"/>
                <a:sym typeface="Arial Narrow"/>
              </a:rPr>
              <a:t>est</a:t>
            </a:r>
            <a:r>
              <a:rPr lang="en-US" sz="2987" b="0" i="0" u="none" strike="noStrike" cap="none" dirty="0">
                <a:solidFill>
                  <a:schemeClr val="dk1"/>
                </a:solidFill>
                <a:latin typeface="Arial Narrow"/>
                <a:ea typeface="Arial Narrow"/>
                <a:cs typeface="Arial Narrow"/>
                <a:sym typeface="Arial Narrow"/>
              </a:rPr>
              <a:t> </a:t>
            </a:r>
            <a:r>
              <a:rPr lang="en-US" sz="2987" b="0" i="0" u="none" strike="noStrike" cap="none" dirty="0" err="1">
                <a:solidFill>
                  <a:schemeClr val="dk1"/>
                </a:solidFill>
                <a:latin typeface="Arial Narrow"/>
                <a:ea typeface="Arial Narrow"/>
                <a:cs typeface="Arial Narrow"/>
                <a:sym typeface="Arial Narrow"/>
              </a:rPr>
              <a:t>laborum</a:t>
            </a:r>
            <a:r>
              <a:rPr lang="en-US" sz="2987" b="0" i="0" u="none" strike="noStrike" cap="none" dirty="0">
                <a:solidFill>
                  <a:schemeClr val="dk1"/>
                </a:solidFill>
                <a:latin typeface="Arial Narrow"/>
                <a:ea typeface="Arial Narrow"/>
                <a:cs typeface="Arial Narrow"/>
                <a:sym typeface="Arial Narrow"/>
              </a:rPr>
              <a:t>.</a:t>
            </a:r>
            <a:endParaRPr dirty="0"/>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1321</Words>
  <Application>Microsoft Office PowerPoint</Application>
  <PresentationFormat>Custom</PresentationFormat>
  <Paragraphs>68</Paragraphs>
  <Slides>1</Slides>
  <Notes>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vt:i4>
      </vt:variant>
    </vt:vector>
  </HeadingPairs>
  <TitlesOfParts>
    <vt:vector size="7" baseType="lpstr">
      <vt:lpstr>Arial Narrow</vt:lpstr>
      <vt:lpstr>Arial</vt:lpstr>
      <vt:lpstr>Arial Black</vt:lpstr>
      <vt:lpstr>Custom Design</vt:lpstr>
      <vt:lpstr>1_Custom Design</vt:lpstr>
      <vt:lpstr>2_Custom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Bao Nguyen</dc:creator>
  <cp:lastModifiedBy>Bao Gia Nguyen</cp:lastModifiedBy>
  <cp:revision>6</cp:revision>
  <dcterms:created xsi:type="dcterms:W3CDTF">2005-05-18T01:24:28Z</dcterms:created>
  <dcterms:modified xsi:type="dcterms:W3CDTF">2023-08-16T02:13:11Z</dcterms:modified>
</cp:coreProperties>
</file>